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6" r:id="rId2"/>
    <p:sldId id="346" r:id="rId3"/>
    <p:sldId id="639" r:id="rId4"/>
    <p:sldId id="640" r:id="rId5"/>
    <p:sldId id="641" r:id="rId6"/>
    <p:sldId id="642" r:id="rId7"/>
    <p:sldId id="643" r:id="rId8"/>
    <p:sldId id="644" r:id="rId9"/>
    <p:sldId id="645" r:id="rId10"/>
    <p:sldId id="646" r:id="rId11"/>
    <p:sldId id="647" r:id="rId12"/>
    <p:sldId id="691" r:id="rId13"/>
    <p:sldId id="648" r:id="rId14"/>
    <p:sldId id="649" r:id="rId15"/>
    <p:sldId id="650" r:id="rId16"/>
    <p:sldId id="651" r:id="rId17"/>
    <p:sldId id="652" r:id="rId18"/>
    <p:sldId id="653" r:id="rId19"/>
    <p:sldId id="654" r:id="rId20"/>
    <p:sldId id="655" r:id="rId21"/>
    <p:sldId id="656" r:id="rId22"/>
    <p:sldId id="657" r:id="rId23"/>
    <p:sldId id="658" r:id="rId24"/>
    <p:sldId id="659" r:id="rId25"/>
    <p:sldId id="660" r:id="rId26"/>
    <p:sldId id="686" r:id="rId27"/>
    <p:sldId id="687" r:id="rId28"/>
    <p:sldId id="667" r:id="rId29"/>
    <p:sldId id="668" r:id="rId30"/>
    <p:sldId id="690" r:id="rId31"/>
    <p:sldId id="663" r:id="rId32"/>
    <p:sldId id="664" r:id="rId33"/>
    <p:sldId id="665" r:id="rId34"/>
    <p:sldId id="670" r:id="rId35"/>
    <p:sldId id="671" r:id="rId36"/>
    <p:sldId id="693" r:id="rId37"/>
    <p:sldId id="672" r:id="rId38"/>
    <p:sldId id="692" r:id="rId39"/>
    <p:sldId id="673" r:id="rId40"/>
    <p:sldId id="674" r:id="rId41"/>
    <p:sldId id="675" r:id="rId42"/>
    <p:sldId id="676" r:id="rId43"/>
    <p:sldId id="677" r:id="rId44"/>
    <p:sldId id="678" r:id="rId45"/>
    <p:sldId id="679" r:id="rId46"/>
    <p:sldId id="680" r:id="rId47"/>
    <p:sldId id="681" r:id="rId48"/>
    <p:sldId id="682" r:id="rId49"/>
    <p:sldId id="683" r:id="rId50"/>
    <p:sldId id="666" r:id="rId51"/>
    <p:sldId id="688" r:id="rId52"/>
    <p:sldId id="689" r:id="rId53"/>
    <p:sldId id="350" r:id="rId54"/>
    <p:sldId id="283" r:id="rId55"/>
    <p:sldId id="382" r:id="rId5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CC"/>
    <a:srgbClr val="FF9900"/>
    <a:srgbClr val="0066FF"/>
    <a:srgbClr val="66FF33"/>
    <a:srgbClr val="9900FF"/>
    <a:srgbClr val="CC00FF"/>
    <a:srgbClr val="00FFFF"/>
    <a:srgbClr val="F4E9E9"/>
    <a:srgbClr val="00CC00"/>
    <a:srgbClr val="0083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577" autoAdjust="0"/>
    <p:restoredTop sz="95658" autoAdjust="0"/>
  </p:normalViewPr>
  <p:slideViewPr>
    <p:cSldViewPr snapToGrid="0">
      <p:cViewPr varScale="1">
        <p:scale>
          <a:sx n="91" d="100"/>
          <a:sy n="91" d="100"/>
        </p:scale>
        <p:origin x="1140" y="90"/>
      </p:cViewPr>
      <p:guideLst>
        <p:guide orient="horz" pos="2160"/>
        <p:guide pos="2880"/>
      </p:guideLst>
    </p:cSldViewPr>
  </p:slideViewPr>
  <p:notesTextViewPr>
    <p:cViewPr>
      <p:scale>
        <a:sx n="150" d="100"/>
        <a:sy n="150" d="100"/>
      </p:scale>
      <p:origin x="0" y="0"/>
    </p:cViewPr>
  </p:notesTextViewPr>
  <p:sorterViewPr>
    <p:cViewPr>
      <p:scale>
        <a:sx n="100" d="100"/>
        <a:sy n="100" d="100"/>
      </p:scale>
      <p:origin x="0" y="-42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9/5/2022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3791140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has used fire to punish those complaining against His will.</a:t>
            </a:r>
          </a:p>
        </p:txBody>
      </p:sp>
      <p:sp>
        <p:nvSpPr>
          <p:cNvPr id="4" name="Slide Number Placeholder 3"/>
          <p:cNvSpPr>
            <a:spLocks noGrp="1"/>
          </p:cNvSpPr>
          <p:nvPr>
            <p:ph type="sldNum" sz="quarter" idx="5"/>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3270528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tests each of our hearts on a most individual level. God is a miner looking for the gold in our hearts.</a:t>
            </a:r>
          </a:p>
        </p:txBody>
      </p:sp>
      <p:sp>
        <p:nvSpPr>
          <p:cNvPr id="4" name="Slide Number Placeholder 3"/>
          <p:cNvSpPr>
            <a:spLocks noGrp="1"/>
          </p:cNvSpPr>
          <p:nvPr>
            <p:ph type="sldNum" sz="quarter" idx="5"/>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3440948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818157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Devotion is the key God looks for.</a:t>
            </a:r>
          </a:p>
        </p:txBody>
      </p:sp>
      <p:sp>
        <p:nvSpPr>
          <p:cNvPr id="4" name="Slide Number Placeholder 3"/>
          <p:cNvSpPr>
            <a:spLocks noGrp="1"/>
          </p:cNvSpPr>
          <p:nvPr>
            <p:ph type="sldNum" sz="quarter" idx="5"/>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4070974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Fire has been and is a soul emancipator. A good way to remember that Elisha came after Elijah is the ‘a’ at the end of Elisha, for ‘</a:t>
            </a:r>
            <a:r>
              <a:rPr lang="en-US" u="sng" dirty="0"/>
              <a:t>A</a:t>
            </a:r>
            <a:r>
              <a:rPr lang="en-US" dirty="0"/>
              <a:t>fter’.</a:t>
            </a:r>
          </a:p>
        </p:txBody>
      </p:sp>
      <p:sp>
        <p:nvSpPr>
          <p:cNvPr id="4" name="Slide Number Placeholder 3"/>
          <p:cNvSpPr>
            <a:spLocks noGrp="1"/>
          </p:cNvSpPr>
          <p:nvPr>
            <p:ph type="sldNum" sz="quarter" idx="5"/>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4199163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450 prophets of Baal killed were killed the day Elijah proved them false. Death is the consequence in believing in false gods.</a:t>
            </a:r>
          </a:p>
        </p:txBody>
      </p:sp>
      <p:sp>
        <p:nvSpPr>
          <p:cNvPr id="4" name="Slide Number Placeholder 3"/>
          <p:cNvSpPr>
            <a:spLocks noGrp="1"/>
          </p:cNvSpPr>
          <p:nvPr>
            <p:ph type="sldNum" sz="quarter" idx="5"/>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195219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wants our affection, and deservingly, as He is the Father of all creation. He has given His rod of truth to comfort us with His power in righteous judgments.</a:t>
            </a:r>
          </a:p>
        </p:txBody>
      </p:sp>
      <p:sp>
        <p:nvSpPr>
          <p:cNvPr id="4" name="Slide Number Placeholder 3"/>
          <p:cNvSpPr>
            <a:spLocks noGrp="1"/>
          </p:cNvSpPr>
          <p:nvPr>
            <p:ph type="sldNum" sz="quarter" idx="5"/>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276913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because one says they are of the Lord does not mean they are. The wickedness of man declaring holiness in His name shall be struck down for the hypocrites they are; following themselves and not God.</a:t>
            </a:r>
          </a:p>
        </p:txBody>
      </p:sp>
      <p:sp>
        <p:nvSpPr>
          <p:cNvPr id="4" name="Slide Number Placeholder 3"/>
          <p:cNvSpPr>
            <a:spLocks noGrp="1"/>
          </p:cNvSpPr>
          <p:nvPr>
            <p:ph type="sldNum" sz="quarter" idx="5"/>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593293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will not abandon those who love and trust in Him. Though the flesh may find challenges, He waits just above the highest mountain. Once one sees God for who He is, it is hard to fathom how anyone could deny Him.</a:t>
            </a:r>
          </a:p>
        </p:txBody>
      </p:sp>
      <p:sp>
        <p:nvSpPr>
          <p:cNvPr id="4" name="Slide Number Placeholder 3"/>
          <p:cNvSpPr>
            <a:spLocks noGrp="1"/>
          </p:cNvSpPr>
          <p:nvPr>
            <p:ph type="sldNum" sz="quarter" idx="5"/>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2518886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instances of His power of salvation are strewn across the corridors of time. Fire is a tool of His judgement as well as His salvation. God is our shelter in all circumstances.</a:t>
            </a:r>
          </a:p>
        </p:txBody>
      </p:sp>
      <p:sp>
        <p:nvSpPr>
          <p:cNvPr id="4" name="Slide Number Placeholder 3"/>
          <p:cNvSpPr>
            <a:spLocks noGrp="1"/>
          </p:cNvSpPr>
          <p:nvPr>
            <p:ph type="sldNum" sz="quarter" idx="5"/>
          </p:nvPr>
        </p:nvSpPr>
        <p:spPr/>
        <p:txBody>
          <a:bodyPr/>
          <a:lstStyle/>
          <a:p>
            <a:fld id="{9C51D9B6-958F-4022-8446-FFC7E7C9F731}" type="slidenum">
              <a:rPr lang="en-US" smtClean="0"/>
              <a:t>19</a:t>
            </a:fld>
            <a:endParaRPr lang="en-US"/>
          </a:p>
        </p:txBody>
      </p:sp>
    </p:spTree>
    <p:extLst>
      <p:ext uri="{BB962C8B-B14F-4D97-AF65-F5344CB8AC3E}">
        <p14:creationId xmlns:p14="http://schemas.microsoft.com/office/powerpoint/2010/main" val="2256440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Astounding events of the past changed the hearts of countless many who believed without question. Through all of our tribulations and problems, God is with us. This attitude of salvation involves unconditional trust, as it should be.</a:t>
            </a:r>
          </a:p>
        </p:txBody>
      </p:sp>
      <p:sp>
        <p:nvSpPr>
          <p:cNvPr id="4" name="Slide Number Placeholder 3"/>
          <p:cNvSpPr>
            <a:spLocks noGrp="1"/>
          </p:cNvSpPr>
          <p:nvPr>
            <p:ph type="sldNum" sz="quarter" idx="5"/>
          </p:nvPr>
        </p:nvSpPr>
        <p:spPr/>
        <p:txBody>
          <a:bodyPr/>
          <a:lstStyle/>
          <a:p>
            <a:fld id="{9C51D9B6-958F-4022-8446-FFC7E7C9F731}" type="slidenum">
              <a:rPr lang="en-US" smtClean="0"/>
              <a:t>20</a:t>
            </a:fld>
            <a:endParaRPr lang="en-US"/>
          </a:p>
        </p:txBody>
      </p:sp>
    </p:spTree>
    <p:extLst>
      <p:ext uri="{BB962C8B-B14F-4D97-AF65-F5344CB8AC3E}">
        <p14:creationId xmlns:p14="http://schemas.microsoft.com/office/powerpoint/2010/main" val="37415807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Nebuchadnezzar was a tool to expose man is only man, and God is God.</a:t>
            </a:r>
          </a:p>
        </p:txBody>
      </p:sp>
      <p:sp>
        <p:nvSpPr>
          <p:cNvPr id="4" name="Slide Number Placeholder 3"/>
          <p:cNvSpPr>
            <a:spLocks noGrp="1"/>
          </p:cNvSpPr>
          <p:nvPr>
            <p:ph type="sldNum" sz="quarter" idx="5"/>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483049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Certainly, each of us with any experience has been afflicted in one way or another.</a:t>
            </a:r>
          </a:p>
        </p:txBody>
      </p:sp>
      <p:sp>
        <p:nvSpPr>
          <p:cNvPr id="4" name="Slide Number Placeholder 3"/>
          <p:cNvSpPr>
            <a:spLocks noGrp="1"/>
          </p:cNvSpPr>
          <p:nvPr>
            <p:ph type="sldNum" sz="quarter" idx="5"/>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22294525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word is the furnace of truth in our hearts.</a:t>
            </a:r>
          </a:p>
        </p:txBody>
      </p:sp>
      <p:sp>
        <p:nvSpPr>
          <p:cNvPr id="4" name="Slide Number Placeholder 3"/>
          <p:cNvSpPr>
            <a:spLocks noGrp="1"/>
          </p:cNvSpPr>
          <p:nvPr>
            <p:ph type="sldNum" sz="quarter" idx="5"/>
          </p:nvPr>
        </p:nvSpPr>
        <p:spPr/>
        <p:txBody>
          <a:bodyPr/>
          <a:lstStyle/>
          <a:p>
            <a:fld id="{9C51D9B6-958F-4022-8446-FFC7E7C9F731}" type="slidenum">
              <a:rPr lang="en-US" smtClean="0"/>
              <a:t>23</a:t>
            </a:fld>
            <a:endParaRPr lang="en-US"/>
          </a:p>
        </p:txBody>
      </p:sp>
    </p:spTree>
    <p:extLst>
      <p:ext uri="{BB962C8B-B14F-4D97-AF65-F5344CB8AC3E}">
        <p14:creationId xmlns:p14="http://schemas.microsoft.com/office/powerpoint/2010/main" val="25169214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was prophesized that truth and judgment would come out of Jerusalem.</a:t>
            </a:r>
          </a:p>
        </p:txBody>
      </p:sp>
      <p:sp>
        <p:nvSpPr>
          <p:cNvPr id="4" name="Slide Number Placeholder 3"/>
          <p:cNvSpPr>
            <a:spLocks noGrp="1"/>
          </p:cNvSpPr>
          <p:nvPr>
            <p:ph type="sldNum" sz="quarter" idx="5"/>
          </p:nvPr>
        </p:nvSpPr>
        <p:spPr/>
        <p:txBody>
          <a:bodyPr/>
          <a:lstStyle/>
          <a:p>
            <a:fld id="{9C51D9B6-958F-4022-8446-FFC7E7C9F731}" type="slidenum">
              <a:rPr lang="en-US" smtClean="0"/>
              <a:t>24</a:t>
            </a:fld>
            <a:endParaRPr lang="en-US"/>
          </a:p>
        </p:txBody>
      </p:sp>
    </p:spTree>
    <p:extLst>
      <p:ext uri="{BB962C8B-B14F-4D97-AF65-F5344CB8AC3E}">
        <p14:creationId xmlns:p14="http://schemas.microsoft.com/office/powerpoint/2010/main" val="22305402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light in every heart, He is coming.</a:t>
            </a:r>
          </a:p>
        </p:txBody>
      </p:sp>
      <p:sp>
        <p:nvSpPr>
          <p:cNvPr id="4" name="Slide Number Placeholder 3"/>
          <p:cNvSpPr>
            <a:spLocks noGrp="1"/>
          </p:cNvSpPr>
          <p:nvPr>
            <p:ph type="sldNum" sz="quarter" idx="5"/>
          </p:nvPr>
        </p:nvSpPr>
        <p:spPr/>
        <p:txBody>
          <a:bodyPr/>
          <a:lstStyle/>
          <a:p>
            <a:fld id="{9C51D9B6-958F-4022-8446-FFC7E7C9F731}" type="slidenum">
              <a:rPr lang="en-US" smtClean="0"/>
              <a:t>25</a:t>
            </a:fld>
            <a:endParaRPr lang="en-US"/>
          </a:p>
        </p:txBody>
      </p:sp>
    </p:spTree>
    <p:extLst>
      <p:ext uri="{BB962C8B-B14F-4D97-AF65-F5344CB8AC3E}">
        <p14:creationId xmlns:p14="http://schemas.microsoft.com/office/powerpoint/2010/main" val="22539178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man’s doubt that God exists or not that has caused him to fall away. God has never left, it is mankind that falls away to fabrications of his own making, to substitute for what He can never see. Can man see the core of a star or observe the most minute quantum of substance? Man is a tangible creature, while faith is higher than what can be observed in creation. Although, there are signs,  to the truth of intelligent design, over man’s callous rejection of anything superior. Shame on the arrogance where we elevate ourselves above God. God does not force anyone to believe as He makes it a choice.</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26</a:t>
            </a:fld>
            <a:endParaRPr lang="en-US"/>
          </a:p>
        </p:txBody>
      </p:sp>
    </p:spTree>
    <p:extLst>
      <p:ext uri="{BB962C8B-B14F-4D97-AF65-F5344CB8AC3E}">
        <p14:creationId xmlns:p14="http://schemas.microsoft.com/office/powerpoint/2010/main" val="21766470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27</a:t>
            </a:fld>
            <a:endParaRPr lang="en-US"/>
          </a:p>
        </p:txBody>
      </p:sp>
    </p:spTree>
    <p:extLst>
      <p:ext uri="{BB962C8B-B14F-4D97-AF65-F5344CB8AC3E}">
        <p14:creationId xmlns:p14="http://schemas.microsoft.com/office/powerpoint/2010/main" val="14293029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seeks those who desire to know Him</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969660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29</a:t>
            </a:fld>
            <a:endParaRPr lang="en-US"/>
          </a:p>
        </p:txBody>
      </p:sp>
    </p:spTree>
    <p:extLst>
      <p:ext uri="{BB962C8B-B14F-4D97-AF65-F5344CB8AC3E}">
        <p14:creationId xmlns:p14="http://schemas.microsoft.com/office/powerpoint/2010/main" val="1063445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Fire has always been a fascination and terror in the realm of life.</a:t>
            </a:r>
          </a:p>
        </p:txBody>
      </p:sp>
      <p:sp>
        <p:nvSpPr>
          <p:cNvPr id="4" name="Slide Number Placeholder 3"/>
          <p:cNvSpPr>
            <a:spLocks noGrp="1"/>
          </p:cNvSpPr>
          <p:nvPr>
            <p:ph type="sldNum" sz="quarter" idx="5"/>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13984190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163167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Jesus baptizes us with the truth. Pentecost brought fire upon the heads of the Apostles, and later on a select few of the gentiles; It was an event of </a:t>
            </a:r>
            <a:r>
              <a:rPr lang="en-US" sz="2000" dirty="0"/>
              <a:t>enlightenment</a:t>
            </a:r>
            <a:r>
              <a:rPr lang="en-US" sz="1800" dirty="0"/>
              <a:t>.</a:t>
            </a:r>
          </a:p>
        </p:txBody>
      </p:sp>
      <p:sp>
        <p:nvSpPr>
          <p:cNvPr id="4" name="Slide Number Placeholder 3"/>
          <p:cNvSpPr>
            <a:spLocks noGrp="1"/>
          </p:cNvSpPr>
          <p:nvPr>
            <p:ph type="sldNum" sz="quarter" idx="5"/>
          </p:nvPr>
        </p:nvSpPr>
        <p:spPr/>
        <p:txBody>
          <a:bodyPr/>
          <a:lstStyle/>
          <a:p>
            <a:fld id="{9C51D9B6-958F-4022-8446-FFC7E7C9F731}" type="slidenum">
              <a:rPr lang="en-US" smtClean="0"/>
              <a:t>31</a:t>
            </a:fld>
            <a:endParaRPr lang="en-US"/>
          </a:p>
        </p:txBody>
      </p:sp>
    </p:spTree>
    <p:extLst>
      <p:ext uri="{BB962C8B-B14F-4D97-AF65-F5344CB8AC3E}">
        <p14:creationId xmlns:p14="http://schemas.microsoft.com/office/powerpoint/2010/main" val="10361197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has hope for each of us that we regain a sense of truth inside the womb of His creation.</a:t>
            </a:r>
          </a:p>
        </p:txBody>
      </p:sp>
      <p:sp>
        <p:nvSpPr>
          <p:cNvPr id="4" name="Slide Number Placeholder 3"/>
          <p:cNvSpPr>
            <a:spLocks noGrp="1"/>
          </p:cNvSpPr>
          <p:nvPr>
            <p:ph type="sldNum" sz="quarter" idx="5"/>
          </p:nvPr>
        </p:nvSpPr>
        <p:spPr/>
        <p:txBody>
          <a:bodyPr/>
          <a:lstStyle/>
          <a:p>
            <a:fld id="{9C51D9B6-958F-4022-8446-FFC7E7C9F731}" type="slidenum">
              <a:rPr lang="en-US" smtClean="0"/>
              <a:t>32</a:t>
            </a:fld>
            <a:endParaRPr lang="en-US"/>
          </a:p>
        </p:txBody>
      </p:sp>
    </p:spTree>
    <p:extLst>
      <p:ext uri="{BB962C8B-B14F-4D97-AF65-F5344CB8AC3E}">
        <p14:creationId xmlns:p14="http://schemas.microsoft.com/office/powerpoint/2010/main" val="6713836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Associations are choices of preference. Unless we talk, pray, to God, there is no association.  God’s desire is that we are in Him by the knowledge He has delivered.</a:t>
            </a:r>
          </a:p>
        </p:txBody>
      </p:sp>
      <p:sp>
        <p:nvSpPr>
          <p:cNvPr id="4" name="Slide Number Placeholder 3"/>
          <p:cNvSpPr>
            <a:spLocks noGrp="1"/>
          </p:cNvSpPr>
          <p:nvPr>
            <p:ph type="sldNum" sz="quarter" idx="5"/>
          </p:nvPr>
        </p:nvSpPr>
        <p:spPr/>
        <p:txBody>
          <a:bodyPr/>
          <a:lstStyle/>
          <a:p>
            <a:fld id="{9C51D9B6-958F-4022-8446-FFC7E7C9F731}" type="slidenum">
              <a:rPr lang="en-US" smtClean="0"/>
              <a:t>33</a:t>
            </a:fld>
            <a:endParaRPr lang="en-US"/>
          </a:p>
        </p:txBody>
      </p:sp>
    </p:spTree>
    <p:extLst>
      <p:ext uri="{BB962C8B-B14F-4D97-AF65-F5344CB8AC3E}">
        <p14:creationId xmlns:p14="http://schemas.microsoft.com/office/powerpoint/2010/main" val="29095091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works in Him will rise to endure the onslaught of judgment when fire clears the courtroom. Suffering is what it takes to be born, as the sense of appreciation is established. The rock of God is truth.</a:t>
            </a:r>
          </a:p>
        </p:txBody>
      </p:sp>
      <p:sp>
        <p:nvSpPr>
          <p:cNvPr id="4" name="Slide Number Placeholder 3"/>
          <p:cNvSpPr>
            <a:spLocks noGrp="1"/>
          </p:cNvSpPr>
          <p:nvPr>
            <p:ph type="sldNum" sz="quarter" idx="5"/>
          </p:nvPr>
        </p:nvSpPr>
        <p:spPr/>
        <p:txBody>
          <a:bodyPr/>
          <a:lstStyle/>
          <a:p>
            <a:fld id="{9C51D9B6-958F-4022-8446-FFC7E7C9F731}" type="slidenum">
              <a:rPr lang="en-US" smtClean="0"/>
              <a:t>34</a:t>
            </a:fld>
            <a:endParaRPr lang="en-US"/>
          </a:p>
        </p:txBody>
      </p:sp>
    </p:spTree>
    <p:extLst>
      <p:ext uri="{BB962C8B-B14F-4D97-AF65-F5344CB8AC3E}">
        <p14:creationId xmlns:p14="http://schemas.microsoft.com/office/powerpoint/2010/main" val="37566178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realm absent of God’s promise is a torment to the soul indeed.</a:t>
            </a:r>
          </a:p>
        </p:txBody>
      </p:sp>
      <p:sp>
        <p:nvSpPr>
          <p:cNvPr id="4" name="Slide Number Placeholder 3"/>
          <p:cNvSpPr>
            <a:spLocks noGrp="1"/>
          </p:cNvSpPr>
          <p:nvPr>
            <p:ph type="sldNum" sz="quarter" idx="5"/>
          </p:nvPr>
        </p:nvSpPr>
        <p:spPr/>
        <p:txBody>
          <a:bodyPr/>
          <a:lstStyle/>
          <a:p>
            <a:fld id="{9C51D9B6-958F-4022-8446-FFC7E7C9F731}" type="slidenum">
              <a:rPr lang="en-US" smtClean="0"/>
              <a:t>35</a:t>
            </a:fld>
            <a:endParaRPr lang="en-US"/>
          </a:p>
        </p:txBody>
      </p:sp>
    </p:spTree>
    <p:extLst>
      <p:ext uri="{BB962C8B-B14F-4D97-AF65-F5344CB8AC3E}">
        <p14:creationId xmlns:p14="http://schemas.microsoft.com/office/powerpoint/2010/main" val="37052727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9399504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is a consequence of entropy. All things fade into the past. For us to take hold of the future, faith is an essential component, especially if we wish to seize eternal life. What we are receiving is greater than all the grass the world has ever grown.</a:t>
            </a:r>
          </a:p>
        </p:txBody>
      </p:sp>
      <p:sp>
        <p:nvSpPr>
          <p:cNvPr id="4" name="Slide Number Placeholder 3"/>
          <p:cNvSpPr>
            <a:spLocks noGrp="1"/>
          </p:cNvSpPr>
          <p:nvPr>
            <p:ph type="sldNum" sz="quarter" idx="5"/>
          </p:nvPr>
        </p:nvSpPr>
        <p:spPr/>
        <p:txBody>
          <a:bodyPr/>
          <a:lstStyle/>
          <a:p>
            <a:fld id="{9C51D9B6-958F-4022-8446-FFC7E7C9F731}" type="slidenum">
              <a:rPr lang="en-US" smtClean="0"/>
              <a:t>37</a:t>
            </a:fld>
            <a:endParaRPr lang="en-US"/>
          </a:p>
        </p:txBody>
      </p:sp>
    </p:spTree>
    <p:extLst>
      <p:ext uri="{BB962C8B-B14F-4D97-AF65-F5344CB8AC3E}">
        <p14:creationId xmlns:p14="http://schemas.microsoft.com/office/powerpoint/2010/main" val="20598605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507762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fire of life is in the midst of the tree of life, and to eat of it brings eternal life. It is His word, His cry, His song, to return to His nurturing love.</a:t>
            </a:r>
          </a:p>
        </p:txBody>
      </p:sp>
      <p:sp>
        <p:nvSpPr>
          <p:cNvPr id="4" name="Slide Number Placeholder 3"/>
          <p:cNvSpPr>
            <a:spLocks noGrp="1"/>
          </p:cNvSpPr>
          <p:nvPr>
            <p:ph type="sldNum" sz="quarter" idx="5"/>
          </p:nvPr>
        </p:nvSpPr>
        <p:spPr/>
        <p:txBody>
          <a:bodyPr/>
          <a:lstStyle/>
          <a:p>
            <a:fld id="{9C51D9B6-958F-4022-8446-FFC7E7C9F731}" type="slidenum">
              <a:rPr lang="en-US" smtClean="0"/>
              <a:t>39</a:t>
            </a:fld>
            <a:endParaRPr lang="en-US"/>
          </a:p>
        </p:txBody>
      </p:sp>
    </p:spTree>
    <p:extLst>
      <p:ext uri="{BB962C8B-B14F-4D97-AF65-F5344CB8AC3E}">
        <p14:creationId xmlns:p14="http://schemas.microsoft.com/office/powerpoint/2010/main" val="1224017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has used our sense of light and radiance to convey His power in truth’s delivery. It is His Spirit of truth that is undeniable.</a:t>
            </a:r>
          </a:p>
        </p:txBody>
      </p:sp>
      <p:sp>
        <p:nvSpPr>
          <p:cNvPr id="4" name="Slide Number Placeholder 3"/>
          <p:cNvSpPr>
            <a:spLocks noGrp="1"/>
          </p:cNvSpPr>
          <p:nvPr>
            <p:ph type="sldNum" sz="quarter" idx="5"/>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31354595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faithful, underlying all tribulation, is the hope on top of the joy of comfort, in His salvation. Some may say it is delusional, but ask, what is more delusional, man in his fading aspirations or God in His eternal grace? Salvation of the soul is what religion is all about. To get through the eye of the needle, truth has to be in us.</a:t>
            </a:r>
          </a:p>
        </p:txBody>
      </p:sp>
      <p:sp>
        <p:nvSpPr>
          <p:cNvPr id="4" name="Slide Number Placeholder 3"/>
          <p:cNvSpPr>
            <a:spLocks noGrp="1"/>
          </p:cNvSpPr>
          <p:nvPr>
            <p:ph type="sldNum" sz="quarter" idx="5"/>
          </p:nvPr>
        </p:nvSpPr>
        <p:spPr/>
        <p:txBody>
          <a:bodyPr/>
          <a:lstStyle/>
          <a:p>
            <a:fld id="{9C51D9B6-958F-4022-8446-FFC7E7C9F731}" type="slidenum">
              <a:rPr lang="en-US" smtClean="0"/>
              <a:t>40</a:t>
            </a:fld>
            <a:endParaRPr lang="en-US"/>
          </a:p>
        </p:txBody>
      </p:sp>
    </p:spTree>
    <p:extLst>
      <p:ext uri="{BB962C8B-B14F-4D97-AF65-F5344CB8AC3E}">
        <p14:creationId xmlns:p14="http://schemas.microsoft.com/office/powerpoint/2010/main" val="21586831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hard to imagine identity without others in our lives; but that is exactly what will happen to those who deny Him, the Creator and giver of life. We all need to believe, a warning to awake to the nature of life, as it is shown by Him. If we are to only pursue our desires of lust and sin, we turn on the fires that will destroy us.</a:t>
            </a:r>
          </a:p>
        </p:txBody>
      </p:sp>
      <p:sp>
        <p:nvSpPr>
          <p:cNvPr id="4" name="Slide Number Placeholder 3"/>
          <p:cNvSpPr>
            <a:spLocks noGrp="1"/>
          </p:cNvSpPr>
          <p:nvPr>
            <p:ph type="sldNum" sz="quarter" idx="5"/>
          </p:nvPr>
        </p:nvSpPr>
        <p:spPr/>
        <p:txBody>
          <a:bodyPr/>
          <a:lstStyle/>
          <a:p>
            <a:fld id="{9C51D9B6-958F-4022-8446-FFC7E7C9F731}" type="slidenum">
              <a:rPr lang="en-US" smtClean="0"/>
              <a:t>41</a:t>
            </a:fld>
            <a:endParaRPr lang="en-US"/>
          </a:p>
        </p:txBody>
      </p:sp>
    </p:spTree>
    <p:extLst>
      <p:ext uri="{BB962C8B-B14F-4D97-AF65-F5344CB8AC3E}">
        <p14:creationId xmlns:p14="http://schemas.microsoft.com/office/powerpoint/2010/main" val="35445051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easily we bite one another yelling the madness of impulsive thoughts. Self-control is a main message the Bible conveys. No one doubts fire can do a lot of damage if not handled correctly with prudence.</a:t>
            </a:r>
          </a:p>
        </p:txBody>
      </p:sp>
      <p:sp>
        <p:nvSpPr>
          <p:cNvPr id="4" name="Slide Number Placeholder 3"/>
          <p:cNvSpPr>
            <a:spLocks noGrp="1"/>
          </p:cNvSpPr>
          <p:nvPr>
            <p:ph type="sldNum" sz="quarter" idx="5"/>
          </p:nvPr>
        </p:nvSpPr>
        <p:spPr/>
        <p:txBody>
          <a:bodyPr/>
          <a:lstStyle/>
          <a:p>
            <a:fld id="{9C51D9B6-958F-4022-8446-FFC7E7C9F731}" type="slidenum">
              <a:rPr lang="en-US" smtClean="0"/>
              <a:t>42</a:t>
            </a:fld>
            <a:endParaRPr lang="en-US"/>
          </a:p>
        </p:txBody>
      </p:sp>
    </p:spTree>
    <p:extLst>
      <p:ext uri="{BB962C8B-B14F-4D97-AF65-F5344CB8AC3E}">
        <p14:creationId xmlns:p14="http://schemas.microsoft.com/office/powerpoint/2010/main" val="29833527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will arrive at this journeys end. The sand will be left behind as our deeds will be assessed. Pray mercy will find us in His favor with more good than offensiveness.</a:t>
            </a:r>
          </a:p>
        </p:txBody>
      </p:sp>
      <p:sp>
        <p:nvSpPr>
          <p:cNvPr id="4" name="Slide Number Placeholder 3"/>
          <p:cNvSpPr>
            <a:spLocks noGrp="1"/>
          </p:cNvSpPr>
          <p:nvPr>
            <p:ph type="sldNum" sz="quarter" idx="5"/>
          </p:nvPr>
        </p:nvSpPr>
        <p:spPr/>
        <p:txBody>
          <a:bodyPr/>
          <a:lstStyle/>
          <a:p>
            <a:fld id="{9C51D9B6-958F-4022-8446-FFC7E7C9F731}" type="slidenum">
              <a:rPr lang="en-US" smtClean="0"/>
              <a:t>43</a:t>
            </a:fld>
            <a:endParaRPr lang="en-US"/>
          </a:p>
        </p:txBody>
      </p:sp>
    </p:spTree>
    <p:extLst>
      <p:ext uri="{BB962C8B-B14F-4D97-AF65-F5344CB8AC3E}">
        <p14:creationId xmlns:p14="http://schemas.microsoft.com/office/powerpoint/2010/main" val="2736715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 of desolation comes the hope for His light of life. To exist in the realm of creation is to be desired over all that could be dead. Through past events God has revealed good and evil among men and women. To disregard His truth is to repeat those same mistakes that led to misery and destruction. Observing His ways brings about the best outcome for all.</a:t>
            </a:r>
          </a:p>
        </p:txBody>
      </p:sp>
      <p:sp>
        <p:nvSpPr>
          <p:cNvPr id="4" name="Slide Number Placeholder 3"/>
          <p:cNvSpPr>
            <a:spLocks noGrp="1"/>
          </p:cNvSpPr>
          <p:nvPr>
            <p:ph type="sldNum" sz="quarter" idx="5"/>
          </p:nvPr>
        </p:nvSpPr>
        <p:spPr/>
        <p:txBody>
          <a:bodyPr/>
          <a:lstStyle/>
          <a:p>
            <a:fld id="{9C51D9B6-958F-4022-8446-FFC7E7C9F731}" type="slidenum">
              <a:rPr lang="en-US" smtClean="0"/>
              <a:t>44</a:t>
            </a:fld>
            <a:endParaRPr lang="en-US"/>
          </a:p>
        </p:txBody>
      </p:sp>
    </p:spTree>
    <p:extLst>
      <p:ext uri="{BB962C8B-B14F-4D97-AF65-F5344CB8AC3E}">
        <p14:creationId xmlns:p14="http://schemas.microsoft.com/office/powerpoint/2010/main" val="1630742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earth is a path to a destination of our own making. The foundation of God’s kingdom is truth.</a:t>
            </a:r>
          </a:p>
        </p:txBody>
      </p:sp>
      <p:sp>
        <p:nvSpPr>
          <p:cNvPr id="4" name="Slide Number Placeholder 3"/>
          <p:cNvSpPr>
            <a:spLocks noGrp="1"/>
          </p:cNvSpPr>
          <p:nvPr>
            <p:ph type="sldNum" sz="quarter" idx="5"/>
          </p:nvPr>
        </p:nvSpPr>
        <p:spPr/>
        <p:txBody>
          <a:bodyPr/>
          <a:lstStyle/>
          <a:p>
            <a:fld id="{9C51D9B6-958F-4022-8446-FFC7E7C9F731}" type="slidenum">
              <a:rPr lang="en-US" smtClean="0"/>
              <a:t>45</a:t>
            </a:fld>
            <a:endParaRPr lang="en-US"/>
          </a:p>
        </p:txBody>
      </p:sp>
    </p:spTree>
    <p:extLst>
      <p:ext uri="{BB962C8B-B14F-4D97-AF65-F5344CB8AC3E}">
        <p14:creationId xmlns:p14="http://schemas.microsoft.com/office/powerpoint/2010/main" val="34065018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Jesus gazes into each of us, all will be naked, and His judgment will be just, based in truth.</a:t>
            </a:r>
          </a:p>
        </p:txBody>
      </p:sp>
      <p:sp>
        <p:nvSpPr>
          <p:cNvPr id="4" name="Slide Number Placeholder 3"/>
          <p:cNvSpPr>
            <a:spLocks noGrp="1"/>
          </p:cNvSpPr>
          <p:nvPr>
            <p:ph type="sldNum" sz="quarter" idx="5"/>
          </p:nvPr>
        </p:nvSpPr>
        <p:spPr/>
        <p:txBody>
          <a:bodyPr/>
          <a:lstStyle/>
          <a:p>
            <a:fld id="{9C51D9B6-958F-4022-8446-FFC7E7C9F731}" type="slidenum">
              <a:rPr lang="en-US" smtClean="0"/>
              <a:t>46</a:t>
            </a:fld>
            <a:endParaRPr lang="en-US"/>
          </a:p>
        </p:txBody>
      </p:sp>
    </p:spTree>
    <p:extLst>
      <p:ext uri="{BB962C8B-B14F-4D97-AF65-F5344CB8AC3E}">
        <p14:creationId xmlns:p14="http://schemas.microsoft.com/office/powerpoint/2010/main" val="30745431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dreadful where all strings come to an end. No pleading will be heard, with the most injurious judgment: rejection. The time is now; we must find the strength to affirm our faith without shame. Hate cares not for the truth of God, calling so many lies truth, and darkness becomes by this way, void of His light. By works we are either accepted or excluded, from the offering of His grace and mercy plan, of salvation from damnation. Those that claim we are not judged by our works have little understanding, as most certainly, God will judge accordingly by righteousness over evil. Ignorance or purposely oblivious attitudes will not exclude the truth of His proclaimed word which will exonerate or condemn each one of us..</a:t>
            </a:r>
          </a:p>
        </p:txBody>
      </p:sp>
      <p:sp>
        <p:nvSpPr>
          <p:cNvPr id="4" name="Slide Number Placeholder 3"/>
          <p:cNvSpPr>
            <a:spLocks noGrp="1"/>
          </p:cNvSpPr>
          <p:nvPr>
            <p:ph type="sldNum" sz="quarter" idx="5"/>
          </p:nvPr>
        </p:nvSpPr>
        <p:spPr/>
        <p:txBody>
          <a:bodyPr/>
          <a:lstStyle/>
          <a:p>
            <a:fld id="{9C51D9B6-958F-4022-8446-FFC7E7C9F731}" type="slidenum">
              <a:rPr lang="en-US" smtClean="0"/>
              <a:t>47</a:t>
            </a:fld>
            <a:endParaRPr lang="en-US"/>
          </a:p>
        </p:txBody>
      </p:sp>
    </p:spTree>
    <p:extLst>
      <p:ext uri="{BB962C8B-B14F-4D97-AF65-F5344CB8AC3E}">
        <p14:creationId xmlns:p14="http://schemas.microsoft.com/office/powerpoint/2010/main" val="20289928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one side of the coin there is a never ending mountain, while the other holds a cliff to nowhere.</a:t>
            </a:r>
          </a:p>
        </p:txBody>
      </p:sp>
      <p:sp>
        <p:nvSpPr>
          <p:cNvPr id="4" name="Slide Number Placeholder 3"/>
          <p:cNvSpPr>
            <a:spLocks noGrp="1"/>
          </p:cNvSpPr>
          <p:nvPr>
            <p:ph type="sldNum" sz="quarter" idx="5"/>
          </p:nvPr>
        </p:nvSpPr>
        <p:spPr/>
        <p:txBody>
          <a:bodyPr/>
          <a:lstStyle/>
          <a:p>
            <a:fld id="{9C51D9B6-958F-4022-8446-FFC7E7C9F731}" type="slidenum">
              <a:rPr lang="en-US" smtClean="0"/>
              <a:t>48</a:t>
            </a:fld>
            <a:endParaRPr lang="en-US"/>
          </a:p>
        </p:txBody>
      </p:sp>
    </p:spTree>
    <p:extLst>
      <p:ext uri="{BB962C8B-B14F-4D97-AF65-F5344CB8AC3E}">
        <p14:creationId xmlns:p14="http://schemas.microsoft.com/office/powerpoint/2010/main" val="9225821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genuine attempts to know God, how can any other result come about but casted out? Conditions have been set in stone for His eternal kingdom to rise. Pray we are there.</a:t>
            </a:r>
          </a:p>
        </p:txBody>
      </p:sp>
      <p:sp>
        <p:nvSpPr>
          <p:cNvPr id="4" name="Slide Number Placeholder 3"/>
          <p:cNvSpPr>
            <a:spLocks noGrp="1"/>
          </p:cNvSpPr>
          <p:nvPr>
            <p:ph type="sldNum" sz="quarter" idx="5"/>
          </p:nvPr>
        </p:nvSpPr>
        <p:spPr/>
        <p:txBody>
          <a:bodyPr/>
          <a:lstStyle/>
          <a:p>
            <a:fld id="{9C51D9B6-958F-4022-8446-FFC7E7C9F731}" type="slidenum">
              <a:rPr lang="en-US" smtClean="0"/>
              <a:t>49</a:t>
            </a:fld>
            <a:endParaRPr lang="en-US"/>
          </a:p>
        </p:txBody>
      </p:sp>
    </p:spTree>
    <p:extLst>
      <p:ext uri="{BB962C8B-B14F-4D97-AF65-F5344CB8AC3E}">
        <p14:creationId xmlns:p14="http://schemas.microsoft.com/office/powerpoint/2010/main" val="936499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Fire has often been a sign of punishment for rebelling against God’s will. </a:t>
            </a:r>
            <a:r>
              <a:rPr lang="en-US" dirty="0" err="1"/>
              <a:t>Korah’s</a:t>
            </a:r>
            <a:r>
              <a:rPr lang="en-US" dirty="0"/>
              <a:t> Rebellion in Numbers 16:1-40, and Arron’s sons, Nadab and Abihu in Leviticus 10:1-11 are a few other examples.</a:t>
            </a:r>
          </a:p>
        </p:txBody>
      </p:sp>
      <p:sp>
        <p:nvSpPr>
          <p:cNvPr id="4" name="Slide Number Placeholder 3"/>
          <p:cNvSpPr>
            <a:spLocks noGrp="1"/>
          </p:cNvSpPr>
          <p:nvPr>
            <p:ph type="sldNum" sz="quarter" idx="5"/>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3162795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from the past set the truth of the present and destiny of the future.</a:t>
            </a:r>
          </a:p>
        </p:txBody>
      </p:sp>
      <p:sp>
        <p:nvSpPr>
          <p:cNvPr id="4" name="Slide Number Placeholder 3"/>
          <p:cNvSpPr>
            <a:spLocks noGrp="1"/>
          </p:cNvSpPr>
          <p:nvPr>
            <p:ph type="sldNum" sz="quarter" idx="5"/>
          </p:nvPr>
        </p:nvSpPr>
        <p:spPr/>
        <p:txBody>
          <a:bodyPr/>
          <a:lstStyle/>
          <a:p>
            <a:fld id="{9C51D9B6-958F-4022-8446-FFC7E7C9F731}" type="slidenum">
              <a:rPr lang="en-US" smtClean="0"/>
              <a:t>50</a:t>
            </a:fld>
            <a:endParaRPr lang="en-US"/>
          </a:p>
        </p:txBody>
      </p:sp>
    </p:spTree>
    <p:extLst>
      <p:ext uri="{BB962C8B-B14F-4D97-AF65-F5344CB8AC3E}">
        <p14:creationId xmlns:p14="http://schemas.microsoft.com/office/powerpoint/2010/main" val="9185608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diamond or gold bar can replace genuine love for what God is, and has done. Many choose to reject Him and perpetuate the cycle of evil that submerges the angry prematurely. One can sink into death before they die.</a:t>
            </a:r>
          </a:p>
        </p:txBody>
      </p:sp>
      <p:sp>
        <p:nvSpPr>
          <p:cNvPr id="4" name="Slide Number Placeholder 3"/>
          <p:cNvSpPr>
            <a:spLocks noGrp="1"/>
          </p:cNvSpPr>
          <p:nvPr>
            <p:ph type="sldNum" sz="quarter" idx="5"/>
          </p:nvPr>
        </p:nvSpPr>
        <p:spPr/>
        <p:txBody>
          <a:bodyPr/>
          <a:lstStyle/>
          <a:p>
            <a:fld id="{9C51D9B6-958F-4022-8446-FFC7E7C9F731}" type="slidenum">
              <a:rPr lang="en-US" smtClean="0"/>
              <a:t>51</a:t>
            </a:fld>
            <a:endParaRPr lang="en-US"/>
          </a:p>
        </p:txBody>
      </p:sp>
    </p:spTree>
    <p:extLst>
      <p:ext uri="{BB962C8B-B14F-4D97-AF65-F5344CB8AC3E}">
        <p14:creationId xmlns:p14="http://schemas.microsoft.com/office/powerpoint/2010/main" val="22691880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Souls yearn to connect to something greater than lost</a:t>
            </a:r>
          </a:p>
        </p:txBody>
      </p:sp>
      <p:sp>
        <p:nvSpPr>
          <p:cNvPr id="4" name="Slide Number Placeholder 3"/>
          <p:cNvSpPr>
            <a:spLocks noGrp="1"/>
          </p:cNvSpPr>
          <p:nvPr>
            <p:ph type="sldNum" sz="quarter" idx="10"/>
          </p:nvPr>
        </p:nvSpPr>
        <p:spPr/>
        <p:txBody>
          <a:bodyPr/>
          <a:lstStyle/>
          <a:p>
            <a:fld id="{934C9568-E3D6-45BA-A626-EF0F78B9350D}" type="slidenum">
              <a:rPr lang="en-US" smtClean="0"/>
              <a:t>53</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55</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matter what stick one waves, if it has not faith in the Lord God, there is no point in its’ direction. When we are told to let our light shine before men, it is God who also sees, and if there is no shine, that light, or lack of it, will extinguish itself.</a:t>
            </a:r>
          </a:p>
        </p:txBody>
      </p:sp>
      <p:sp>
        <p:nvSpPr>
          <p:cNvPr id="4" name="Slide Number Placeholder 3"/>
          <p:cNvSpPr>
            <a:spLocks noGrp="1"/>
          </p:cNvSpPr>
          <p:nvPr>
            <p:ph type="sldNum" sz="quarter" idx="5"/>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2763795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power of His word cannot be diminished by man as it comes to us by His Holy Spirit.</a:t>
            </a:r>
          </a:p>
        </p:txBody>
      </p:sp>
      <p:sp>
        <p:nvSpPr>
          <p:cNvPr id="4" name="Slide Number Placeholder 3"/>
          <p:cNvSpPr>
            <a:spLocks noGrp="1"/>
          </p:cNvSpPr>
          <p:nvPr>
            <p:ph type="sldNum" sz="quarter" idx="5"/>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2291341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God’s light is our beacon home. How many take light for granted, and yet He brings the sun to light everyday.</a:t>
            </a:r>
          </a:p>
        </p:txBody>
      </p:sp>
      <p:sp>
        <p:nvSpPr>
          <p:cNvPr id="4" name="Slide Number Placeholder 3"/>
          <p:cNvSpPr>
            <a:spLocks noGrp="1"/>
          </p:cNvSpPr>
          <p:nvPr>
            <p:ph type="sldNum" sz="quarter" idx="5"/>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2499581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signs of God’s power and might over nature was and is best exemplified by fires presence.</a:t>
            </a:r>
          </a:p>
        </p:txBody>
      </p:sp>
      <p:sp>
        <p:nvSpPr>
          <p:cNvPr id="4" name="Slide Number Placeholder 3"/>
          <p:cNvSpPr>
            <a:spLocks noGrp="1"/>
          </p:cNvSpPr>
          <p:nvPr>
            <p:ph type="sldNum" sz="quarter" idx="5"/>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1266365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hyperlink" Target="https://pixabay.com/en/molten-volcano-lava-night-glowing-604084/"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g"/></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26.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jpg"/><Relationship Id="rId18" Type="http://schemas.openxmlformats.org/officeDocument/2006/relationships/image" Target="../media/image17.jpg"/><Relationship Id="rId26" Type="http://schemas.openxmlformats.org/officeDocument/2006/relationships/image" Target="../media/image38.jpg"/><Relationship Id="rId3" Type="http://schemas.openxmlformats.org/officeDocument/2006/relationships/image" Target="../media/image44.jpg"/><Relationship Id="rId21" Type="http://schemas.openxmlformats.org/officeDocument/2006/relationships/image" Target="../media/image25.png"/><Relationship Id="rId7" Type="http://schemas.openxmlformats.org/officeDocument/2006/relationships/image" Target="../media/image5.jpg"/><Relationship Id="rId12" Type="http://schemas.openxmlformats.org/officeDocument/2006/relationships/image" Target="../media/image10.jpg"/><Relationship Id="rId17" Type="http://schemas.openxmlformats.org/officeDocument/2006/relationships/image" Target="../media/image16.jpg"/><Relationship Id="rId25" Type="http://schemas.openxmlformats.org/officeDocument/2006/relationships/image" Target="../media/image36.jpg"/><Relationship Id="rId2" Type="http://schemas.openxmlformats.org/officeDocument/2006/relationships/notesSlide" Target="../notesSlides/notesSlide26.xml"/><Relationship Id="rId16" Type="http://schemas.openxmlformats.org/officeDocument/2006/relationships/image" Target="../media/image15.jpeg"/><Relationship Id="rId20" Type="http://schemas.openxmlformats.org/officeDocument/2006/relationships/image" Target="../media/image22.jpg"/><Relationship Id="rId29" Type="http://schemas.openxmlformats.org/officeDocument/2006/relationships/image" Target="../media/image41.jpg"/><Relationship Id="rId1" Type="http://schemas.openxmlformats.org/officeDocument/2006/relationships/slideLayout" Target="../slideLayouts/slideLayout2.xml"/><Relationship Id="rId6" Type="http://schemas.openxmlformats.org/officeDocument/2006/relationships/image" Target="../media/image4.jpg"/><Relationship Id="rId11" Type="http://schemas.openxmlformats.org/officeDocument/2006/relationships/image" Target="../media/image9.jpeg"/><Relationship Id="rId24" Type="http://schemas.openxmlformats.org/officeDocument/2006/relationships/image" Target="../media/image34.jpeg"/><Relationship Id="rId5" Type="http://schemas.openxmlformats.org/officeDocument/2006/relationships/image" Target="../media/image45.jpeg"/><Relationship Id="rId15" Type="http://schemas.openxmlformats.org/officeDocument/2006/relationships/image" Target="../media/image14.jpg"/><Relationship Id="rId23" Type="http://schemas.openxmlformats.org/officeDocument/2006/relationships/image" Target="../media/image32.jpg"/><Relationship Id="rId28" Type="http://schemas.openxmlformats.org/officeDocument/2006/relationships/image" Target="../media/image40.jpg"/><Relationship Id="rId10" Type="http://schemas.openxmlformats.org/officeDocument/2006/relationships/image" Target="../media/image8.jpg"/><Relationship Id="rId19" Type="http://schemas.openxmlformats.org/officeDocument/2006/relationships/image" Target="../media/image19.jpg"/><Relationship Id="rId31" Type="http://schemas.openxmlformats.org/officeDocument/2006/relationships/image" Target="../media/image47.jpg"/><Relationship Id="rId4" Type="http://schemas.openxmlformats.org/officeDocument/2006/relationships/image" Target="../media/image1.jpg"/><Relationship Id="rId9" Type="http://schemas.openxmlformats.org/officeDocument/2006/relationships/image" Target="../media/image7.jpeg"/><Relationship Id="rId14" Type="http://schemas.openxmlformats.org/officeDocument/2006/relationships/image" Target="../media/image46.jpeg"/><Relationship Id="rId22" Type="http://schemas.openxmlformats.org/officeDocument/2006/relationships/image" Target="../media/image27.jpg"/><Relationship Id="rId27" Type="http://schemas.openxmlformats.org/officeDocument/2006/relationships/image" Target="../media/image39.jpg"/><Relationship Id="rId30" Type="http://schemas.openxmlformats.org/officeDocument/2006/relationships/image" Target="../media/image43.jpg"/></Relationships>
</file>

<file path=ppt/slides/_rels/slide27.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6.jpeg"/><Relationship Id="rId18" Type="http://schemas.openxmlformats.org/officeDocument/2006/relationships/image" Target="../media/image60.jpeg"/><Relationship Id="rId26" Type="http://schemas.openxmlformats.org/officeDocument/2006/relationships/image" Target="../media/image67.jpeg"/><Relationship Id="rId3" Type="http://schemas.openxmlformats.org/officeDocument/2006/relationships/image" Target="../media/image48.jpeg"/><Relationship Id="rId21" Type="http://schemas.openxmlformats.org/officeDocument/2006/relationships/image" Target="../media/image63.jpeg"/><Relationship Id="rId7" Type="http://schemas.openxmlformats.org/officeDocument/2006/relationships/image" Target="../media/image51.jpeg"/><Relationship Id="rId12" Type="http://schemas.openxmlformats.org/officeDocument/2006/relationships/image" Target="../media/image55.jpeg"/><Relationship Id="rId17" Type="http://schemas.openxmlformats.org/officeDocument/2006/relationships/image" Target="../media/image59.jpeg"/><Relationship Id="rId25" Type="http://schemas.openxmlformats.org/officeDocument/2006/relationships/image" Target="../media/image38.jpg"/><Relationship Id="rId2" Type="http://schemas.openxmlformats.org/officeDocument/2006/relationships/notesSlide" Target="../notesSlides/notesSlide27.xml"/><Relationship Id="rId16" Type="http://schemas.openxmlformats.org/officeDocument/2006/relationships/image" Target="../media/image16.jpg"/><Relationship Id="rId20" Type="http://schemas.openxmlformats.org/officeDocument/2006/relationships/image" Target="../media/image62.png"/><Relationship Id="rId29"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0.jpg"/><Relationship Id="rId24" Type="http://schemas.openxmlformats.org/officeDocument/2006/relationships/image" Target="../media/image66.jpeg"/><Relationship Id="rId5" Type="http://schemas.openxmlformats.org/officeDocument/2006/relationships/image" Target="../media/image50.jpeg"/><Relationship Id="rId15" Type="http://schemas.openxmlformats.org/officeDocument/2006/relationships/image" Target="../media/image58.jpeg"/><Relationship Id="rId23" Type="http://schemas.openxmlformats.org/officeDocument/2006/relationships/image" Target="../media/image65.jpeg"/><Relationship Id="rId28" Type="http://schemas.openxmlformats.org/officeDocument/2006/relationships/image" Target="../media/image69.jpeg"/><Relationship Id="rId10" Type="http://schemas.openxmlformats.org/officeDocument/2006/relationships/image" Target="../media/image54.jpeg"/><Relationship Id="rId19" Type="http://schemas.openxmlformats.org/officeDocument/2006/relationships/image" Target="../media/image61.jpeg"/><Relationship Id="rId4" Type="http://schemas.openxmlformats.org/officeDocument/2006/relationships/image" Target="../media/image49.jpeg"/><Relationship Id="rId9" Type="http://schemas.openxmlformats.org/officeDocument/2006/relationships/image" Target="../media/image53.jpeg"/><Relationship Id="rId14" Type="http://schemas.openxmlformats.org/officeDocument/2006/relationships/image" Target="../media/image57.jpeg"/><Relationship Id="rId22" Type="http://schemas.openxmlformats.org/officeDocument/2006/relationships/image" Target="../media/image64.jpeg"/><Relationship Id="rId27" Type="http://schemas.openxmlformats.org/officeDocument/2006/relationships/image" Target="../media/image68.jpeg"/><Relationship Id="rId30" Type="http://schemas.openxmlformats.org/officeDocument/2006/relationships/image" Target="../media/image71.jpeg"/></Relationships>
</file>

<file path=ppt/slides/_rels/slide2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samdailytimes.blogspot.com/2012_12_13_archive.html" TargetMode="External"/><Relationship Id="rId4" Type="http://schemas.openxmlformats.org/officeDocument/2006/relationships/image" Target="../media/image73.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jpg"/><Relationship Id="rId7"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80.png"/></Relationships>
</file>

<file path=ppt/slides/_rels/slide3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85.jpg"/></Relationships>
</file>

<file path=ppt/slides/_rels/slide3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87.jpg"/></Relationships>
</file>

<file path=ppt/slides/_rels/slide3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7.jpg"/></Relationships>
</file>

<file path=ppt/slides/_rels/slide37.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3.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4.jpg"/><Relationship Id="rId7" Type="http://schemas.openxmlformats.org/officeDocument/2006/relationships/image" Target="../media/image98.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41.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02.gif"/></Relationships>
</file>

<file path=ppt/slides/_rels/slide44.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45.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48.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g"/></Relationships>
</file>

<file path=ppt/slides/_rels/slide50.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87.jpg"/><Relationship Id="rId13" Type="http://schemas.openxmlformats.org/officeDocument/2006/relationships/image" Target="../media/image100.jpeg"/><Relationship Id="rId18" Type="http://schemas.openxmlformats.org/officeDocument/2006/relationships/image" Target="../media/image111.jpg"/><Relationship Id="rId3" Type="http://schemas.openxmlformats.org/officeDocument/2006/relationships/image" Target="../media/image1.jpg"/><Relationship Id="rId21" Type="http://schemas.openxmlformats.org/officeDocument/2006/relationships/image" Target="../media/image114.png"/><Relationship Id="rId7" Type="http://schemas.openxmlformats.org/officeDocument/2006/relationships/image" Target="../media/image85.jpg"/><Relationship Id="rId12" Type="http://schemas.openxmlformats.org/officeDocument/2006/relationships/image" Target="../media/image99.jpg"/><Relationship Id="rId17" Type="http://schemas.openxmlformats.org/officeDocument/2006/relationships/image" Target="../media/image106.jpg"/><Relationship Id="rId2" Type="http://schemas.openxmlformats.org/officeDocument/2006/relationships/notesSlide" Target="../notesSlides/notesSlide51.xml"/><Relationship Id="rId16" Type="http://schemas.openxmlformats.org/officeDocument/2006/relationships/image" Target="../media/image105.jpg"/><Relationship Id="rId20" Type="http://schemas.openxmlformats.org/officeDocument/2006/relationships/image" Target="../media/image113.jpg"/><Relationship Id="rId1" Type="http://schemas.openxmlformats.org/officeDocument/2006/relationships/slideLayout" Target="../slideLayouts/slideLayout2.xml"/><Relationship Id="rId6" Type="http://schemas.openxmlformats.org/officeDocument/2006/relationships/image" Target="../media/image82.jpg"/><Relationship Id="rId11" Type="http://schemas.openxmlformats.org/officeDocument/2006/relationships/image" Target="../media/image94.jpg"/><Relationship Id="rId5" Type="http://schemas.openxmlformats.org/officeDocument/2006/relationships/image" Target="../media/image81.jpg"/><Relationship Id="rId15" Type="http://schemas.openxmlformats.org/officeDocument/2006/relationships/image" Target="../media/image103.jpg"/><Relationship Id="rId10" Type="http://schemas.openxmlformats.org/officeDocument/2006/relationships/image" Target="../media/image89.jpeg"/><Relationship Id="rId19" Type="http://schemas.openxmlformats.org/officeDocument/2006/relationships/image" Target="../media/image112.jpg"/><Relationship Id="rId4" Type="http://schemas.openxmlformats.org/officeDocument/2006/relationships/image" Target="../media/image74.jpg"/><Relationship Id="rId9" Type="http://schemas.openxmlformats.org/officeDocument/2006/relationships/image" Target="../media/image88.jpg"/><Relationship Id="rId14" Type="http://schemas.openxmlformats.org/officeDocument/2006/relationships/image" Target="../media/image101.jpg"/></Relationships>
</file>

<file path=ppt/slides/_rels/slide52.xml.rels><?xml version="1.0" encoding="UTF-8" standalone="yes"?>
<Relationships xmlns="http://schemas.openxmlformats.org/package/2006/relationships"><Relationship Id="rId8" Type="http://schemas.openxmlformats.org/officeDocument/2006/relationships/image" Target="../media/image121.jpeg"/><Relationship Id="rId13" Type="http://schemas.openxmlformats.org/officeDocument/2006/relationships/image" Target="../media/image123.jpeg"/><Relationship Id="rId18" Type="http://schemas.openxmlformats.org/officeDocument/2006/relationships/image" Target="../media/image127.jpeg"/><Relationship Id="rId3" Type="http://schemas.openxmlformats.org/officeDocument/2006/relationships/image" Target="../media/image116.jpeg"/><Relationship Id="rId21" Type="http://schemas.openxmlformats.org/officeDocument/2006/relationships/image" Target="../media/image114.png"/><Relationship Id="rId7" Type="http://schemas.openxmlformats.org/officeDocument/2006/relationships/image" Target="../media/image120.jpeg"/><Relationship Id="rId12" Type="http://schemas.openxmlformats.org/officeDocument/2006/relationships/image" Target="../media/image100.jpeg"/><Relationship Id="rId17" Type="http://schemas.openxmlformats.org/officeDocument/2006/relationships/image" Target="../media/image126.jpeg"/><Relationship Id="rId2" Type="http://schemas.openxmlformats.org/officeDocument/2006/relationships/image" Target="../media/image115.jpeg"/><Relationship Id="rId16" Type="http://schemas.openxmlformats.org/officeDocument/2006/relationships/image" Target="../media/image106.jpg"/><Relationship Id="rId20" Type="http://schemas.openxmlformats.org/officeDocument/2006/relationships/image" Target="../media/image128.jpeg"/><Relationship Id="rId1" Type="http://schemas.openxmlformats.org/officeDocument/2006/relationships/slideLayout" Target="../slideLayouts/slideLayout2.xml"/><Relationship Id="rId6" Type="http://schemas.openxmlformats.org/officeDocument/2006/relationships/image" Target="../media/image119.jpeg"/><Relationship Id="rId11" Type="http://schemas.openxmlformats.org/officeDocument/2006/relationships/image" Target="../media/image122.jpeg"/><Relationship Id="rId5" Type="http://schemas.openxmlformats.org/officeDocument/2006/relationships/image" Target="../media/image118.jpeg"/><Relationship Id="rId15" Type="http://schemas.openxmlformats.org/officeDocument/2006/relationships/image" Target="../media/image125.jpeg"/><Relationship Id="rId10" Type="http://schemas.openxmlformats.org/officeDocument/2006/relationships/image" Target="../media/image94.jpg"/><Relationship Id="rId19" Type="http://schemas.openxmlformats.org/officeDocument/2006/relationships/image" Target="../media/image112.jpg"/><Relationship Id="rId4" Type="http://schemas.openxmlformats.org/officeDocument/2006/relationships/image" Target="../media/image117.jpeg"/><Relationship Id="rId9" Type="http://schemas.openxmlformats.org/officeDocument/2006/relationships/image" Target="../media/image89.jpeg"/><Relationship Id="rId14" Type="http://schemas.openxmlformats.org/officeDocument/2006/relationships/image" Target="../media/image124.jpeg"/></Relationships>
</file>

<file path=ppt/slides/_rels/slide5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hyperlink" Target="http://samdailytimes.blogspot.com/2012_12_13_archive.html" TargetMode="External"/><Relationship Id="rId4" Type="http://schemas.openxmlformats.org/officeDocument/2006/relationships/image" Target="../media/image7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6BDCBA-99C5-4507-B4D9-07265716F0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
            <a:ext cx="9144000" cy="6858001"/>
          </a:xfrm>
          <a:prstGeom prst="rect">
            <a:avLst/>
          </a:prstGeom>
        </p:spPr>
      </p:pic>
      <p:sp>
        <p:nvSpPr>
          <p:cNvPr id="10" name="Title 1">
            <a:extLst>
              <a:ext uri="{FF2B5EF4-FFF2-40B4-BE49-F238E27FC236}">
                <a16:creationId xmlns:a16="http://schemas.microsoft.com/office/drawing/2014/main" id="{77A5E4FE-1A46-40A3-AAFB-54A4FC20B732}"/>
              </a:ext>
            </a:extLst>
          </p:cNvPr>
          <p:cNvSpPr txBox="1">
            <a:spLocks/>
          </p:cNvSpPr>
          <p:nvPr/>
        </p:nvSpPr>
        <p:spPr>
          <a:xfrm>
            <a:off x="3933791" y="556198"/>
            <a:ext cx="455947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people complained</a:t>
            </a:r>
          </a:p>
        </p:txBody>
      </p:sp>
      <p:sp>
        <p:nvSpPr>
          <p:cNvPr id="3074" name="Rectangle 2"/>
          <p:cNvSpPr>
            <a:spLocks noGrp="1" noChangeArrowheads="1"/>
          </p:cNvSpPr>
          <p:nvPr>
            <p:ph type="title"/>
          </p:nvPr>
        </p:nvSpPr>
        <p:spPr>
          <a:xfrm>
            <a:off x="381000" y="293688"/>
            <a:ext cx="8439150"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when the people complained,  it displeased the LORD; for the LORD heard it, and His anger was aroused. So the fire of the LORD burned among them, and consumed some in the outskirts of the camp. Then the people cried out to Moses, and when Moses prayed to the LORD, the fire was quenched.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Numbers 11:1-2 </a:t>
            </a:r>
          </a:p>
        </p:txBody>
      </p:sp>
      <p:sp>
        <p:nvSpPr>
          <p:cNvPr id="4" name="Rectangle 2">
            <a:extLst>
              <a:ext uri="{FF2B5EF4-FFF2-40B4-BE49-F238E27FC236}">
                <a16:creationId xmlns:a16="http://schemas.microsoft.com/office/drawing/2014/main" id="{4A8BA887-9CA7-44F4-9C27-84BDDF86C546}"/>
              </a:ext>
            </a:extLst>
          </p:cNvPr>
          <p:cNvSpPr txBox="1">
            <a:spLocks noChangeArrowheads="1"/>
          </p:cNvSpPr>
          <p:nvPr/>
        </p:nvSpPr>
        <p:spPr bwMode="auto">
          <a:xfrm>
            <a:off x="2562446" y="2466754"/>
            <a:ext cx="1095154" cy="650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fire</a:t>
            </a:r>
            <a:endParaRPr lang="en-US" altLang="en-US" sz="4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E9031536-91FB-4AEC-B95D-5A865BC51348}"/>
              </a:ext>
            </a:extLst>
          </p:cNvPr>
          <p:cNvSpPr txBox="1">
            <a:spLocks noChangeArrowheads="1"/>
          </p:cNvSpPr>
          <p:nvPr/>
        </p:nvSpPr>
        <p:spPr bwMode="auto">
          <a:xfrm>
            <a:off x="4093029" y="1161142"/>
            <a:ext cx="1662452" cy="69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LORD</a:t>
            </a:r>
            <a:endParaRPr lang="en-US" altLang="en-US" sz="4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953E88A7-1A20-4A5C-AAEE-1C43CAF60A4A}"/>
              </a:ext>
            </a:extLst>
          </p:cNvPr>
          <p:cNvSpPr txBox="1">
            <a:spLocks noChangeArrowheads="1"/>
          </p:cNvSpPr>
          <p:nvPr/>
        </p:nvSpPr>
        <p:spPr bwMode="auto">
          <a:xfrm>
            <a:off x="7228114" y="1161142"/>
            <a:ext cx="1620611" cy="700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LORD</a:t>
            </a:r>
            <a:endParaRPr lang="en-US" altLang="en-US" sz="4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6240411F-E30E-4C93-B3C8-458C8B2FDEE2}"/>
              </a:ext>
            </a:extLst>
          </p:cNvPr>
          <p:cNvSpPr txBox="1">
            <a:spLocks noChangeArrowheads="1"/>
          </p:cNvSpPr>
          <p:nvPr/>
        </p:nvSpPr>
        <p:spPr bwMode="auto">
          <a:xfrm>
            <a:off x="4824412" y="2460172"/>
            <a:ext cx="1661279" cy="666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LORD</a:t>
            </a:r>
            <a:endParaRPr lang="en-US" altLang="en-US" sz="4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67A29113-E26D-4F76-B210-963E6BD567CA}"/>
              </a:ext>
            </a:extLst>
          </p:cNvPr>
          <p:cNvSpPr txBox="1">
            <a:spLocks noChangeArrowheads="1"/>
          </p:cNvSpPr>
          <p:nvPr/>
        </p:nvSpPr>
        <p:spPr bwMode="auto">
          <a:xfrm>
            <a:off x="5174797" y="5010149"/>
            <a:ext cx="1661772" cy="688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LORD</a:t>
            </a:r>
            <a:endParaRPr lang="en-US" altLang="en-US" sz="4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BDEE6104-9DB2-4797-A6F5-114645C325FE}"/>
              </a:ext>
            </a:extLst>
          </p:cNvPr>
          <p:cNvSpPr txBox="1">
            <a:spLocks noChangeArrowheads="1"/>
          </p:cNvSpPr>
          <p:nvPr/>
        </p:nvSpPr>
        <p:spPr bwMode="auto">
          <a:xfrm>
            <a:off x="3826963" y="490537"/>
            <a:ext cx="478494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people complained</a:t>
            </a:r>
            <a:endParaRPr lang="en-US" altLang="en-US" sz="42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hidden="1">
            <a:extLst>
              <a:ext uri="{FF2B5EF4-FFF2-40B4-BE49-F238E27FC236}">
                <a16:creationId xmlns:a16="http://schemas.microsoft.com/office/drawing/2014/main" id="{260304E5-C364-49D1-81C0-AF6FDADC0997}"/>
              </a:ext>
            </a:extLst>
          </p:cNvPr>
          <p:cNvSpPr txBox="1">
            <a:spLocks noChangeArrowheads="1"/>
          </p:cNvSpPr>
          <p:nvPr/>
        </p:nvSpPr>
        <p:spPr bwMode="auto">
          <a:xfrm>
            <a:off x="7087962" y="3091543"/>
            <a:ext cx="1674206"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LORD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825399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3)">
                                      <p:cBhvr>
                                        <p:cTn id="7" dur="1000"/>
                                        <p:tgtEl>
                                          <p:spTgt spid="3074"/>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18" presetClass="emph" presetSubtype="0" fill="hold" grpId="1" nodeType="withEffect">
                                  <p:stCondLst>
                                    <p:cond delay="0"/>
                                  </p:stCondLst>
                                  <p:childTnLst>
                                    <p:set>
                                      <p:cBhvr override="childStyle">
                                        <p:cTn id="18" dur="500" fill="hold"/>
                                        <p:tgtEl>
                                          <p:spTgt spid="10"/>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250"/>
                                        <p:tgtEl>
                                          <p:spTgt spid="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25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250"/>
                                        <p:tgtEl>
                                          <p:spTgt spid="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250"/>
                                        <p:tgtEl>
                                          <p:spTgt spid="8"/>
                                        </p:tgtEl>
                                      </p:cBhvr>
                                    </p:animEffect>
                                  </p:childTnLst>
                                </p:cTn>
                              </p:par>
                              <p:par>
                                <p:cTn id="36" presetID="6" presetClass="emph" presetSubtype="0" fill="hold" grpId="3" nodeType="withEffect">
                                  <p:stCondLst>
                                    <p:cond delay="0"/>
                                  </p:stCondLst>
                                  <p:childTnLst>
                                    <p:animScale>
                                      <p:cBhvr>
                                        <p:cTn id="37" dur="2000" fill="hold"/>
                                        <p:tgtEl>
                                          <p:spTgt spid="5"/>
                                        </p:tgtEl>
                                      </p:cBhvr>
                                      <p:by x="104000" y="104000"/>
                                    </p:animScale>
                                  </p:childTnLst>
                                </p:cTn>
                              </p:par>
                              <p:par>
                                <p:cTn id="38" presetID="6" presetClass="emph" presetSubtype="0" fill="hold" grpId="3" nodeType="withEffect">
                                  <p:stCondLst>
                                    <p:cond delay="0"/>
                                  </p:stCondLst>
                                  <p:childTnLst>
                                    <p:animScale>
                                      <p:cBhvr>
                                        <p:cTn id="39" dur="2000" fill="hold"/>
                                        <p:tgtEl>
                                          <p:spTgt spid="6"/>
                                        </p:tgtEl>
                                      </p:cBhvr>
                                      <p:by x="104000" y="104000"/>
                                    </p:animScale>
                                  </p:childTnLst>
                                </p:cTn>
                              </p:par>
                              <p:par>
                                <p:cTn id="40" presetID="6" presetClass="emph" presetSubtype="0" fill="hold" grpId="3" nodeType="withEffect">
                                  <p:stCondLst>
                                    <p:cond delay="0"/>
                                  </p:stCondLst>
                                  <p:childTnLst>
                                    <p:animScale>
                                      <p:cBhvr>
                                        <p:cTn id="41" dur="2000" fill="hold"/>
                                        <p:tgtEl>
                                          <p:spTgt spid="7"/>
                                        </p:tgtEl>
                                      </p:cBhvr>
                                      <p:by x="104000" y="104000"/>
                                    </p:animScale>
                                  </p:childTnLst>
                                </p:cTn>
                              </p:par>
                              <p:par>
                                <p:cTn id="42" presetID="6" presetClass="emph" presetSubtype="0" fill="hold" grpId="3" nodeType="withEffect">
                                  <p:stCondLst>
                                    <p:cond delay="0"/>
                                  </p:stCondLst>
                                  <p:childTnLst>
                                    <p:animScale>
                                      <p:cBhvr>
                                        <p:cTn id="43" dur="2000" fill="hold"/>
                                        <p:tgtEl>
                                          <p:spTgt spid="8"/>
                                        </p:tgtEl>
                                      </p:cBhvr>
                                      <p:by x="104000" y="104000"/>
                                    </p:animScale>
                                  </p:childTnLst>
                                </p:cTn>
                              </p:par>
                              <p:par>
                                <p:cTn id="44" presetID="42" presetClass="path" presetSubtype="0" accel="50000" decel="50000" fill="hold" grpId="2" nodeType="withEffect">
                                  <p:stCondLst>
                                    <p:cond delay="0"/>
                                  </p:stCondLst>
                                  <p:childTnLst>
                                    <p:animMotion origin="layout" path="M 1.94444E-6 1.11111E-6 L 0.32847 0.27963 " pathEditMode="relative" rAng="0" ptsTypes="AA">
                                      <p:cBhvr>
                                        <p:cTn id="45" dur="2000" fill="hold"/>
                                        <p:tgtEl>
                                          <p:spTgt spid="5"/>
                                        </p:tgtEl>
                                        <p:attrNameLst>
                                          <p:attrName>ppt_x</p:attrName>
                                          <p:attrName>ppt_y</p:attrName>
                                        </p:attrNameLst>
                                      </p:cBhvr>
                                      <p:rCtr x="16424" y="13981"/>
                                    </p:animMotion>
                                  </p:childTnLst>
                                </p:cTn>
                              </p:par>
                              <p:par>
                                <p:cTn id="46" presetID="42" presetClass="path" presetSubtype="0" accel="50000" decel="50000" fill="hold" grpId="2" nodeType="withEffect">
                                  <p:stCondLst>
                                    <p:cond delay="0"/>
                                  </p:stCondLst>
                                  <p:childTnLst>
                                    <p:animMotion origin="layout" path="M -3.05556E-6 -3.7037E-7 L -0.01215 0.2794 " pathEditMode="relative" rAng="0" ptsTypes="AA">
                                      <p:cBhvr>
                                        <p:cTn id="47" dur="2000" fill="hold"/>
                                        <p:tgtEl>
                                          <p:spTgt spid="6"/>
                                        </p:tgtEl>
                                        <p:attrNameLst>
                                          <p:attrName>ppt_x</p:attrName>
                                          <p:attrName>ppt_y</p:attrName>
                                        </p:attrNameLst>
                                      </p:cBhvr>
                                      <p:rCtr x="-608" y="13958"/>
                                    </p:animMotion>
                                  </p:childTnLst>
                                </p:cTn>
                              </p:par>
                              <p:par>
                                <p:cTn id="48" presetID="42" presetClass="path" presetSubtype="0" accel="50000" decel="50000" fill="hold" grpId="2" nodeType="withEffect">
                                  <p:stCondLst>
                                    <p:cond delay="0"/>
                                  </p:stCondLst>
                                  <p:childTnLst>
                                    <p:animMotion origin="layout" path="M -2.77778E-6 4.07407E-6 L 0.24809 0.09282 " pathEditMode="relative" rAng="0" ptsTypes="AA">
                                      <p:cBhvr>
                                        <p:cTn id="49" dur="2000" fill="hold"/>
                                        <p:tgtEl>
                                          <p:spTgt spid="7"/>
                                        </p:tgtEl>
                                        <p:attrNameLst>
                                          <p:attrName>ppt_x</p:attrName>
                                          <p:attrName>ppt_y</p:attrName>
                                        </p:attrNameLst>
                                      </p:cBhvr>
                                      <p:rCtr x="12396" y="4630"/>
                                    </p:animMotion>
                                  </p:childTnLst>
                                </p:cTn>
                              </p:par>
                              <p:par>
                                <p:cTn id="50" presetID="42" presetClass="path" presetSubtype="0" accel="50000" decel="50000" fill="hold" grpId="2" nodeType="withEffect">
                                  <p:stCondLst>
                                    <p:cond delay="0"/>
                                  </p:stCondLst>
                                  <p:childTnLst>
                                    <p:animMotion origin="layout" path="M -8.33333E-7 4.44444E-6 L 0.20972 -0.28102 " pathEditMode="relative" rAng="0" ptsTypes="AA">
                                      <p:cBhvr>
                                        <p:cTn id="51" dur="2000" fill="hold"/>
                                        <p:tgtEl>
                                          <p:spTgt spid="8"/>
                                        </p:tgtEl>
                                        <p:attrNameLst>
                                          <p:attrName>ppt_x</p:attrName>
                                          <p:attrName>ppt_y</p:attrName>
                                        </p:attrNameLst>
                                      </p:cBhvr>
                                      <p:rCtr x="10486" y="-14051"/>
                                    </p:animMotion>
                                  </p:childTnLst>
                                </p:cTn>
                              </p:par>
                              <p:par>
                                <p:cTn id="52" presetID="10" presetClass="exit" presetSubtype="0" fill="hold" grpId="1" nodeType="withEffect">
                                  <p:stCondLst>
                                    <p:cond delay="0"/>
                                  </p:stCondLst>
                                  <p:childTnLst>
                                    <p:animEffect transition="out" filter="fade">
                                      <p:cBhvr>
                                        <p:cTn id="53" dur="1250"/>
                                        <p:tgtEl>
                                          <p:spTgt spid="3074"/>
                                        </p:tgtEl>
                                      </p:cBhvr>
                                    </p:animEffect>
                                    <p:set>
                                      <p:cBhvr>
                                        <p:cTn id="54" dur="1" fill="hold">
                                          <p:stCondLst>
                                            <p:cond delay="1249"/>
                                          </p:stCondLst>
                                        </p:cTn>
                                        <p:tgtEl>
                                          <p:spTgt spid="3074"/>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childTnLst>
                          </p:cTn>
                        </p:par>
                        <p:par>
                          <p:cTn id="61" fill="hold">
                            <p:stCondLst>
                              <p:cond delay="2000"/>
                            </p:stCondLst>
                            <p:childTnLst>
                              <p:par>
                                <p:cTn id="62" presetID="10" presetClass="exit" presetSubtype="0" fill="hold" grpId="1" nodeType="afterEffect">
                                  <p:stCondLst>
                                    <p:cond delay="0"/>
                                  </p:stCondLst>
                                  <p:childTnLst>
                                    <p:animEffect transition="out" filter="fade">
                                      <p:cBhvr>
                                        <p:cTn id="63" dur="500"/>
                                        <p:tgtEl>
                                          <p:spTgt spid="5"/>
                                        </p:tgtEl>
                                      </p:cBhvr>
                                    </p:animEffect>
                                    <p:set>
                                      <p:cBhvr>
                                        <p:cTn id="64" dur="1" fill="hold">
                                          <p:stCondLst>
                                            <p:cond delay="499"/>
                                          </p:stCondLst>
                                        </p:cTn>
                                        <p:tgtEl>
                                          <p:spTgt spid="5"/>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6"/>
                                        </p:tgtEl>
                                      </p:cBhvr>
                                    </p:animEffect>
                                    <p:set>
                                      <p:cBhvr>
                                        <p:cTn id="67" dur="1" fill="hold">
                                          <p:stCondLst>
                                            <p:cond delay="499"/>
                                          </p:stCondLst>
                                        </p:cTn>
                                        <p:tgtEl>
                                          <p:spTgt spid="6"/>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8"/>
                                        </p:tgtEl>
                                      </p:cBhvr>
                                    </p:animEffect>
                                    <p:set>
                                      <p:cBhvr>
                                        <p:cTn id="7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3074" grpId="0"/>
      <p:bldP spid="3074" grpId="1"/>
      <p:bldP spid="4" grpId="1"/>
      <p:bldP spid="5" grpId="0"/>
      <p:bldP spid="5" grpId="1"/>
      <p:bldP spid="5" grpId="2"/>
      <p:bldP spid="5" grpId="3"/>
      <p:bldP spid="6" grpId="0"/>
      <p:bldP spid="6" grpId="1"/>
      <p:bldP spid="6" grpId="2"/>
      <p:bldP spid="6" grpId="3"/>
      <p:bldP spid="7" grpId="0"/>
      <p:bldP spid="7" grpId="2"/>
      <p:bldP spid="7" grpId="3"/>
      <p:bldP spid="8" grpId="0"/>
      <p:bldP spid="8" grpId="1"/>
      <p:bldP spid="8" grpId="2"/>
      <p:bldP spid="8" grpId="3"/>
      <p:bldP spid="11" grpId="0"/>
      <p:bldP spid="11"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BD56CB-2DDD-4159-BB33-9B59DABC84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7" name="Title 1">
            <a:extLst>
              <a:ext uri="{FF2B5EF4-FFF2-40B4-BE49-F238E27FC236}">
                <a16:creationId xmlns:a16="http://schemas.microsoft.com/office/drawing/2014/main" id="{D0F5AFA2-EEF1-4FBC-8A33-5B675901FD64}"/>
              </a:ext>
            </a:extLst>
          </p:cNvPr>
          <p:cNvSpPr txBox="1">
            <a:spLocks/>
          </p:cNvSpPr>
          <p:nvPr/>
        </p:nvSpPr>
        <p:spPr>
          <a:xfrm>
            <a:off x="1007296" y="3784836"/>
            <a:ext cx="410929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40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32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57200" y="2309019"/>
            <a:ext cx="8229600" cy="2239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refining pot is for silver and the furnace for gold, But the LORD tests the hearts.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17:3 </a:t>
            </a:r>
          </a:p>
        </p:txBody>
      </p:sp>
      <p:sp>
        <p:nvSpPr>
          <p:cNvPr id="4" name="Rectangle 2">
            <a:extLst>
              <a:ext uri="{FF2B5EF4-FFF2-40B4-BE49-F238E27FC236}">
                <a16:creationId xmlns:a16="http://schemas.microsoft.com/office/drawing/2014/main" id="{6B0A8ADA-3EAF-4B6D-ADE9-CE27E940ABD9}"/>
              </a:ext>
            </a:extLst>
          </p:cNvPr>
          <p:cNvSpPr txBox="1">
            <a:spLocks noChangeArrowheads="1"/>
          </p:cNvSpPr>
          <p:nvPr/>
        </p:nvSpPr>
        <p:spPr bwMode="auto">
          <a:xfrm>
            <a:off x="7087962" y="3091543"/>
            <a:ext cx="1674206"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LORD</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heart">
            <a:extLst>
              <a:ext uri="{FF2B5EF4-FFF2-40B4-BE49-F238E27FC236}">
                <a16:creationId xmlns:a16="http://schemas.microsoft.com/office/drawing/2014/main" id="{B22599FE-D9DD-4D56-9C41-06307F7051D8}"/>
              </a:ext>
            </a:extLst>
          </p:cNvPr>
          <p:cNvSpPr txBox="1">
            <a:spLocks noChangeArrowheads="1"/>
          </p:cNvSpPr>
          <p:nvPr/>
        </p:nvSpPr>
        <p:spPr bwMode="auto">
          <a:xfrm>
            <a:off x="3102474" y="3762999"/>
            <a:ext cx="1813097"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heart</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3B58A045-E569-4486-8CC3-56D1A9FF7A91}"/>
              </a:ext>
            </a:extLst>
          </p:cNvPr>
          <p:cNvSpPr txBox="1">
            <a:spLocks noChangeArrowheads="1"/>
          </p:cNvSpPr>
          <p:nvPr/>
        </p:nvSpPr>
        <p:spPr bwMode="auto">
          <a:xfrm>
            <a:off x="1082636" y="3721374"/>
            <a:ext cx="393302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tests the hearts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9">
            <a:extLst>
              <a:ext uri="{FF2B5EF4-FFF2-40B4-BE49-F238E27FC236}">
                <a16:creationId xmlns:a16="http://schemas.microsoft.com/office/drawing/2014/main" id="{A434FA0B-6DCE-4801-9C88-D662F250315B}"/>
              </a:ext>
            </a:extLst>
          </p:cNvPr>
          <p:cNvSpPr>
            <a:spLocks noChangeArrowheads="1"/>
          </p:cNvSpPr>
          <p:nvPr/>
        </p:nvSpPr>
        <p:spPr bwMode="auto">
          <a:xfrm>
            <a:off x="3984179" y="3073544"/>
            <a:ext cx="1383733"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gold</a:t>
            </a:r>
            <a:endParaRPr lang="en-US" sz="4410" b="1" i="1" dirty="0">
              <a:solidFill>
                <a:srgbClr val="CC99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5414566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8" presetClass="emph" presetSubtype="0" fill="hold" grpId="1" nodeType="withEffect">
                                  <p:stCondLst>
                                    <p:cond delay="0"/>
                                  </p:stCondLst>
                                  <p:childTnLst>
                                    <p:set>
                                      <p:cBhvr override="childStyle">
                                        <p:cTn id="21" dur="500" fill="hold"/>
                                        <p:tgtEl>
                                          <p:spTgt spid="7"/>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25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0" presetClass="entr" presetSubtype="0" fill="hold" grpId="0" nodeType="clickEffect">
                                  <p:stCondLst>
                                    <p:cond delay="0"/>
                                  </p:stCondLst>
                                  <p:iterate type="lt">
                                    <p:tmPct val="10000"/>
                                  </p:iterate>
                                  <p:childTnLst>
                                    <p:set>
                                      <p:cBhvr>
                                        <p:cTn id="32" dur="1" fill="hold">
                                          <p:stCondLst>
                                            <p:cond delay="0"/>
                                          </p:stCondLst>
                                        </p:cTn>
                                        <p:tgtEl>
                                          <p:spTgt spid="11"/>
                                        </p:tgtEl>
                                        <p:attrNameLst>
                                          <p:attrName>style.visibility</p:attrName>
                                        </p:attrNameLst>
                                      </p:cBhvr>
                                      <p:to>
                                        <p:strVal val="visible"/>
                                      </p:to>
                                    </p:set>
                                    <p:animEffect transition="in" filter="dissolve">
                                      <p:cBhvr>
                                        <p:cTn id="33" dur="500">
                                          <p:stCondLst>
                                            <p:cond delay="0"/>
                                          </p:stCondLst>
                                        </p:cTn>
                                        <p:tgtEl>
                                          <p:spTgt spid="11"/>
                                        </p:tgtEl>
                                      </p:cBhvr>
                                    </p:animEffect>
                                    <p:anim to="" calcmode="lin" valueType="num">
                                      <p:cBhvr>
                                        <p:cTn id="34"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35"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par>
                          <p:cTn id="36" fill="hold">
                            <p:stCondLst>
                              <p:cond delay="650"/>
                            </p:stCondLst>
                            <p:childTnLst>
                              <p:par>
                                <p:cTn id="37" presetID="26" presetClass="emph" presetSubtype="0" fill="hold" grpId="1" nodeType="afterEffect">
                                  <p:stCondLst>
                                    <p:cond delay="0"/>
                                  </p:stCondLst>
                                  <p:iterate type="lt">
                                    <p:tmPct val="0"/>
                                  </p:iterate>
                                  <p:childTnLst>
                                    <p:animEffect transition="out" filter="fade">
                                      <p:cBhvr>
                                        <p:cTn id="38" dur="500" tmFilter="0, 0; .2, .5; .8, .5; 1, 0"/>
                                        <p:tgtEl>
                                          <p:spTgt spid="11"/>
                                        </p:tgtEl>
                                      </p:cBhvr>
                                    </p:animEffect>
                                    <p:animScale>
                                      <p:cBhvr>
                                        <p:cTn id="39"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3074" grpId="0"/>
      <p:bldP spid="4" grpId="1"/>
      <p:bldP spid="9" grpId="0"/>
      <p:bldP spid="8" grpId="0"/>
      <p:bldP spid="11" grpId="0"/>
      <p:bldP spid="1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BD56CB-2DDD-4159-BB33-9B59DABC84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0" name="!!heart">
            <a:extLst>
              <a:ext uri="{FF2B5EF4-FFF2-40B4-BE49-F238E27FC236}">
                <a16:creationId xmlns:a16="http://schemas.microsoft.com/office/drawing/2014/main" id="{AD9588E9-2F91-406F-80D0-31A72259DC5B}"/>
              </a:ext>
            </a:extLst>
          </p:cNvPr>
          <p:cNvSpPr txBox="1">
            <a:spLocks noChangeArrowheads="1"/>
          </p:cNvSpPr>
          <p:nvPr/>
        </p:nvSpPr>
        <p:spPr bwMode="auto">
          <a:xfrm>
            <a:off x="3286896" y="2854411"/>
            <a:ext cx="2691187"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Devotion</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31271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12E078-A585-40A9-ADC7-75A91363E0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6" name="Title 1">
            <a:extLst>
              <a:ext uri="{FF2B5EF4-FFF2-40B4-BE49-F238E27FC236}">
                <a16:creationId xmlns:a16="http://schemas.microsoft.com/office/drawing/2014/main" id="{02CE9D5F-5B81-43F5-B940-16B9201E3198}"/>
              </a:ext>
            </a:extLst>
          </p:cNvPr>
          <p:cNvSpPr txBox="1">
            <a:spLocks/>
          </p:cNvSpPr>
          <p:nvPr/>
        </p:nvSpPr>
        <p:spPr>
          <a:xfrm>
            <a:off x="2261620" y="3776491"/>
            <a:ext cx="532674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water ran all around</a:t>
            </a:r>
          </a:p>
        </p:txBody>
      </p:sp>
      <p:sp>
        <p:nvSpPr>
          <p:cNvPr id="3074" name="Rectangle 2"/>
          <p:cNvSpPr>
            <a:spLocks noGrp="1" noChangeArrowheads="1"/>
          </p:cNvSpPr>
          <p:nvPr>
            <p:ph type="title"/>
          </p:nvPr>
        </p:nvSpPr>
        <p:spPr>
          <a:xfrm>
            <a:off x="457200" y="1013619"/>
            <a:ext cx="8229600" cy="4830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he said, "Do it a second time," and they did it a second time; and he said, "Do it a third time," and they did it a third time. So the water ran all around the altar; and he also filled the trench with water.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Kings 18:34-35 </a:t>
            </a:r>
          </a:p>
        </p:txBody>
      </p:sp>
      <p:sp>
        <p:nvSpPr>
          <p:cNvPr id="8" name="Rectangle 2">
            <a:extLst>
              <a:ext uri="{FF2B5EF4-FFF2-40B4-BE49-F238E27FC236}">
                <a16:creationId xmlns:a16="http://schemas.microsoft.com/office/drawing/2014/main" id="{5F764FE1-4C6C-4092-A88D-2BAF730F2C0E}"/>
              </a:ext>
            </a:extLst>
          </p:cNvPr>
          <p:cNvSpPr txBox="1">
            <a:spLocks noChangeArrowheads="1"/>
          </p:cNvSpPr>
          <p:nvPr/>
        </p:nvSpPr>
        <p:spPr bwMode="auto">
          <a:xfrm>
            <a:off x="2310152" y="3719714"/>
            <a:ext cx="521062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water ran all around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pic>
        <p:nvPicPr>
          <p:cNvPr id="7" name="Picture 6">
            <a:extLst>
              <a:ext uri="{FF2B5EF4-FFF2-40B4-BE49-F238E27FC236}">
                <a16:creationId xmlns:a16="http://schemas.microsoft.com/office/drawing/2014/main" id="{0133FEA9-5C7E-4B35-9C98-38BB242BA2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9700" y="1092070"/>
            <a:ext cx="6324600" cy="4743451"/>
          </a:xfrm>
          <a:prstGeom prst="rect">
            <a:avLst/>
          </a:prstGeom>
        </p:spPr>
      </p:pic>
      <p:sp>
        <p:nvSpPr>
          <p:cNvPr id="9" name="Rectangle 2">
            <a:extLst>
              <a:ext uri="{FF2B5EF4-FFF2-40B4-BE49-F238E27FC236}">
                <a16:creationId xmlns:a16="http://schemas.microsoft.com/office/drawing/2014/main" id="{9573BC6C-BF11-4FFE-8719-4E3E64A2FFCB}"/>
              </a:ext>
            </a:extLst>
          </p:cNvPr>
          <p:cNvSpPr txBox="1">
            <a:spLocks noChangeArrowheads="1"/>
          </p:cNvSpPr>
          <p:nvPr/>
        </p:nvSpPr>
        <p:spPr bwMode="auto">
          <a:xfrm>
            <a:off x="2948851" y="3613039"/>
            <a:ext cx="3257987" cy="618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Prophets of Baal</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heart">
            <a:extLst>
              <a:ext uri="{FF2B5EF4-FFF2-40B4-BE49-F238E27FC236}">
                <a16:creationId xmlns:a16="http://schemas.microsoft.com/office/drawing/2014/main" id="{5D100DC5-E24A-4CD5-A4FC-EBE5E42CD7E5}"/>
              </a:ext>
            </a:extLst>
          </p:cNvPr>
          <p:cNvSpPr txBox="1">
            <a:spLocks noChangeArrowheads="1"/>
          </p:cNvSpPr>
          <p:nvPr/>
        </p:nvSpPr>
        <p:spPr bwMode="auto">
          <a:xfrm>
            <a:off x="3286896" y="2854411"/>
            <a:ext cx="2691187"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Devotion</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39410449"/>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50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par>
                                <p:cTn id="11" presetID="50" presetClass="exit" presetSubtype="0" accel="100000" fill="hold" grpId="2" nodeType="withEffect">
                                  <p:stCondLst>
                                    <p:cond delay="0"/>
                                  </p:stCondLst>
                                  <p:childTnLst>
                                    <p:anim calcmode="lin" valueType="num">
                                      <p:cBhvr>
                                        <p:cTn id="12" dur="1000"/>
                                        <p:tgtEl>
                                          <p:spTgt spid="10"/>
                                        </p:tgtEl>
                                        <p:attrNameLst>
                                          <p:attrName>ppt_w</p:attrName>
                                        </p:attrNameLst>
                                      </p:cBhvr>
                                      <p:tavLst>
                                        <p:tav tm="0">
                                          <p:val>
                                            <p:strVal val="ppt_w"/>
                                          </p:val>
                                        </p:tav>
                                        <p:tav tm="100000">
                                          <p:val>
                                            <p:strVal val="ppt_w+.3"/>
                                          </p:val>
                                        </p:tav>
                                      </p:tavLst>
                                    </p:anim>
                                    <p:anim calcmode="lin" valueType="num">
                                      <p:cBhvr>
                                        <p:cTn id="13" dur="1000"/>
                                        <p:tgtEl>
                                          <p:spTgt spid="10"/>
                                        </p:tgtEl>
                                        <p:attrNameLst>
                                          <p:attrName>ppt_h</p:attrName>
                                        </p:attrNameLst>
                                      </p:cBhvr>
                                      <p:tavLst>
                                        <p:tav tm="0">
                                          <p:val>
                                            <p:strVal val="ppt_h"/>
                                          </p:val>
                                        </p:tav>
                                        <p:tav tm="100000">
                                          <p:val>
                                            <p:strVal val="ppt_h"/>
                                          </p:val>
                                        </p:tav>
                                      </p:tavLst>
                                    </p:anim>
                                    <p:animEffect transition="out" filter="fade">
                                      <p:cBhvr>
                                        <p:cTn id="14" dur="1000"/>
                                        <p:tgtEl>
                                          <p:spTgt spid="10"/>
                                        </p:tgtEl>
                                      </p:cBhvr>
                                    </p:animEffect>
                                    <p:set>
                                      <p:cBhvr>
                                        <p:cTn id="15" dur="1" fill="hold">
                                          <p:stCondLst>
                                            <p:cond delay="999"/>
                                          </p:stCondLst>
                                        </p:cTn>
                                        <p:tgtEl>
                                          <p:spTgt spid="1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18" presetClass="emph" presetSubtype="0" fill="hold" grpId="1" nodeType="withEffect">
                                  <p:stCondLst>
                                    <p:cond delay="0"/>
                                  </p:stCondLst>
                                  <p:childTnLst>
                                    <p:set>
                                      <p:cBhvr override="childStyle">
                                        <p:cTn id="22" dur="500" fill="hold"/>
                                        <p:tgtEl>
                                          <p:spTgt spid="6"/>
                                        </p:tgtEl>
                                        <p:attrNameLst>
                                          <p:attrName>style.textDecorationUnderline</p:attrName>
                                        </p:attrNameLst>
                                      </p:cBhvr>
                                      <p:to>
                                        <p:strVal val="true"/>
                                      </p:to>
                                    </p:set>
                                  </p:childTnLst>
                                </p:cTn>
                              </p:par>
                              <p:par>
                                <p:cTn id="23" presetID="2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childTnLst>
                                </p:cTn>
                              </p:par>
                              <p:par>
                                <p:cTn id="32" presetID="55" presetClass="entr" presetSubtype="0" fill="hold" grpId="0" nodeType="withEffect">
                                  <p:stCondLst>
                                    <p:cond delay="750"/>
                                  </p:stCondLst>
                                  <p:childTnLst>
                                    <p:set>
                                      <p:cBhvr>
                                        <p:cTn id="33" dur="1" fill="hold">
                                          <p:stCondLst>
                                            <p:cond delay="0"/>
                                          </p:stCondLst>
                                        </p:cTn>
                                        <p:tgtEl>
                                          <p:spTgt spid="9"/>
                                        </p:tgtEl>
                                        <p:attrNameLst>
                                          <p:attrName>style.visibility</p:attrName>
                                        </p:attrNameLst>
                                      </p:cBhvr>
                                      <p:to>
                                        <p:strVal val="visible"/>
                                      </p:to>
                                    </p:set>
                                    <p:anim calcmode="lin" valueType="num">
                                      <p:cBhvr>
                                        <p:cTn id="34" dur="1000" fill="hold"/>
                                        <p:tgtEl>
                                          <p:spTgt spid="9"/>
                                        </p:tgtEl>
                                        <p:attrNameLst>
                                          <p:attrName>ppt_w</p:attrName>
                                        </p:attrNameLst>
                                      </p:cBhvr>
                                      <p:tavLst>
                                        <p:tav tm="0">
                                          <p:val>
                                            <p:strVal val="#ppt_w*0.70"/>
                                          </p:val>
                                        </p:tav>
                                        <p:tav tm="100000">
                                          <p:val>
                                            <p:strVal val="#ppt_w"/>
                                          </p:val>
                                        </p:tav>
                                      </p:tavLst>
                                    </p:anim>
                                    <p:anim calcmode="lin" valueType="num">
                                      <p:cBhvr>
                                        <p:cTn id="35" dur="1000" fill="hold"/>
                                        <p:tgtEl>
                                          <p:spTgt spid="9"/>
                                        </p:tgtEl>
                                        <p:attrNameLst>
                                          <p:attrName>ppt_h</p:attrName>
                                        </p:attrNameLst>
                                      </p:cBhvr>
                                      <p:tavLst>
                                        <p:tav tm="0">
                                          <p:val>
                                            <p:strVal val="#ppt_h"/>
                                          </p:val>
                                        </p:tav>
                                        <p:tav tm="100000">
                                          <p:val>
                                            <p:strVal val="#ppt_h"/>
                                          </p:val>
                                        </p:tav>
                                      </p:tavLst>
                                    </p:anim>
                                    <p:animEffect transition="in" filter="fade">
                                      <p:cBhvr>
                                        <p:cTn id="36" dur="1000"/>
                                        <p:tgtEl>
                                          <p:spTgt spid="9"/>
                                        </p:tgtEl>
                                      </p:cBhvr>
                                    </p:animEffect>
                                  </p:childTnLst>
                                </p:cTn>
                              </p:par>
                              <p:par>
                                <p:cTn id="37" presetID="0" presetClass="entr" presetSubtype="0" fill="hold" grpId="0" nodeType="withEffect">
                                  <p:stCondLst>
                                    <p:cond delay="350"/>
                                  </p:stCondLst>
                                  <p:childTnLst>
                                    <p:set>
                                      <p:cBhvr>
                                        <p:cTn id="38" dur="1" fill="hold">
                                          <p:stCondLst>
                                            <p:cond delay="0"/>
                                          </p:stCondLst>
                                        </p:cTn>
                                        <p:tgtEl>
                                          <p:spTgt spid="10"/>
                                        </p:tgtEl>
                                        <p:attrNameLst>
                                          <p:attrName>style.visibility</p:attrName>
                                        </p:attrNameLst>
                                      </p:cBhvr>
                                      <p:to>
                                        <p:strVal val="visible"/>
                                      </p:to>
                                    </p:set>
                                    <p:animEffect transition="in" filter="dissolve">
                                      <p:cBhvr>
                                        <p:cTn id="39" dur="500">
                                          <p:stCondLst>
                                            <p:cond delay="0"/>
                                          </p:stCondLst>
                                        </p:cTn>
                                        <p:tgtEl>
                                          <p:spTgt spid="10"/>
                                        </p:tgtEl>
                                      </p:cBhvr>
                                    </p:animEffect>
                                    <p:anim to="" calcmode="lin" valueType="num">
                                      <p:cBhvr>
                                        <p:cTn id="40"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41"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3074" grpId="0"/>
      <p:bldP spid="8" grpId="0"/>
      <p:bldP spid="9" grpId="0"/>
      <p:bldP spid="10" grpId="0"/>
      <p:bldP spid="10"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3AEE5A-5B5A-4D44-842D-D685A7AE30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Title 1">
            <a:extLst>
              <a:ext uri="{FF2B5EF4-FFF2-40B4-BE49-F238E27FC236}">
                <a16:creationId xmlns:a16="http://schemas.microsoft.com/office/drawing/2014/main" id="{B3D8E499-87BF-4DE1-86A5-819391A2A3D9}"/>
              </a:ext>
            </a:extLst>
          </p:cNvPr>
          <p:cNvSpPr txBox="1">
            <a:spLocks/>
          </p:cNvSpPr>
          <p:nvPr/>
        </p:nvSpPr>
        <p:spPr>
          <a:xfrm>
            <a:off x="3945530" y="1792766"/>
            <a:ext cx="160372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320" b="1" dirty="0">
                <a:ln w="3175" cmpd="sng">
                  <a:solidFill>
                    <a:schemeClr val="bg1"/>
                  </a:solidFill>
                  <a:prstDash val="solid"/>
                </a:ln>
                <a:solidFill>
                  <a:srgbClr val="FF0000"/>
                </a:solidFill>
                <a:latin typeface="Calibri" panose="020F0502020204030204" pitchFamily="34" charset="0"/>
              </a:rPr>
              <a:t>Elijah</a:t>
            </a:r>
          </a:p>
        </p:txBody>
      </p:sp>
      <p:sp>
        <p:nvSpPr>
          <p:cNvPr id="10" name="Rectangle 2">
            <a:extLst>
              <a:ext uri="{FF2B5EF4-FFF2-40B4-BE49-F238E27FC236}">
                <a16:creationId xmlns:a16="http://schemas.microsoft.com/office/drawing/2014/main" id="{14C220ED-5441-4F4C-847F-53819ACCC4DE}"/>
              </a:ext>
            </a:extLst>
          </p:cNvPr>
          <p:cNvSpPr txBox="1">
            <a:spLocks noChangeArrowheads="1"/>
          </p:cNvSpPr>
          <p:nvPr/>
        </p:nvSpPr>
        <p:spPr bwMode="auto">
          <a:xfrm>
            <a:off x="3920838" y="1764865"/>
            <a:ext cx="4488872" cy="66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Elijah the prophet</a:t>
            </a:r>
            <a:endParaRPr lang="en-US" altLang="en-US" sz="43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3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it came to pass, at the time     of the offering of the evening sacrifice, that Elijah the prophet came near and said, "LORD God of Abraham, Isaac, and Israel, let it be known this day that You are God in Israel and I am Your servant, and that I have done all these things at Your word.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Kings 18:36 </a:t>
            </a:r>
          </a:p>
        </p:txBody>
      </p:sp>
      <p:sp>
        <p:nvSpPr>
          <p:cNvPr id="4" name="Rectangle 2">
            <a:extLst>
              <a:ext uri="{FF2B5EF4-FFF2-40B4-BE49-F238E27FC236}">
                <a16:creationId xmlns:a16="http://schemas.microsoft.com/office/drawing/2014/main" id="{22F81BCD-4019-4B0F-B05C-40177BD594A4}"/>
              </a:ext>
            </a:extLst>
          </p:cNvPr>
          <p:cNvSpPr txBox="1">
            <a:spLocks noChangeArrowheads="1"/>
          </p:cNvSpPr>
          <p:nvPr/>
        </p:nvSpPr>
        <p:spPr bwMode="auto">
          <a:xfrm>
            <a:off x="457200" y="274638"/>
            <a:ext cx="8229600"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it came to pass, at the time     of the offering of the evening sacrifice, that Elijah the prophet came near and said, "LORD God of Abraham, Isaac, and Israel, </a:t>
            </a:r>
            <a:r>
              <a:rPr lang="en-US" altLang="en-US" sz="43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let it be known this day that You are God </a:t>
            </a:r>
            <a:r>
              <a:rPr lang="en-US" altLang="en-US" sz="43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Israel and I am Your servant, and that I have done all these things at Your word.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kern="0"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Kings 18:36 </a:t>
            </a:r>
          </a:p>
        </p:txBody>
      </p:sp>
      <p:pic>
        <p:nvPicPr>
          <p:cNvPr id="9" name="SpotlightShape1_rendered">
            <a:extLst>
              <a:ext uri="{FF2B5EF4-FFF2-40B4-BE49-F238E27FC236}">
                <a16:creationId xmlns:a16="http://schemas.microsoft.com/office/drawing/2014/main" id="{620B4A45-2F15-4485-878D-59E1244F8551}"/>
              </a:ext>
            </a:extLst>
          </p:cNvPr>
          <p:cNvPicPr>
            <a:picLocks/>
          </p:cNvPicPr>
          <p:nvPr/>
        </p:nvPicPr>
        <p:blipFill>
          <a:blip r:embed="rId4" cstate="print">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pic>
        <p:nvPicPr>
          <p:cNvPr id="11" name="Picture 10">
            <a:extLst>
              <a:ext uri="{FF2B5EF4-FFF2-40B4-BE49-F238E27FC236}">
                <a16:creationId xmlns:a16="http://schemas.microsoft.com/office/drawing/2014/main" id="{C4354DEC-7A5C-415D-85AA-EB8C870988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7785" y="2502680"/>
            <a:ext cx="5880295" cy="4355320"/>
          </a:xfrm>
          <a:prstGeom prst="rect">
            <a:avLst/>
          </a:prstGeom>
        </p:spPr>
      </p:pic>
      <p:sp>
        <p:nvSpPr>
          <p:cNvPr id="15" name="Title 1">
            <a:extLst>
              <a:ext uri="{FF2B5EF4-FFF2-40B4-BE49-F238E27FC236}">
                <a16:creationId xmlns:a16="http://schemas.microsoft.com/office/drawing/2014/main" id="{73973075-F0A5-4D19-9D38-6EFFF0F0EAF3}"/>
              </a:ext>
            </a:extLst>
          </p:cNvPr>
          <p:cNvSpPr txBox="1">
            <a:spLocks/>
          </p:cNvSpPr>
          <p:nvPr/>
        </p:nvSpPr>
        <p:spPr>
          <a:xfrm>
            <a:off x="3300254" y="5342944"/>
            <a:ext cx="37564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a:t>
            </a:r>
          </a:p>
        </p:txBody>
      </p:sp>
      <p:sp>
        <p:nvSpPr>
          <p:cNvPr id="13" name="Rectangle 2">
            <a:extLst>
              <a:ext uri="{FF2B5EF4-FFF2-40B4-BE49-F238E27FC236}">
                <a16:creationId xmlns:a16="http://schemas.microsoft.com/office/drawing/2014/main" id="{1865CF37-9064-4411-AB7F-0596A1EDE718}"/>
              </a:ext>
            </a:extLst>
          </p:cNvPr>
          <p:cNvSpPr txBox="1">
            <a:spLocks noChangeArrowheads="1"/>
          </p:cNvSpPr>
          <p:nvPr/>
        </p:nvSpPr>
        <p:spPr bwMode="auto">
          <a:xfrm>
            <a:off x="2437419" y="5298939"/>
            <a:ext cx="5046594" cy="1223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Elisha receives Elijah’s cloak </a:t>
            </a:r>
          </a:p>
          <a:p>
            <a:pPr eaLnBrk="1" hangingPunct="1"/>
            <a:r>
              <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2</a:t>
            </a:r>
            <a:r>
              <a:rPr lang="en-US" altLang="en-US" sz="3200" b="1" i="1" kern="0" baseline="3000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nd</a:t>
            </a:r>
            <a:r>
              <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Kings 2:1-15</a:t>
            </a:r>
          </a:p>
        </p:txBody>
      </p:sp>
      <p:sp>
        <p:nvSpPr>
          <p:cNvPr id="2" name="Arrow: Down 1">
            <a:extLst>
              <a:ext uri="{FF2B5EF4-FFF2-40B4-BE49-F238E27FC236}">
                <a16:creationId xmlns:a16="http://schemas.microsoft.com/office/drawing/2014/main" id="{AA9A56A3-C228-42E6-BF98-64BD96D7DE55}"/>
              </a:ext>
            </a:extLst>
          </p:cNvPr>
          <p:cNvSpPr/>
          <p:nvPr/>
        </p:nvSpPr>
        <p:spPr>
          <a:xfrm rot="2062561">
            <a:off x="3163330" y="4090086"/>
            <a:ext cx="358346" cy="1804087"/>
          </a:xfrm>
          <a:prstGeom prst="downArrow">
            <a:avLst/>
          </a:prstGeom>
          <a:blipFill dpi="0"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2">
            <a:extLst>
              <a:ext uri="{FF2B5EF4-FFF2-40B4-BE49-F238E27FC236}">
                <a16:creationId xmlns:a16="http://schemas.microsoft.com/office/drawing/2014/main" id="{0B84756D-47CC-4056-9B84-6FC64AD1795E}"/>
              </a:ext>
            </a:extLst>
          </p:cNvPr>
          <p:cNvSpPr txBox="1">
            <a:spLocks noChangeArrowheads="1"/>
          </p:cNvSpPr>
          <p:nvPr/>
        </p:nvSpPr>
        <p:spPr bwMode="auto">
          <a:xfrm>
            <a:off x="3947858" y="1722657"/>
            <a:ext cx="158886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Elijah</a:t>
            </a:r>
            <a:endParaRPr lang="en-US" altLang="en-US" sz="43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E43E5A88-0498-4EA8-A93D-52F02B8F084F}"/>
              </a:ext>
            </a:extLst>
          </p:cNvPr>
          <p:cNvSpPr txBox="1">
            <a:spLocks noChangeArrowheads="1"/>
          </p:cNvSpPr>
          <p:nvPr/>
        </p:nvSpPr>
        <p:spPr bwMode="auto">
          <a:xfrm>
            <a:off x="1770185" y="6318738"/>
            <a:ext cx="1076887" cy="53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3175" cmpd="sng">
                  <a:solidFill>
                    <a:srgbClr val="FFFFFF"/>
                  </a:solidFill>
                  <a:prstDash val="solid"/>
                  <a:miter lim="800000"/>
                </a:ln>
                <a:solidFill>
                  <a:srgbClr val="FF0000"/>
                </a:solidFill>
                <a:effectLst>
                  <a:glow rad="76200">
                    <a:schemeClr val="tx1"/>
                  </a:glow>
                  <a:outerShdw blurRad="50800" algn="tl" rotWithShape="0">
                    <a:srgbClr val="000000"/>
                  </a:outerShdw>
                </a:effectLst>
                <a:latin typeface="Calibri" panose="020F0502020204030204" pitchFamily="34" charset="0"/>
              </a:rPr>
              <a:t>after</a:t>
            </a:r>
            <a:endParaRPr lang="en-US" altLang="en-US" sz="3200" b="1" i="1" kern="0" dirty="0">
              <a:ln w="3175" cmpd="sng">
                <a:solidFill>
                  <a:srgbClr val="FFFFFF"/>
                </a:solidFill>
                <a:prstDash val="solid"/>
                <a:miter lim="800000"/>
              </a:ln>
              <a:solidFill>
                <a:srgbClr val="FF0000"/>
              </a:solidFill>
              <a:effectLst>
                <a:glow rad="76200">
                  <a:schemeClr val="tx1"/>
                </a:glow>
                <a:outerShdw blurRad="50800" algn="tl" rotWithShape="0">
                  <a:srgbClr val="000000"/>
                </a:outerShdw>
              </a:effectLst>
              <a:latin typeface="Calibri" panose="020F0502020204030204" pitchFamily="34" charset="0"/>
            </a:endParaRPr>
          </a:p>
        </p:txBody>
      </p:sp>
      <p:sp>
        <p:nvSpPr>
          <p:cNvPr id="6" name="Arc 5">
            <a:extLst>
              <a:ext uri="{FF2B5EF4-FFF2-40B4-BE49-F238E27FC236}">
                <a16:creationId xmlns:a16="http://schemas.microsoft.com/office/drawing/2014/main" id="{4FAC26C2-00AC-41AF-A22D-D678B6DE3539}"/>
              </a:ext>
            </a:extLst>
          </p:cNvPr>
          <p:cNvSpPr/>
          <p:nvPr/>
        </p:nvSpPr>
        <p:spPr>
          <a:xfrm>
            <a:off x="2833220" y="5912804"/>
            <a:ext cx="644343" cy="848071"/>
          </a:xfrm>
          <a:custGeom>
            <a:avLst/>
            <a:gdLst>
              <a:gd name="connsiteX0" fmla="*/ 286638 w 573277"/>
              <a:gd name="connsiteY0" fmla="*/ 0 h 959409"/>
              <a:gd name="connsiteX1" fmla="*/ 573277 w 573277"/>
              <a:gd name="connsiteY1" fmla="*/ 479705 h 959409"/>
              <a:gd name="connsiteX2" fmla="*/ 286639 w 573277"/>
              <a:gd name="connsiteY2" fmla="*/ 479705 h 959409"/>
              <a:gd name="connsiteX3" fmla="*/ 286638 w 573277"/>
              <a:gd name="connsiteY3" fmla="*/ 0 h 959409"/>
              <a:gd name="connsiteX0" fmla="*/ 286638 w 573277"/>
              <a:gd name="connsiteY0" fmla="*/ 0 h 959409"/>
              <a:gd name="connsiteX1" fmla="*/ 573277 w 573277"/>
              <a:gd name="connsiteY1" fmla="*/ 479705 h 959409"/>
              <a:gd name="connsiteX0" fmla="*/ 334016 w 620655"/>
              <a:gd name="connsiteY0" fmla="*/ 0 h 702383"/>
              <a:gd name="connsiteX1" fmla="*/ 620655 w 620655"/>
              <a:gd name="connsiteY1" fmla="*/ 479705 h 702383"/>
              <a:gd name="connsiteX2" fmla="*/ 334017 w 620655"/>
              <a:gd name="connsiteY2" fmla="*/ 479705 h 702383"/>
              <a:gd name="connsiteX3" fmla="*/ 334016 w 620655"/>
              <a:gd name="connsiteY3" fmla="*/ 0 h 702383"/>
              <a:gd name="connsiteX0" fmla="*/ 334016 w 620655"/>
              <a:gd name="connsiteY0" fmla="*/ 0 h 702383"/>
              <a:gd name="connsiteX1" fmla="*/ 0 w 620655"/>
              <a:gd name="connsiteY1" fmla="*/ 702383 h 702383"/>
              <a:gd name="connsiteX0" fmla="*/ 334016 w 620655"/>
              <a:gd name="connsiteY0" fmla="*/ 0 h 702383"/>
              <a:gd name="connsiteX1" fmla="*/ 620655 w 620655"/>
              <a:gd name="connsiteY1" fmla="*/ 479705 h 702383"/>
              <a:gd name="connsiteX2" fmla="*/ 334017 w 620655"/>
              <a:gd name="connsiteY2" fmla="*/ 479705 h 702383"/>
              <a:gd name="connsiteX3" fmla="*/ 334016 w 620655"/>
              <a:gd name="connsiteY3" fmla="*/ 0 h 702383"/>
              <a:gd name="connsiteX0" fmla="*/ 334016 w 620655"/>
              <a:gd name="connsiteY0" fmla="*/ 0 h 702383"/>
              <a:gd name="connsiteX1" fmla="*/ 0 w 620655"/>
              <a:gd name="connsiteY1" fmla="*/ 702383 h 702383"/>
              <a:gd name="connsiteX0" fmla="*/ 334016 w 620655"/>
              <a:gd name="connsiteY0" fmla="*/ 0 h 702383"/>
              <a:gd name="connsiteX1" fmla="*/ 620655 w 620655"/>
              <a:gd name="connsiteY1" fmla="*/ 479705 h 702383"/>
              <a:gd name="connsiteX2" fmla="*/ 334017 w 620655"/>
              <a:gd name="connsiteY2" fmla="*/ 479705 h 702383"/>
              <a:gd name="connsiteX3" fmla="*/ 334016 w 620655"/>
              <a:gd name="connsiteY3" fmla="*/ 0 h 702383"/>
              <a:gd name="connsiteX0" fmla="*/ 566170 w 620655"/>
              <a:gd name="connsiteY0" fmla="*/ 9476 h 702383"/>
              <a:gd name="connsiteX1" fmla="*/ 0 w 620655"/>
              <a:gd name="connsiteY1" fmla="*/ 702383 h 702383"/>
              <a:gd name="connsiteX0" fmla="*/ 334016 w 620655"/>
              <a:gd name="connsiteY0" fmla="*/ 0 h 702383"/>
              <a:gd name="connsiteX1" fmla="*/ 620655 w 620655"/>
              <a:gd name="connsiteY1" fmla="*/ 479705 h 702383"/>
              <a:gd name="connsiteX2" fmla="*/ 490365 w 620655"/>
              <a:gd name="connsiteY2" fmla="*/ 588675 h 702383"/>
              <a:gd name="connsiteX3" fmla="*/ 334016 w 620655"/>
              <a:gd name="connsiteY3" fmla="*/ 0 h 702383"/>
              <a:gd name="connsiteX0" fmla="*/ 566170 w 620655"/>
              <a:gd name="connsiteY0" fmla="*/ 9476 h 702383"/>
              <a:gd name="connsiteX1" fmla="*/ 0 w 620655"/>
              <a:gd name="connsiteY1" fmla="*/ 702383 h 702383"/>
              <a:gd name="connsiteX0" fmla="*/ 334016 w 601194"/>
              <a:gd name="connsiteY0" fmla="*/ 0 h 702383"/>
              <a:gd name="connsiteX1" fmla="*/ 490365 w 601194"/>
              <a:gd name="connsiteY1" fmla="*/ 588675 h 702383"/>
              <a:gd name="connsiteX2" fmla="*/ 334016 w 601194"/>
              <a:gd name="connsiteY2" fmla="*/ 0 h 702383"/>
              <a:gd name="connsiteX0" fmla="*/ 566170 w 601194"/>
              <a:gd name="connsiteY0" fmla="*/ 9476 h 702383"/>
              <a:gd name="connsiteX1" fmla="*/ 0 w 601194"/>
              <a:gd name="connsiteY1" fmla="*/ 702383 h 702383"/>
              <a:gd name="connsiteX0" fmla="*/ 334016 w 601194"/>
              <a:gd name="connsiteY0" fmla="*/ 0 h 702383"/>
              <a:gd name="connsiteX1" fmla="*/ 490365 w 601194"/>
              <a:gd name="connsiteY1" fmla="*/ 588675 h 702383"/>
              <a:gd name="connsiteX2" fmla="*/ 334016 w 601194"/>
              <a:gd name="connsiteY2" fmla="*/ 0 h 702383"/>
              <a:gd name="connsiteX0" fmla="*/ 566170 w 601194"/>
              <a:gd name="connsiteY0" fmla="*/ 9476 h 702383"/>
              <a:gd name="connsiteX1" fmla="*/ 0 w 601194"/>
              <a:gd name="connsiteY1" fmla="*/ 702383 h 702383"/>
              <a:gd name="connsiteX0" fmla="*/ 334016 w 566170"/>
              <a:gd name="connsiteY0" fmla="*/ 0 h 702383"/>
              <a:gd name="connsiteX1" fmla="*/ 490365 w 566170"/>
              <a:gd name="connsiteY1" fmla="*/ 588675 h 702383"/>
              <a:gd name="connsiteX2" fmla="*/ 334016 w 566170"/>
              <a:gd name="connsiteY2" fmla="*/ 0 h 702383"/>
              <a:gd name="connsiteX0" fmla="*/ 566170 w 566170"/>
              <a:gd name="connsiteY0" fmla="*/ 9476 h 702383"/>
              <a:gd name="connsiteX1" fmla="*/ 0 w 566170"/>
              <a:gd name="connsiteY1" fmla="*/ 702383 h 702383"/>
              <a:gd name="connsiteX0" fmla="*/ 334016 w 623024"/>
              <a:gd name="connsiteY0" fmla="*/ 0 h 702383"/>
              <a:gd name="connsiteX1" fmla="*/ 490365 w 623024"/>
              <a:gd name="connsiteY1" fmla="*/ 588675 h 702383"/>
              <a:gd name="connsiteX2" fmla="*/ 334016 w 623024"/>
              <a:gd name="connsiteY2" fmla="*/ 0 h 702383"/>
              <a:gd name="connsiteX0" fmla="*/ 623024 w 623024"/>
              <a:gd name="connsiteY0" fmla="*/ 33165 h 702383"/>
              <a:gd name="connsiteX1" fmla="*/ 0 w 623024"/>
              <a:gd name="connsiteY1" fmla="*/ 702383 h 702383"/>
              <a:gd name="connsiteX0" fmla="*/ 334016 w 623024"/>
              <a:gd name="connsiteY0" fmla="*/ 0 h 882420"/>
              <a:gd name="connsiteX1" fmla="*/ 21320 w 623024"/>
              <a:gd name="connsiteY1" fmla="*/ 882420 h 882420"/>
              <a:gd name="connsiteX2" fmla="*/ 334016 w 623024"/>
              <a:gd name="connsiteY2" fmla="*/ 0 h 882420"/>
              <a:gd name="connsiteX0" fmla="*/ 623024 w 623024"/>
              <a:gd name="connsiteY0" fmla="*/ 33165 h 882420"/>
              <a:gd name="connsiteX1" fmla="*/ 0 w 623024"/>
              <a:gd name="connsiteY1" fmla="*/ 702383 h 882420"/>
              <a:gd name="connsiteX0" fmla="*/ 334016 w 623024"/>
              <a:gd name="connsiteY0" fmla="*/ 0 h 882420"/>
              <a:gd name="connsiteX1" fmla="*/ 21320 w 623024"/>
              <a:gd name="connsiteY1" fmla="*/ 882420 h 882420"/>
              <a:gd name="connsiteX2" fmla="*/ 334016 w 623024"/>
              <a:gd name="connsiteY2" fmla="*/ 0 h 882420"/>
              <a:gd name="connsiteX0" fmla="*/ 623024 w 623024"/>
              <a:gd name="connsiteY0" fmla="*/ 33165 h 882420"/>
              <a:gd name="connsiteX1" fmla="*/ 412190 w 623024"/>
              <a:gd name="connsiteY1" fmla="*/ 525897 h 882420"/>
              <a:gd name="connsiteX2" fmla="*/ 0 w 623024"/>
              <a:gd name="connsiteY2" fmla="*/ 702383 h 882420"/>
              <a:gd name="connsiteX0" fmla="*/ 334016 w 623024"/>
              <a:gd name="connsiteY0" fmla="*/ 0 h 882420"/>
              <a:gd name="connsiteX1" fmla="*/ 21320 w 623024"/>
              <a:gd name="connsiteY1" fmla="*/ 882420 h 882420"/>
              <a:gd name="connsiteX2" fmla="*/ 334016 w 623024"/>
              <a:gd name="connsiteY2" fmla="*/ 0 h 882420"/>
              <a:gd name="connsiteX0" fmla="*/ 623024 w 623024"/>
              <a:gd name="connsiteY0" fmla="*/ 33165 h 882420"/>
              <a:gd name="connsiteX1" fmla="*/ 412190 w 623024"/>
              <a:gd name="connsiteY1" fmla="*/ 525897 h 882420"/>
              <a:gd name="connsiteX2" fmla="*/ 0 w 623024"/>
              <a:gd name="connsiteY2" fmla="*/ 702383 h 882420"/>
              <a:gd name="connsiteX0" fmla="*/ 334016 w 623024"/>
              <a:gd name="connsiteY0" fmla="*/ 0 h 882420"/>
              <a:gd name="connsiteX1" fmla="*/ 21320 w 623024"/>
              <a:gd name="connsiteY1" fmla="*/ 882420 h 882420"/>
              <a:gd name="connsiteX2" fmla="*/ 334016 w 623024"/>
              <a:gd name="connsiteY2" fmla="*/ 0 h 882420"/>
              <a:gd name="connsiteX0" fmla="*/ 623024 w 623024"/>
              <a:gd name="connsiteY0" fmla="*/ 33165 h 882420"/>
              <a:gd name="connsiteX1" fmla="*/ 412190 w 623024"/>
              <a:gd name="connsiteY1" fmla="*/ 525897 h 882420"/>
              <a:gd name="connsiteX2" fmla="*/ 0 w 623024"/>
              <a:gd name="connsiteY2" fmla="*/ 702383 h 882420"/>
              <a:gd name="connsiteX0" fmla="*/ 334016 w 623024"/>
              <a:gd name="connsiteY0" fmla="*/ 0 h 882420"/>
              <a:gd name="connsiteX1" fmla="*/ 21320 w 623024"/>
              <a:gd name="connsiteY1" fmla="*/ 882420 h 882420"/>
              <a:gd name="connsiteX2" fmla="*/ 334016 w 623024"/>
              <a:gd name="connsiteY2" fmla="*/ 0 h 882420"/>
              <a:gd name="connsiteX0" fmla="*/ 623024 w 623024"/>
              <a:gd name="connsiteY0" fmla="*/ 33165 h 882420"/>
              <a:gd name="connsiteX1" fmla="*/ 412190 w 623024"/>
              <a:gd name="connsiteY1" fmla="*/ 525897 h 882420"/>
              <a:gd name="connsiteX2" fmla="*/ 0 w 623024"/>
              <a:gd name="connsiteY2" fmla="*/ 702383 h 882420"/>
              <a:gd name="connsiteX0" fmla="*/ 334016 w 623024"/>
              <a:gd name="connsiteY0" fmla="*/ 0 h 882420"/>
              <a:gd name="connsiteX1" fmla="*/ 21320 w 623024"/>
              <a:gd name="connsiteY1" fmla="*/ 882420 h 882420"/>
              <a:gd name="connsiteX2" fmla="*/ 334016 w 623024"/>
              <a:gd name="connsiteY2" fmla="*/ 0 h 882420"/>
              <a:gd name="connsiteX0" fmla="*/ 623024 w 623024"/>
              <a:gd name="connsiteY0" fmla="*/ 33165 h 882420"/>
              <a:gd name="connsiteX1" fmla="*/ 412190 w 623024"/>
              <a:gd name="connsiteY1" fmla="*/ 525897 h 882420"/>
              <a:gd name="connsiteX2" fmla="*/ 0 w 623024"/>
              <a:gd name="connsiteY2" fmla="*/ 702383 h 882420"/>
              <a:gd name="connsiteX0" fmla="*/ 334016 w 623024"/>
              <a:gd name="connsiteY0" fmla="*/ 0 h 882420"/>
              <a:gd name="connsiteX1" fmla="*/ 21320 w 623024"/>
              <a:gd name="connsiteY1" fmla="*/ 882420 h 882420"/>
              <a:gd name="connsiteX2" fmla="*/ 334016 w 623024"/>
              <a:gd name="connsiteY2" fmla="*/ 0 h 882420"/>
              <a:gd name="connsiteX0" fmla="*/ 623024 w 623024"/>
              <a:gd name="connsiteY0" fmla="*/ 33165 h 882420"/>
              <a:gd name="connsiteX1" fmla="*/ 412190 w 623024"/>
              <a:gd name="connsiteY1" fmla="*/ 525897 h 882420"/>
              <a:gd name="connsiteX2" fmla="*/ 0 w 623024"/>
              <a:gd name="connsiteY2" fmla="*/ 702383 h 882420"/>
              <a:gd name="connsiteX0" fmla="*/ 334016 w 623024"/>
              <a:gd name="connsiteY0" fmla="*/ 0 h 882420"/>
              <a:gd name="connsiteX1" fmla="*/ 21320 w 623024"/>
              <a:gd name="connsiteY1" fmla="*/ 882420 h 882420"/>
              <a:gd name="connsiteX2" fmla="*/ 334016 w 623024"/>
              <a:gd name="connsiteY2" fmla="*/ 0 h 882420"/>
              <a:gd name="connsiteX0" fmla="*/ 623024 w 623024"/>
              <a:gd name="connsiteY0" fmla="*/ 33165 h 882420"/>
              <a:gd name="connsiteX1" fmla="*/ 412190 w 623024"/>
              <a:gd name="connsiteY1" fmla="*/ 525897 h 882420"/>
              <a:gd name="connsiteX2" fmla="*/ 0 w 623024"/>
              <a:gd name="connsiteY2" fmla="*/ 702383 h 882420"/>
              <a:gd name="connsiteX0" fmla="*/ 334016 w 623024"/>
              <a:gd name="connsiteY0" fmla="*/ 0 h 882420"/>
              <a:gd name="connsiteX1" fmla="*/ 21320 w 623024"/>
              <a:gd name="connsiteY1" fmla="*/ 882420 h 882420"/>
              <a:gd name="connsiteX2" fmla="*/ 334016 w 623024"/>
              <a:gd name="connsiteY2" fmla="*/ 0 h 882420"/>
              <a:gd name="connsiteX0" fmla="*/ 623024 w 623024"/>
              <a:gd name="connsiteY0" fmla="*/ 33165 h 882420"/>
              <a:gd name="connsiteX1" fmla="*/ 473782 w 623024"/>
              <a:gd name="connsiteY1" fmla="*/ 506945 h 882420"/>
              <a:gd name="connsiteX2" fmla="*/ 0 w 623024"/>
              <a:gd name="connsiteY2" fmla="*/ 702383 h 882420"/>
              <a:gd name="connsiteX0" fmla="*/ 334016 w 623024"/>
              <a:gd name="connsiteY0" fmla="*/ 0 h 882420"/>
              <a:gd name="connsiteX1" fmla="*/ 21320 w 623024"/>
              <a:gd name="connsiteY1" fmla="*/ 882420 h 882420"/>
              <a:gd name="connsiteX2" fmla="*/ 334016 w 623024"/>
              <a:gd name="connsiteY2" fmla="*/ 0 h 882420"/>
              <a:gd name="connsiteX0" fmla="*/ 623024 w 623024"/>
              <a:gd name="connsiteY0" fmla="*/ 33165 h 882420"/>
              <a:gd name="connsiteX1" fmla="*/ 473782 w 623024"/>
              <a:gd name="connsiteY1" fmla="*/ 506945 h 882420"/>
              <a:gd name="connsiteX2" fmla="*/ 0 w 623024"/>
              <a:gd name="connsiteY2" fmla="*/ 702383 h 882420"/>
              <a:gd name="connsiteX0" fmla="*/ 334016 w 623024"/>
              <a:gd name="connsiteY0" fmla="*/ 0 h 882420"/>
              <a:gd name="connsiteX1" fmla="*/ 21320 w 623024"/>
              <a:gd name="connsiteY1" fmla="*/ 882420 h 882420"/>
              <a:gd name="connsiteX2" fmla="*/ 334016 w 623024"/>
              <a:gd name="connsiteY2" fmla="*/ 0 h 882420"/>
              <a:gd name="connsiteX0" fmla="*/ 623024 w 623024"/>
              <a:gd name="connsiteY0" fmla="*/ 33165 h 882420"/>
              <a:gd name="connsiteX1" fmla="*/ 473782 w 623024"/>
              <a:gd name="connsiteY1" fmla="*/ 506945 h 882420"/>
              <a:gd name="connsiteX2" fmla="*/ 0 w 623024"/>
              <a:gd name="connsiteY2" fmla="*/ 702383 h 882420"/>
              <a:gd name="connsiteX0" fmla="*/ 334016 w 623024"/>
              <a:gd name="connsiteY0" fmla="*/ 0 h 882420"/>
              <a:gd name="connsiteX1" fmla="*/ 21320 w 623024"/>
              <a:gd name="connsiteY1" fmla="*/ 882420 h 882420"/>
              <a:gd name="connsiteX2" fmla="*/ 334016 w 623024"/>
              <a:gd name="connsiteY2" fmla="*/ 0 h 882420"/>
              <a:gd name="connsiteX0" fmla="*/ 623024 w 623024"/>
              <a:gd name="connsiteY0" fmla="*/ 33165 h 882420"/>
              <a:gd name="connsiteX1" fmla="*/ 516423 w 623024"/>
              <a:gd name="connsiteY1" fmla="*/ 459567 h 882420"/>
              <a:gd name="connsiteX2" fmla="*/ 0 w 623024"/>
              <a:gd name="connsiteY2" fmla="*/ 702383 h 882420"/>
              <a:gd name="connsiteX0" fmla="*/ 334016 w 623024"/>
              <a:gd name="connsiteY0" fmla="*/ 0 h 882420"/>
              <a:gd name="connsiteX1" fmla="*/ 21320 w 623024"/>
              <a:gd name="connsiteY1" fmla="*/ 882420 h 882420"/>
              <a:gd name="connsiteX2" fmla="*/ 334016 w 623024"/>
              <a:gd name="connsiteY2" fmla="*/ 0 h 882420"/>
              <a:gd name="connsiteX0" fmla="*/ 623024 w 623024"/>
              <a:gd name="connsiteY0" fmla="*/ 33165 h 882420"/>
              <a:gd name="connsiteX1" fmla="*/ 540112 w 623024"/>
              <a:gd name="connsiteY1" fmla="*/ 582751 h 882420"/>
              <a:gd name="connsiteX2" fmla="*/ 0 w 623024"/>
              <a:gd name="connsiteY2" fmla="*/ 702383 h 882420"/>
              <a:gd name="connsiteX0" fmla="*/ 334016 w 623024"/>
              <a:gd name="connsiteY0" fmla="*/ 0 h 882420"/>
              <a:gd name="connsiteX1" fmla="*/ 21320 w 623024"/>
              <a:gd name="connsiteY1" fmla="*/ 882420 h 882420"/>
              <a:gd name="connsiteX2" fmla="*/ 334016 w 623024"/>
              <a:gd name="connsiteY2" fmla="*/ 0 h 882420"/>
              <a:gd name="connsiteX0" fmla="*/ 623024 w 623024"/>
              <a:gd name="connsiteY0" fmla="*/ 33165 h 882420"/>
              <a:gd name="connsiteX1" fmla="*/ 540112 w 623024"/>
              <a:gd name="connsiteY1" fmla="*/ 559062 h 882420"/>
              <a:gd name="connsiteX2" fmla="*/ 0 w 623024"/>
              <a:gd name="connsiteY2" fmla="*/ 702383 h 882420"/>
              <a:gd name="connsiteX0" fmla="*/ 334016 w 623024"/>
              <a:gd name="connsiteY0" fmla="*/ 0 h 882420"/>
              <a:gd name="connsiteX1" fmla="*/ 21320 w 623024"/>
              <a:gd name="connsiteY1" fmla="*/ 882420 h 882420"/>
              <a:gd name="connsiteX2" fmla="*/ 334016 w 623024"/>
              <a:gd name="connsiteY2" fmla="*/ 0 h 882420"/>
              <a:gd name="connsiteX0" fmla="*/ 623024 w 623024"/>
              <a:gd name="connsiteY0" fmla="*/ 33165 h 882420"/>
              <a:gd name="connsiteX1" fmla="*/ 516422 w 623024"/>
              <a:gd name="connsiteY1" fmla="*/ 492732 h 882420"/>
              <a:gd name="connsiteX2" fmla="*/ 0 w 623024"/>
              <a:gd name="connsiteY2" fmla="*/ 702383 h 882420"/>
              <a:gd name="connsiteX0" fmla="*/ 334016 w 623024"/>
              <a:gd name="connsiteY0" fmla="*/ 0 h 882420"/>
              <a:gd name="connsiteX1" fmla="*/ 21320 w 623024"/>
              <a:gd name="connsiteY1" fmla="*/ 882420 h 882420"/>
              <a:gd name="connsiteX2" fmla="*/ 334016 w 623024"/>
              <a:gd name="connsiteY2" fmla="*/ 0 h 882420"/>
              <a:gd name="connsiteX0" fmla="*/ 623024 w 623024"/>
              <a:gd name="connsiteY0" fmla="*/ 33165 h 882420"/>
              <a:gd name="connsiteX1" fmla="*/ 516422 w 623024"/>
              <a:gd name="connsiteY1" fmla="*/ 492732 h 882420"/>
              <a:gd name="connsiteX2" fmla="*/ 0 w 623024"/>
              <a:gd name="connsiteY2" fmla="*/ 702383 h 882420"/>
              <a:gd name="connsiteX0" fmla="*/ 334016 w 623024"/>
              <a:gd name="connsiteY0" fmla="*/ 0 h 882420"/>
              <a:gd name="connsiteX1" fmla="*/ 21320 w 623024"/>
              <a:gd name="connsiteY1" fmla="*/ 882420 h 882420"/>
              <a:gd name="connsiteX2" fmla="*/ 334016 w 623024"/>
              <a:gd name="connsiteY2" fmla="*/ 0 h 882420"/>
              <a:gd name="connsiteX0" fmla="*/ 623024 w 623024"/>
              <a:gd name="connsiteY0" fmla="*/ 33165 h 882420"/>
              <a:gd name="connsiteX1" fmla="*/ 516422 w 623024"/>
              <a:gd name="connsiteY1" fmla="*/ 492732 h 882420"/>
              <a:gd name="connsiteX2" fmla="*/ 0 w 623024"/>
              <a:gd name="connsiteY2" fmla="*/ 702383 h 882420"/>
              <a:gd name="connsiteX0" fmla="*/ 334016 w 623024"/>
              <a:gd name="connsiteY0" fmla="*/ 0 h 882420"/>
              <a:gd name="connsiteX1" fmla="*/ 21320 w 623024"/>
              <a:gd name="connsiteY1" fmla="*/ 882420 h 882420"/>
              <a:gd name="connsiteX2" fmla="*/ 334016 w 623024"/>
              <a:gd name="connsiteY2" fmla="*/ 0 h 882420"/>
              <a:gd name="connsiteX0" fmla="*/ 623024 w 623024"/>
              <a:gd name="connsiteY0" fmla="*/ 33165 h 882420"/>
              <a:gd name="connsiteX1" fmla="*/ 516422 w 623024"/>
              <a:gd name="connsiteY1" fmla="*/ 492732 h 882420"/>
              <a:gd name="connsiteX2" fmla="*/ 0 w 623024"/>
              <a:gd name="connsiteY2" fmla="*/ 702383 h 882420"/>
              <a:gd name="connsiteX0" fmla="*/ 334016 w 623024"/>
              <a:gd name="connsiteY0" fmla="*/ 0 h 882420"/>
              <a:gd name="connsiteX1" fmla="*/ 21320 w 623024"/>
              <a:gd name="connsiteY1" fmla="*/ 882420 h 882420"/>
              <a:gd name="connsiteX2" fmla="*/ 334016 w 623024"/>
              <a:gd name="connsiteY2" fmla="*/ 0 h 882420"/>
              <a:gd name="connsiteX0" fmla="*/ 623024 w 623024"/>
              <a:gd name="connsiteY0" fmla="*/ 33165 h 882420"/>
              <a:gd name="connsiteX1" fmla="*/ 516422 w 623024"/>
              <a:gd name="connsiteY1" fmla="*/ 492732 h 882420"/>
              <a:gd name="connsiteX2" fmla="*/ 0 w 623024"/>
              <a:gd name="connsiteY2" fmla="*/ 702383 h 882420"/>
              <a:gd name="connsiteX0" fmla="*/ 334016 w 623024"/>
              <a:gd name="connsiteY0" fmla="*/ 0 h 882420"/>
              <a:gd name="connsiteX1" fmla="*/ 21320 w 623024"/>
              <a:gd name="connsiteY1" fmla="*/ 882420 h 882420"/>
              <a:gd name="connsiteX2" fmla="*/ 334016 w 623024"/>
              <a:gd name="connsiteY2" fmla="*/ 0 h 882420"/>
              <a:gd name="connsiteX0" fmla="*/ 623024 w 623024"/>
              <a:gd name="connsiteY0" fmla="*/ 33165 h 882420"/>
              <a:gd name="connsiteX1" fmla="*/ 516422 w 623024"/>
              <a:gd name="connsiteY1" fmla="*/ 492732 h 882420"/>
              <a:gd name="connsiteX2" fmla="*/ 0 w 623024"/>
              <a:gd name="connsiteY2" fmla="*/ 702383 h 882420"/>
              <a:gd name="connsiteX0" fmla="*/ 334016 w 623024"/>
              <a:gd name="connsiteY0" fmla="*/ 0 h 882420"/>
              <a:gd name="connsiteX1" fmla="*/ 21320 w 623024"/>
              <a:gd name="connsiteY1" fmla="*/ 882420 h 882420"/>
              <a:gd name="connsiteX2" fmla="*/ 334016 w 623024"/>
              <a:gd name="connsiteY2" fmla="*/ 0 h 882420"/>
              <a:gd name="connsiteX0" fmla="*/ 623024 w 623024"/>
              <a:gd name="connsiteY0" fmla="*/ 33165 h 882420"/>
              <a:gd name="connsiteX1" fmla="*/ 516422 w 623024"/>
              <a:gd name="connsiteY1" fmla="*/ 492732 h 882420"/>
              <a:gd name="connsiteX2" fmla="*/ 0 w 623024"/>
              <a:gd name="connsiteY2" fmla="*/ 702383 h 882420"/>
              <a:gd name="connsiteX0" fmla="*/ 334016 w 623024"/>
              <a:gd name="connsiteY0" fmla="*/ 0 h 882420"/>
              <a:gd name="connsiteX1" fmla="*/ 21320 w 623024"/>
              <a:gd name="connsiteY1" fmla="*/ 882420 h 882420"/>
              <a:gd name="connsiteX2" fmla="*/ 334016 w 623024"/>
              <a:gd name="connsiteY2" fmla="*/ 0 h 882420"/>
              <a:gd name="connsiteX0" fmla="*/ 623024 w 623024"/>
              <a:gd name="connsiteY0" fmla="*/ 33165 h 882420"/>
              <a:gd name="connsiteX1" fmla="*/ 530635 w 623024"/>
              <a:gd name="connsiteY1" fmla="*/ 516422 h 882420"/>
              <a:gd name="connsiteX2" fmla="*/ 0 w 623024"/>
              <a:gd name="connsiteY2" fmla="*/ 702383 h 882420"/>
              <a:gd name="connsiteX0" fmla="*/ 334016 w 623024"/>
              <a:gd name="connsiteY0" fmla="*/ 0 h 882420"/>
              <a:gd name="connsiteX1" fmla="*/ 21320 w 623024"/>
              <a:gd name="connsiteY1" fmla="*/ 882420 h 882420"/>
              <a:gd name="connsiteX2" fmla="*/ 334016 w 623024"/>
              <a:gd name="connsiteY2" fmla="*/ 0 h 882420"/>
              <a:gd name="connsiteX0" fmla="*/ 623024 w 623024"/>
              <a:gd name="connsiteY0" fmla="*/ 33165 h 882420"/>
              <a:gd name="connsiteX1" fmla="*/ 511683 w 623024"/>
              <a:gd name="connsiteY1" fmla="*/ 511684 h 882420"/>
              <a:gd name="connsiteX2" fmla="*/ 0 w 623024"/>
              <a:gd name="connsiteY2" fmla="*/ 702383 h 882420"/>
              <a:gd name="connsiteX0" fmla="*/ 334016 w 623024"/>
              <a:gd name="connsiteY0" fmla="*/ 0 h 882420"/>
              <a:gd name="connsiteX1" fmla="*/ 21320 w 623024"/>
              <a:gd name="connsiteY1" fmla="*/ 882420 h 882420"/>
              <a:gd name="connsiteX2" fmla="*/ 334016 w 623024"/>
              <a:gd name="connsiteY2" fmla="*/ 0 h 882420"/>
              <a:gd name="connsiteX0" fmla="*/ 623024 w 623024"/>
              <a:gd name="connsiteY0" fmla="*/ 33165 h 882420"/>
              <a:gd name="connsiteX1" fmla="*/ 511683 w 623024"/>
              <a:gd name="connsiteY1" fmla="*/ 511684 h 882420"/>
              <a:gd name="connsiteX2" fmla="*/ 0 w 623024"/>
              <a:gd name="connsiteY2" fmla="*/ 702383 h 882420"/>
              <a:gd name="connsiteX0" fmla="*/ 348230 w 637238"/>
              <a:gd name="connsiteY0" fmla="*/ 0 h 882420"/>
              <a:gd name="connsiteX1" fmla="*/ 35534 w 637238"/>
              <a:gd name="connsiteY1" fmla="*/ 882420 h 882420"/>
              <a:gd name="connsiteX2" fmla="*/ 348230 w 637238"/>
              <a:gd name="connsiteY2" fmla="*/ 0 h 882420"/>
              <a:gd name="connsiteX0" fmla="*/ 637238 w 637238"/>
              <a:gd name="connsiteY0" fmla="*/ 33165 h 882420"/>
              <a:gd name="connsiteX1" fmla="*/ 525897 w 637238"/>
              <a:gd name="connsiteY1" fmla="*/ 511684 h 882420"/>
              <a:gd name="connsiteX2" fmla="*/ 0 w 637238"/>
              <a:gd name="connsiteY2" fmla="*/ 716597 h 882420"/>
            </a:gdLst>
            <a:ahLst/>
            <a:cxnLst>
              <a:cxn ang="0">
                <a:pos x="connsiteX0" y="connsiteY0"/>
              </a:cxn>
              <a:cxn ang="0">
                <a:pos x="connsiteX1" y="connsiteY1"/>
              </a:cxn>
              <a:cxn ang="0">
                <a:pos x="connsiteX2" y="connsiteY2"/>
              </a:cxn>
            </a:cxnLst>
            <a:rect l="l" t="t" r="r" b="b"/>
            <a:pathLst>
              <a:path w="637238" h="882420" stroke="0" extrusionOk="0">
                <a:moveTo>
                  <a:pt x="348230" y="0"/>
                </a:moveTo>
                <a:lnTo>
                  <a:pt x="35534" y="882420"/>
                </a:lnTo>
                <a:lnTo>
                  <a:pt x="348230" y="0"/>
                </a:lnTo>
                <a:close/>
              </a:path>
              <a:path w="637238" h="882420" fill="none">
                <a:moveTo>
                  <a:pt x="637238" y="33165"/>
                </a:moveTo>
                <a:cubicBezTo>
                  <a:pt x="623419" y="286637"/>
                  <a:pt x="596473" y="425811"/>
                  <a:pt x="525897" y="511684"/>
                </a:cubicBezTo>
                <a:cubicBezTo>
                  <a:pt x="487584" y="568540"/>
                  <a:pt x="184775" y="792785"/>
                  <a:pt x="0" y="716597"/>
                </a:cubicBezTo>
              </a:path>
            </a:pathLst>
          </a:custGeom>
          <a:solidFill>
            <a:schemeClr val="bg1"/>
          </a:solidFill>
          <a:ln w="76200">
            <a:solidFill>
              <a:srgbClr val="FF0000"/>
            </a:solidFill>
            <a:headEnd type="none" w="med" len="med"/>
            <a:tailEnd type="triangle" w="med" len="med"/>
          </a:ln>
          <a:effectLst>
            <a:glow rad="76200">
              <a:schemeClr val="tx1"/>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6612669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par>
                                <p:cTn id="18" presetID="18" presetClass="emph" presetSubtype="0" fill="hold" grpId="1" nodeType="withEffect">
                                  <p:stCondLst>
                                    <p:cond delay="0"/>
                                  </p:stCondLst>
                                  <p:childTnLst>
                                    <p:set>
                                      <p:cBhvr override="childStyle">
                                        <p:cTn id="19" dur="500" fill="hold"/>
                                        <p:tgtEl>
                                          <p:spTgt spid="12"/>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250"/>
                                        <p:tgtEl>
                                          <p:spTgt spid="10"/>
                                        </p:tgtEl>
                                      </p:cBhvr>
                                    </p:animEffect>
                                  </p:childTnLst>
                                </p:cTn>
                              </p:par>
                              <p:par>
                                <p:cTn id="36" presetID="10" presetClass="exit" presetSubtype="0" fill="hold" grpId="1" nodeType="withEffect">
                                  <p:stCondLst>
                                    <p:cond delay="0"/>
                                  </p:stCondLst>
                                  <p:childTnLst>
                                    <p:animEffect transition="out" filter="fade">
                                      <p:cBhvr>
                                        <p:cTn id="37" dur="750"/>
                                        <p:tgtEl>
                                          <p:spTgt spid="4"/>
                                        </p:tgtEl>
                                      </p:cBhvr>
                                    </p:animEffect>
                                    <p:set>
                                      <p:cBhvr>
                                        <p:cTn id="38" dur="1" fill="hold">
                                          <p:stCondLst>
                                            <p:cond delay="749"/>
                                          </p:stCondLst>
                                        </p:cTn>
                                        <p:tgtEl>
                                          <p:spTgt spid="4"/>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750"/>
                                        <p:tgtEl>
                                          <p:spTgt spid="3074"/>
                                        </p:tgtEl>
                                      </p:cBhvr>
                                    </p:animEffect>
                                    <p:set>
                                      <p:cBhvr>
                                        <p:cTn id="41" dur="1" fill="hold">
                                          <p:stCondLst>
                                            <p:cond delay="749"/>
                                          </p:stCondLst>
                                        </p:cTn>
                                        <p:tgtEl>
                                          <p:spTgt spid="3074"/>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2" presetClass="entr" presetSubtype="12" fill="hold" nodeType="withEffect">
                                  <p:stCondLst>
                                    <p:cond delay="25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0-#ppt_w/2"/>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12" fill="hold" grpId="0" nodeType="clickEffect">
                                  <p:stCondLst>
                                    <p:cond delay="125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750" fill="hold"/>
                                        <p:tgtEl>
                                          <p:spTgt spid="13"/>
                                        </p:tgtEl>
                                        <p:attrNameLst>
                                          <p:attrName>ppt_x</p:attrName>
                                        </p:attrNameLst>
                                      </p:cBhvr>
                                      <p:tavLst>
                                        <p:tav tm="0">
                                          <p:val>
                                            <p:strVal val="0-#ppt_w/2"/>
                                          </p:val>
                                        </p:tav>
                                        <p:tav tm="100000">
                                          <p:val>
                                            <p:strVal val="#ppt_x"/>
                                          </p:val>
                                        </p:tav>
                                      </p:tavLst>
                                    </p:anim>
                                    <p:anim calcmode="lin" valueType="num">
                                      <p:cBhvr additive="base">
                                        <p:cTn id="54" dur="750" fill="hold"/>
                                        <p:tgtEl>
                                          <p:spTgt spid="13"/>
                                        </p:tgtEl>
                                        <p:attrNameLst>
                                          <p:attrName>ppt_y</p:attrName>
                                        </p:attrNameLst>
                                      </p:cBhvr>
                                      <p:tavLst>
                                        <p:tav tm="0">
                                          <p:val>
                                            <p:strVal val="1+#ppt_h/2"/>
                                          </p:val>
                                        </p:tav>
                                        <p:tav tm="100000">
                                          <p:val>
                                            <p:strVal val="#ppt_y"/>
                                          </p:val>
                                        </p:tav>
                                      </p:tavLst>
                                    </p:anim>
                                  </p:childTnLst>
                                </p:cTn>
                              </p:par>
                              <p:par>
                                <p:cTn id="55" presetID="47" presetClass="exit" presetSubtype="0" fill="hold" grpId="1" nodeType="withEffect">
                                  <p:stCondLst>
                                    <p:cond delay="750"/>
                                  </p:stCondLst>
                                  <p:childTnLst>
                                    <p:animEffect transition="out" filter="fade">
                                      <p:cBhvr>
                                        <p:cTn id="56" dur="1000"/>
                                        <p:tgtEl>
                                          <p:spTgt spid="10"/>
                                        </p:tgtEl>
                                      </p:cBhvr>
                                    </p:animEffect>
                                    <p:anim calcmode="lin" valueType="num">
                                      <p:cBhvr>
                                        <p:cTn id="57" dur="1000"/>
                                        <p:tgtEl>
                                          <p:spTgt spid="10"/>
                                        </p:tgtEl>
                                        <p:attrNameLst>
                                          <p:attrName>ppt_x</p:attrName>
                                        </p:attrNameLst>
                                      </p:cBhvr>
                                      <p:tavLst>
                                        <p:tav tm="0">
                                          <p:val>
                                            <p:strVal val="ppt_x"/>
                                          </p:val>
                                        </p:tav>
                                        <p:tav tm="100000">
                                          <p:val>
                                            <p:strVal val="ppt_x"/>
                                          </p:val>
                                        </p:tav>
                                      </p:tavLst>
                                    </p:anim>
                                    <p:anim calcmode="lin" valueType="num">
                                      <p:cBhvr>
                                        <p:cTn id="58" dur="1000"/>
                                        <p:tgtEl>
                                          <p:spTgt spid="10"/>
                                        </p:tgtEl>
                                        <p:attrNameLst>
                                          <p:attrName>ppt_y</p:attrName>
                                        </p:attrNameLst>
                                      </p:cBhvr>
                                      <p:tavLst>
                                        <p:tav tm="0">
                                          <p:val>
                                            <p:strVal val="ppt_y"/>
                                          </p:val>
                                        </p:tav>
                                        <p:tav tm="100000">
                                          <p:val>
                                            <p:strVal val="ppt_y-.1"/>
                                          </p:val>
                                        </p:tav>
                                      </p:tavLst>
                                    </p:anim>
                                    <p:set>
                                      <p:cBhvr>
                                        <p:cTn id="59" dur="1" fill="hold">
                                          <p:stCondLst>
                                            <p:cond delay="999"/>
                                          </p:stCondLst>
                                        </p:cTn>
                                        <p:tgtEl>
                                          <p:spTgt spid="10"/>
                                        </p:tgtEl>
                                        <p:attrNameLst>
                                          <p:attrName>style.visibility</p:attrName>
                                        </p:attrNameLst>
                                      </p:cBhvr>
                                      <p:to>
                                        <p:strVal val="hidden"/>
                                      </p:to>
                                    </p:set>
                                  </p:childTnLst>
                                </p:cTn>
                              </p:par>
                              <p:par>
                                <p:cTn id="60" presetID="10" presetClass="exit" presetSubtype="0" fill="hold" grpId="2" nodeType="withEffect">
                                  <p:stCondLst>
                                    <p:cond delay="250"/>
                                  </p:stCondLst>
                                  <p:childTnLst>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par>
                                <p:cTn id="63" presetID="22" presetClass="entr" presetSubtype="2" fill="hold" grpId="0" nodeType="with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wipe(right)">
                                      <p:cBhvr>
                                        <p:cTn id="65" dur="500"/>
                                        <p:tgtEl>
                                          <p:spTgt spid="2"/>
                                        </p:tgtEl>
                                      </p:cBhvr>
                                    </p:animEffect>
                                  </p:childTnLst>
                                </p:cTn>
                              </p:par>
                              <p:par>
                                <p:cTn id="66" presetID="22" presetClass="exit" presetSubtype="2" fill="hold" grpId="1" nodeType="withEffect">
                                  <p:stCondLst>
                                    <p:cond delay="1000"/>
                                  </p:stCondLst>
                                  <p:childTnLst>
                                    <p:animEffect transition="out" filter="wipe(right)">
                                      <p:cBhvr>
                                        <p:cTn id="67" dur="500"/>
                                        <p:tgtEl>
                                          <p:spTgt spid="2"/>
                                        </p:tgtEl>
                                      </p:cBhvr>
                                    </p:animEffect>
                                    <p:set>
                                      <p:cBhvr>
                                        <p:cTn id="68" dur="1" fill="hold">
                                          <p:stCondLst>
                                            <p:cond delay="499"/>
                                          </p:stCondLst>
                                        </p:cTn>
                                        <p:tgtEl>
                                          <p:spTgt spid="2"/>
                                        </p:tgtEl>
                                        <p:attrNameLst>
                                          <p:attrName>style.visibility</p:attrName>
                                        </p:attrNameLst>
                                      </p:cBhvr>
                                      <p:to>
                                        <p:strVal val="hidden"/>
                                      </p:to>
                                    </p:set>
                                  </p:childTnLst>
                                </p:cTn>
                              </p:par>
                              <p:par>
                                <p:cTn id="69" presetID="10" presetClass="exit" presetSubtype="0" fill="hold" grpId="1" nodeType="withEffect">
                                  <p:stCondLst>
                                    <p:cond delay="250"/>
                                  </p:stCondLst>
                                  <p:childTnLst>
                                    <p:animEffect transition="out" filter="fade">
                                      <p:cBhvr>
                                        <p:cTn id="70" dur="500"/>
                                        <p:tgtEl>
                                          <p:spTgt spid="14"/>
                                        </p:tgtEl>
                                      </p:cBhvr>
                                    </p:animEffect>
                                    <p:set>
                                      <p:cBhvr>
                                        <p:cTn id="71" dur="1" fill="hold">
                                          <p:stCondLst>
                                            <p:cond delay="499"/>
                                          </p:stCondLst>
                                        </p:cTn>
                                        <p:tgtEl>
                                          <p:spTgt spid="14"/>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left)">
                                      <p:cBhvr>
                                        <p:cTn id="76" dur="500"/>
                                        <p:tgtEl>
                                          <p:spTgt spid="15"/>
                                        </p:tgtEl>
                                      </p:cBhvr>
                                    </p:animEffect>
                                  </p:childTnLst>
                                </p:cTn>
                              </p:par>
                              <p:par>
                                <p:cTn id="77" presetID="18" presetClass="emph" presetSubtype="0" fill="hold" grpId="1" nodeType="withEffect">
                                  <p:stCondLst>
                                    <p:cond delay="0"/>
                                  </p:stCondLst>
                                  <p:childTnLst>
                                    <p:set>
                                      <p:cBhvr override="childStyle">
                                        <p:cTn id="78" dur="500" fill="hold"/>
                                        <p:tgtEl>
                                          <p:spTgt spid="15"/>
                                        </p:tgtEl>
                                        <p:attrNameLst>
                                          <p:attrName>style.textDecorationUnderline</p:attrName>
                                        </p:attrNameLst>
                                      </p:cBhvr>
                                      <p:to>
                                        <p:strVal val="true"/>
                                      </p:to>
                                    </p:set>
                                  </p:childTnLst>
                                </p:cTn>
                              </p:par>
                              <p:par>
                                <p:cTn id="79" presetID="22" presetClass="entr" presetSubtype="1" fill="hold" grpId="1" nodeType="withEffect">
                                  <p:stCondLst>
                                    <p:cond delay="400"/>
                                  </p:stCondLst>
                                  <p:childTnLst>
                                    <p:set>
                                      <p:cBhvr>
                                        <p:cTn id="80" dur="1" fill="hold">
                                          <p:stCondLst>
                                            <p:cond delay="0"/>
                                          </p:stCondLst>
                                        </p:cTn>
                                        <p:tgtEl>
                                          <p:spTgt spid="6"/>
                                        </p:tgtEl>
                                        <p:attrNameLst>
                                          <p:attrName>style.visibility</p:attrName>
                                        </p:attrNameLst>
                                      </p:cBhvr>
                                      <p:to>
                                        <p:strVal val="visible"/>
                                      </p:to>
                                    </p:set>
                                    <p:animEffect transition="in" filter="wipe(up)">
                                      <p:cBhvr>
                                        <p:cTn id="81" dur="500"/>
                                        <p:tgtEl>
                                          <p:spTgt spid="6"/>
                                        </p:tgtEl>
                                      </p:cBhvr>
                                    </p:animEffect>
                                  </p:childTnLst>
                                </p:cTn>
                              </p:par>
                            </p:childTnLst>
                          </p:cTn>
                        </p:par>
                        <p:par>
                          <p:cTn id="82" fill="hold">
                            <p:stCondLst>
                              <p:cond delay="900"/>
                            </p:stCondLst>
                            <p:childTnLst>
                              <p:par>
                                <p:cTn id="83" presetID="22" presetClass="entr" presetSubtype="2" fill="hold" grpId="0" nodeType="after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wipe(right)">
                                      <p:cBhvr>
                                        <p:cTn id="8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10" grpId="0"/>
      <p:bldP spid="10" grpId="1"/>
      <p:bldP spid="3074" grpId="0"/>
      <p:bldP spid="3074" grpId="1"/>
      <p:bldP spid="4" grpId="0"/>
      <p:bldP spid="4" grpId="1"/>
      <p:bldP spid="15" grpId="0"/>
      <p:bldP spid="15" grpId="1"/>
      <p:bldP spid="13" grpId="0"/>
      <p:bldP spid="2" grpId="0" animBg="1"/>
      <p:bldP spid="2" grpId="1" animBg="1"/>
      <p:bldP spid="14" grpId="0"/>
      <p:bldP spid="14" grpId="1"/>
      <p:bldP spid="16" grpId="0"/>
      <p:bldP spid="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E1199D-7488-46F3-A603-AD94D9192F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14" name="!!Flame">
            <a:extLst>
              <a:ext uri="{FF2B5EF4-FFF2-40B4-BE49-F238E27FC236}">
                <a16:creationId xmlns:a16="http://schemas.microsoft.com/office/drawing/2014/main" id="{5B106239-C0AB-44EB-8D92-E40C22848E16}"/>
              </a:ext>
            </a:extLst>
          </p:cNvPr>
          <p:cNvSpPr/>
          <p:nvPr/>
        </p:nvSpPr>
        <p:spPr>
          <a:xfrm>
            <a:off x="2436311" y="502444"/>
            <a:ext cx="4455443" cy="6355556"/>
          </a:xfrm>
          <a:custGeom>
            <a:avLst/>
            <a:gdLst>
              <a:gd name="connsiteX0" fmla="*/ 1864895 w 4584031"/>
              <a:gd name="connsiteY0" fmla="*/ 6412831 h 6412831"/>
              <a:gd name="connsiteX1" fmla="*/ 2249905 w 4584031"/>
              <a:gd name="connsiteY1" fmla="*/ 6400800 h 6412831"/>
              <a:gd name="connsiteX2" fmla="*/ 2237873 w 4584031"/>
              <a:gd name="connsiteY2" fmla="*/ 6075947 h 6412831"/>
              <a:gd name="connsiteX3" fmla="*/ 2249905 w 4584031"/>
              <a:gd name="connsiteY3" fmla="*/ 5811252 h 6412831"/>
              <a:gd name="connsiteX4" fmla="*/ 2322095 w 4584031"/>
              <a:gd name="connsiteY4" fmla="*/ 5606715 h 6412831"/>
              <a:gd name="connsiteX5" fmla="*/ 2201779 w 4584031"/>
              <a:gd name="connsiteY5" fmla="*/ 5281863 h 6412831"/>
              <a:gd name="connsiteX6" fmla="*/ 2394284 w 4584031"/>
              <a:gd name="connsiteY6" fmla="*/ 5101389 h 6412831"/>
              <a:gd name="connsiteX7" fmla="*/ 2358189 w 4584031"/>
              <a:gd name="connsiteY7" fmla="*/ 4981073 h 6412831"/>
              <a:gd name="connsiteX8" fmla="*/ 2237873 w 4584031"/>
              <a:gd name="connsiteY8" fmla="*/ 4944979 h 6412831"/>
              <a:gd name="connsiteX9" fmla="*/ 2310063 w 4584031"/>
              <a:gd name="connsiteY9" fmla="*/ 4836694 h 6412831"/>
              <a:gd name="connsiteX10" fmla="*/ 2550695 w 4584031"/>
              <a:gd name="connsiteY10" fmla="*/ 4572000 h 6412831"/>
              <a:gd name="connsiteX11" fmla="*/ 2382252 w 4584031"/>
              <a:gd name="connsiteY11" fmla="*/ 4367463 h 6412831"/>
              <a:gd name="connsiteX12" fmla="*/ 2382252 w 4584031"/>
              <a:gd name="connsiteY12" fmla="*/ 3826042 h 6412831"/>
              <a:gd name="connsiteX13" fmla="*/ 2478505 w 4584031"/>
              <a:gd name="connsiteY13" fmla="*/ 3717757 h 6412831"/>
              <a:gd name="connsiteX14" fmla="*/ 2394284 w 4584031"/>
              <a:gd name="connsiteY14" fmla="*/ 3332747 h 6412831"/>
              <a:gd name="connsiteX15" fmla="*/ 2562726 w 4584031"/>
              <a:gd name="connsiteY15" fmla="*/ 3152273 h 6412831"/>
              <a:gd name="connsiteX16" fmla="*/ 2514600 w 4584031"/>
              <a:gd name="connsiteY16" fmla="*/ 2899610 h 6412831"/>
              <a:gd name="connsiteX17" fmla="*/ 2478505 w 4584031"/>
              <a:gd name="connsiteY17" fmla="*/ 2767263 h 6412831"/>
              <a:gd name="connsiteX18" fmla="*/ 2610852 w 4584031"/>
              <a:gd name="connsiteY18" fmla="*/ 2598821 h 6412831"/>
              <a:gd name="connsiteX19" fmla="*/ 2514600 w 4584031"/>
              <a:gd name="connsiteY19" fmla="*/ 2442410 h 6412831"/>
              <a:gd name="connsiteX20" fmla="*/ 2610852 w 4584031"/>
              <a:gd name="connsiteY20" fmla="*/ 2261936 h 6412831"/>
              <a:gd name="connsiteX21" fmla="*/ 2514600 w 4584031"/>
              <a:gd name="connsiteY21" fmla="*/ 2189747 h 6412831"/>
              <a:gd name="connsiteX22" fmla="*/ 2598821 w 4584031"/>
              <a:gd name="connsiteY22" fmla="*/ 1913021 h 6412831"/>
              <a:gd name="connsiteX23" fmla="*/ 2683042 w 4584031"/>
              <a:gd name="connsiteY23" fmla="*/ 1624263 h 6412831"/>
              <a:gd name="connsiteX24" fmla="*/ 3068052 w 4584031"/>
              <a:gd name="connsiteY24" fmla="*/ 1528010 h 6412831"/>
              <a:gd name="connsiteX25" fmla="*/ 3392905 w 4584031"/>
              <a:gd name="connsiteY25" fmla="*/ 1636294 h 6412831"/>
              <a:gd name="connsiteX26" fmla="*/ 3284621 w 4584031"/>
              <a:gd name="connsiteY26" fmla="*/ 1371600 h 6412831"/>
              <a:gd name="connsiteX27" fmla="*/ 3693695 w 4584031"/>
              <a:gd name="connsiteY27" fmla="*/ 1383631 h 6412831"/>
              <a:gd name="connsiteX28" fmla="*/ 3934326 w 4584031"/>
              <a:gd name="connsiteY28" fmla="*/ 1263315 h 6412831"/>
              <a:gd name="connsiteX29" fmla="*/ 3886200 w 4584031"/>
              <a:gd name="connsiteY29" fmla="*/ 1155031 h 6412831"/>
              <a:gd name="connsiteX30" fmla="*/ 4211052 w 4584031"/>
              <a:gd name="connsiteY30" fmla="*/ 1167063 h 6412831"/>
              <a:gd name="connsiteX31" fmla="*/ 4584031 w 4584031"/>
              <a:gd name="connsiteY31" fmla="*/ 878305 h 6412831"/>
              <a:gd name="connsiteX32" fmla="*/ 4259179 w 4584031"/>
              <a:gd name="connsiteY32" fmla="*/ 842210 h 6412831"/>
              <a:gd name="connsiteX33" fmla="*/ 3741821 w 4584031"/>
              <a:gd name="connsiteY33" fmla="*/ 1058779 h 6412831"/>
              <a:gd name="connsiteX34" fmla="*/ 3693695 w 4584031"/>
              <a:gd name="connsiteY34" fmla="*/ 1010652 h 6412831"/>
              <a:gd name="connsiteX35" fmla="*/ 4042610 w 4584031"/>
              <a:gd name="connsiteY35" fmla="*/ 745957 h 6412831"/>
              <a:gd name="connsiteX36" fmla="*/ 3886200 w 4584031"/>
              <a:gd name="connsiteY36" fmla="*/ 637673 h 6412831"/>
              <a:gd name="connsiteX37" fmla="*/ 3886200 w 4584031"/>
              <a:gd name="connsiteY37" fmla="*/ 637673 h 6412831"/>
              <a:gd name="connsiteX38" fmla="*/ 3645568 w 4584031"/>
              <a:gd name="connsiteY38" fmla="*/ 613610 h 6412831"/>
              <a:gd name="connsiteX39" fmla="*/ 3657600 w 4584031"/>
              <a:gd name="connsiteY39" fmla="*/ 288757 h 6412831"/>
              <a:gd name="connsiteX40" fmla="*/ 3320716 w 4584031"/>
              <a:gd name="connsiteY40" fmla="*/ 372979 h 6412831"/>
              <a:gd name="connsiteX41" fmla="*/ 3176337 w 4584031"/>
              <a:gd name="connsiteY41" fmla="*/ 457200 h 6412831"/>
              <a:gd name="connsiteX42" fmla="*/ 2959768 w 4584031"/>
              <a:gd name="connsiteY42" fmla="*/ 300789 h 6412831"/>
              <a:gd name="connsiteX43" fmla="*/ 2827421 w 4584031"/>
              <a:gd name="connsiteY43" fmla="*/ 156410 h 6412831"/>
              <a:gd name="connsiteX44" fmla="*/ 2610852 w 4584031"/>
              <a:gd name="connsiteY44" fmla="*/ 336884 h 6412831"/>
              <a:gd name="connsiteX45" fmla="*/ 2478505 w 4584031"/>
              <a:gd name="connsiteY45" fmla="*/ 132347 h 6412831"/>
              <a:gd name="connsiteX46" fmla="*/ 2310063 w 4584031"/>
              <a:gd name="connsiteY46" fmla="*/ 228600 h 6412831"/>
              <a:gd name="connsiteX47" fmla="*/ 2213810 w 4584031"/>
              <a:gd name="connsiteY47" fmla="*/ 360947 h 6412831"/>
              <a:gd name="connsiteX48" fmla="*/ 2141621 w 4584031"/>
              <a:gd name="connsiteY48" fmla="*/ 120315 h 6412831"/>
              <a:gd name="connsiteX49" fmla="*/ 1973179 w 4584031"/>
              <a:gd name="connsiteY49" fmla="*/ 180473 h 6412831"/>
              <a:gd name="connsiteX50" fmla="*/ 1973179 w 4584031"/>
              <a:gd name="connsiteY50" fmla="*/ 180473 h 6412831"/>
              <a:gd name="connsiteX51" fmla="*/ 1684421 w 4584031"/>
              <a:gd name="connsiteY51" fmla="*/ 36094 h 6412831"/>
              <a:gd name="connsiteX52" fmla="*/ 1576137 w 4584031"/>
              <a:gd name="connsiteY52" fmla="*/ 204536 h 6412831"/>
              <a:gd name="connsiteX53" fmla="*/ 1443789 w 4584031"/>
              <a:gd name="connsiteY53" fmla="*/ 240631 h 6412831"/>
              <a:gd name="connsiteX54" fmla="*/ 1155031 w 4584031"/>
              <a:gd name="connsiteY54" fmla="*/ 0 h 6412831"/>
              <a:gd name="connsiteX55" fmla="*/ 1010652 w 4584031"/>
              <a:gd name="connsiteY55" fmla="*/ 120315 h 6412831"/>
              <a:gd name="connsiteX56" fmla="*/ 878305 w 4584031"/>
              <a:gd name="connsiteY56" fmla="*/ 12031 h 6412831"/>
              <a:gd name="connsiteX57" fmla="*/ 818147 w 4584031"/>
              <a:gd name="connsiteY57" fmla="*/ 156410 h 6412831"/>
              <a:gd name="connsiteX58" fmla="*/ 709863 w 4584031"/>
              <a:gd name="connsiteY58" fmla="*/ 96252 h 6412831"/>
              <a:gd name="connsiteX59" fmla="*/ 493295 w 4584031"/>
              <a:gd name="connsiteY59" fmla="*/ 397042 h 6412831"/>
              <a:gd name="connsiteX60" fmla="*/ 204537 w 4584031"/>
              <a:gd name="connsiteY60" fmla="*/ 505326 h 6412831"/>
              <a:gd name="connsiteX61" fmla="*/ 0 w 4584031"/>
              <a:gd name="connsiteY61" fmla="*/ 625642 h 6412831"/>
              <a:gd name="connsiteX62" fmla="*/ 541421 w 4584031"/>
              <a:gd name="connsiteY62" fmla="*/ 938463 h 6412831"/>
              <a:gd name="connsiteX63" fmla="*/ 204537 w 4584031"/>
              <a:gd name="connsiteY63" fmla="*/ 1082842 h 6412831"/>
              <a:gd name="connsiteX64" fmla="*/ 469231 w 4584031"/>
              <a:gd name="connsiteY64" fmla="*/ 1275347 h 6412831"/>
              <a:gd name="connsiteX65" fmla="*/ 156410 w 4584031"/>
              <a:gd name="connsiteY65" fmla="*/ 1323473 h 6412831"/>
              <a:gd name="connsiteX66" fmla="*/ 709863 w 4584031"/>
              <a:gd name="connsiteY66" fmla="*/ 1624263 h 6412831"/>
              <a:gd name="connsiteX67" fmla="*/ 709863 w 4584031"/>
              <a:gd name="connsiteY67" fmla="*/ 1720515 h 6412831"/>
              <a:gd name="connsiteX68" fmla="*/ 998621 w 4584031"/>
              <a:gd name="connsiteY68" fmla="*/ 1684421 h 6412831"/>
              <a:gd name="connsiteX69" fmla="*/ 1251284 w 4584031"/>
              <a:gd name="connsiteY69" fmla="*/ 1973179 h 6412831"/>
              <a:gd name="connsiteX70" fmla="*/ 1443789 w 4584031"/>
              <a:gd name="connsiteY70" fmla="*/ 1792705 h 6412831"/>
              <a:gd name="connsiteX71" fmla="*/ 1491916 w 4584031"/>
              <a:gd name="connsiteY71" fmla="*/ 2117557 h 6412831"/>
              <a:gd name="connsiteX72" fmla="*/ 1636295 w 4584031"/>
              <a:gd name="connsiteY72" fmla="*/ 2033336 h 6412831"/>
              <a:gd name="connsiteX73" fmla="*/ 1479884 w 4584031"/>
              <a:gd name="connsiteY73" fmla="*/ 2622884 h 6412831"/>
              <a:gd name="connsiteX74" fmla="*/ 1624263 w 4584031"/>
              <a:gd name="connsiteY74" fmla="*/ 2707105 h 6412831"/>
              <a:gd name="connsiteX75" fmla="*/ 1455821 w 4584031"/>
              <a:gd name="connsiteY75" fmla="*/ 3212431 h 6412831"/>
              <a:gd name="connsiteX76" fmla="*/ 1708484 w 4584031"/>
              <a:gd name="connsiteY76" fmla="*/ 3164305 h 6412831"/>
              <a:gd name="connsiteX77" fmla="*/ 1636295 w 4584031"/>
              <a:gd name="connsiteY77" fmla="*/ 3441031 h 6412831"/>
              <a:gd name="connsiteX78" fmla="*/ 1756610 w 4584031"/>
              <a:gd name="connsiteY78" fmla="*/ 3657600 h 6412831"/>
              <a:gd name="connsiteX79" fmla="*/ 1588168 w 4584031"/>
              <a:gd name="connsiteY79" fmla="*/ 3934326 h 6412831"/>
              <a:gd name="connsiteX80" fmla="*/ 1732547 w 4584031"/>
              <a:gd name="connsiteY80" fmla="*/ 4090736 h 6412831"/>
              <a:gd name="connsiteX81" fmla="*/ 1696452 w 4584031"/>
              <a:gd name="connsiteY81" fmla="*/ 4331368 h 6412831"/>
              <a:gd name="connsiteX82" fmla="*/ 1672389 w 4584031"/>
              <a:gd name="connsiteY82" fmla="*/ 4608094 h 6412831"/>
              <a:gd name="connsiteX83" fmla="*/ 1780673 w 4584031"/>
              <a:gd name="connsiteY83" fmla="*/ 4764505 h 6412831"/>
              <a:gd name="connsiteX84" fmla="*/ 1732547 w 4584031"/>
              <a:gd name="connsiteY84" fmla="*/ 5161547 h 6412831"/>
              <a:gd name="connsiteX85" fmla="*/ 1888958 w 4584031"/>
              <a:gd name="connsiteY85" fmla="*/ 5378115 h 6412831"/>
              <a:gd name="connsiteX86" fmla="*/ 1876926 w 4584031"/>
              <a:gd name="connsiteY86" fmla="*/ 5606715 h 6412831"/>
              <a:gd name="connsiteX87" fmla="*/ 1876926 w 4584031"/>
              <a:gd name="connsiteY87" fmla="*/ 5859379 h 6412831"/>
              <a:gd name="connsiteX88" fmla="*/ 1828800 w 4584031"/>
              <a:gd name="connsiteY88" fmla="*/ 6063915 h 6412831"/>
              <a:gd name="connsiteX89" fmla="*/ 1852863 w 4584031"/>
              <a:gd name="connsiteY89" fmla="*/ 6208294 h 6412831"/>
              <a:gd name="connsiteX90" fmla="*/ 1756610 w 4584031"/>
              <a:gd name="connsiteY90" fmla="*/ 6280484 h 6412831"/>
              <a:gd name="connsiteX91" fmla="*/ 1864895 w 4584031"/>
              <a:gd name="connsiteY91" fmla="*/ 6412831 h 6412831"/>
              <a:gd name="connsiteX0" fmla="*/ 1864895 w 4584031"/>
              <a:gd name="connsiteY0" fmla="*/ 6412831 h 6412831"/>
              <a:gd name="connsiteX1" fmla="*/ 2249905 w 4584031"/>
              <a:gd name="connsiteY1" fmla="*/ 6400800 h 6412831"/>
              <a:gd name="connsiteX2" fmla="*/ 2237873 w 4584031"/>
              <a:gd name="connsiteY2" fmla="*/ 6075947 h 6412831"/>
              <a:gd name="connsiteX3" fmla="*/ 2249905 w 4584031"/>
              <a:gd name="connsiteY3" fmla="*/ 5811252 h 6412831"/>
              <a:gd name="connsiteX4" fmla="*/ 2322095 w 4584031"/>
              <a:gd name="connsiteY4" fmla="*/ 5606715 h 6412831"/>
              <a:gd name="connsiteX5" fmla="*/ 2201779 w 4584031"/>
              <a:gd name="connsiteY5" fmla="*/ 5281863 h 6412831"/>
              <a:gd name="connsiteX6" fmla="*/ 2394284 w 4584031"/>
              <a:gd name="connsiteY6" fmla="*/ 5101389 h 6412831"/>
              <a:gd name="connsiteX7" fmla="*/ 2358189 w 4584031"/>
              <a:gd name="connsiteY7" fmla="*/ 4981073 h 6412831"/>
              <a:gd name="connsiteX8" fmla="*/ 2237873 w 4584031"/>
              <a:gd name="connsiteY8" fmla="*/ 4944979 h 6412831"/>
              <a:gd name="connsiteX9" fmla="*/ 2310063 w 4584031"/>
              <a:gd name="connsiteY9" fmla="*/ 4836694 h 6412831"/>
              <a:gd name="connsiteX10" fmla="*/ 2550695 w 4584031"/>
              <a:gd name="connsiteY10" fmla="*/ 4572000 h 6412831"/>
              <a:gd name="connsiteX11" fmla="*/ 2382252 w 4584031"/>
              <a:gd name="connsiteY11" fmla="*/ 4367463 h 6412831"/>
              <a:gd name="connsiteX12" fmla="*/ 2382252 w 4584031"/>
              <a:gd name="connsiteY12" fmla="*/ 3826042 h 6412831"/>
              <a:gd name="connsiteX13" fmla="*/ 2478505 w 4584031"/>
              <a:gd name="connsiteY13" fmla="*/ 3717757 h 6412831"/>
              <a:gd name="connsiteX14" fmla="*/ 2430003 w 4584031"/>
              <a:gd name="connsiteY14" fmla="*/ 3382754 h 6412831"/>
              <a:gd name="connsiteX15" fmla="*/ 2562726 w 4584031"/>
              <a:gd name="connsiteY15" fmla="*/ 3152273 h 6412831"/>
              <a:gd name="connsiteX16" fmla="*/ 2514600 w 4584031"/>
              <a:gd name="connsiteY16" fmla="*/ 2899610 h 6412831"/>
              <a:gd name="connsiteX17" fmla="*/ 2478505 w 4584031"/>
              <a:gd name="connsiteY17" fmla="*/ 2767263 h 6412831"/>
              <a:gd name="connsiteX18" fmla="*/ 2610852 w 4584031"/>
              <a:gd name="connsiteY18" fmla="*/ 2598821 h 6412831"/>
              <a:gd name="connsiteX19" fmla="*/ 2514600 w 4584031"/>
              <a:gd name="connsiteY19" fmla="*/ 2442410 h 6412831"/>
              <a:gd name="connsiteX20" fmla="*/ 2610852 w 4584031"/>
              <a:gd name="connsiteY20" fmla="*/ 2261936 h 6412831"/>
              <a:gd name="connsiteX21" fmla="*/ 2514600 w 4584031"/>
              <a:gd name="connsiteY21" fmla="*/ 2189747 h 6412831"/>
              <a:gd name="connsiteX22" fmla="*/ 2598821 w 4584031"/>
              <a:gd name="connsiteY22" fmla="*/ 1913021 h 6412831"/>
              <a:gd name="connsiteX23" fmla="*/ 2683042 w 4584031"/>
              <a:gd name="connsiteY23" fmla="*/ 1624263 h 6412831"/>
              <a:gd name="connsiteX24" fmla="*/ 3068052 w 4584031"/>
              <a:gd name="connsiteY24" fmla="*/ 1528010 h 6412831"/>
              <a:gd name="connsiteX25" fmla="*/ 3392905 w 4584031"/>
              <a:gd name="connsiteY25" fmla="*/ 1636294 h 6412831"/>
              <a:gd name="connsiteX26" fmla="*/ 3284621 w 4584031"/>
              <a:gd name="connsiteY26" fmla="*/ 1371600 h 6412831"/>
              <a:gd name="connsiteX27" fmla="*/ 3693695 w 4584031"/>
              <a:gd name="connsiteY27" fmla="*/ 1383631 h 6412831"/>
              <a:gd name="connsiteX28" fmla="*/ 3934326 w 4584031"/>
              <a:gd name="connsiteY28" fmla="*/ 1263315 h 6412831"/>
              <a:gd name="connsiteX29" fmla="*/ 3886200 w 4584031"/>
              <a:gd name="connsiteY29" fmla="*/ 1155031 h 6412831"/>
              <a:gd name="connsiteX30" fmla="*/ 4211052 w 4584031"/>
              <a:gd name="connsiteY30" fmla="*/ 1167063 h 6412831"/>
              <a:gd name="connsiteX31" fmla="*/ 4584031 w 4584031"/>
              <a:gd name="connsiteY31" fmla="*/ 878305 h 6412831"/>
              <a:gd name="connsiteX32" fmla="*/ 4259179 w 4584031"/>
              <a:gd name="connsiteY32" fmla="*/ 842210 h 6412831"/>
              <a:gd name="connsiteX33" fmla="*/ 3741821 w 4584031"/>
              <a:gd name="connsiteY33" fmla="*/ 1058779 h 6412831"/>
              <a:gd name="connsiteX34" fmla="*/ 3693695 w 4584031"/>
              <a:gd name="connsiteY34" fmla="*/ 1010652 h 6412831"/>
              <a:gd name="connsiteX35" fmla="*/ 4042610 w 4584031"/>
              <a:gd name="connsiteY35" fmla="*/ 745957 h 6412831"/>
              <a:gd name="connsiteX36" fmla="*/ 3886200 w 4584031"/>
              <a:gd name="connsiteY36" fmla="*/ 637673 h 6412831"/>
              <a:gd name="connsiteX37" fmla="*/ 3886200 w 4584031"/>
              <a:gd name="connsiteY37" fmla="*/ 637673 h 6412831"/>
              <a:gd name="connsiteX38" fmla="*/ 3645568 w 4584031"/>
              <a:gd name="connsiteY38" fmla="*/ 613610 h 6412831"/>
              <a:gd name="connsiteX39" fmla="*/ 3657600 w 4584031"/>
              <a:gd name="connsiteY39" fmla="*/ 288757 h 6412831"/>
              <a:gd name="connsiteX40" fmla="*/ 3320716 w 4584031"/>
              <a:gd name="connsiteY40" fmla="*/ 372979 h 6412831"/>
              <a:gd name="connsiteX41" fmla="*/ 3176337 w 4584031"/>
              <a:gd name="connsiteY41" fmla="*/ 457200 h 6412831"/>
              <a:gd name="connsiteX42" fmla="*/ 2959768 w 4584031"/>
              <a:gd name="connsiteY42" fmla="*/ 300789 h 6412831"/>
              <a:gd name="connsiteX43" fmla="*/ 2827421 w 4584031"/>
              <a:gd name="connsiteY43" fmla="*/ 156410 h 6412831"/>
              <a:gd name="connsiteX44" fmla="*/ 2610852 w 4584031"/>
              <a:gd name="connsiteY44" fmla="*/ 336884 h 6412831"/>
              <a:gd name="connsiteX45" fmla="*/ 2478505 w 4584031"/>
              <a:gd name="connsiteY45" fmla="*/ 132347 h 6412831"/>
              <a:gd name="connsiteX46" fmla="*/ 2310063 w 4584031"/>
              <a:gd name="connsiteY46" fmla="*/ 228600 h 6412831"/>
              <a:gd name="connsiteX47" fmla="*/ 2213810 w 4584031"/>
              <a:gd name="connsiteY47" fmla="*/ 360947 h 6412831"/>
              <a:gd name="connsiteX48" fmla="*/ 2141621 w 4584031"/>
              <a:gd name="connsiteY48" fmla="*/ 120315 h 6412831"/>
              <a:gd name="connsiteX49" fmla="*/ 1973179 w 4584031"/>
              <a:gd name="connsiteY49" fmla="*/ 180473 h 6412831"/>
              <a:gd name="connsiteX50" fmla="*/ 1973179 w 4584031"/>
              <a:gd name="connsiteY50" fmla="*/ 180473 h 6412831"/>
              <a:gd name="connsiteX51" fmla="*/ 1684421 w 4584031"/>
              <a:gd name="connsiteY51" fmla="*/ 36094 h 6412831"/>
              <a:gd name="connsiteX52" fmla="*/ 1576137 w 4584031"/>
              <a:gd name="connsiteY52" fmla="*/ 204536 h 6412831"/>
              <a:gd name="connsiteX53" fmla="*/ 1443789 w 4584031"/>
              <a:gd name="connsiteY53" fmla="*/ 240631 h 6412831"/>
              <a:gd name="connsiteX54" fmla="*/ 1155031 w 4584031"/>
              <a:gd name="connsiteY54" fmla="*/ 0 h 6412831"/>
              <a:gd name="connsiteX55" fmla="*/ 1010652 w 4584031"/>
              <a:gd name="connsiteY55" fmla="*/ 120315 h 6412831"/>
              <a:gd name="connsiteX56" fmla="*/ 878305 w 4584031"/>
              <a:gd name="connsiteY56" fmla="*/ 12031 h 6412831"/>
              <a:gd name="connsiteX57" fmla="*/ 818147 w 4584031"/>
              <a:gd name="connsiteY57" fmla="*/ 156410 h 6412831"/>
              <a:gd name="connsiteX58" fmla="*/ 709863 w 4584031"/>
              <a:gd name="connsiteY58" fmla="*/ 96252 h 6412831"/>
              <a:gd name="connsiteX59" fmla="*/ 493295 w 4584031"/>
              <a:gd name="connsiteY59" fmla="*/ 397042 h 6412831"/>
              <a:gd name="connsiteX60" fmla="*/ 204537 w 4584031"/>
              <a:gd name="connsiteY60" fmla="*/ 505326 h 6412831"/>
              <a:gd name="connsiteX61" fmla="*/ 0 w 4584031"/>
              <a:gd name="connsiteY61" fmla="*/ 625642 h 6412831"/>
              <a:gd name="connsiteX62" fmla="*/ 541421 w 4584031"/>
              <a:gd name="connsiteY62" fmla="*/ 938463 h 6412831"/>
              <a:gd name="connsiteX63" fmla="*/ 204537 w 4584031"/>
              <a:gd name="connsiteY63" fmla="*/ 1082842 h 6412831"/>
              <a:gd name="connsiteX64" fmla="*/ 469231 w 4584031"/>
              <a:gd name="connsiteY64" fmla="*/ 1275347 h 6412831"/>
              <a:gd name="connsiteX65" fmla="*/ 156410 w 4584031"/>
              <a:gd name="connsiteY65" fmla="*/ 1323473 h 6412831"/>
              <a:gd name="connsiteX66" fmla="*/ 709863 w 4584031"/>
              <a:gd name="connsiteY66" fmla="*/ 1624263 h 6412831"/>
              <a:gd name="connsiteX67" fmla="*/ 709863 w 4584031"/>
              <a:gd name="connsiteY67" fmla="*/ 1720515 h 6412831"/>
              <a:gd name="connsiteX68" fmla="*/ 998621 w 4584031"/>
              <a:gd name="connsiteY68" fmla="*/ 1684421 h 6412831"/>
              <a:gd name="connsiteX69" fmla="*/ 1251284 w 4584031"/>
              <a:gd name="connsiteY69" fmla="*/ 1973179 h 6412831"/>
              <a:gd name="connsiteX70" fmla="*/ 1443789 w 4584031"/>
              <a:gd name="connsiteY70" fmla="*/ 1792705 h 6412831"/>
              <a:gd name="connsiteX71" fmla="*/ 1491916 w 4584031"/>
              <a:gd name="connsiteY71" fmla="*/ 2117557 h 6412831"/>
              <a:gd name="connsiteX72" fmla="*/ 1636295 w 4584031"/>
              <a:gd name="connsiteY72" fmla="*/ 2033336 h 6412831"/>
              <a:gd name="connsiteX73" fmla="*/ 1479884 w 4584031"/>
              <a:gd name="connsiteY73" fmla="*/ 2622884 h 6412831"/>
              <a:gd name="connsiteX74" fmla="*/ 1624263 w 4584031"/>
              <a:gd name="connsiteY74" fmla="*/ 2707105 h 6412831"/>
              <a:gd name="connsiteX75" fmla="*/ 1455821 w 4584031"/>
              <a:gd name="connsiteY75" fmla="*/ 3212431 h 6412831"/>
              <a:gd name="connsiteX76" fmla="*/ 1708484 w 4584031"/>
              <a:gd name="connsiteY76" fmla="*/ 3164305 h 6412831"/>
              <a:gd name="connsiteX77" fmla="*/ 1636295 w 4584031"/>
              <a:gd name="connsiteY77" fmla="*/ 3441031 h 6412831"/>
              <a:gd name="connsiteX78" fmla="*/ 1756610 w 4584031"/>
              <a:gd name="connsiteY78" fmla="*/ 3657600 h 6412831"/>
              <a:gd name="connsiteX79" fmla="*/ 1588168 w 4584031"/>
              <a:gd name="connsiteY79" fmla="*/ 3934326 h 6412831"/>
              <a:gd name="connsiteX80" fmla="*/ 1732547 w 4584031"/>
              <a:gd name="connsiteY80" fmla="*/ 4090736 h 6412831"/>
              <a:gd name="connsiteX81" fmla="*/ 1696452 w 4584031"/>
              <a:gd name="connsiteY81" fmla="*/ 4331368 h 6412831"/>
              <a:gd name="connsiteX82" fmla="*/ 1672389 w 4584031"/>
              <a:gd name="connsiteY82" fmla="*/ 4608094 h 6412831"/>
              <a:gd name="connsiteX83" fmla="*/ 1780673 w 4584031"/>
              <a:gd name="connsiteY83" fmla="*/ 4764505 h 6412831"/>
              <a:gd name="connsiteX84" fmla="*/ 1732547 w 4584031"/>
              <a:gd name="connsiteY84" fmla="*/ 5161547 h 6412831"/>
              <a:gd name="connsiteX85" fmla="*/ 1888958 w 4584031"/>
              <a:gd name="connsiteY85" fmla="*/ 5378115 h 6412831"/>
              <a:gd name="connsiteX86" fmla="*/ 1876926 w 4584031"/>
              <a:gd name="connsiteY86" fmla="*/ 5606715 h 6412831"/>
              <a:gd name="connsiteX87" fmla="*/ 1876926 w 4584031"/>
              <a:gd name="connsiteY87" fmla="*/ 5859379 h 6412831"/>
              <a:gd name="connsiteX88" fmla="*/ 1828800 w 4584031"/>
              <a:gd name="connsiteY88" fmla="*/ 6063915 h 6412831"/>
              <a:gd name="connsiteX89" fmla="*/ 1852863 w 4584031"/>
              <a:gd name="connsiteY89" fmla="*/ 6208294 h 6412831"/>
              <a:gd name="connsiteX90" fmla="*/ 1756610 w 4584031"/>
              <a:gd name="connsiteY90" fmla="*/ 6280484 h 6412831"/>
              <a:gd name="connsiteX91" fmla="*/ 1864895 w 4584031"/>
              <a:gd name="connsiteY91" fmla="*/ 6412831 h 6412831"/>
              <a:gd name="connsiteX0" fmla="*/ 1864895 w 4584031"/>
              <a:gd name="connsiteY0" fmla="*/ 6412831 h 6412831"/>
              <a:gd name="connsiteX1" fmla="*/ 2249905 w 4584031"/>
              <a:gd name="connsiteY1" fmla="*/ 6400800 h 6412831"/>
              <a:gd name="connsiteX2" fmla="*/ 2237873 w 4584031"/>
              <a:gd name="connsiteY2" fmla="*/ 6075947 h 6412831"/>
              <a:gd name="connsiteX3" fmla="*/ 2249905 w 4584031"/>
              <a:gd name="connsiteY3" fmla="*/ 5811252 h 6412831"/>
              <a:gd name="connsiteX4" fmla="*/ 2322095 w 4584031"/>
              <a:gd name="connsiteY4" fmla="*/ 5606715 h 6412831"/>
              <a:gd name="connsiteX5" fmla="*/ 2201779 w 4584031"/>
              <a:gd name="connsiteY5" fmla="*/ 5281863 h 6412831"/>
              <a:gd name="connsiteX6" fmla="*/ 2394284 w 4584031"/>
              <a:gd name="connsiteY6" fmla="*/ 5101389 h 6412831"/>
              <a:gd name="connsiteX7" fmla="*/ 2358189 w 4584031"/>
              <a:gd name="connsiteY7" fmla="*/ 4981073 h 6412831"/>
              <a:gd name="connsiteX8" fmla="*/ 2237873 w 4584031"/>
              <a:gd name="connsiteY8" fmla="*/ 4944979 h 6412831"/>
              <a:gd name="connsiteX9" fmla="*/ 2310063 w 4584031"/>
              <a:gd name="connsiteY9" fmla="*/ 4836694 h 6412831"/>
              <a:gd name="connsiteX10" fmla="*/ 2550695 w 4584031"/>
              <a:gd name="connsiteY10" fmla="*/ 4572000 h 6412831"/>
              <a:gd name="connsiteX11" fmla="*/ 2382252 w 4584031"/>
              <a:gd name="connsiteY11" fmla="*/ 4367463 h 6412831"/>
              <a:gd name="connsiteX12" fmla="*/ 2382252 w 4584031"/>
              <a:gd name="connsiteY12" fmla="*/ 3826042 h 6412831"/>
              <a:gd name="connsiteX13" fmla="*/ 2478505 w 4584031"/>
              <a:gd name="connsiteY13" fmla="*/ 3717757 h 6412831"/>
              <a:gd name="connsiteX14" fmla="*/ 2430003 w 4584031"/>
              <a:gd name="connsiteY14" fmla="*/ 3382754 h 6412831"/>
              <a:gd name="connsiteX15" fmla="*/ 2531769 w 4584031"/>
              <a:gd name="connsiteY15" fmla="*/ 3157036 h 6412831"/>
              <a:gd name="connsiteX16" fmla="*/ 2514600 w 4584031"/>
              <a:gd name="connsiteY16" fmla="*/ 2899610 h 6412831"/>
              <a:gd name="connsiteX17" fmla="*/ 2478505 w 4584031"/>
              <a:gd name="connsiteY17" fmla="*/ 2767263 h 6412831"/>
              <a:gd name="connsiteX18" fmla="*/ 2610852 w 4584031"/>
              <a:gd name="connsiteY18" fmla="*/ 2598821 h 6412831"/>
              <a:gd name="connsiteX19" fmla="*/ 2514600 w 4584031"/>
              <a:gd name="connsiteY19" fmla="*/ 2442410 h 6412831"/>
              <a:gd name="connsiteX20" fmla="*/ 2610852 w 4584031"/>
              <a:gd name="connsiteY20" fmla="*/ 2261936 h 6412831"/>
              <a:gd name="connsiteX21" fmla="*/ 2514600 w 4584031"/>
              <a:gd name="connsiteY21" fmla="*/ 2189747 h 6412831"/>
              <a:gd name="connsiteX22" fmla="*/ 2598821 w 4584031"/>
              <a:gd name="connsiteY22" fmla="*/ 1913021 h 6412831"/>
              <a:gd name="connsiteX23" fmla="*/ 2683042 w 4584031"/>
              <a:gd name="connsiteY23" fmla="*/ 1624263 h 6412831"/>
              <a:gd name="connsiteX24" fmla="*/ 3068052 w 4584031"/>
              <a:gd name="connsiteY24" fmla="*/ 1528010 h 6412831"/>
              <a:gd name="connsiteX25" fmla="*/ 3392905 w 4584031"/>
              <a:gd name="connsiteY25" fmla="*/ 1636294 h 6412831"/>
              <a:gd name="connsiteX26" fmla="*/ 3284621 w 4584031"/>
              <a:gd name="connsiteY26" fmla="*/ 1371600 h 6412831"/>
              <a:gd name="connsiteX27" fmla="*/ 3693695 w 4584031"/>
              <a:gd name="connsiteY27" fmla="*/ 1383631 h 6412831"/>
              <a:gd name="connsiteX28" fmla="*/ 3934326 w 4584031"/>
              <a:gd name="connsiteY28" fmla="*/ 1263315 h 6412831"/>
              <a:gd name="connsiteX29" fmla="*/ 3886200 w 4584031"/>
              <a:gd name="connsiteY29" fmla="*/ 1155031 h 6412831"/>
              <a:gd name="connsiteX30" fmla="*/ 4211052 w 4584031"/>
              <a:gd name="connsiteY30" fmla="*/ 1167063 h 6412831"/>
              <a:gd name="connsiteX31" fmla="*/ 4584031 w 4584031"/>
              <a:gd name="connsiteY31" fmla="*/ 878305 h 6412831"/>
              <a:gd name="connsiteX32" fmla="*/ 4259179 w 4584031"/>
              <a:gd name="connsiteY32" fmla="*/ 842210 h 6412831"/>
              <a:gd name="connsiteX33" fmla="*/ 3741821 w 4584031"/>
              <a:gd name="connsiteY33" fmla="*/ 1058779 h 6412831"/>
              <a:gd name="connsiteX34" fmla="*/ 3693695 w 4584031"/>
              <a:gd name="connsiteY34" fmla="*/ 1010652 h 6412831"/>
              <a:gd name="connsiteX35" fmla="*/ 4042610 w 4584031"/>
              <a:gd name="connsiteY35" fmla="*/ 745957 h 6412831"/>
              <a:gd name="connsiteX36" fmla="*/ 3886200 w 4584031"/>
              <a:gd name="connsiteY36" fmla="*/ 637673 h 6412831"/>
              <a:gd name="connsiteX37" fmla="*/ 3886200 w 4584031"/>
              <a:gd name="connsiteY37" fmla="*/ 637673 h 6412831"/>
              <a:gd name="connsiteX38" fmla="*/ 3645568 w 4584031"/>
              <a:gd name="connsiteY38" fmla="*/ 613610 h 6412831"/>
              <a:gd name="connsiteX39" fmla="*/ 3657600 w 4584031"/>
              <a:gd name="connsiteY39" fmla="*/ 288757 h 6412831"/>
              <a:gd name="connsiteX40" fmla="*/ 3320716 w 4584031"/>
              <a:gd name="connsiteY40" fmla="*/ 372979 h 6412831"/>
              <a:gd name="connsiteX41" fmla="*/ 3176337 w 4584031"/>
              <a:gd name="connsiteY41" fmla="*/ 457200 h 6412831"/>
              <a:gd name="connsiteX42" fmla="*/ 2959768 w 4584031"/>
              <a:gd name="connsiteY42" fmla="*/ 300789 h 6412831"/>
              <a:gd name="connsiteX43" fmla="*/ 2827421 w 4584031"/>
              <a:gd name="connsiteY43" fmla="*/ 156410 h 6412831"/>
              <a:gd name="connsiteX44" fmla="*/ 2610852 w 4584031"/>
              <a:gd name="connsiteY44" fmla="*/ 336884 h 6412831"/>
              <a:gd name="connsiteX45" fmla="*/ 2478505 w 4584031"/>
              <a:gd name="connsiteY45" fmla="*/ 132347 h 6412831"/>
              <a:gd name="connsiteX46" fmla="*/ 2310063 w 4584031"/>
              <a:gd name="connsiteY46" fmla="*/ 228600 h 6412831"/>
              <a:gd name="connsiteX47" fmla="*/ 2213810 w 4584031"/>
              <a:gd name="connsiteY47" fmla="*/ 360947 h 6412831"/>
              <a:gd name="connsiteX48" fmla="*/ 2141621 w 4584031"/>
              <a:gd name="connsiteY48" fmla="*/ 120315 h 6412831"/>
              <a:gd name="connsiteX49" fmla="*/ 1973179 w 4584031"/>
              <a:gd name="connsiteY49" fmla="*/ 180473 h 6412831"/>
              <a:gd name="connsiteX50" fmla="*/ 1973179 w 4584031"/>
              <a:gd name="connsiteY50" fmla="*/ 180473 h 6412831"/>
              <a:gd name="connsiteX51" fmla="*/ 1684421 w 4584031"/>
              <a:gd name="connsiteY51" fmla="*/ 36094 h 6412831"/>
              <a:gd name="connsiteX52" fmla="*/ 1576137 w 4584031"/>
              <a:gd name="connsiteY52" fmla="*/ 204536 h 6412831"/>
              <a:gd name="connsiteX53" fmla="*/ 1443789 w 4584031"/>
              <a:gd name="connsiteY53" fmla="*/ 240631 h 6412831"/>
              <a:gd name="connsiteX54" fmla="*/ 1155031 w 4584031"/>
              <a:gd name="connsiteY54" fmla="*/ 0 h 6412831"/>
              <a:gd name="connsiteX55" fmla="*/ 1010652 w 4584031"/>
              <a:gd name="connsiteY55" fmla="*/ 120315 h 6412831"/>
              <a:gd name="connsiteX56" fmla="*/ 878305 w 4584031"/>
              <a:gd name="connsiteY56" fmla="*/ 12031 h 6412831"/>
              <a:gd name="connsiteX57" fmla="*/ 818147 w 4584031"/>
              <a:gd name="connsiteY57" fmla="*/ 156410 h 6412831"/>
              <a:gd name="connsiteX58" fmla="*/ 709863 w 4584031"/>
              <a:gd name="connsiteY58" fmla="*/ 96252 h 6412831"/>
              <a:gd name="connsiteX59" fmla="*/ 493295 w 4584031"/>
              <a:gd name="connsiteY59" fmla="*/ 397042 h 6412831"/>
              <a:gd name="connsiteX60" fmla="*/ 204537 w 4584031"/>
              <a:gd name="connsiteY60" fmla="*/ 505326 h 6412831"/>
              <a:gd name="connsiteX61" fmla="*/ 0 w 4584031"/>
              <a:gd name="connsiteY61" fmla="*/ 625642 h 6412831"/>
              <a:gd name="connsiteX62" fmla="*/ 541421 w 4584031"/>
              <a:gd name="connsiteY62" fmla="*/ 938463 h 6412831"/>
              <a:gd name="connsiteX63" fmla="*/ 204537 w 4584031"/>
              <a:gd name="connsiteY63" fmla="*/ 1082842 h 6412831"/>
              <a:gd name="connsiteX64" fmla="*/ 469231 w 4584031"/>
              <a:gd name="connsiteY64" fmla="*/ 1275347 h 6412831"/>
              <a:gd name="connsiteX65" fmla="*/ 156410 w 4584031"/>
              <a:gd name="connsiteY65" fmla="*/ 1323473 h 6412831"/>
              <a:gd name="connsiteX66" fmla="*/ 709863 w 4584031"/>
              <a:gd name="connsiteY66" fmla="*/ 1624263 h 6412831"/>
              <a:gd name="connsiteX67" fmla="*/ 709863 w 4584031"/>
              <a:gd name="connsiteY67" fmla="*/ 1720515 h 6412831"/>
              <a:gd name="connsiteX68" fmla="*/ 998621 w 4584031"/>
              <a:gd name="connsiteY68" fmla="*/ 1684421 h 6412831"/>
              <a:gd name="connsiteX69" fmla="*/ 1251284 w 4584031"/>
              <a:gd name="connsiteY69" fmla="*/ 1973179 h 6412831"/>
              <a:gd name="connsiteX70" fmla="*/ 1443789 w 4584031"/>
              <a:gd name="connsiteY70" fmla="*/ 1792705 h 6412831"/>
              <a:gd name="connsiteX71" fmla="*/ 1491916 w 4584031"/>
              <a:gd name="connsiteY71" fmla="*/ 2117557 h 6412831"/>
              <a:gd name="connsiteX72" fmla="*/ 1636295 w 4584031"/>
              <a:gd name="connsiteY72" fmla="*/ 2033336 h 6412831"/>
              <a:gd name="connsiteX73" fmla="*/ 1479884 w 4584031"/>
              <a:gd name="connsiteY73" fmla="*/ 2622884 h 6412831"/>
              <a:gd name="connsiteX74" fmla="*/ 1624263 w 4584031"/>
              <a:gd name="connsiteY74" fmla="*/ 2707105 h 6412831"/>
              <a:gd name="connsiteX75" fmla="*/ 1455821 w 4584031"/>
              <a:gd name="connsiteY75" fmla="*/ 3212431 h 6412831"/>
              <a:gd name="connsiteX76" fmla="*/ 1708484 w 4584031"/>
              <a:gd name="connsiteY76" fmla="*/ 3164305 h 6412831"/>
              <a:gd name="connsiteX77" fmla="*/ 1636295 w 4584031"/>
              <a:gd name="connsiteY77" fmla="*/ 3441031 h 6412831"/>
              <a:gd name="connsiteX78" fmla="*/ 1756610 w 4584031"/>
              <a:gd name="connsiteY78" fmla="*/ 3657600 h 6412831"/>
              <a:gd name="connsiteX79" fmla="*/ 1588168 w 4584031"/>
              <a:gd name="connsiteY79" fmla="*/ 3934326 h 6412831"/>
              <a:gd name="connsiteX80" fmla="*/ 1732547 w 4584031"/>
              <a:gd name="connsiteY80" fmla="*/ 4090736 h 6412831"/>
              <a:gd name="connsiteX81" fmla="*/ 1696452 w 4584031"/>
              <a:gd name="connsiteY81" fmla="*/ 4331368 h 6412831"/>
              <a:gd name="connsiteX82" fmla="*/ 1672389 w 4584031"/>
              <a:gd name="connsiteY82" fmla="*/ 4608094 h 6412831"/>
              <a:gd name="connsiteX83" fmla="*/ 1780673 w 4584031"/>
              <a:gd name="connsiteY83" fmla="*/ 4764505 h 6412831"/>
              <a:gd name="connsiteX84" fmla="*/ 1732547 w 4584031"/>
              <a:gd name="connsiteY84" fmla="*/ 5161547 h 6412831"/>
              <a:gd name="connsiteX85" fmla="*/ 1888958 w 4584031"/>
              <a:gd name="connsiteY85" fmla="*/ 5378115 h 6412831"/>
              <a:gd name="connsiteX86" fmla="*/ 1876926 w 4584031"/>
              <a:gd name="connsiteY86" fmla="*/ 5606715 h 6412831"/>
              <a:gd name="connsiteX87" fmla="*/ 1876926 w 4584031"/>
              <a:gd name="connsiteY87" fmla="*/ 5859379 h 6412831"/>
              <a:gd name="connsiteX88" fmla="*/ 1828800 w 4584031"/>
              <a:gd name="connsiteY88" fmla="*/ 6063915 h 6412831"/>
              <a:gd name="connsiteX89" fmla="*/ 1852863 w 4584031"/>
              <a:gd name="connsiteY89" fmla="*/ 6208294 h 6412831"/>
              <a:gd name="connsiteX90" fmla="*/ 1756610 w 4584031"/>
              <a:gd name="connsiteY90" fmla="*/ 6280484 h 6412831"/>
              <a:gd name="connsiteX91" fmla="*/ 1864895 w 4584031"/>
              <a:gd name="connsiteY91" fmla="*/ 6412831 h 6412831"/>
              <a:gd name="connsiteX0" fmla="*/ 1864895 w 4584031"/>
              <a:gd name="connsiteY0" fmla="*/ 6412831 h 6412831"/>
              <a:gd name="connsiteX1" fmla="*/ 2249905 w 4584031"/>
              <a:gd name="connsiteY1" fmla="*/ 6400800 h 6412831"/>
              <a:gd name="connsiteX2" fmla="*/ 2237873 w 4584031"/>
              <a:gd name="connsiteY2" fmla="*/ 6075947 h 6412831"/>
              <a:gd name="connsiteX3" fmla="*/ 2249905 w 4584031"/>
              <a:gd name="connsiteY3" fmla="*/ 5811252 h 6412831"/>
              <a:gd name="connsiteX4" fmla="*/ 2322095 w 4584031"/>
              <a:gd name="connsiteY4" fmla="*/ 5606715 h 6412831"/>
              <a:gd name="connsiteX5" fmla="*/ 2201779 w 4584031"/>
              <a:gd name="connsiteY5" fmla="*/ 5281863 h 6412831"/>
              <a:gd name="connsiteX6" fmla="*/ 2394284 w 4584031"/>
              <a:gd name="connsiteY6" fmla="*/ 5101389 h 6412831"/>
              <a:gd name="connsiteX7" fmla="*/ 2358189 w 4584031"/>
              <a:gd name="connsiteY7" fmla="*/ 4981073 h 6412831"/>
              <a:gd name="connsiteX8" fmla="*/ 2237873 w 4584031"/>
              <a:gd name="connsiteY8" fmla="*/ 4944979 h 6412831"/>
              <a:gd name="connsiteX9" fmla="*/ 2310063 w 4584031"/>
              <a:gd name="connsiteY9" fmla="*/ 4836694 h 6412831"/>
              <a:gd name="connsiteX10" fmla="*/ 2550695 w 4584031"/>
              <a:gd name="connsiteY10" fmla="*/ 4572000 h 6412831"/>
              <a:gd name="connsiteX11" fmla="*/ 2382252 w 4584031"/>
              <a:gd name="connsiteY11" fmla="*/ 4367463 h 6412831"/>
              <a:gd name="connsiteX12" fmla="*/ 2382252 w 4584031"/>
              <a:gd name="connsiteY12" fmla="*/ 3826042 h 6412831"/>
              <a:gd name="connsiteX13" fmla="*/ 2478505 w 4584031"/>
              <a:gd name="connsiteY13" fmla="*/ 3717757 h 6412831"/>
              <a:gd name="connsiteX14" fmla="*/ 2430003 w 4584031"/>
              <a:gd name="connsiteY14" fmla="*/ 3382754 h 6412831"/>
              <a:gd name="connsiteX15" fmla="*/ 2531769 w 4584031"/>
              <a:gd name="connsiteY15" fmla="*/ 3157036 h 6412831"/>
              <a:gd name="connsiteX16" fmla="*/ 2481262 w 4584031"/>
              <a:gd name="connsiteY16" fmla="*/ 3030579 h 6412831"/>
              <a:gd name="connsiteX17" fmla="*/ 2478505 w 4584031"/>
              <a:gd name="connsiteY17" fmla="*/ 2767263 h 6412831"/>
              <a:gd name="connsiteX18" fmla="*/ 2610852 w 4584031"/>
              <a:gd name="connsiteY18" fmla="*/ 2598821 h 6412831"/>
              <a:gd name="connsiteX19" fmla="*/ 2514600 w 4584031"/>
              <a:gd name="connsiteY19" fmla="*/ 2442410 h 6412831"/>
              <a:gd name="connsiteX20" fmla="*/ 2610852 w 4584031"/>
              <a:gd name="connsiteY20" fmla="*/ 2261936 h 6412831"/>
              <a:gd name="connsiteX21" fmla="*/ 2514600 w 4584031"/>
              <a:gd name="connsiteY21" fmla="*/ 2189747 h 6412831"/>
              <a:gd name="connsiteX22" fmla="*/ 2598821 w 4584031"/>
              <a:gd name="connsiteY22" fmla="*/ 1913021 h 6412831"/>
              <a:gd name="connsiteX23" fmla="*/ 2683042 w 4584031"/>
              <a:gd name="connsiteY23" fmla="*/ 1624263 h 6412831"/>
              <a:gd name="connsiteX24" fmla="*/ 3068052 w 4584031"/>
              <a:gd name="connsiteY24" fmla="*/ 1528010 h 6412831"/>
              <a:gd name="connsiteX25" fmla="*/ 3392905 w 4584031"/>
              <a:gd name="connsiteY25" fmla="*/ 1636294 h 6412831"/>
              <a:gd name="connsiteX26" fmla="*/ 3284621 w 4584031"/>
              <a:gd name="connsiteY26" fmla="*/ 1371600 h 6412831"/>
              <a:gd name="connsiteX27" fmla="*/ 3693695 w 4584031"/>
              <a:gd name="connsiteY27" fmla="*/ 1383631 h 6412831"/>
              <a:gd name="connsiteX28" fmla="*/ 3934326 w 4584031"/>
              <a:gd name="connsiteY28" fmla="*/ 1263315 h 6412831"/>
              <a:gd name="connsiteX29" fmla="*/ 3886200 w 4584031"/>
              <a:gd name="connsiteY29" fmla="*/ 1155031 h 6412831"/>
              <a:gd name="connsiteX30" fmla="*/ 4211052 w 4584031"/>
              <a:gd name="connsiteY30" fmla="*/ 1167063 h 6412831"/>
              <a:gd name="connsiteX31" fmla="*/ 4584031 w 4584031"/>
              <a:gd name="connsiteY31" fmla="*/ 878305 h 6412831"/>
              <a:gd name="connsiteX32" fmla="*/ 4259179 w 4584031"/>
              <a:gd name="connsiteY32" fmla="*/ 842210 h 6412831"/>
              <a:gd name="connsiteX33" fmla="*/ 3741821 w 4584031"/>
              <a:gd name="connsiteY33" fmla="*/ 1058779 h 6412831"/>
              <a:gd name="connsiteX34" fmla="*/ 3693695 w 4584031"/>
              <a:gd name="connsiteY34" fmla="*/ 1010652 h 6412831"/>
              <a:gd name="connsiteX35" fmla="*/ 4042610 w 4584031"/>
              <a:gd name="connsiteY35" fmla="*/ 745957 h 6412831"/>
              <a:gd name="connsiteX36" fmla="*/ 3886200 w 4584031"/>
              <a:gd name="connsiteY36" fmla="*/ 637673 h 6412831"/>
              <a:gd name="connsiteX37" fmla="*/ 3886200 w 4584031"/>
              <a:gd name="connsiteY37" fmla="*/ 637673 h 6412831"/>
              <a:gd name="connsiteX38" fmla="*/ 3645568 w 4584031"/>
              <a:gd name="connsiteY38" fmla="*/ 613610 h 6412831"/>
              <a:gd name="connsiteX39" fmla="*/ 3657600 w 4584031"/>
              <a:gd name="connsiteY39" fmla="*/ 288757 h 6412831"/>
              <a:gd name="connsiteX40" fmla="*/ 3320716 w 4584031"/>
              <a:gd name="connsiteY40" fmla="*/ 372979 h 6412831"/>
              <a:gd name="connsiteX41" fmla="*/ 3176337 w 4584031"/>
              <a:gd name="connsiteY41" fmla="*/ 457200 h 6412831"/>
              <a:gd name="connsiteX42" fmla="*/ 2959768 w 4584031"/>
              <a:gd name="connsiteY42" fmla="*/ 300789 h 6412831"/>
              <a:gd name="connsiteX43" fmla="*/ 2827421 w 4584031"/>
              <a:gd name="connsiteY43" fmla="*/ 156410 h 6412831"/>
              <a:gd name="connsiteX44" fmla="*/ 2610852 w 4584031"/>
              <a:gd name="connsiteY44" fmla="*/ 336884 h 6412831"/>
              <a:gd name="connsiteX45" fmla="*/ 2478505 w 4584031"/>
              <a:gd name="connsiteY45" fmla="*/ 132347 h 6412831"/>
              <a:gd name="connsiteX46" fmla="*/ 2310063 w 4584031"/>
              <a:gd name="connsiteY46" fmla="*/ 228600 h 6412831"/>
              <a:gd name="connsiteX47" fmla="*/ 2213810 w 4584031"/>
              <a:gd name="connsiteY47" fmla="*/ 360947 h 6412831"/>
              <a:gd name="connsiteX48" fmla="*/ 2141621 w 4584031"/>
              <a:gd name="connsiteY48" fmla="*/ 120315 h 6412831"/>
              <a:gd name="connsiteX49" fmla="*/ 1973179 w 4584031"/>
              <a:gd name="connsiteY49" fmla="*/ 180473 h 6412831"/>
              <a:gd name="connsiteX50" fmla="*/ 1973179 w 4584031"/>
              <a:gd name="connsiteY50" fmla="*/ 180473 h 6412831"/>
              <a:gd name="connsiteX51" fmla="*/ 1684421 w 4584031"/>
              <a:gd name="connsiteY51" fmla="*/ 36094 h 6412831"/>
              <a:gd name="connsiteX52" fmla="*/ 1576137 w 4584031"/>
              <a:gd name="connsiteY52" fmla="*/ 204536 h 6412831"/>
              <a:gd name="connsiteX53" fmla="*/ 1443789 w 4584031"/>
              <a:gd name="connsiteY53" fmla="*/ 240631 h 6412831"/>
              <a:gd name="connsiteX54" fmla="*/ 1155031 w 4584031"/>
              <a:gd name="connsiteY54" fmla="*/ 0 h 6412831"/>
              <a:gd name="connsiteX55" fmla="*/ 1010652 w 4584031"/>
              <a:gd name="connsiteY55" fmla="*/ 120315 h 6412831"/>
              <a:gd name="connsiteX56" fmla="*/ 878305 w 4584031"/>
              <a:gd name="connsiteY56" fmla="*/ 12031 h 6412831"/>
              <a:gd name="connsiteX57" fmla="*/ 818147 w 4584031"/>
              <a:gd name="connsiteY57" fmla="*/ 156410 h 6412831"/>
              <a:gd name="connsiteX58" fmla="*/ 709863 w 4584031"/>
              <a:gd name="connsiteY58" fmla="*/ 96252 h 6412831"/>
              <a:gd name="connsiteX59" fmla="*/ 493295 w 4584031"/>
              <a:gd name="connsiteY59" fmla="*/ 397042 h 6412831"/>
              <a:gd name="connsiteX60" fmla="*/ 204537 w 4584031"/>
              <a:gd name="connsiteY60" fmla="*/ 505326 h 6412831"/>
              <a:gd name="connsiteX61" fmla="*/ 0 w 4584031"/>
              <a:gd name="connsiteY61" fmla="*/ 625642 h 6412831"/>
              <a:gd name="connsiteX62" fmla="*/ 541421 w 4584031"/>
              <a:gd name="connsiteY62" fmla="*/ 938463 h 6412831"/>
              <a:gd name="connsiteX63" fmla="*/ 204537 w 4584031"/>
              <a:gd name="connsiteY63" fmla="*/ 1082842 h 6412831"/>
              <a:gd name="connsiteX64" fmla="*/ 469231 w 4584031"/>
              <a:gd name="connsiteY64" fmla="*/ 1275347 h 6412831"/>
              <a:gd name="connsiteX65" fmla="*/ 156410 w 4584031"/>
              <a:gd name="connsiteY65" fmla="*/ 1323473 h 6412831"/>
              <a:gd name="connsiteX66" fmla="*/ 709863 w 4584031"/>
              <a:gd name="connsiteY66" fmla="*/ 1624263 h 6412831"/>
              <a:gd name="connsiteX67" fmla="*/ 709863 w 4584031"/>
              <a:gd name="connsiteY67" fmla="*/ 1720515 h 6412831"/>
              <a:gd name="connsiteX68" fmla="*/ 998621 w 4584031"/>
              <a:gd name="connsiteY68" fmla="*/ 1684421 h 6412831"/>
              <a:gd name="connsiteX69" fmla="*/ 1251284 w 4584031"/>
              <a:gd name="connsiteY69" fmla="*/ 1973179 h 6412831"/>
              <a:gd name="connsiteX70" fmla="*/ 1443789 w 4584031"/>
              <a:gd name="connsiteY70" fmla="*/ 1792705 h 6412831"/>
              <a:gd name="connsiteX71" fmla="*/ 1491916 w 4584031"/>
              <a:gd name="connsiteY71" fmla="*/ 2117557 h 6412831"/>
              <a:gd name="connsiteX72" fmla="*/ 1636295 w 4584031"/>
              <a:gd name="connsiteY72" fmla="*/ 2033336 h 6412831"/>
              <a:gd name="connsiteX73" fmla="*/ 1479884 w 4584031"/>
              <a:gd name="connsiteY73" fmla="*/ 2622884 h 6412831"/>
              <a:gd name="connsiteX74" fmla="*/ 1624263 w 4584031"/>
              <a:gd name="connsiteY74" fmla="*/ 2707105 h 6412831"/>
              <a:gd name="connsiteX75" fmla="*/ 1455821 w 4584031"/>
              <a:gd name="connsiteY75" fmla="*/ 3212431 h 6412831"/>
              <a:gd name="connsiteX76" fmla="*/ 1708484 w 4584031"/>
              <a:gd name="connsiteY76" fmla="*/ 3164305 h 6412831"/>
              <a:gd name="connsiteX77" fmla="*/ 1636295 w 4584031"/>
              <a:gd name="connsiteY77" fmla="*/ 3441031 h 6412831"/>
              <a:gd name="connsiteX78" fmla="*/ 1756610 w 4584031"/>
              <a:gd name="connsiteY78" fmla="*/ 3657600 h 6412831"/>
              <a:gd name="connsiteX79" fmla="*/ 1588168 w 4584031"/>
              <a:gd name="connsiteY79" fmla="*/ 3934326 h 6412831"/>
              <a:gd name="connsiteX80" fmla="*/ 1732547 w 4584031"/>
              <a:gd name="connsiteY80" fmla="*/ 4090736 h 6412831"/>
              <a:gd name="connsiteX81" fmla="*/ 1696452 w 4584031"/>
              <a:gd name="connsiteY81" fmla="*/ 4331368 h 6412831"/>
              <a:gd name="connsiteX82" fmla="*/ 1672389 w 4584031"/>
              <a:gd name="connsiteY82" fmla="*/ 4608094 h 6412831"/>
              <a:gd name="connsiteX83" fmla="*/ 1780673 w 4584031"/>
              <a:gd name="connsiteY83" fmla="*/ 4764505 h 6412831"/>
              <a:gd name="connsiteX84" fmla="*/ 1732547 w 4584031"/>
              <a:gd name="connsiteY84" fmla="*/ 5161547 h 6412831"/>
              <a:gd name="connsiteX85" fmla="*/ 1888958 w 4584031"/>
              <a:gd name="connsiteY85" fmla="*/ 5378115 h 6412831"/>
              <a:gd name="connsiteX86" fmla="*/ 1876926 w 4584031"/>
              <a:gd name="connsiteY86" fmla="*/ 5606715 h 6412831"/>
              <a:gd name="connsiteX87" fmla="*/ 1876926 w 4584031"/>
              <a:gd name="connsiteY87" fmla="*/ 5859379 h 6412831"/>
              <a:gd name="connsiteX88" fmla="*/ 1828800 w 4584031"/>
              <a:gd name="connsiteY88" fmla="*/ 6063915 h 6412831"/>
              <a:gd name="connsiteX89" fmla="*/ 1852863 w 4584031"/>
              <a:gd name="connsiteY89" fmla="*/ 6208294 h 6412831"/>
              <a:gd name="connsiteX90" fmla="*/ 1756610 w 4584031"/>
              <a:gd name="connsiteY90" fmla="*/ 6280484 h 6412831"/>
              <a:gd name="connsiteX91" fmla="*/ 1864895 w 4584031"/>
              <a:gd name="connsiteY91" fmla="*/ 6412831 h 6412831"/>
              <a:gd name="connsiteX0" fmla="*/ 1864895 w 4584031"/>
              <a:gd name="connsiteY0" fmla="*/ 6412831 h 6412831"/>
              <a:gd name="connsiteX1" fmla="*/ 2249905 w 4584031"/>
              <a:gd name="connsiteY1" fmla="*/ 6400800 h 6412831"/>
              <a:gd name="connsiteX2" fmla="*/ 2237873 w 4584031"/>
              <a:gd name="connsiteY2" fmla="*/ 6075947 h 6412831"/>
              <a:gd name="connsiteX3" fmla="*/ 2249905 w 4584031"/>
              <a:gd name="connsiteY3" fmla="*/ 5811252 h 6412831"/>
              <a:gd name="connsiteX4" fmla="*/ 2322095 w 4584031"/>
              <a:gd name="connsiteY4" fmla="*/ 5606715 h 6412831"/>
              <a:gd name="connsiteX5" fmla="*/ 2201779 w 4584031"/>
              <a:gd name="connsiteY5" fmla="*/ 5281863 h 6412831"/>
              <a:gd name="connsiteX6" fmla="*/ 2394284 w 4584031"/>
              <a:gd name="connsiteY6" fmla="*/ 5101389 h 6412831"/>
              <a:gd name="connsiteX7" fmla="*/ 2358189 w 4584031"/>
              <a:gd name="connsiteY7" fmla="*/ 4981073 h 6412831"/>
              <a:gd name="connsiteX8" fmla="*/ 2237873 w 4584031"/>
              <a:gd name="connsiteY8" fmla="*/ 4944979 h 6412831"/>
              <a:gd name="connsiteX9" fmla="*/ 2310063 w 4584031"/>
              <a:gd name="connsiteY9" fmla="*/ 4836694 h 6412831"/>
              <a:gd name="connsiteX10" fmla="*/ 2550695 w 4584031"/>
              <a:gd name="connsiteY10" fmla="*/ 4572000 h 6412831"/>
              <a:gd name="connsiteX11" fmla="*/ 2382252 w 4584031"/>
              <a:gd name="connsiteY11" fmla="*/ 4367463 h 6412831"/>
              <a:gd name="connsiteX12" fmla="*/ 2382252 w 4584031"/>
              <a:gd name="connsiteY12" fmla="*/ 3826042 h 6412831"/>
              <a:gd name="connsiteX13" fmla="*/ 2478505 w 4584031"/>
              <a:gd name="connsiteY13" fmla="*/ 3717757 h 6412831"/>
              <a:gd name="connsiteX14" fmla="*/ 2430003 w 4584031"/>
              <a:gd name="connsiteY14" fmla="*/ 3382754 h 6412831"/>
              <a:gd name="connsiteX15" fmla="*/ 2531769 w 4584031"/>
              <a:gd name="connsiteY15" fmla="*/ 3157036 h 6412831"/>
              <a:gd name="connsiteX16" fmla="*/ 2481262 w 4584031"/>
              <a:gd name="connsiteY16" fmla="*/ 3030579 h 6412831"/>
              <a:gd name="connsiteX17" fmla="*/ 2476124 w 4584031"/>
              <a:gd name="connsiteY17" fmla="*/ 2688682 h 6412831"/>
              <a:gd name="connsiteX18" fmla="*/ 2610852 w 4584031"/>
              <a:gd name="connsiteY18" fmla="*/ 2598821 h 6412831"/>
              <a:gd name="connsiteX19" fmla="*/ 2514600 w 4584031"/>
              <a:gd name="connsiteY19" fmla="*/ 2442410 h 6412831"/>
              <a:gd name="connsiteX20" fmla="*/ 2610852 w 4584031"/>
              <a:gd name="connsiteY20" fmla="*/ 2261936 h 6412831"/>
              <a:gd name="connsiteX21" fmla="*/ 2514600 w 4584031"/>
              <a:gd name="connsiteY21" fmla="*/ 2189747 h 6412831"/>
              <a:gd name="connsiteX22" fmla="*/ 2598821 w 4584031"/>
              <a:gd name="connsiteY22" fmla="*/ 1913021 h 6412831"/>
              <a:gd name="connsiteX23" fmla="*/ 2683042 w 4584031"/>
              <a:gd name="connsiteY23" fmla="*/ 1624263 h 6412831"/>
              <a:gd name="connsiteX24" fmla="*/ 3068052 w 4584031"/>
              <a:gd name="connsiteY24" fmla="*/ 1528010 h 6412831"/>
              <a:gd name="connsiteX25" fmla="*/ 3392905 w 4584031"/>
              <a:gd name="connsiteY25" fmla="*/ 1636294 h 6412831"/>
              <a:gd name="connsiteX26" fmla="*/ 3284621 w 4584031"/>
              <a:gd name="connsiteY26" fmla="*/ 1371600 h 6412831"/>
              <a:gd name="connsiteX27" fmla="*/ 3693695 w 4584031"/>
              <a:gd name="connsiteY27" fmla="*/ 1383631 h 6412831"/>
              <a:gd name="connsiteX28" fmla="*/ 3934326 w 4584031"/>
              <a:gd name="connsiteY28" fmla="*/ 1263315 h 6412831"/>
              <a:gd name="connsiteX29" fmla="*/ 3886200 w 4584031"/>
              <a:gd name="connsiteY29" fmla="*/ 1155031 h 6412831"/>
              <a:gd name="connsiteX30" fmla="*/ 4211052 w 4584031"/>
              <a:gd name="connsiteY30" fmla="*/ 1167063 h 6412831"/>
              <a:gd name="connsiteX31" fmla="*/ 4584031 w 4584031"/>
              <a:gd name="connsiteY31" fmla="*/ 878305 h 6412831"/>
              <a:gd name="connsiteX32" fmla="*/ 4259179 w 4584031"/>
              <a:gd name="connsiteY32" fmla="*/ 842210 h 6412831"/>
              <a:gd name="connsiteX33" fmla="*/ 3741821 w 4584031"/>
              <a:gd name="connsiteY33" fmla="*/ 1058779 h 6412831"/>
              <a:gd name="connsiteX34" fmla="*/ 3693695 w 4584031"/>
              <a:gd name="connsiteY34" fmla="*/ 1010652 h 6412831"/>
              <a:gd name="connsiteX35" fmla="*/ 4042610 w 4584031"/>
              <a:gd name="connsiteY35" fmla="*/ 745957 h 6412831"/>
              <a:gd name="connsiteX36" fmla="*/ 3886200 w 4584031"/>
              <a:gd name="connsiteY36" fmla="*/ 637673 h 6412831"/>
              <a:gd name="connsiteX37" fmla="*/ 3886200 w 4584031"/>
              <a:gd name="connsiteY37" fmla="*/ 637673 h 6412831"/>
              <a:gd name="connsiteX38" fmla="*/ 3645568 w 4584031"/>
              <a:gd name="connsiteY38" fmla="*/ 613610 h 6412831"/>
              <a:gd name="connsiteX39" fmla="*/ 3657600 w 4584031"/>
              <a:gd name="connsiteY39" fmla="*/ 288757 h 6412831"/>
              <a:gd name="connsiteX40" fmla="*/ 3320716 w 4584031"/>
              <a:gd name="connsiteY40" fmla="*/ 372979 h 6412831"/>
              <a:gd name="connsiteX41" fmla="*/ 3176337 w 4584031"/>
              <a:gd name="connsiteY41" fmla="*/ 457200 h 6412831"/>
              <a:gd name="connsiteX42" fmla="*/ 2959768 w 4584031"/>
              <a:gd name="connsiteY42" fmla="*/ 300789 h 6412831"/>
              <a:gd name="connsiteX43" fmla="*/ 2827421 w 4584031"/>
              <a:gd name="connsiteY43" fmla="*/ 156410 h 6412831"/>
              <a:gd name="connsiteX44" fmla="*/ 2610852 w 4584031"/>
              <a:gd name="connsiteY44" fmla="*/ 336884 h 6412831"/>
              <a:gd name="connsiteX45" fmla="*/ 2478505 w 4584031"/>
              <a:gd name="connsiteY45" fmla="*/ 132347 h 6412831"/>
              <a:gd name="connsiteX46" fmla="*/ 2310063 w 4584031"/>
              <a:gd name="connsiteY46" fmla="*/ 228600 h 6412831"/>
              <a:gd name="connsiteX47" fmla="*/ 2213810 w 4584031"/>
              <a:gd name="connsiteY47" fmla="*/ 360947 h 6412831"/>
              <a:gd name="connsiteX48" fmla="*/ 2141621 w 4584031"/>
              <a:gd name="connsiteY48" fmla="*/ 120315 h 6412831"/>
              <a:gd name="connsiteX49" fmla="*/ 1973179 w 4584031"/>
              <a:gd name="connsiteY49" fmla="*/ 180473 h 6412831"/>
              <a:gd name="connsiteX50" fmla="*/ 1973179 w 4584031"/>
              <a:gd name="connsiteY50" fmla="*/ 180473 h 6412831"/>
              <a:gd name="connsiteX51" fmla="*/ 1684421 w 4584031"/>
              <a:gd name="connsiteY51" fmla="*/ 36094 h 6412831"/>
              <a:gd name="connsiteX52" fmla="*/ 1576137 w 4584031"/>
              <a:gd name="connsiteY52" fmla="*/ 204536 h 6412831"/>
              <a:gd name="connsiteX53" fmla="*/ 1443789 w 4584031"/>
              <a:gd name="connsiteY53" fmla="*/ 240631 h 6412831"/>
              <a:gd name="connsiteX54" fmla="*/ 1155031 w 4584031"/>
              <a:gd name="connsiteY54" fmla="*/ 0 h 6412831"/>
              <a:gd name="connsiteX55" fmla="*/ 1010652 w 4584031"/>
              <a:gd name="connsiteY55" fmla="*/ 120315 h 6412831"/>
              <a:gd name="connsiteX56" fmla="*/ 878305 w 4584031"/>
              <a:gd name="connsiteY56" fmla="*/ 12031 h 6412831"/>
              <a:gd name="connsiteX57" fmla="*/ 818147 w 4584031"/>
              <a:gd name="connsiteY57" fmla="*/ 156410 h 6412831"/>
              <a:gd name="connsiteX58" fmla="*/ 709863 w 4584031"/>
              <a:gd name="connsiteY58" fmla="*/ 96252 h 6412831"/>
              <a:gd name="connsiteX59" fmla="*/ 493295 w 4584031"/>
              <a:gd name="connsiteY59" fmla="*/ 397042 h 6412831"/>
              <a:gd name="connsiteX60" fmla="*/ 204537 w 4584031"/>
              <a:gd name="connsiteY60" fmla="*/ 505326 h 6412831"/>
              <a:gd name="connsiteX61" fmla="*/ 0 w 4584031"/>
              <a:gd name="connsiteY61" fmla="*/ 625642 h 6412831"/>
              <a:gd name="connsiteX62" fmla="*/ 541421 w 4584031"/>
              <a:gd name="connsiteY62" fmla="*/ 938463 h 6412831"/>
              <a:gd name="connsiteX63" fmla="*/ 204537 w 4584031"/>
              <a:gd name="connsiteY63" fmla="*/ 1082842 h 6412831"/>
              <a:gd name="connsiteX64" fmla="*/ 469231 w 4584031"/>
              <a:gd name="connsiteY64" fmla="*/ 1275347 h 6412831"/>
              <a:gd name="connsiteX65" fmla="*/ 156410 w 4584031"/>
              <a:gd name="connsiteY65" fmla="*/ 1323473 h 6412831"/>
              <a:gd name="connsiteX66" fmla="*/ 709863 w 4584031"/>
              <a:gd name="connsiteY66" fmla="*/ 1624263 h 6412831"/>
              <a:gd name="connsiteX67" fmla="*/ 709863 w 4584031"/>
              <a:gd name="connsiteY67" fmla="*/ 1720515 h 6412831"/>
              <a:gd name="connsiteX68" fmla="*/ 998621 w 4584031"/>
              <a:gd name="connsiteY68" fmla="*/ 1684421 h 6412831"/>
              <a:gd name="connsiteX69" fmla="*/ 1251284 w 4584031"/>
              <a:gd name="connsiteY69" fmla="*/ 1973179 h 6412831"/>
              <a:gd name="connsiteX70" fmla="*/ 1443789 w 4584031"/>
              <a:gd name="connsiteY70" fmla="*/ 1792705 h 6412831"/>
              <a:gd name="connsiteX71" fmla="*/ 1491916 w 4584031"/>
              <a:gd name="connsiteY71" fmla="*/ 2117557 h 6412831"/>
              <a:gd name="connsiteX72" fmla="*/ 1636295 w 4584031"/>
              <a:gd name="connsiteY72" fmla="*/ 2033336 h 6412831"/>
              <a:gd name="connsiteX73" fmla="*/ 1479884 w 4584031"/>
              <a:gd name="connsiteY73" fmla="*/ 2622884 h 6412831"/>
              <a:gd name="connsiteX74" fmla="*/ 1624263 w 4584031"/>
              <a:gd name="connsiteY74" fmla="*/ 2707105 h 6412831"/>
              <a:gd name="connsiteX75" fmla="*/ 1455821 w 4584031"/>
              <a:gd name="connsiteY75" fmla="*/ 3212431 h 6412831"/>
              <a:gd name="connsiteX76" fmla="*/ 1708484 w 4584031"/>
              <a:gd name="connsiteY76" fmla="*/ 3164305 h 6412831"/>
              <a:gd name="connsiteX77" fmla="*/ 1636295 w 4584031"/>
              <a:gd name="connsiteY77" fmla="*/ 3441031 h 6412831"/>
              <a:gd name="connsiteX78" fmla="*/ 1756610 w 4584031"/>
              <a:gd name="connsiteY78" fmla="*/ 3657600 h 6412831"/>
              <a:gd name="connsiteX79" fmla="*/ 1588168 w 4584031"/>
              <a:gd name="connsiteY79" fmla="*/ 3934326 h 6412831"/>
              <a:gd name="connsiteX80" fmla="*/ 1732547 w 4584031"/>
              <a:gd name="connsiteY80" fmla="*/ 4090736 h 6412831"/>
              <a:gd name="connsiteX81" fmla="*/ 1696452 w 4584031"/>
              <a:gd name="connsiteY81" fmla="*/ 4331368 h 6412831"/>
              <a:gd name="connsiteX82" fmla="*/ 1672389 w 4584031"/>
              <a:gd name="connsiteY82" fmla="*/ 4608094 h 6412831"/>
              <a:gd name="connsiteX83" fmla="*/ 1780673 w 4584031"/>
              <a:gd name="connsiteY83" fmla="*/ 4764505 h 6412831"/>
              <a:gd name="connsiteX84" fmla="*/ 1732547 w 4584031"/>
              <a:gd name="connsiteY84" fmla="*/ 5161547 h 6412831"/>
              <a:gd name="connsiteX85" fmla="*/ 1888958 w 4584031"/>
              <a:gd name="connsiteY85" fmla="*/ 5378115 h 6412831"/>
              <a:gd name="connsiteX86" fmla="*/ 1876926 w 4584031"/>
              <a:gd name="connsiteY86" fmla="*/ 5606715 h 6412831"/>
              <a:gd name="connsiteX87" fmla="*/ 1876926 w 4584031"/>
              <a:gd name="connsiteY87" fmla="*/ 5859379 h 6412831"/>
              <a:gd name="connsiteX88" fmla="*/ 1828800 w 4584031"/>
              <a:gd name="connsiteY88" fmla="*/ 6063915 h 6412831"/>
              <a:gd name="connsiteX89" fmla="*/ 1852863 w 4584031"/>
              <a:gd name="connsiteY89" fmla="*/ 6208294 h 6412831"/>
              <a:gd name="connsiteX90" fmla="*/ 1756610 w 4584031"/>
              <a:gd name="connsiteY90" fmla="*/ 6280484 h 6412831"/>
              <a:gd name="connsiteX91" fmla="*/ 1864895 w 4584031"/>
              <a:gd name="connsiteY91" fmla="*/ 6412831 h 6412831"/>
              <a:gd name="connsiteX0" fmla="*/ 1864895 w 4584031"/>
              <a:gd name="connsiteY0" fmla="*/ 6412831 h 6412831"/>
              <a:gd name="connsiteX1" fmla="*/ 2249905 w 4584031"/>
              <a:gd name="connsiteY1" fmla="*/ 6400800 h 6412831"/>
              <a:gd name="connsiteX2" fmla="*/ 2237873 w 4584031"/>
              <a:gd name="connsiteY2" fmla="*/ 6075947 h 6412831"/>
              <a:gd name="connsiteX3" fmla="*/ 2249905 w 4584031"/>
              <a:gd name="connsiteY3" fmla="*/ 5811252 h 6412831"/>
              <a:gd name="connsiteX4" fmla="*/ 2322095 w 4584031"/>
              <a:gd name="connsiteY4" fmla="*/ 5606715 h 6412831"/>
              <a:gd name="connsiteX5" fmla="*/ 2201779 w 4584031"/>
              <a:gd name="connsiteY5" fmla="*/ 5281863 h 6412831"/>
              <a:gd name="connsiteX6" fmla="*/ 2394284 w 4584031"/>
              <a:gd name="connsiteY6" fmla="*/ 5101389 h 6412831"/>
              <a:gd name="connsiteX7" fmla="*/ 2358189 w 4584031"/>
              <a:gd name="connsiteY7" fmla="*/ 4981073 h 6412831"/>
              <a:gd name="connsiteX8" fmla="*/ 2237873 w 4584031"/>
              <a:gd name="connsiteY8" fmla="*/ 4944979 h 6412831"/>
              <a:gd name="connsiteX9" fmla="*/ 2310063 w 4584031"/>
              <a:gd name="connsiteY9" fmla="*/ 4836694 h 6412831"/>
              <a:gd name="connsiteX10" fmla="*/ 2550695 w 4584031"/>
              <a:gd name="connsiteY10" fmla="*/ 4572000 h 6412831"/>
              <a:gd name="connsiteX11" fmla="*/ 2382252 w 4584031"/>
              <a:gd name="connsiteY11" fmla="*/ 4367463 h 6412831"/>
              <a:gd name="connsiteX12" fmla="*/ 2382252 w 4584031"/>
              <a:gd name="connsiteY12" fmla="*/ 3826042 h 6412831"/>
              <a:gd name="connsiteX13" fmla="*/ 2478505 w 4584031"/>
              <a:gd name="connsiteY13" fmla="*/ 3717757 h 6412831"/>
              <a:gd name="connsiteX14" fmla="*/ 2430003 w 4584031"/>
              <a:gd name="connsiteY14" fmla="*/ 3382754 h 6412831"/>
              <a:gd name="connsiteX15" fmla="*/ 2531769 w 4584031"/>
              <a:gd name="connsiteY15" fmla="*/ 3157036 h 6412831"/>
              <a:gd name="connsiteX16" fmla="*/ 2481262 w 4584031"/>
              <a:gd name="connsiteY16" fmla="*/ 3030579 h 6412831"/>
              <a:gd name="connsiteX17" fmla="*/ 2513347 w 4584031"/>
              <a:gd name="connsiteY17" fmla="*/ 2893093 h 6412831"/>
              <a:gd name="connsiteX18" fmla="*/ 2476124 w 4584031"/>
              <a:gd name="connsiteY18" fmla="*/ 2688682 h 6412831"/>
              <a:gd name="connsiteX19" fmla="*/ 2610852 w 4584031"/>
              <a:gd name="connsiteY19" fmla="*/ 2598821 h 6412831"/>
              <a:gd name="connsiteX20" fmla="*/ 2514600 w 4584031"/>
              <a:gd name="connsiteY20" fmla="*/ 2442410 h 6412831"/>
              <a:gd name="connsiteX21" fmla="*/ 2610852 w 4584031"/>
              <a:gd name="connsiteY21" fmla="*/ 2261936 h 6412831"/>
              <a:gd name="connsiteX22" fmla="*/ 2514600 w 4584031"/>
              <a:gd name="connsiteY22" fmla="*/ 2189747 h 6412831"/>
              <a:gd name="connsiteX23" fmla="*/ 2598821 w 4584031"/>
              <a:gd name="connsiteY23" fmla="*/ 1913021 h 6412831"/>
              <a:gd name="connsiteX24" fmla="*/ 2683042 w 4584031"/>
              <a:gd name="connsiteY24" fmla="*/ 1624263 h 6412831"/>
              <a:gd name="connsiteX25" fmla="*/ 3068052 w 4584031"/>
              <a:gd name="connsiteY25" fmla="*/ 1528010 h 6412831"/>
              <a:gd name="connsiteX26" fmla="*/ 3392905 w 4584031"/>
              <a:gd name="connsiteY26" fmla="*/ 1636294 h 6412831"/>
              <a:gd name="connsiteX27" fmla="*/ 3284621 w 4584031"/>
              <a:gd name="connsiteY27" fmla="*/ 1371600 h 6412831"/>
              <a:gd name="connsiteX28" fmla="*/ 3693695 w 4584031"/>
              <a:gd name="connsiteY28" fmla="*/ 1383631 h 6412831"/>
              <a:gd name="connsiteX29" fmla="*/ 3934326 w 4584031"/>
              <a:gd name="connsiteY29" fmla="*/ 1263315 h 6412831"/>
              <a:gd name="connsiteX30" fmla="*/ 3886200 w 4584031"/>
              <a:gd name="connsiteY30" fmla="*/ 1155031 h 6412831"/>
              <a:gd name="connsiteX31" fmla="*/ 4211052 w 4584031"/>
              <a:gd name="connsiteY31" fmla="*/ 1167063 h 6412831"/>
              <a:gd name="connsiteX32" fmla="*/ 4584031 w 4584031"/>
              <a:gd name="connsiteY32" fmla="*/ 878305 h 6412831"/>
              <a:gd name="connsiteX33" fmla="*/ 4259179 w 4584031"/>
              <a:gd name="connsiteY33" fmla="*/ 842210 h 6412831"/>
              <a:gd name="connsiteX34" fmla="*/ 3741821 w 4584031"/>
              <a:gd name="connsiteY34" fmla="*/ 1058779 h 6412831"/>
              <a:gd name="connsiteX35" fmla="*/ 3693695 w 4584031"/>
              <a:gd name="connsiteY35" fmla="*/ 1010652 h 6412831"/>
              <a:gd name="connsiteX36" fmla="*/ 4042610 w 4584031"/>
              <a:gd name="connsiteY36" fmla="*/ 745957 h 6412831"/>
              <a:gd name="connsiteX37" fmla="*/ 3886200 w 4584031"/>
              <a:gd name="connsiteY37" fmla="*/ 637673 h 6412831"/>
              <a:gd name="connsiteX38" fmla="*/ 3886200 w 4584031"/>
              <a:gd name="connsiteY38" fmla="*/ 637673 h 6412831"/>
              <a:gd name="connsiteX39" fmla="*/ 3645568 w 4584031"/>
              <a:gd name="connsiteY39" fmla="*/ 613610 h 6412831"/>
              <a:gd name="connsiteX40" fmla="*/ 3657600 w 4584031"/>
              <a:gd name="connsiteY40" fmla="*/ 288757 h 6412831"/>
              <a:gd name="connsiteX41" fmla="*/ 3320716 w 4584031"/>
              <a:gd name="connsiteY41" fmla="*/ 372979 h 6412831"/>
              <a:gd name="connsiteX42" fmla="*/ 3176337 w 4584031"/>
              <a:gd name="connsiteY42" fmla="*/ 457200 h 6412831"/>
              <a:gd name="connsiteX43" fmla="*/ 2959768 w 4584031"/>
              <a:gd name="connsiteY43" fmla="*/ 300789 h 6412831"/>
              <a:gd name="connsiteX44" fmla="*/ 2827421 w 4584031"/>
              <a:gd name="connsiteY44" fmla="*/ 156410 h 6412831"/>
              <a:gd name="connsiteX45" fmla="*/ 2610852 w 4584031"/>
              <a:gd name="connsiteY45" fmla="*/ 336884 h 6412831"/>
              <a:gd name="connsiteX46" fmla="*/ 2478505 w 4584031"/>
              <a:gd name="connsiteY46" fmla="*/ 132347 h 6412831"/>
              <a:gd name="connsiteX47" fmla="*/ 2310063 w 4584031"/>
              <a:gd name="connsiteY47" fmla="*/ 228600 h 6412831"/>
              <a:gd name="connsiteX48" fmla="*/ 2213810 w 4584031"/>
              <a:gd name="connsiteY48" fmla="*/ 360947 h 6412831"/>
              <a:gd name="connsiteX49" fmla="*/ 2141621 w 4584031"/>
              <a:gd name="connsiteY49" fmla="*/ 120315 h 6412831"/>
              <a:gd name="connsiteX50" fmla="*/ 1973179 w 4584031"/>
              <a:gd name="connsiteY50" fmla="*/ 180473 h 6412831"/>
              <a:gd name="connsiteX51" fmla="*/ 1973179 w 4584031"/>
              <a:gd name="connsiteY51" fmla="*/ 180473 h 6412831"/>
              <a:gd name="connsiteX52" fmla="*/ 1684421 w 4584031"/>
              <a:gd name="connsiteY52" fmla="*/ 36094 h 6412831"/>
              <a:gd name="connsiteX53" fmla="*/ 1576137 w 4584031"/>
              <a:gd name="connsiteY53" fmla="*/ 204536 h 6412831"/>
              <a:gd name="connsiteX54" fmla="*/ 1443789 w 4584031"/>
              <a:gd name="connsiteY54" fmla="*/ 240631 h 6412831"/>
              <a:gd name="connsiteX55" fmla="*/ 1155031 w 4584031"/>
              <a:gd name="connsiteY55" fmla="*/ 0 h 6412831"/>
              <a:gd name="connsiteX56" fmla="*/ 1010652 w 4584031"/>
              <a:gd name="connsiteY56" fmla="*/ 120315 h 6412831"/>
              <a:gd name="connsiteX57" fmla="*/ 878305 w 4584031"/>
              <a:gd name="connsiteY57" fmla="*/ 12031 h 6412831"/>
              <a:gd name="connsiteX58" fmla="*/ 818147 w 4584031"/>
              <a:gd name="connsiteY58" fmla="*/ 156410 h 6412831"/>
              <a:gd name="connsiteX59" fmla="*/ 709863 w 4584031"/>
              <a:gd name="connsiteY59" fmla="*/ 96252 h 6412831"/>
              <a:gd name="connsiteX60" fmla="*/ 493295 w 4584031"/>
              <a:gd name="connsiteY60" fmla="*/ 397042 h 6412831"/>
              <a:gd name="connsiteX61" fmla="*/ 204537 w 4584031"/>
              <a:gd name="connsiteY61" fmla="*/ 505326 h 6412831"/>
              <a:gd name="connsiteX62" fmla="*/ 0 w 4584031"/>
              <a:gd name="connsiteY62" fmla="*/ 625642 h 6412831"/>
              <a:gd name="connsiteX63" fmla="*/ 541421 w 4584031"/>
              <a:gd name="connsiteY63" fmla="*/ 938463 h 6412831"/>
              <a:gd name="connsiteX64" fmla="*/ 204537 w 4584031"/>
              <a:gd name="connsiteY64" fmla="*/ 1082842 h 6412831"/>
              <a:gd name="connsiteX65" fmla="*/ 469231 w 4584031"/>
              <a:gd name="connsiteY65" fmla="*/ 1275347 h 6412831"/>
              <a:gd name="connsiteX66" fmla="*/ 156410 w 4584031"/>
              <a:gd name="connsiteY66" fmla="*/ 1323473 h 6412831"/>
              <a:gd name="connsiteX67" fmla="*/ 709863 w 4584031"/>
              <a:gd name="connsiteY67" fmla="*/ 1624263 h 6412831"/>
              <a:gd name="connsiteX68" fmla="*/ 709863 w 4584031"/>
              <a:gd name="connsiteY68" fmla="*/ 1720515 h 6412831"/>
              <a:gd name="connsiteX69" fmla="*/ 998621 w 4584031"/>
              <a:gd name="connsiteY69" fmla="*/ 1684421 h 6412831"/>
              <a:gd name="connsiteX70" fmla="*/ 1251284 w 4584031"/>
              <a:gd name="connsiteY70" fmla="*/ 1973179 h 6412831"/>
              <a:gd name="connsiteX71" fmla="*/ 1443789 w 4584031"/>
              <a:gd name="connsiteY71" fmla="*/ 1792705 h 6412831"/>
              <a:gd name="connsiteX72" fmla="*/ 1491916 w 4584031"/>
              <a:gd name="connsiteY72" fmla="*/ 2117557 h 6412831"/>
              <a:gd name="connsiteX73" fmla="*/ 1636295 w 4584031"/>
              <a:gd name="connsiteY73" fmla="*/ 2033336 h 6412831"/>
              <a:gd name="connsiteX74" fmla="*/ 1479884 w 4584031"/>
              <a:gd name="connsiteY74" fmla="*/ 2622884 h 6412831"/>
              <a:gd name="connsiteX75" fmla="*/ 1624263 w 4584031"/>
              <a:gd name="connsiteY75" fmla="*/ 2707105 h 6412831"/>
              <a:gd name="connsiteX76" fmla="*/ 1455821 w 4584031"/>
              <a:gd name="connsiteY76" fmla="*/ 3212431 h 6412831"/>
              <a:gd name="connsiteX77" fmla="*/ 1708484 w 4584031"/>
              <a:gd name="connsiteY77" fmla="*/ 3164305 h 6412831"/>
              <a:gd name="connsiteX78" fmla="*/ 1636295 w 4584031"/>
              <a:gd name="connsiteY78" fmla="*/ 3441031 h 6412831"/>
              <a:gd name="connsiteX79" fmla="*/ 1756610 w 4584031"/>
              <a:gd name="connsiteY79" fmla="*/ 3657600 h 6412831"/>
              <a:gd name="connsiteX80" fmla="*/ 1588168 w 4584031"/>
              <a:gd name="connsiteY80" fmla="*/ 3934326 h 6412831"/>
              <a:gd name="connsiteX81" fmla="*/ 1732547 w 4584031"/>
              <a:gd name="connsiteY81" fmla="*/ 4090736 h 6412831"/>
              <a:gd name="connsiteX82" fmla="*/ 1696452 w 4584031"/>
              <a:gd name="connsiteY82" fmla="*/ 4331368 h 6412831"/>
              <a:gd name="connsiteX83" fmla="*/ 1672389 w 4584031"/>
              <a:gd name="connsiteY83" fmla="*/ 4608094 h 6412831"/>
              <a:gd name="connsiteX84" fmla="*/ 1780673 w 4584031"/>
              <a:gd name="connsiteY84" fmla="*/ 4764505 h 6412831"/>
              <a:gd name="connsiteX85" fmla="*/ 1732547 w 4584031"/>
              <a:gd name="connsiteY85" fmla="*/ 5161547 h 6412831"/>
              <a:gd name="connsiteX86" fmla="*/ 1888958 w 4584031"/>
              <a:gd name="connsiteY86" fmla="*/ 5378115 h 6412831"/>
              <a:gd name="connsiteX87" fmla="*/ 1876926 w 4584031"/>
              <a:gd name="connsiteY87" fmla="*/ 5606715 h 6412831"/>
              <a:gd name="connsiteX88" fmla="*/ 1876926 w 4584031"/>
              <a:gd name="connsiteY88" fmla="*/ 5859379 h 6412831"/>
              <a:gd name="connsiteX89" fmla="*/ 1828800 w 4584031"/>
              <a:gd name="connsiteY89" fmla="*/ 6063915 h 6412831"/>
              <a:gd name="connsiteX90" fmla="*/ 1852863 w 4584031"/>
              <a:gd name="connsiteY90" fmla="*/ 6208294 h 6412831"/>
              <a:gd name="connsiteX91" fmla="*/ 1756610 w 4584031"/>
              <a:gd name="connsiteY91" fmla="*/ 6280484 h 6412831"/>
              <a:gd name="connsiteX92" fmla="*/ 1864895 w 4584031"/>
              <a:gd name="connsiteY92" fmla="*/ 6412831 h 6412831"/>
              <a:gd name="connsiteX0" fmla="*/ 1864895 w 4584031"/>
              <a:gd name="connsiteY0" fmla="*/ 6412831 h 6412831"/>
              <a:gd name="connsiteX1" fmla="*/ 2249905 w 4584031"/>
              <a:gd name="connsiteY1" fmla="*/ 6400800 h 6412831"/>
              <a:gd name="connsiteX2" fmla="*/ 2237873 w 4584031"/>
              <a:gd name="connsiteY2" fmla="*/ 6075947 h 6412831"/>
              <a:gd name="connsiteX3" fmla="*/ 2249905 w 4584031"/>
              <a:gd name="connsiteY3" fmla="*/ 5811252 h 6412831"/>
              <a:gd name="connsiteX4" fmla="*/ 2322095 w 4584031"/>
              <a:gd name="connsiteY4" fmla="*/ 5606715 h 6412831"/>
              <a:gd name="connsiteX5" fmla="*/ 2201779 w 4584031"/>
              <a:gd name="connsiteY5" fmla="*/ 5281863 h 6412831"/>
              <a:gd name="connsiteX6" fmla="*/ 2394284 w 4584031"/>
              <a:gd name="connsiteY6" fmla="*/ 5101389 h 6412831"/>
              <a:gd name="connsiteX7" fmla="*/ 2358189 w 4584031"/>
              <a:gd name="connsiteY7" fmla="*/ 4981073 h 6412831"/>
              <a:gd name="connsiteX8" fmla="*/ 2237873 w 4584031"/>
              <a:gd name="connsiteY8" fmla="*/ 4944979 h 6412831"/>
              <a:gd name="connsiteX9" fmla="*/ 2310063 w 4584031"/>
              <a:gd name="connsiteY9" fmla="*/ 4836694 h 6412831"/>
              <a:gd name="connsiteX10" fmla="*/ 2550695 w 4584031"/>
              <a:gd name="connsiteY10" fmla="*/ 4572000 h 6412831"/>
              <a:gd name="connsiteX11" fmla="*/ 2382252 w 4584031"/>
              <a:gd name="connsiteY11" fmla="*/ 4367463 h 6412831"/>
              <a:gd name="connsiteX12" fmla="*/ 2382252 w 4584031"/>
              <a:gd name="connsiteY12" fmla="*/ 3826042 h 6412831"/>
              <a:gd name="connsiteX13" fmla="*/ 2478505 w 4584031"/>
              <a:gd name="connsiteY13" fmla="*/ 3717757 h 6412831"/>
              <a:gd name="connsiteX14" fmla="*/ 2430003 w 4584031"/>
              <a:gd name="connsiteY14" fmla="*/ 3382754 h 6412831"/>
              <a:gd name="connsiteX15" fmla="*/ 2531769 w 4584031"/>
              <a:gd name="connsiteY15" fmla="*/ 3157036 h 6412831"/>
              <a:gd name="connsiteX16" fmla="*/ 2481262 w 4584031"/>
              <a:gd name="connsiteY16" fmla="*/ 3030579 h 6412831"/>
              <a:gd name="connsiteX17" fmla="*/ 2513347 w 4584031"/>
              <a:gd name="connsiteY17" fmla="*/ 2893093 h 6412831"/>
              <a:gd name="connsiteX18" fmla="*/ 2476124 w 4584031"/>
              <a:gd name="connsiteY18" fmla="*/ 2688682 h 6412831"/>
              <a:gd name="connsiteX19" fmla="*/ 2563227 w 4584031"/>
              <a:gd name="connsiteY19" fmla="*/ 2791702 h 6412831"/>
              <a:gd name="connsiteX20" fmla="*/ 2514600 w 4584031"/>
              <a:gd name="connsiteY20" fmla="*/ 2442410 h 6412831"/>
              <a:gd name="connsiteX21" fmla="*/ 2610852 w 4584031"/>
              <a:gd name="connsiteY21" fmla="*/ 2261936 h 6412831"/>
              <a:gd name="connsiteX22" fmla="*/ 2514600 w 4584031"/>
              <a:gd name="connsiteY22" fmla="*/ 2189747 h 6412831"/>
              <a:gd name="connsiteX23" fmla="*/ 2598821 w 4584031"/>
              <a:gd name="connsiteY23" fmla="*/ 1913021 h 6412831"/>
              <a:gd name="connsiteX24" fmla="*/ 2683042 w 4584031"/>
              <a:gd name="connsiteY24" fmla="*/ 1624263 h 6412831"/>
              <a:gd name="connsiteX25" fmla="*/ 3068052 w 4584031"/>
              <a:gd name="connsiteY25" fmla="*/ 1528010 h 6412831"/>
              <a:gd name="connsiteX26" fmla="*/ 3392905 w 4584031"/>
              <a:gd name="connsiteY26" fmla="*/ 1636294 h 6412831"/>
              <a:gd name="connsiteX27" fmla="*/ 3284621 w 4584031"/>
              <a:gd name="connsiteY27" fmla="*/ 1371600 h 6412831"/>
              <a:gd name="connsiteX28" fmla="*/ 3693695 w 4584031"/>
              <a:gd name="connsiteY28" fmla="*/ 1383631 h 6412831"/>
              <a:gd name="connsiteX29" fmla="*/ 3934326 w 4584031"/>
              <a:gd name="connsiteY29" fmla="*/ 1263315 h 6412831"/>
              <a:gd name="connsiteX30" fmla="*/ 3886200 w 4584031"/>
              <a:gd name="connsiteY30" fmla="*/ 1155031 h 6412831"/>
              <a:gd name="connsiteX31" fmla="*/ 4211052 w 4584031"/>
              <a:gd name="connsiteY31" fmla="*/ 1167063 h 6412831"/>
              <a:gd name="connsiteX32" fmla="*/ 4584031 w 4584031"/>
              <a:gd name="connsiteY32" fmla="*/ 878305 h 6412831"/>
              <a:gd name="connsiteX33" fmla="*/ 4259179 w 4584031"/>
              <a:gd name="connsiteY33" fmla="*/ 842210 h 6412831"/>
              <a:gd name="connsiteX34" fmla="*/ 3741821 w 4584031"/>
              <a:gd name="connsiteY34" fmla="*/ 1058779 h 6412831"/>
              <a:gd name="connsiteX35" fmla="*/ 3693695 w 4584031"/>
              <a:gd name="connsiteY35" fmla="*/ 1010652 h 6412831"/>
              <a:gd name="connsiteX36" fmla="*/ 4042610 w 4584031"/>
              <a:gd name="connsiteY36" fmla="*/ 745957 h 6412831"/>
              <a:gd name="connsiteX37" fmla="*/ 3886200 w 4584031"/>
              <a:gd name="connsiteY37" fmla="*/ 637673 h 6412831"/>
              <a:gd name="connsiteX38" fmla="*/ 3886200 w 4584031"/>
              <a:gd name="connsiteY38" fmla="*/ 637673 h 6412831"/>
              <a:gd name="connsiteX39" fmla="*/ 3645568 w 4584031"/>
              <a:gd name="connsiteY39" fmla="*/ 613610 h 6412831"/>
              <a:gd name="connsiteX40" fmla="*/ 3657600 w 4584031"/>
              <a:gd name="connsiteY40" fmla="*/ 288757 h 6412831"/>
              <a:gd name="connsiteX41" fmla="*/ 3320716 w 4584031"/>
              <a:gd name="connsiteY41" fmla="*/ 372979 h 6412831"/>
              <a:gd name="connsiteX42" fmla="*/ 3176337 w 4584031"/>
              <a:gd name="connsiteY42" fmla="*/ 457200 h 6412831"/>
              <a:gd name="connsiteX43" fmla="*/ 2959768 w 4584031"/>
              <a:gd name="connsiteY43" fmla="*/ 300789 h 6412831"/>
              <a:gd name="connsiteX44" fmla="*/ 2827421 w 4584031"/>
              <a:gd name="connsiteY44" fmla="*/ 156410 h 6412831"/>
              <a:gd name="connsiteX45" fmla="*/ 2610852 w 4584031"/>
              <a:gd name="connsiteY45" fmla="*/ 336884 h 6412831"/>
              <a:gd name="connsiteX46" fmla="*/ 2478505 w 4584031"/>
              <a:gd name="connsiteY46" fmla="*/ 132347 h 6412831"/>
              <a:gd name="connsiteX47" fmla="*/ 2310063 w 4584031"/>
              <a:gd name="connsiteY47" fmla="*/ 228600 h 6412831"/>
              <a:gd name="connsiteX48" fmla="*/ 2213810 w 4584031"/>
              <a:gd name="connsiteY48" fmla="*/ 360947 h 6412831"/>
              <a:gd name="connsiteX49" fmla="*/ 2141621 w 4584031"/>
              <a:gd name="connsiteY49" fmla="*/ 120315 h 6412831"/>
              <a:gd name="connsiteX50" fmla="*/ 1973179 w 4584031"/>
              <a:gd name="connsiteY50" fmla="*/ 180473 h 6412831"/>
              <a:gd name="connsiteX51" fmla="*/ 1973179 w 4584031"/>
              <a:gd name="connsiteY51" fmla="*/ 180473 h 6412831"/>
              <a:gd name="connsiteX52" fmla="*/ 1684421 w 4584031"/>
              <a:gd name="connsiteY52" fmla="*/ 36094 h 6412831"/>
              <a:gd name="connsiteX53" fmla="*/ 1576137 w 4584031"/>
              <a:gd name="connsiteY53" fmla="*/ 204536 h 6412831"/>
              <a:gd name="connsiteX54" fmla="*/ 1443789 w 4584031"/>
              <a:gd name="connsiteY54" fmla="*/ 240631 h 6412831"/>
              <a:gd name="connsiteX55" fmla="*/ 1155031 w 4584031"/>
              <a:gd name="connsiteY55" fmla="*/ 0 h 6412831"/>
              <a:gd name="connsiteX56" fmla="*/ 1010652 w 4584031"/>
              <a:gd name="connsiteY56" fmla="*/ 120315 h 6412831"/>
              <a:gd name="connsiteX57" fmla="*/ 878305 w 4584031"/>
              <a:gd name="connsiteY57" fmla="*/ 12031 h 6412831"/>
              <a:gd name="connsiteX58" fmla="*/ 818147 w 4584031"/>
              <a:gd name="connsiteY58" fmla="*/ 156410 h 6412831"/>
              <a:gd name="connsiteX59" fmla="*/ 709863 w 4584031"/>
              <a:gd name="connsiteY59" fmla="*/ 96252 h 6412831"/>
              <a:gd name="connsiteX60" fmla="*/ 493295 w 4584031"/>
              <a:gd name="connsiteY60" fmla="*/ 397042 h 6412831"/>
              <a:gd name="connsiteX61" fmla="*/ 204537 w 4584031"/>
              <a:gd name="connsiteY61" fmla="*/ 505326 h 6412831"/>
              <a:gd name="connsiteX62" fmla="*/ 0 w 4584031"/>
              <a:gd name="connsiteY62" fmla="*/ 625642 h 6412831"/>
              <a:gd name="connsiteX63" fmla="*/ 541421 w 4584031"/>
              <a:gd name="connsiteY63" fmla="*/ 938463 h 6412831"/>
              <a:gd name="connsiteX64" fmla="*/ 204537 w 4584031"/>
              <a:gd name="connsiteY64" fmla="*/ 1082842 h 6412831"/>
              <a:gd name="connsiteX65" fmla="*/ 469231 w 4584031"/>
              <a:gd name="connsiteY65" fmla="*/ 1275347 h 6412831"/>
              <a:gd name="connsiteX66" fmla="*/ 156410 w 4584031"/>
              <a:gd name="connsiteY66" fmla="*/ 1323473 h 6412831"/>
              <a:gd name="connsiteX67" fmla="*/ 709863 w 4584031"/>
              <a:gd name="connsiteY67" fmla="*/ 1624263 h 6412831"/>
              <a:gd name="connsiteX68" fmla="*/ 709863 w 4584031"/>
              <a:gd name="connsiteY68" fmla="*/ 1720515 h 6412831"/>
              <a:gd name="connsiteX69" fmla="*/ 998621 w 4584031"/>
              <a:gd name="connsiteY69" fmla="*/ 1684421 h 6412831"/>
              <a:gd name="connsiteX70" fmla="*/ 1251284 w 4584031"/>
              <a:gd name="connsiteY70" fmla="*/ 1973179 h 6412831"/>
              <a:gd name="connsiteX71" fmla="*/ 1443789 w 4584031"/>
              <a:gd name="connsiteY71" fmla="*/ 1792705 h 6412831"/>
              <a:gd name="connsiteX72" fmla="*/ 1491916 w 4584031"/>
              <a:gd name="connsiteY72" fmla="*/ 2117557 h 6412831"/>
              <a:gd name="connsiteX73" fmla="*/ 1636295 w 4584031"/>
              <a:gd name="connsiteY73" fmla="*/ 2033336 h 6412831"/>
              <a:gd name="connsiteX74" fmla="*/ 1479884 w 4584031"/>
              <a:gd name="connsiteY74" fmla="*/ 2622884 h 6412831"/>
              <a:gd name="connsiteX75" fmla="*/ 1624263 w 4584031"/>
              <a:gd name="connsiteY75" fmla="*/ 2707105 h 6412831"/>
              <a:gd name="connsiteX76" fmla="*/ 1455821 w 4584031"/>
              <a:gd name="connsiteY76" fmla="*/ 3212431 h 6412831"/>
              <a:gd name="connsiteX77" fmla="*/ 1708484 w 4584031"/>
              <a:gd name="connsiteY77" fmla="*/ 3164305 h 6412831"/>
              <a:gd name="connsiteX78" fmla="*/ 1636295 w 4584031"/>
              <a:gd name="connsiteY78" fmla="*/ 3441031 h 6412831"/>
              <a:gd name="connsiteX79" fmla="*/ 1756610 w 4584031"/>
              <a:gd name="connsiteY79" fmla="*/ 3657600 h 6412831"/>
              <a:gd name="connsiteX80" fmla="*/ 1588168 w 4584031"/>
              <a:gd name="connsiteY80" fmla="*/ 3934326 h 6412831"/>
              <a:gd name="connsiteX81" fmla="*/ 1732547 w 4584031"/>
              <a:gd name="connsiteY81" fmla="*/ 4090736 h 6412831"/>
              <a:gd name="connsiteX82" fmla="*/ 1696452 w 4584031"/>
              <a:gd name="connsiteY82" fmla="*/ 4331368 h 6412831"/>
              <a:gd name="connsiteX83" fmla="*/ 1672389 w 4584031"/>
              <a:gd name="connsiteY83" fmla="*/ 4608094 h 6412831"/>
              <a:gd name="connsiteX84" fmla="*/ 1780673 w 4584031"/>
              <a:gd name="connsiteY84" fmla="*/ 4764505 h 6412831"/>
              <a:gd name="connsiteX85" fmla="*/ 1732547 w 4584031"/>
              <a:gd name="connsiteY85" fmla="*/ 5161547 h 6412831"/>
              <a:gd name="connsiteX86" fmla="*/ 1888958 w 4584031"/>
              <a:gd name="connsiteY86" fmla="*/ 5378115 h 6412831"/>
              <a:gd name="connsiteX87" fmla="*/ 1876926 w 4584031"/>
              <a:gd name="connsiteY87" fmla="*/ 5606715 h 6412831"/>
              <a:gd name="connsiteX88" fmla="*/ 1876926 w 4584031"/>
              <a:gd name="connsiteY88" fmla="*/ 5859379 h 6412831"/>
              <a:gd name="connsiteX89" fmla="*/ 1828800 w 4584031"/>
              <a:gd name="connsiteY89" fmla="*/ 6063915 h 6412831"/>
              <a:gd name="connsiteX90" fmla="*/ 1852863 w 4584031"/>
              <a:gd name="connsiteY90" fmla="*/ 6208294 h 6412831"/>
              <a:gd name="connsiteX91" fmla="*/ 1756610 w 4584031"/>
              <a:gd name="connsiteY91" fmla="*/ 6280484 h 6412831"/>
              <a:gd name="connsiteX92" fmla="*/ 1864895 w 4584031"/>
              <a:gd name="connsiteY92" fmla="*/ 6412831 h 6412831"/>
              <a:gd name="connsiteX0" fmla="*/ 1864895 w 4584031"/>
              <a:gd name="connsiteY0" fmla="*/ 6412831 h 6412831"/>
              <a:gd name="connsiteX1" fmla="*/ 2249905 w 4584031"/>
              <a:gd name="connsiteY1" fmla="*/ 6400800 h 6412831"/>
              <a:gd name="connsiteX2" fmla="*/ 2237873 w 4584031"/>
              <a:gd name="connsiteY2" fmla="*/ 6075947 h 6412831"/>
              <a:gd name="connsiteX3" fmla="*/ 2249905 w 4584031"/>
              <a:gd name="connsiteY3" fmla="*/ 5811252 h 6412831"/>
              <a:gd name="connsiteX4" fmla="*/ 2322095 w 4584031"/>
              <a:gd name="connsiteY4" fmla="*/ 5606715 h 6412831"/>
              <a:gd name="connsiteX5" fmla="*/ 2201779 w 4584031"/>
              <a:gd name="connsiteY5" fmla="*/ 5281863 h 6412831"/>
              <a:gd name="connsiteX6" fmla="*/ 2394284 w 4584031"/>
              <a:gd name="connsiteY6" fmla="*/ 5101389 h 6412831"/>
              <a:gd name="connsiteX7" fmla="*/ 2358189 w 4584031"/>
              <a:gd name="connsiteY7" fmla="*/ 4981073 h 6412831"/>
              <a:gd name="connsiteX8" fmla="*/ 2237873 w 4584031"/>
              <a:gd name="connsiteY8" fmla="*/ 4944979 h 6412831"/>
              <a:gd name="connsiteX9" fmla="*/ 2310063 w 4584031"/>
              <a:gd name="connsiteY9" fmla="*/ 4836694 h 6412831"/>
              <a:gd name="connsiteX10" fmla="*/ 2550695 w 4584031"/>
              <a:gd name="connsiteY10" fmla="*/ 4572000 h 6412831"/>
              <a:gd name="connsiteX11" fmla="*/ 2382252 w 4584031"/>
              <a:gd name="connsiteY11" fmla="*/ 4367463 h 6412831"/>
              <a:gd name="connsiteX12" fmla="*/ 2382252 w 4584031"/>
              <a:gd name="connsiteY12" fmla="*/ 3826042 h 6412831"/>
              <a:gd name="connsiteX13" fmla="*/ 2478505 w 4584031"/>
              <a:gd name="connsiteY13" fmla="*/ 3717757 h 6412831"/>
              <a:gd name="connsiteX14" fmla="*/ 2430003 w 4584031"/>
              <a:gd name="connsiteY14" fmla="*/ 3382754 h 6412831"/>
              <a:gd name="connsiteX15" fmla="*/ 2531769 w 4584031"/>
              <a:gd name="connsiteY15" fmla="*/ 3157036 h 6412831"/>
              <a:gd name="connsiteX16" fmla="*/ 2481262 w 4584031"/>
              <a:gd name="connsiteY16" fmla="*/ 3030579 h 6412831"/>
              <a:gd name="connsiteX17" fmla="*/ 2513347 w 4584031"/>
              <a:gd name="connsiteY17" fmla="*/ 2893093 h 6412831"/>
              <a:gd name="connsiteX18" fmla="*/ 2476124 w 4584031"/>
              <a:gd name="connsiteY18" fmla="*/ 2688682 h 6412831"/>
              <a:gd name="connsiteX19" fmla="*/ 2563227 w 4584031"/>
              <a:gd name="connsiteY19" fmla="*/ 2791702 h 6412831"/>
              <a:gd name="connsiteX20" fmla="*/ 2632409 w 4584031"/>
              <a:gd name="connsiteY20" fmla="*/ 2631156 h 6412831"/>
              <a:gd name="connsiteX21" fmla="*/ 2514600 w 4584031"/>
              <a:gd name="connsiteY21" fmla="*/ 2442410 h 6412831"/>
              <a:gd name="connsiteX22" fmla="*/ 2610852 w 4584031"/>
              <a:gd name="connsiteY22" fmla="*/ 2261936 h 6412831"/>
              <a:gd name="connsiteX23" fmla="*/ 2514600 w 4584031"/>
              <a:gd name="connsiteY23" fmla="*/ 2189747 h 6412831"/>
              <a:gd name="connsiteX24" fmla="*/ 2598821 w 4584031"/>
              <a:gd name="connsiteY24" fmla="*/ 1913021 h 6412831"/>
              <a:gd name="connsiteX25" fmla="*/ 2683042 w 4584031"/>
              <a:gd name="connsiteY25" fmla="*/ 1624263 h 6412831"/>
              <a:gd name="connsiteX26" fmla="*/ 3068052 w 4584031"/>
              <a:gd name="connsiteY26" fmla="*/ 1528010 h 6412831"/>
              <a:gd name="connsiteX27" fmla="*/ 3392905 w 4584031"/>
              <a:gd name="connsiteY27" fmla="*/ 1636294 h 6412831"/>
              <a:gd name="connsiteX28" fmla="*/ 3284621 w 4584031"/>
              <a:gd name="connsiteY28" fmla="*/ 1371600 h 6412831"/>
              <a:gd name="connsiteX29" fmla="*/ 3693695 w 4584031"/>
              <a:gd name="connsiteY29" fmla="*/ 1383631 h 6412831"/>
              <a:gd name="connsiteX30" fmla="*/ 3934326 w 4584031"/>
              <a:gd name="connsiteY30" fmla="*/ 1263315 h 6412831"/>
              <a:gd name="connsiteX31" fmla="*/ 3886200 w 4584031"/>
              <a:gd name="connsiteY31" fmla="*/ 1155031 h 6412831"/>
              <a:gd name="connsiteX32" fmla="*/ 4211052 w 4584031"/>
              <a:gd name="connsiteY32" fmla="*/ 1167063 h 6412831"/>
              <a:gd name="connsiteX33" fmla="*/ 4584031 w 4584031"/>
              <a:gd name="connsiteY33" fmla="*/ 878305 h 6412831"/>
              <a:gd name="connsiteX34" fmla="*/ 4259179 w 4584031"/>
              <a:gd name="connsiteY34" fmla="*/ 842210 h 6412831"/>
              <a:gd name="connsiteX35" fmla="*/ 3741821 w 4584031"/>
              <a:gd name="connsiteY35" fmla="*/ 1058779 h 6412831"/>
              <a:gd name="connsiteX36" fmla="*/ 3693695 w 4584031"/>
              <a:gd name="connsiteY36" fmla="*/ 1010652 h 6412831"/>
              <a:gd name="connsiteX37" fmla="*/ 4042610 w 4584031"/>
              <a:gd name="connsiteY37" fmla="*/ 745957 h 6412831"/>
              <a:gd name="connsiteX38" fmla="*/ 3886200 w 4584031"/>
              <a:gd name="connsiteY38" fmla="*/ 637673 h 6412831"/>
              <a:gd name="connsiteX39" fmla="*/ 3886200 w 4584031"/>
              <a:gd name="connsiteY39" fmla="*/ 637673 h 6412831"/>
              <a:gd name="connsiteX40" fmla="*/ 3645568 w 4584031"/>
              <a:gd name="connsiteY40" fmla="*/ 613610 h 6412831"/>
              <a:gd name="connsiteX41" fmla="*/ 3657600 w 4584031"/>
              <a:gd name="connsiteY41" fmla="*/ 288757 h 6412831"/>
              <a:gd name="connsiteX42" fmla="*/ 3320716 w 4584031"/>
              <a:gd name="connsiteY42" fmla="*/ 372979 h 6412831"/>
              <a:gd name="connsiteX43" fmla="*/ 3176337 w 4584031"/>
              <a:gd name="connsiteY43" fmla="*/ 457200 h 6412831"/>
              <a:gd name="connsiteX44" fmla="*/ 2959768 w 4584031"/>
              <a:gd name="connsiteY44" fmla="*/ 300789 h 6412831"/>
              <a:gd name="connsiteX45" fmla="*/ 2827421 w 4584031"/>
              <a:gd name="connsiteY45" fmla="*/ 156410 h 6412831"/>
              <a:gd name="connsiteX46" fmla="*/ 2610852 w 4584031"/>
              <a:gd name="connsiteY46" fmla="*/ 336884 h 6412831"/>
              <a:gd name="connsiteX47" fmla="*/ 2478505 w 4584031"/>
              <a:gd name="connsiteY47" fmla="*/ 132347 h 6412831"/>
              <a:gd name="connsiteX48" fmla="*/ 2310063 w 4584031"/>
              <a:gd name="connsiteY48" fmla="*/ 228600 h 6412831"/>
              <a:gd name="connsiteX49" fmla="*/ 2213810 w 4584031"/>
              <a:gd name="connsiteY49" fmla="*/ 360947 h 6412831"/>
              <a:gd name="connsiteX50" fmla="*/ 2141621 w 4584031"/>
              <a:gd name="connsiteY50" fmla="*/ 120315 h 6412831"/>
              <a:gd name="connsiteX51" fmla="*/ 1973179 w 4584031"/>
              <a:gd name="connsiteY51" fmla="*/ 180473 h 6412831"/>
              <a:gd name="connsiteX52" fmla="*/ 1973179 w 4584031"/>
              <a:gd name="connsiteY52" fmla="*/ 180473 h 6412831"/>
              <a:gd name="connsiteX53" fmla="*/ 1684421 w 4584031"/>
              <a:gd name="connsiteY53" fmla="*/ 36094 h 6412831"/>
              <a:gd name="connsiteX54" fmla="*/ 1576137 w 4584031"/>
              <a:gd name="connsiteY54" fmla="*/ 204536 h 6412831"/>
              <a:gd name="connsiteX55" fmla="*/ 1443789 w 4584031"/>
              <a:gd name="connsiteY55" fmla="*/ 240631 h 6412831"/>
              <a:gd name="connsiteX56" fmla="*/ 1155031 w 4584031"/>
              <a:gd name="connsiteY56" fmla="*/ 0 h 6412831"/>
              <a:gd name="connsiteX57" fmla="*/ 1010652 w 4584031"/>
              <a:gd name="connsiteY57" fmla="*/ 120315 h 6412831"/>
              <a:gd name="connsiteX58" fmla="*/ 878305 w 4584031"/>
              <a:gd name="connsiteY58" fmla="*/ 12031 h 6412831"/>
              <a:gd name="connsiteX59" fmla="*/ 818147 w 4584031"/>
              <a:gd name="connsiteY59" fmla="*/ 156410 h 6412831"/>
              <a:gd name="connsiteX60" fmla="*/ 709863 w 4584031"/>
              <a:gd name="connsiteY60" fmla="*/ 96252 h 6412831"/>
              <a:gd name="connsiteX61" fmla="*/ 493295 w 4584031"/>
              <a:gd name="connsiteY61" fmla="*/ 397042 h 6412831"/>
              <a:gd name="connsiteX62" fmla="*/ 204537 w 4584031"/>
              <a:gd name="connsiteY62" fmla="*/ 505326 h 6412831"/>
              <a:gd name="connsiteX63" fmla="*/ 0 w 4584031"/>
              <a:gd name="connsiteY63" fmla="*/ 625642 h 6412831"/>
              <a:gd name="connsiteX64" fmla="*/ 541421 w 4584031"/>
              <a:gd name="connsiteY64" fmla="*/ 938463 h 6412831"/>
              <a:gd name="connsiteX65" fmla="*/ 204537 w 4584031"/>
              <a:gd name="connsiteY65" fmla="*/ 1082842 h 6412831"/>
              <a:gd name="connsiteX66" fmla="*/ 469231 w 4584031"/>
              <a:gd name="connsiteY66" fmla="*/ 1275347 h 6412831"/>
              <a:gd name="connsiteX67" fmla="*/ 156410 w 4584031"/>
              <a:gd name="connsiteY67" fmla="*/ 1323473 h 6412831"/>
              <a:gd name="connsiteX68" fmla="*/ 709863 w 4584031"/>
              <a:gd name="connsiteY68" fmla="*/ 1624263 h 6412831"/>
              <a:gd name="connsiteX69" fmla="*/ 709863 w 4584031"/>
              <a:gd name="connsiteY69" fmla="*/ 1720515 h 6412831"/>
              <a:gd name="connsiteX70" fmla="*/ 998621 w 4584031"/>
              <a:gd name="connsiteY70" fmla="*/ 1684421 h 6412831"/>
              <a:gd name="connsiteX71" fmla="*/ 1251284 w 4584031"/>
              <a:gd name="connsiteY71" fmla="*/ 1973179 h 6412831"/>
              <a:gd name="connsiteX72" fmla="*/ 1443789 w 4584031"/>
              <a:gd name="connsiteY72" fmla="*/ 1792705 h 6412831"/>
              <a:gd name="connsiteX73" fmla="*/ 1491916 w 4584031"/>
              <a:gd name="connsiteY73" fmla="*/ 2117557 h 6412831"/>
              <a:gd name="connsiteX74" fmla="*/ 1636295 w 4584031"/>
              <a:gd name="connsiteY74" fmla="*/ 2033336 h 6412831"/>
              <a:gd name="connsiteX75" fmla="*/ 1479884 w 4584031"/>
              <a:gd name="connsiteY75" fmla="*/ 2622884 h 6412831"/>
              <a:gd name="connsiteX76" fmla="*/ 1624263 w 4584031"/>
              <a:gd name="connsiteY76" fmla="*/ 2707105 h 6412831"/>
              <a:gd name="connsiteX77" fmla="*/ 1455821 w 4584031"/>
              <a:gd name="connsiteY77" fmla="*/ 3212431 h 6412831"/>
              <a:gd name="connsiteX78" fmla="*/ 1708484 w 4584031"/>
              <a:gd name="connsiteY78" fmla="*/ 3164305 h 6412831"/>
              <a:gd name="connsiteX79" fmla="*/ 1636295 w 4584031"/>
              <a:gd name="connsiteY79" fmla="*/ 3441031 h 6412831"/>
              <a:gd name="connsiteX80" fmla="*/ 1756610 w 4584031"/>
              <a:gd name="connsiteY80" fmla="*/ 3657600 h 6412831"/>
              <a:gd name="connsiteX81" fmla="*/ 1588168 w 4584031"/>
              <a:gd name="connsiteY81" fmla="*/ 3934326 h 6412831"/>
              <a:gd name="connsiteX82" fmla="*/ 1732547 w 4584031"/>
              <a:gd name="connsiteY82" fmla="*/ 4090736 h 6412831"/>
              <a:gd name="connsiteX83" fmla="*/ 1696452 w 4584031"/>
              <a:gd name="connsiteY83" fmla="*/ 4331368 h 6412831"/>
              <a:gd name="connsiteX84" fmla="*/ 1672389 w 4584031"/>
              <a:gd name="connsiteY84" fmla="*/ 4608094 h 6412831"/>
              <a:gd name="connsiteX85" fmla="*/ 1780673 w 4584031"/>
              <a:gd name="connsiteY85" fmla="*/ 4764505 h 6412831"/>
              <a:gd name="connsiteX86" fmla="*/ 1732547 w 4584031"/>
              <a:gd name="connsiteY86" fmla="*/ 5161547 h 6412831"/>
              <a:gd name="connsiteX87" fmla="*/ 1888958 w 4584031"/>
              <a:gd name="connsiteY87" fmla="*/ 5378115 h 6412831"/>
              <a:gd name="connsiteX88" fmla="*/ 1876926 w 4584031"/>
              <a:gd name="connsiteY88" fmla="*/ 5606715 h 6412831"/>
              <a:gd name="connsiteX89" fmla="*/ 1876926 w 4584031"/>
              <a:gd name="connsiteY89" fmla="*/ 5859379 h 6412831"/>
              <a:gd name="connsiteX90" fmla="*/ 1828800 w 4584031"/>
              <a:gd name="connsiteY90" fmla="*/ 6063915 h 6412831"/>
              <a:gd name="connsiteX91" fmla="*/ 1852863 w 4584031"/>
              <a:gd name="connsiteY91" fmla="*/ 6208294 h 6412831"/>
              <a:gd name="connsiteX92" fmla="*/ 1756610 w 4584031"/>
              <a:gd name="connsiteY92" fmla="*/ 6280484 h 6412831"/>
              <a:gd name="connsiteX93" fmla="*/ 1864895 w 4584031"/>
              <a:gd name="connsiteY93" fmla="*/ 6412831 h 6412831"/>
              <a:gd name="connsiteX0" fmla="*/ 1864895 w 4584031"/>
              <a:gd name="connsiteY0" fmla="*/ 6381875 h 6400800"/>
              <a:gd name="connsiteX1" fmla="*/ 2249905 w 4584031"/>
              <a:gd name="connsiteY1" fmla="*/ 6400800 h 6400800"/>
              <a:gd name="connsiteX2" fmla="*/ 2237873 w 4584031"/>
              <a:gd name="connsiteY2" fmla="*/ 6075947 h 6400800"/>
              <a:gd name="connsiteX3" fmla="*/ 2249905 w 4584031"/>
              <a:gd name="connsiteY3" fmla="*/ 5811252 h 6400800"/>
              <a:gd name="connsiteX4" fmla="*/ 2322095 w 4584031"/>
              <a:gd name="connsiteY4" fmla="*/ 5606715 h 6400800"/>
              <a:gd name="connsiteX5" fmla="*/ 2201779 w 4584031"/>
              <a:gd name="connsiteY5" fmla="*/ 5281863 h 6400800"/>
              <a:gd name="connsiteX6" fmla="*/ 2394284 w 4584031"/>
              <a:gd name="connsiteY6" fmla="*/ 5101389 h 6400800"/>
              <a:gd name="connsiteX7" fmla="*/ 2358189 w 4584031"/>
              <a:gd name="connsiteY7" fmla="*/ 4981073 h 6400800"/>
              <a:gd name="connsiteX8" fmla="*/ 2237873 w 4584031"/>
              <a:gd name="connsiteY8" fmla="*/ 4944979 h 6400800"/>
              <a:gd name="connsiteX9" fmla="*/ 2310063 w 4584031"/>
              <a:gd name="connsiteY9" fmla="*/ 4836694 h 6400800"/>
              <a:gd name="connsiteX10" fmla="*/ 2550695 w 4584031"/>
              <a:gd name="connsiteY10" fmla="*/ 4572000 h 6400800"/>
              <a:gd name="connsiteX11" fmla="*/ 2382252 w 4584031"/>
              <a:gd name="connsiteY11" fmla="*/ 4367463 h 6400800"/>
              <a:gd name="connsiteX12" fmla="*/ 2382252 w 4584031"/>
              <a:gd name="connsiteY12" fmla="*/ 3826042 h 6400800"/>
              <a:gd name="connsiteX13" fmla="*/ 2478505 w 4584031"/>
              <a:gd name="connsiteY13" fmla="*/ 3717757 h 6400800"/>
              <a:gd name="connsiteX14" fmla="*/ 2430003 w 4584031"/>
              <a:gd name="connsiteY14" fmla="*/ 3382754 h 6400800"/>
              <a:gd name="connsiteX15" fmla="*/ 2531769 w 4584031"/>
              <a:gd name="connsiteY15" fmla="*/ 3157036 h 6400800"/>
              <a:gd name="connsiteX16" fmla="*/ 2481262 w 4584031"/>
              <a:gd name="connsiteY16" fmla="*/ 3030579 h 6400800"/>
              <a:gd name="connsiteX17" fmla="*/ 2513347 w 4584031"/>
              <a:gd name="connsiteY17" fmla="*/ 2893093 h 6400800"/>
              <a:gd name="connsiteX18" fmla="*/ 2476124 w 4584031"/>
              <a:gd name="connsiteY18" fmla="*/ 2688682 h 6400800"/>
              <a:gd name="connsiteX19" fmla="*/ 2563227 w 4584031"/>
              <a:gd name="connsiteY19" fmla="*/ 2791702 h 6400800"/>
              <a:gd name="connsiteX20" fmla="*/ 2632409 w 4584031"/>
              <a:gd name="connsiteY20" fmla="*/ 2631156 h 6400800"/>
              <a:gd name="connsiteX21" fmla="*/ 2514600 w 4584031"/>
              <a:gd name="connsiteY21" fmla="*/ 2442410 h 6400800"/>
              <a:gd name="connsiteX22" fmla="*/ 2610852 w 4584031"/>
              <a:gd name="connsiteY22" fmla="*/ 2261936 h 6400800"/>
              <a:gd name="connsiteX23" fmla="*/ 2514600 w 4584031"/>
              <a:gd name="connsiteY23" fmla="*/ 2189747 h 6400800"/>
              <a:gd name="connsiteX24" fmla="*/ 2598821 w 4584031"/>
              <a:gd name="connsiteY24" fmla="*/ 1913021 h 6400800"/>
              <a:gd name="connsiteX25" fmla="*/ 2683042 w 4584031"/>
              <a:gd name="connsiteY25" fmla="*/ 1624263 h 6400800"/>
              <a:gd name="connsiteX26" fmla="*/ 3068052 w 4584031"/>
              <a:gd name="connsiteY26" fmla="*/ 1528010 h 6400800"/>
              <a:gd name="connsiteX27" fmla="*/ 3392905 w 4584031"/>
              <a:gd name="connsiteY27" fmla="*/ 1636294 h 6400800"/>
              <a:gd name="connsiteX28" fmla="*/ 3284621 w 4584031"/>
              <a:gd name="connsiteY28" fmla="*/ 1371600 h 6400800"/>
              <a:gd name="connsiteX29" fmla="*/ 3693695 w 4584031"/>
              <a:gd name="connsiteY29" fmla="*/ 1383631 h 6400800"/>
              <a:gd name="connsiteX30" fmla="*/ 3934326 w 4584031"/>
              <a:gd name="connsiteY30" fmla="*/ 1263315 h 6400800"/>
              <a:gd name="connsiteX31" fmla="*/ 3886200 w 4584031"/>
              <a:gd name="connsiteY31" fmla="*/ 1155031 h 6400800"/>
              <a:gd name="connsiteX32" fmla="*/ 4211052 w 4584031"/>
              <a:gd name="connsiteY32" fmla="*/ 1167063 h 6400800"/>
              <a:gd name="connsiteX33" fmla="*/ 4584031 w 4584031"/>
              <a:gd name="connsiteY33" fmla="*/ 878305 h 6400800"/>
              <a:gd name="connsiteX34" fmla="*/ 4259179 w 4584031"/>
              <a:gd name="connsiteY34" fmla="*/ 842210 h 6400800"/>
              <a:gd name="connsiteX35" fmla="*/ 3741821 w 4584031"/>
              <a:gd name="connsiteY35" fmla="*/ 1058779 h 6400800"/>
              <a:gd name="connsiteX36" fmla="*/ 3693695 w 4584031"/>
              <a:gd name="connsiteY36" fmla="*/ 1010652 h 6400800"/>
              <a:gd name="connsiteX37" fmla="*/ 4042610 w 4584031"/>
              <a:gd name="connsiteY37" fmla="*/ 745957 h 6400800"/>
              <a:gd name="connsiteX38" fmla="*/ 3886200 w 4584031"/>
              <a:gd name="connsiteY38" fmla="*/ 637673 h 6400800"/>
              <a:gd name="connsiteX39" fmla="*/ 3886200 w 4584031"/>
              <a:gd name="connsiteY39" fmla="*/ 637673 h 6400800"/>
              <a:gd name="connsiteX40" fmla="*/ 3645568 w 4584031"/>
              <a:gd name="connsiteY40" fmla="*/ 613610 h 6400800"/>
              <a:gd name="connsiteX41" fmla="*/ 3657600 w 4584031"/>
              <a:gd name="connsiteY41" fmla="*/ 288757 h 6400800"/>
              <a:gd name="connsiteX42" fmla="*/ 3320716 w 4584031"/>
              <a:gd name="connsiteY42" fmla="*/ 372979 h 6400800"/>
              <a:gd name="connsiteX43" fmla="*/ 3176337 w 4584031"/>
              <a:gd name="connsiteY43" fmla="*/ 457200 h 6400800"/>
              <a:gd name="connsiteX44" fmla="*/ 2959768 w 4584031"/>
              <a:gd name="connsiteY44" fmla="*/ 300789 h 6400800"/>
              <a:gd name="connsiteX45" fmla="*/ 2827421 w 4584031"/>
              <a:gd name="connsiteY45" fmla="*/ 156410 h 6400800"/>
              <a:gd name="connsiteX46" fmla="*/ 2610852 w 4584031"/>
              <a:gd name="connsiteY46" fmla="*/ 336884 h 6400800"/>
              <a:gd name="connsiteX47" fmla="*/ 2478505 w 4584031"/>
              <a:gd name="connsiteY47" fmla="*/ 132347 h 6400800"/>
              <a:gd name="connsiteX48" fmla="*/ 2310063 w 4584031"/>
              <a:gd name="connsiteY48" fmla="*/ 228600 h 6400800"/>
              <a:gd name="connsiteX49" fmla="*/ 2213810 w 4584031"/>
              <a:gd name="connsiteY49" fmla="*/ 360947 h 6400800"/>
              <a:gd name="connsiteX50" fmla="*/ 2141621 w 4584031"/>
              <a:gd name="connsiteY50" fmla="*/ 120315 h 6400800"/>
              <a:gd name="connsiteX51" fmla="*/ 1973179 w 4584031"/>
              <a:gd name="connsiteY51" fmla="*/ 180473 h 6400800"/>
              <a:gd name="connsiteX52" fmla="*/ 1973179 w 4584031"/>
              <a:gd name="connsiteY52" fmla="*/ 180473 h 6400800"/>
              <a:gd name="connsiteX53" fmla="*/ 1684421 w 4584031"/>
              <a:gd name="connsiteY53" fmla="*/ 36094 h 6400800"/>
              <a:gd name="connsiteX54" fmla="*/ 1576137 w 4584031"/>
              <a:gd name="connsiteY54" fmla="*/ 204536 h 6400800"/>
              <a:gd name="connsiteX55" fmla="*/ 1443789 w 4584031"/>
              <a:gd name="connsiteY55" fmla="*/ 240631 h 6400800"/>
              <a:gd name="connsiteX56" fmla="*/ 1155031 w 4584031"/>
              <a:gd name="connsiteY56" fmla="*/ 0 h 6400800"/>
              <a:gd name="connsiteX57" fmla="*/ 1010652 w 4584031"/>
              <a:gd name="connsiteY57" fmla="*/ 120315 h 6400800"/>
              <a:gd name="connsiteX58" fmla="*/ 878305 w 4584031"/>
              <a:gd name="connsiteY58" fmla="*/ 12031 h 6400800"/>
              <a:gd name="connsiteX59" fmla="*/ 818147 w 4584031"/>
              <a:gd name="connsiteY59" fmla="*/ 156410 h 6400800"/>
              <a:gd name="connsiteX60" fmla="*/ 709863 w 4584031"/>
              <a:gd name="connsiteY60" fmla="*/ 96252 h 6400800"/>
              <a:gd name="connsiteX61" fmla="*/ 493295 w 4584031"/>
              <a:gd name="connsiteY61" fmla="*/ 397042 h 6400800"/>
              <a:gd name="connsiteX62" fmla="*/ 204537 w 4584031"/>
              <a:gd name="connsiteY62" fmla="*/ 505326 h 6400800"/>
              <a:gd name="connsiteX63" fmla="*/ 0 w 4584031"/>
              <a:gd name="connsiteY63" fmla="*/ 625642 h 6400800"/>
              <a:gd name="connsiteX64" fmla="*/ 541421 w 4584031"/>
              <a:gd name="connsiteY64" fmla="*/ 938463 h 6400800"/>
              <a:gd name="connsiteX65" fmla="*/ 204537 w 4584031"/>
              <a:gd name="connsiteY65" fmla="*/ 1082842 h 6400800"/>
              <a:gd name="connsiteX66" fmla="*/ 469231 w 4584031"/>
              <a:gd name="connsiteY66" fmla="*/ 1275347 h 6400800"/>
              <a:gd name="connsiteX67" fmla="*/ 156410 w 4584031"/>
              <a:gd name="connsiteY67" fmla="*/ 1323473 h 6400800"/>
              <a:gd name="connsiteX68" fmla="*/ 709863 w 4584031"/>
              <a:gd name="connsiteY68" fmla="*/ 1624263 h 6400800"/>
              <a:gd name="connsiteX69" fmla="*/ 709863 w 4584031"/>
              <a:gd name="connsiteY69" fmla="*/ 1720515 h 6400800"/>
              <a:gd name="connsiteX70" fmla="*/ 998621 w 4584031"/>
              <a:gd name="connsiteY70" fmla="*/ 1684421 h 6400800"/>
              <a:gd name="connsiteX71" fmla="*/ 1251284 w 4584031"/>
              <a:gd name="connsiteY71" fmla="*/ 1973179 h 6400800"/>
              <a:gd name="connsiteX72" fmla="*/ 1443789 w 4584031"/>
              <a:gd name="connsiteY72" fmla="*/ 1792705 h 6400800"/>
              <a:gd name="connsiteX73" fmla="*/ 1491916 w 4584031"/>
              <a:gd name="connsiteY73" fmla="*/ 2117557 h 6400800"/>
              <a:gd name="connsiteX74" fmla="*/ 1636295 w 4584031"/>
              <a:gd name="connsiteY74" fmla="*/ 2033336 h 6400800"/>
              <a:gd name="connsiteX75" fmla="*/ 1479884 w 4584031"/>
              <a:gd name="connsiteY75" fmla="*/ 2622884 h 6400800"/>
              <a:gd name="connsiteX76" fmla="*/ 1624263 w 4584031"/>
              <a:gd name="connsiteY76" fmla="*/ 2707105 h 6400800"/>
              <a:gd name="connsiteX77" fmla="*/ 1455821 w 4584031"/>
              <a:gd name="connsiteY77" fmla="*/ 3212431 h 6400800"/>
              <a:gd name="connsiteX78" fmla="*/ 1708484 w 4584031"/>
              <a:gd name="connsiteY78" fmla="*/ 3164305 h 6400800"/>
              <a:gd name="connsiteX79" fmla="*/ 1636295 w 4584031"/>
              <a:gd name="connsiteY79" fmla="*/ 3441031 h 6400800"/>
              <a:gd name="connsiteX80" fmla="*/ 1756610 w 4584031"/>
              <a:gd name="connsiteY80" fmla="*/ 3657600 h 6400800"/>
              <a:gd name="connsiteX81" fmla="*/ 1588168 w 4584031"/>
              <a:gd name="connsiteY81" fmla="*/ 3934326 h 6400800"/>
              <a:gd name="connsiteX82" fmla="*/ 1732547 w 4584031"/>
              <a:gd name="connsiteY82" fmla="*/ 4090736 h 6400800"/>
              <a:gd name="connsiteX83" fmla="*/ 1696452 w 4584031"/>
              <a:gd name="connsiteY83" fmla="*/ 4331368 h 6400800"/>
              <a:gd name="connsiteX84" fmla="*/ 1672389 w 4584031"/>
              <a:gd name="connsiteY84" fmla="*/ 4608094 h 6400800"/>
              <a:gd name="connsiteX85" fmla="*/ 1780673 w 4584031"/>
              <a:gd name="connsiteY85" fmla="*/ 4764505 h 6400800"/>
              <a:gd name="connsiteX86" fmla="*/ 1732547 w 4584031"/>
              <a:gd name="connsiteY86" fmla="*/ 5161547 h 6400800"/>
              <a:gd name="connsiteX87" fmla="*/ 1888958 w 4584031"/>
              <a:gd name="connsiteY87" fmla="*/ 5378115 h 6400800"/>
              <a:gd name="connsiteX88" fmla="*/ 1876926 w 4584031"/>
              <a:gd name="connsiteY88" fmla="*/ 5606715 h 6400800"/>
              <a:gd name="connsiteX89" fmla="*/ 1876926 w 4584031"/>
              <a:gd name="connsiteY89" fmla="*/ 5859379 h 6400800"/>
              <a:gd name="connsiteX90" fmla="*/ 1828800 w 4584031"/>
              <a:gd name="connsiteY90" fmla="*/ 6063915 h 6400800"/>
              <a:gd name="connsiteX91" fmla="*/ 1852863 w 4584031"/>
              <a:gd name="connsiteY91" fmla="*/ 6208294 h 6400800"/>
              <a:gd name="connsiteX92" fmla="*/ 1756610 w 4584031"/>
              <a:gd name="connsiteY92" fmla="*/ 6280484 h 6400800"/>
              <a:gd name="connsiteX93" fmla="*/ 1864895 w 4584031"/>
              <a:gd name="connsiteY93" fmla="*/ 6381875 h 6400800"/>
              <a:gd name="connsiteX0" fmla="*/ 1864895 w 4584031"/>
              <a:gd name="connsiteY0" fmla="*/ 6381875 h 6386513"/>
              <a:gd name="connsiteX1" fmla="*/ 2273717 w 4584031"/>
              <a:gd name="connsiteY1" fmla="*/ 6386513 h 6386513"/>
              <a:gd name="connsiteX2" fmla="*/ 2237873 w 4584031"/>
              <a:gd name="connsiteY2" fmla="*/ 6075947 h 6386513"/>
              <a:gd name="connsiteX3" fmla="*/ 2249905 w 4584031"/>
              <a:gd name="connsiteY3" fmla="*/ 5811252 h 6386513"/>
              <a:gd name="connsiteX4" fmla="*/ 2322095 w 4584031"/>
              <a:gd name="connsiteY4" fmla="*/ 5606715 h 6386513"/>
              <a:gd name="connsiteX5" fmla="*/ 2201779 w 4584031"/>
              <a:gd name="connsiteY5" fmla="*/ 5281863 h 6386513"/>
              <a:gd name="connsiteX6" fmla="*/ 2394284 w 4584031"/>
              <a:gd name="connsiteY6" fmla="*/ 5101389 h 6386513"/>
              <a:gd name="connsiteX7" fmla="*/ 2358189 w 4584031"/>
              <a:gd name="connsiteY7" fmla="*/ 4981073 h 6386513"/>
              <a:gd name="connsiteX8" fmla="*/ 2237873 w 4584031"/>
              <a:gd name="connsiteY8" fmla="*/ 4944979 h 6386513"/>
              <a:gd name="connsiteX9" fmla="*/ 2310063 w 4584031"/>
              <a:gd name="connsiteY9" fmla="*/ 4836694 h 6386513"/>
              <a:gd name="connsiteX10" fmla="*/ 2550695 w 4584031"/>
              <a:gd name="connsiteY10" fmla="*/ 4572000 h 6386513"/>
              <a:gd name="connsiteX11" fmla="*/ 2382252 w 4584031"/>
              <a:gd name="connsiteY11" fmla="*/ 4367463 h 6386513"/>
              <a:gd name="connsiteX12" fmla="*/ 2382252 w 4584031"/>
              <a:gd name="connsiteY12" fmla="*/ 3826042 h 6386513"/>
              <a:gd name="connsiteX13" fmla="*/ 2478505 w 4584031"/>
              <a:gd name="connsiteY13" fmla="*/ 3717757 h 6386513"/>
              <a:gd name="connsiteX14" fmla="*/ 2430003 w 4584031"/>
              <a:gd name="connsiteY14" fmla="*/ 3382754 h 6386513"/>
              <a:gd name="connsiteX15" fmla="*/ 2531769 w 4584031"/>
              <a:gd name="connsiteY15" fmla="*/ 3157036 h 6386513"/>
              <a:gd name="connsiteX16" fmla="*/ 2481262 w 4584031"/>
              <a:gd name="connsiteY16" fmla="*/ 3030579 h 6386513"/>
              <a:gd name="connsiteX17" fmla="*/ 2513347 w 4584031"/>
              <a:gd name="connsiteY17" fmla="*/ 2893093 h 6386513"/>
              <a:gd name="connsiteX18" fmla="*/ 2476124 w 4584031"/>
              <a:gd name="connsiteY18" fmla="*/ 2688682 h 6386513"/>
              <a:gd name="connsiteX19" fmla="*/ 2563227 w 4584031"/>
              <a:gd name="connsiteY19" fmla="*/ 2791702 h 6386513"/>
              <a:gd name="connsiteX20" fmla="*/ 2632409 w 4584031"/>
              <a:gd name="connsiteY20" fmla="*/ 2631156 h 6386513"/>
              <a:gd name="connsiteX21" fmla="*/ 2514600 w 4584031"/>
              <a:gd name="connsiteY21" fmla="*/ 2442410 h 6386513"/>
              <a:gd name="connsiteX22" fmla="*/ 2610852 w 4584031"/>
              <a:gd name="connsiteY22" fmla="*/ 2261936 h 6386513"/>
              <a:gd name="connsiteX23" fmla="*/ 2514600 w 4584031"/>
              <a:gd name="connsiteY23" fmla="*/ 2189747 h 6386513"/>
              <a:gd name="connsiteX24" fmla="*/ 2598821 w 4584031"/>
              <a:gd name="connsiteY24" fmla="*/ 1913021 h 6386513"/>
              <a:gd name="connsiteX25" fmla="*/ 2683042 w 4584031"/>
              <a:gd name="connsiteY25" fmla="*/ 1624263 h 6386513"/>
              <a:gd name="connsiteX26" fmla="*/ 3068052 w 4584031"/>
              <a:gd name="connsiteY26" fmla="*/ 1528010 h 6386513"/>
              <a:gd name="connsiteX27" fmla="*/ 3392905 w 4584031"/>
              <a:gd name="connsiteY27" fmla="*/ 1636294 h 6386513"/>
              <a:gd name="connsiteX28" fmla="*/ 3284621 w 4584031"/>
              <a:gd name="connsiteY28" fmla="*/ 1371600 h 6386513"/>
              <a:gd name="connsiteX29" fmla="*/ 3693695 w 4584031"/>
              <a:gd name="connsiteY29" fmla="*/ 1383631 h 6386513"/>
              <a:gd name="connsiteX30" fmla="*/ 3934326 w 4584031"/>
              <a:gd name="connsiteY30" fmla="*/ 1263315 h 6386513"/>
              <a:gd name="connsiteX31" fmla="*/ 3886200 w 4584031"/>
              <a:gd name="connsiteY31" fmla="*/ 1155031 h 6386513"/>
              <a:gd name="connsiteX32" fmla="*/ 4211052 w 4584031"/>
              <a:gd name="connsiteY32" fmla="*/ 1167063 h 6386513"/>
              <a:gd name="connsiteX33" fmla="*/ 4584031 w 4584031"/>
              <a:gd name="connsiteY33" fmla="*/ 878305 h 6386513"/>
              <a:gd name="connsiteX34" fmla="*/ 4259179 w 4584031"/>
              <a:gd name="connsiteY34" fmla="*/ 842210 h 6386513"/>
              <a:gd name="connsiteX35" fmla="*/ 3741821 w 4584031"/>
              <a:gd name="connsiteY35" fmla="*/ 1058779 h 6386513"/>
              <a:gd name="connsiteX36" fmla="*/ 3693695 w 4584031"/>
              <a:gd name="connsiteY36" fmla="*/ 1010652 h 6386513"/>
              <a:gd name="connsiteX37" fmla="*/ 4042610 w 4584031"/>
              <a:gd name="connsiteY37" fmla="*/ 745957 h 6386513"/>
              <a:gd name="connsiteX38" fmla="*/ 3886200 w 4584031"/>
              <a:gd name="connsiteY38" fmla="*/ 637673 h 6386513"/>
              <a:gd name="connsiteX39" fmla="*/ 3886200 w 4584031"/>
              <a:gd name="connsiteY39" fmla="*/ 637673 h 6386513"/>
              <a:gd name="connsiteX40" fmla="*/ 3645568 w 4584031"/>
              <a:gd name="connsiteY40" fmla="*/ 613610 h 6386513"/>
              <a:gd name="connsiteX41" fmla="*/ 3657600 w 4584031"/>
              <a:gd name="connsiteY41" fmla="*/ 288757 h 6386513"/>
              <a:gd name="connsiteX42" fmla="*/ 3320716 w 4584031"/>
              <a:gd name="connsiteY42" fmla="*/ 372979 h 6386513"/>
              <a:gd name="connsiteX43" fmla="*/ 3176337 w 4584031"/>
              <a:gd name="connsiteY43" fmla="*/ 457200 h 6386513"/>
              <a:gd name="connsiteX44" fmla="*/ 2959768 w 4584031"/>
              <a:gd name="connsiteY44" fmla="*/ 300789 h 6386513"/>
              <a:gd name="connsiteX45" fmla="*/ 2827421 w 4584031"/>
              <a:gd name="connsiteY45" fmla="*/ 156410 h 6386513"/>
              <a:gd name="connsiteX46" fmla="*/ 2610852 w 4584031"/>
              <a:gd name="connsiteY46" fmla="*/ 336884 h 6386513"/>
              <a:gd name="connsiteX47" fmla="*/ 2478505 w 4584031"/>
              <a:gd name="connsiteY47" fmla="*/ 132347 h 6386513"/>
              <a:gd name="connsiteX48" fmla="*/ 2310063 w 4584031"/>
              <a:gd name="connsiteY48" fmla="*/ 228600 h 6386513"/>
              <a:gd name="connsiteX49" fmla="*/ 2213810 w 4584031"/>
              <a:gd name="connsiteY49" fmla="*/ 360947 h 6386513"/>
              <a:gd name="connsiteX50" fmla="*/ 2141621 w 4584031"/>
              <a:gd name="connsiteY50" fmla="*/ 120315 h 6386513"/>
              <a:gd name="connsiteX51" fmla="*/ 1973179 w 4584031"/>
              <a:gd name="connsiteY51" fmla="*/ 180473 h 6386513"/>
              <a:gd name="connsiteX52" fmla="*/ 1973179 w 4584031"/>
              <a:gd name="connsiteY52" fmla="*/ 180473 h 6386513"/>
              <a:gd name="connsiteX53" fmla="*/ 1684421 w 4584031"/>
              <a:gd name="connsiteY53" fmla="*/ 36094 h 6386513"/>
              <a:gd name="connsiteX54" fmla="*/ 1576137 w 4584031"/>
              <a:gd name="connsiteY54" fmla="*/ 204536 h 6386513"/>
              <a:gd name="connsiteX55" fmla="*/ 1443789 w 4584031"/>
              <a:gd name="connsiteY55" fmla="*/ 240631 h 6386513"/>
              <a:gd name="connsiteX56" fmla="*/ 1155031 w 4584031"/>
              <a:gd name="connsiteY56" fmla="*/ 0 h 6386513"/>
              <a:gd name="connsiteX57" fmla="*/ 1010652 w 4584031"/>
              <a:gd name="connsiteY57" fmla="*/ 120315 h 6386513"/>
              <a:gd name="connsiteX58" fmla="*/ 878305 w 4584031"/>
              <a:gd name="connsiteY58" fmla="*/ 12031 h 6386513"/>
              <a:gd name="connsiteX59" fmla="*/ 818147 w 4584031"/>
              <a:gd name="connsiteY59" fmla="*/ 156410 h 6386513"/>
              <a:gd name="connsiteX60" fmla="*/ 709863 w 4584031"/>
              <a:gd name="connsiteY60" fmla="*/ 96252 h 6386513"/>
              <a:gd name="connsiteX61" fmla="*/ 493295 w 4584031"/>
              <a:gd name="connsiteY61" fmla="*/ 397042 h 6386513"/>
              <a:gd name="connsiteX62" fmla="*/ 204537 w 4584031"/>
              <a:gd name="connsiteY62" fmla="*/ 505326 h 6386513"/>
              <a:gd name="connsiteX63" fmla="*/ 0 w 4584031"/>
              <a:gd name="connsiteY63" fmla="*/ 625642 h 6386513"/>
              <a:gd name="connsiteX64" fmla="*/ 541421 w 4584031"/>
              <a:gd name="connsiteY64" fmla="*/ 938463 h 6386513"/>
              <a:gd name="connsiteX65" fmla="*/ 204537 w 4584031"/>
              <a:gd name="connsiteY65" fmla="*/ 1082842 h 6386513"/>
              <a:gd name="connsiteX66" fmla="*/ 469231 w 4584031"/>
              <a:gd name="connsiteY66" fmla="*/ 1275347 h 6386513"/>
              <a:gd name="connsiteX67" fmla="*/ 156410 w 4584031"/>
              <a:gd name="connsiteY67" fmla="*/ 1323473 h 6386513"/>
              <a:gd name="connsiteX68" fmla="*/ 709863 w 4584031"/>
              <a:gd name="connsiteY68" fmla="*/ 1624263 h 6386513"/>
              <a:gd name="connsiteX69" fmla="*/ 709863 w 4584031"/>
              <a:gd name="connsiteY69" fmla="*/ 1720515 h 6386513"/>
              <a:gd name="connsiteX70" fmla="*/ 998621 w 4584031"/>
              <a:gd name="connsiteY70" fmla="*/ 1684421 h 6386513"/>
              <a:gd name="connsiteX71" fmla="*/ 1251284 w 4584031"/>
              <a:gd name="connsiteY71" fmla="*/ 1973179 h 6386513"/>
              <a:gd name="connsiteX72" fmla="*/ 1443789 w 4584031"/>
              <a:gd name="connsiteY72" fmla="*/ 1792705 h 6386513"/>
              <a:gd name="connsiteX73" fmla="*/ 1491916 w 4584031"/>
              <a:gd name="connsiteY73" fmla="*/ 2117557 h 6386513"/>
              <a:gd name="connsiteX74" fmla="*/ 1636295 w 4584031"/>
              <a:gd name="connsiteY74" fmla="*/ 2033336 h 6386513"/>
              <a:gd name="connsiteX75" fmla="*/ 1479884 w 4584031"/>
              <a:gd name="connsiteY75" fmla="*/ 2622884 h 6386513"/>
              <a:gd name="connsiteX76" fmla="*/ 1624263 w 4584031"/>
              <a:gd name="connsiteY76" fmla="*/ 2707105 h 6386513"/>
              <a:gd name="connsiteX77" fmla="*/ 1455821 w 4584031"/>
              <a:gd name="connsiteY77" fmla="*/ 3212431 h 6386513"/>
              <a:gd name="connsiteX78" fmla="*/ 1708484 w 4584031"/>
              <a:gd name="connsiteY78" fmla="*/ 3164305 h 6386513"/>
              <a:gd name="connsiteX79" fmla="*/ 1636295 w 4584031"/>
              <a:gd name="connsiteY79" fmla="*/ 3441031 h 6386513"/>
              <a:gd name="connsiteX80" fmla="*/ 1756610 w 4584031"/>
              <a:gd name="connsiteY80" fmla="*/ 3657600 h 6386513"/>
              <a:gd name="connsiteX81" fmla="*/ 1588168 w 4584031"/>
              <a:gd name="connsiteY81" fmla="*/ 3934326 h 6386513"/>
              <a:gd name="connsiteX82" fmla="*/ 1732547 w 4584031"/>
              <a:gd name="connsiteY82" fmla="*/ 4090736 h 6386513"/>
              <a:gd name="connsiteX83" fmla="*/ 1696452 w 4584031"/>
              <a:gd name="connsiteY83" fmla="*/ 4331368 h 6386513"/>
              <a:gd name="connsiteX84" fmla="*/ 1672389 w 4584031"/>
              <a:gd name="connsiteY84" fmla="*/ 4608094 h 6386513"/>
              <a:gd name="connsiteX85" fmla="*/ 1780673 w 4584031"/>
              <a:gd name="connsiteY85" fmla="*/ 4764505 h 6386513"/>
              <a:gd name="connsiteX86" fmla="*/ 1732547 w 4584031"/>
              <a:gd name="connsiteY86" fmla="*/ 5161547 h 6386513"/>
              <a:gd name="connsiteX87" fmla="*/ 1888958 w 4584031"/>
              <a:gd name="connsiteY87" fmla="*/ 5378115 h 6386513"/>
              <a:gd name="connsiteX88" fmla="*/ 1876926 w 4584031"/>
              <a:gd name="connsiteY88" fmla="*/ 5606715 h 6386513"/>
              <a:gd name="connsiteX89" fmla="*/ 1876926 w 4584031"/>
              <a:gd name="connsiteY89" fmla="*/ 5859379 h 6386513"/>
              <a:gd name="connsiteX90" fmla="*/ 1828800 w 4584031"/>
              <a:gd name="connsiteY90" fmla="*/ 6063915 h 6386513"/>
              <a:gd name="connsiteX91" fmla="*/ 1852863 w 4584031"/>
              <a:gd name="connsiteY91" fmla="*/ 6208294 h 6386513"/>
              <a:gd name="connsiteX92" fmla="*/ 1756610 w 4584031"/>
              <a:gd name="connsiteY92" fmla="*/ 6280484 h 6386513"/>
              <a:gd name="connsiteX93" fmla="*/ 1864895 w 4584031"/>
              <a:gd name="connsiteY93" fmla="*/ 6381875 h 6386513"/>
              <a:gd name="connsiteX0" fmla="*/ 1864895 w 4584031"/>
              <a:gd name="connsiteY0" fmla="*/ 6391400 h 6391400"/>
              <a:gd name="connsiteX1" fmla="*/ 2273717 w 4584031"/>
              <a:gd name="connsiteY1" fmla="*/ 6386513 h 6391400"/>
              <a:gd name="connsiteX2" fmla="*/ 2237873 w 4584031"/>
              <a:gd name="connsiteY2" fmla="*/ 6075947 h 6391400"/>
              <a:gd name="connsiteX3" fmla="*/ 2249905 w 4584031"/>
              <a:gd name="connsiteY3" fmla="*/ 5811252 h 6391400"/>
              <a:gd name="connsiteX4" fmla="*/ 2322095 w 4584031"/>
              <a:gd name="connsiteY4" fmla="*/ 5606715 h 6391400"/>
              <a:gd name="connsiteX5" fmla="*/ 2201779 w 4584031"/>
              <a:gd name="connsiteY5" fmla="*/ 5281863 h 6391400"/>
              <a:gd name="connsiteX6" fmla="*/ 2394284 w 4584031"/>
              <a:gd name="connsiteY6" fmla="*/ 5101389 h 6391400"/>
              <a:gd name="connsiteX7" fmla="*/ 2358189 w 4584031"/>
              <a:gd name="connsiteY7" fmla="*/ 4981073 h 6391400"/>
              <a:gd name="connsiteX8" fmla="*/ 2237873 w 4584031"/>
              <a:gd name="connsiteY8" fmla="*/ 4944979 h 6391400"/>
              <a:gd name="connsiteX9" fmla="*/ 2310063 w 4584031"/>
              <a:gd name="connsiteY9" fmla="*/ 4836694 h 6391400"/>
              <a:gd name="connsiteX10" fmla="*/ 2550695 w 4584031"/>
              <a:gd name="connsiteY10" fmla="*/ 4572000 h 6391400"/>
              <a:gd name="connsiteX11" fmla="*/ 2382252 w 4584031"/>
              <a:gd name="connsiteY11" fmla="*/ 4367463 h 6391400"/>
              <a:gd name="connsiteX12" fmla="*/ 2382252 w 4584031"/>
              <a:gd name="connsiteY12" fmla="*/ 3826042 h 6391400"/>
              <a:gd name="connsiteX13" fmla="*/ 2478505 w 4584031"/>
              <a:gd name="connsiteY13" fmla="*/ 3717757 h 6391400"/>
              <a:gd name="connsiteX14" fmla="*/ 2430003 w 4584031"/>
              <a:gd name="connsiteY14" fmla="*/ 3382754 h 6391400"/>
              <a:gd name="connsiteX15" fmla="*/ 2531769 w 4584031"/>
              <a:gd name="connsiteY15" fmla="*/ 3157036 h 6391400"/>
              <a:gd name="connsiteX16" fmla="*/ 2481262 w 4584031"/>
              <a:gd name="connsiteY16" fmla="*/ 3030579 h 6391400"/>
              <a:gd name="connsiteX17" fmla="*/ 2513347 w 4584031"/>
              <a:gd name="connsiteY17" fmla="*/ 2893093 h 6391400"/>
              <a:gd name="connsiteX18" fmla="*/ 2476124 w 4584031"/>
              <a:gd name="connsiteY18" fmla="*/ 2688682 h 6391400"/>
              <a:gd name="connsiteX19" fmla="*/ 2563227 w 4584031"/>
              <a:gd name="connsiteY19" fmla="*/ 2791702 h 6391400"/>
              <a:gd name="connsiteX20" fmla="*/ 2632409 w 4584031"/>
              <a:gd name="connsiteY20" fmla="*/ 2631156 h 6391400"/>
              <a:gd name="connsiteX21" fmla="*/ 2514600 w 4584031"/>
              <a:gd name="connsiteY21" fmla="*/ 2442410 h 6391400"/>
              <a:gd name="connsiteX22" fmla="*/ 2610852 w 4584031"/>
              <a:gd name="connsiteY22" fmla="*/ 2261936 h 6391400"/>
              <a:gd name="connsiteX23" fmla="*/ 2514600 w 4584031"/>
              <a:gd name="connsiteY23" fmla="*/ 2189747 h 6391400"/>
              <a:gd name="connsiteX24" fmla="*/ 2598821 w 4584031"/>
              <a:gd name="connsiteY24" fmla="*/ 1913021 h 6391400"/>
              <a:gd name="connsiteX25" fmla="*/ 2683042 w 4584031"/>
              <a:gd name="connsiteY25" fmla="*/ 1624263 h 6391400"/>
              <a:gd name="connsiteX26" fmla="*/ 3068052 w 4584031"/>
              <a:gd name="connsiteY26" fmla="*/ 1528010 h 6391400"/>
              <a:gd name="connsiteX27" fmla="*/ 3392905 w 4584031"/>
              <a:gd name="connsiteY27" fmla="*/ 1636294 h 6391400"/>
              <a:gd name="connsiteX28" fmla="*/ 3284621 w 4584031"/>
              <a:gd name="connsiteY28" fmla="*/ 1371600 h 6391400"/>
              <a:gd name="connsiteX29" fmla="*/ 3693695 w 4584031"/>
              <a:gd name="connsiteY29" fmla="*/ 1383631 h 6391400"/>
              <a:gd name="connsiteX30" fmla="*/ 3934326 w 4584031"/>
              <a:gd name="connsiteY30" fmla="*/ 1263315 h 6391400"/>
              <a:gd name="connsiteX31" fmla="*/ 3886200 w 4584031"/>
              <a:gd name="connsiteY31" fmla="*/ 1155031 h 6391400"/>
              <a:gd name="connsiteX32" fmla="*/ 4211052 w 4584031"/>
              <a:gd name="connsiteY32" fmla="*/ 1167063 h 6391400"/>
              <a:gd name="connsiteX33" fmla="*/ 4584031 w 4584031"/>
              <a:gd name="connsiteY33" fmla="*/ 878305 h 6391400"/>
              <a:gd name="connsiteX34" fmla="*/ 4259179 w 4584031"/>
              <a:gd name="connsiteY34" fmla="*/ 842210 h 6391400"/>
              <a:gd name="connsiteX35" fmla="*/ 3741821 w 4584031"/>
              <a:gd name="connsiteY35" fmla="*/ 1058779 h 6391400"/>
              <a:gd name="connsiteX36" fmla="*/ 3693695 w 4584031"/>
              <a:gd name="connsiteY36" fmla="*/ 1010652 h 6391400"/>
              <a:gd name="connsiteX37" fmla="*/ 4042610 w 4584031"/>
              <a:gd name="connsiteY37" fmla="*/ 745957 h 6391400"/>
              <a:gd name="connsiteX38" fmla="*/ 3886200 w 4584031"/>
              <a:gd name="connsiteY38" fmla="*/ 637673 h 6391400"/>
              <a:gd name="connsiteX39" fmla="*/ 3886200 w 4584031"/>
              <a:gd name="connsiteY39" fmla="*/ 637673 h 6391400"/>
              <a:gd name="connsiteX40" fmla="*/ 3645568 w 4584031"/>
              <a:gd name="connsiteY40" fmla="*/ 613610 h 6391400"/>
              <a:gd name="connsiteX41" fmla="*/ 3657600 w 4584031"/>
              <a:gd name="connsiteY41" fmla="*/ 288757 h 6391400"/>
              <a:gd name="connsiteX42" fmla="*/ 3320716 w 4584031"/>
              <a:gd name="connsiteY42" fmla="*/ 372979 h 6391400"/>
              <a:gd name="connsiteX43" fmla="*/ 3176337 w 4584031"/>
              <a:gd name="connsiteY43" fmla="*/ 457200 h 6391400"/>
              <a:gd name="connsiteX44" fmla="*/ 2959768 w 4584031"/>
              <a:gd name="connsiteY44" fmla="*/ 300789 h 6391400"/>
              <a:gd name="connsiteX45" fmla="*/ 2827421 w 4584031"/>
              <a:gd name="connsiteY45" fmla="*/ 156410 h 6391400"/>
              <a:gd name="connsiteX46" fmla="*/ 2610852 w 4584031"/>
              <a:gd name="connsiteY46" fmla="*/ 336884 h 6391400"/>
              <a:gd name="connsiteX47" fmla="*/ 2478505 w 4584031"/>
              <a:gd name="connsiteY47" fmla="*/ 132347 h 6391400"/>
              <a:gd name="connsiteX48" fmla="*/ 2310063 w 4584031"/>
              <a:gd name="connsiteY48" fmla="*/ 228600 h 6391400"/>
              <a:gd name="connsiteX49" fmla="*/ 2213810 w 4584031"/>
              <a:gd name="connsiteY49" fmla="*/ 360947 h 6391400"/>
              <a:gd name="connsiteX50" fmla="*/ 2141621 w 4584031"/>
              <a:gd name="connsiteY50" fmla="*/ 120315 h 6391400"/>
              <a:gd name="connsiteX51" fmla="*/ 1973179 w 4584031"/>
              <a:gd name="connsiteY51" fmla="*/ 180473 h 6391400"/>
              <a:gd name="connsiteX52" fmla="*/ 1973179 w 4584031"/>
              <a:gd name="connsiteY52" fmla="*/ 180473 h 6391400"/>
              <a:gd name="connsiteX53" fmla="*/ 1684421 w 4584031"/>
              <a:gd name="connsiteY53" fmla="*/ 36094 h 6391400"/>
              <a:gd name="connsiteX54" fmla="*/ 1576137 w 4584031"/>
              <a:gd name="connsiteY54" fmla="*/ 204536 h 6391400"/>
              <a:gd name="connsiteX55" fmla="*/ 1443789 w 4584031"/>
              <a:gd name="connsiteY55" fmla="*/ 240631 h 6391400"/>
              <a:gd name="connsiteX56" fmla="*/ 1155031 w 4584031"/>
              <a:gd name="connsiteY56" fmla="*/ 0 h 6391400"/>
              <a:gd name="connsiteX57" fmla="*/ 1010652 w 4584031"/>
              <a:gd name="connsiteY57" fmla="*/ 120315 h 6391400"/>
              <a:gd name="connsiteX58" fmla="*/ 878305 w 4584031"/>
              <a:gd name="connsiteY58" fmla="*/ 12031 h 6391400"/>
              <a:gd name="connsiteX59" fmla="*/ 818147 w 4584031"/>
              <a:gd name="connsiteY59" fmla="*/ 156410 h 6391400"/>
              <a:gd name="connsiteX60" fmla="*/ 709863 w 4584031"/>
              <a:gd name="connsiteY60" fmla="*/ 96252 h 6391400"/>
              <a:gd name="connsiteX61" fmla="*/ 493295 w 4584031"/>
              <a:gd name="connsiteY61" fmla="*/ 397042 h 6391400"/>
              <a:gd name="connsiteX62" fmla="*/ 204537 w 4584031"/>
              <a:gd name="connsiteY62" fmla="*/ 505326 h 6391400"/>
              <a:gd name="connsiteX63" fmla="*/ 0 w 4584031"/>
              <a:gd name="connsiteY63" fmla="*/ 625642 h 6391400"/>
              <a:gd name="connsiteX64" fmla="*/ 541421 w 4584031"/>
              <a:gd name="connsiteY64" fmla="*/ 938463 h 6391400"/>
              <a:gd name="connsiteX65" fmla="*/ 204537 w 4584031"/>
              <a:gd name="connsiteY65" fmla="*/ 1082842 h 6391400"/>
              <a:gd name="connsiteX66" fmla="*/ 469231 w 4584031"/>
              <a:gd name="connsiteY66" fmla="*/ 1275347 h 6391400"/>
              <a:gd name="connsiteX67" fmla="*/ 156410 w 4584031"/>
              <a:gd name="connsiteY67" fmla="*/ 1323473 h 6391400"/>
              <a:gd name="connsiteX68" fmla="*/ 709863 w 4584031"/>
              <a:gd name="connsiteY68" fmla="*/ 1624263 h 6391400"/>
              <a:gd name="connsiteX69" fmla="*/ 709863 w 4584031"/>
              <a:gd name="connsiteY69" fmla="*/ 1720515 h 6391400"/>
              <a:gd name="connsiteX70" fmla="*/ 998621 w 4584031"/>
              <a:gd name="connsiteY70" fmla="*/ 1684421 h 6391400"/>
              <a:gd name="connsiteX71" fmla="*/ 1251284 w 4584031"/>
              <a:gd name="connsiteY71" fmla="*/ 1973179 h 6391400"/>
              <a:gd name="connsiteX72" fmla="*/ 1443789 w 4584031"/>
              <a:gd name="connsiteY72" fmla="*/ 1792705 h 6391400"/>
              <a:gd name="connsiteX73" fmla="*/ 1491916 w 4584031"/>
              <a:gd name="connsiteY73" fmla="*/ 2117557 h 6391400"/>
              <a:gd name="connsiteX74" fmla="*/ 1636295 w 4584031"/>
              <a:gd name="connsiteY74" fmla="*/ 2033336 h 6391400"/>
              <a:gd name="connsiteX75" fmla="*/ 1479884 w 4584031"/>
              <a:gd name="connsiteY75" fmla="*/ 2622884 h 6391400"/>
              <a:gd name="connsiteX76" fmla="*/ 1624263 w 4584031"/>
              <a:gd name="connsiteY76" fmla="*/ 2707105 h 6391400"/>
              <a:gd name="connsiteX77" fmla="*/ 1455821 w 4584031"/>
              <a:gd name="connsiteY77" fmla="*/ 3212431 h 6391400"/>
              <a:gd name="connsiteX78" fmla="*/ 1708484 w 4584031"/>
              <a:gd name="connsiteY78" fmla="*/ 3164305 h 6391400"/>
              <a:gd name="connsiteX79" fmla="*/ 1636295 w 4584031"/>
              <a:gd name="connsiteY79" fmla="*/ 3441031 h 6391400"/>
              <a:gd name="connsiteX80" fmla="*/ 1756610 w 4584031"/>
              <a:gd name="connsiteY80" fmla="*/ 3657600 h 6391400"/>
              <a:gd name="connsiteX81" fmla="*/ 1588168 w 4584031"/>
              <a:gd name="connsiteY81" fmla="*/ 3934326 h 6391400"/>
              <a:gd name="connsiteX82" fmla="*/ 1732547 w 4584031"/>
              <a:gd name="connsiteY82" fmla="*/ 4090736 h 6391400"/>
              <a:gd name="connsiteX83" fmla="*/ 1696452 w 4584031"/>
              <a:gd name="connsiteY83" fmla="*/ 4331368 h 6391400"/>
              <a:gd name="connsiteX84" fmla="*/ 1672389 w 4584031"/>
              <a:gd name="connsiteY84" fmla="*/ 4608094 h 6391400"/>
              <a:gd name="connsiteX85" fmla="*/ 1780673 w 4584031"/>
              <a:gd name="connsiteY85" fmla="*/ 4764505 h 6391400"/>
              <a:gd name="connsiteX86" fmla="*/ 1732547 w 4584031"/>
              <a:gd name="connsiteY86" fmla="*/ 5161547 h 6391400"/>
              <a:gd name="connsiteX87" fmla="*/ 1888958 w 4584031"/>
              <a:gd name="connsiteY87" fmla="*/ 5378115 h 6391400"/>
              <a:gd name="connsiteX88" fmla="*/ 1876926 w 4584031"/>
              <a:gd name="connsiteY88" fmla="*/ 5606715 h 6391400"/>
              <a:gd name="connsiteX89" fmla="*/ 1876926 w 4584031"/>
              <a:gd name="connsiteY89" fmla="*/ 5859379 h 6391400"/>
              <a:gd name="connsiteX90" fmla="*/ 1828800 w 4584031"/>
              <a:gd name="connsiteY90" fmla="*/ 6063915 h 6391400"/>
              <a:gd name="connsiteX91" fmla="*/ 1852863 w 4584031"/>
              <a:gd name="connsiteY91" fmla="*/ 6208294 h 6391400"/>
              <a:gd name="connsiteX92" fmla="*/ 1756610 w 4584031"/>
              <a:gd name="connsiteY92" fmla="*/ 6280484 h 6391400"/>
              <a:gd name="connsiteX93" fmla="*/ 1864895 w 4584031"/>
              <a:gd name="connsiteY93" fmla="*/ 6391400 h 6391400"/>
              <a:gd name="connsiteX0" fmla="*/ 1864895 w 4584031"/>
              <a:gd name="connsiteY0" fmla="*/ 6391400 h 6391400"/>
              <a:gd name="connsiteX1" fmla="*/ 2273717 w 4584031"/>
              <a:gd name="connsiteY1" fmla="*/ 6386513 h 6391400"/>
              <a:gd name="connsiteX2" fmla="*/ 2229978 w 4584031"/>
              <a:gd name="connsiteY2" fmla="*/ 6283993 h 6391400"/>
              <a:gd name="connsiteX3" fmla="*/ 2237873 w 4584031"/>
              <a:gd name="connsiteY3" fmla="*/ 6075947 h 6391400"/>
              <a:gd name="connsiteX4" fmla="*/ 2249905 w 4584031"/>
              <a:gd name="connsiteY4" fmla="*/ 5811252 h 6391400"/>
              <a:gd name="connsiteX5" fmla="*/ 2322095 w 4584031"/>
              <a:gd name="connsiteY5" fmla="*/ 5606715 h 6391400"/>
              <a:gd name="connsiteX6" fmla="*/ 2201779 w 4584031"/>
              <a:gd name="connsiteY6" fmla="*/ 5281863 h 6391400"/>
              <a:gd name="connsiteX7" fmla="*/ 2394284 w 4584031"/>
              <a:gd name="connsiteY7" fmla="*/ 5101389 h 6391400"/>
              <a:gd name="connsiteX8" fmla="*/ 2358189 w 4584031"/>
              <a:gd name="connsiteY8" fmla="*/ 4981073 h 6391400"/>
              <a:gd name="connsiteX9" fmla="*/ 2237873 w 4584031"/>
              <a:gd name="connsiteY9" fmla="*/ 4944979 h 6391400"/>
              <a:gd name="connsiteX10" fmla="*/ 2310063 w 4584031"/>
              <a:gd name="connsiteY10" fmla="*/ 4836694 h 6391400"/>
              <a:gd name="connsiteX11" fmla="*/ 2550695 w 4584031"/>
              <a:gd name="connsiteY11" fmla="*/ 4572000 h 6391400"/>
              <a:gd name="connsiteX12" fmla="*/ 2382252 w 4584031"/>
              <a:gd name="connsiteY12" fmla="*/ 4367463 h 6391400"/>
              <a:gd name="connsiteX13" fmla="*/ 2382252 w 4584031"/>
              <a:gd name="connsiteY13" fmla="*/ 3826042 h 6391400"/>
              <a:gd name="connsiteX14" fmla="*/ 2478505 w 4584031"/>
              <a:gd name="connsiteY14" fmla="*/ 3717757 h 6391400"/>
              <a:gd name="connsiteX15" fmla="*/ 2430003 w 4584031"/>
              <a:gd name="connsiteY15" fmla="*/ 3382754 h 6391400"/>
              <a:gd name="connsiteX16" fmla="*/ 2531769 w 4584031"/>
              <a:gd name="connsiteY16" fmla="*/ 3157036 h 6391400"/>
              <a:gd name="connsiteX17" fmla="*/ 2481262 w 4584031"/>
              <a:gd name="connsiteY17" fmla="*/ 3030579 h 6391400"/>
              <a:gd name="connsiteX18" fmla="*/ 2513347 w 4584031"/>
              <a:gd name="connsiteY18" fmla="*/ 2893093 h 6391400"/>
              <a:gd name="connsiteX19" fmla="*/ 2476124 w 4584031"/>
              <a:gd name="connsiteY19" fmla="*/ 2688682 h 6391400"/>
              <a:gd name="connsiteX20" fmla="*/ 2563227 w 4584031"/>
              <a:gd name="connsiteY20" fmla="*/ 2791702 h 6391400"/>
              <a:gd name="connsiteX21" fmla="*/ 2632409 w 4584031"/>
              <a:gd name="connsiteY21" fmla="*/ 2631156 h 6391400"/>
              <a:gd name="connsiteX22" fmla="*/ 2514600 w 4584031"/>
              <a:gd name="connsiteY22" fmla="*/ 2442410 h 6391400"/>
              <a:gd name="connsiteX23" fmla="*/ 2610852 w 4584031"/>
              <a:gd name="connsiteY23" fmla="*/ 2261936 h 6391400"/>
              <a:gd name="connsiteX24" fmla="*/ 2514600 w 4584031"/>
              <a:gd name="connsiteY24" fmla="*/ 2189747 h 6391400"/>
              <a:gd name="connsiteX25" fmla="*/ 2598821 w 4584031"/>
              <a:gd name="connsiteY25" fmla="*/ 1913021 h 6391400"/>
              <a:gd name="connsiteX26" fmla="*/ 2683042 w 4584031"/>
              <a:gd name="connsiteY26" fmla="*/ 1624263 h 6391400"/>
              <a:gd name="connsiteX27" fmla="*/ 3068052 w 4584031"/>
              <a:gd name="connsiteY27" fmla="*/ 1528010 h 6391400"/>
              <a:gd name="connsiteX28" fmla="*/ 3392905 w 4584031"/>
              <a:gd name="connsiteY28" fmla="*/ 1636294 h 6391400"/>
              <a:gd name="connsiteX29" fmla="*/ 3284621 w 4584031"/>
              <a:gd name="connsiteY29" fmla="*/ 1371600 h 6391400"/>
              <a:gd name="connsiteX30" fmla="*/ 3693695 w 4584031"/>
              <a:gd name="connsiteY30" fmla="*/ 1383631 h 6391400"/>
              <a:gd name="connsiteX31" fmla="*/ 3934326 w 4584031"/>
              <a:gd name="connsiteY31" fmla="*/ 1263315 h 6391400"/>
              <a:gd name="connsiteX32" fmla="*/ 3886200 w 4584031"/>
              <a:gd name="connsiteY32" fmla="*/ 1155031 h 6391400"/>
              <a:gd name="connsiteX33" fmla="*/ 4211052 w 4584031"/>
              <a:gd name="connsiteY33" fmla="*/ 1167063 h 6391400"/>
              <a:gd name="connsiteX34" fmla="*/ 4584031 w 4584031"/>
              <a:gd name="connsiteY34" fmla="*/ 878305 h 6391400"/>
              <a:gd name="connsiteX35" fmla="*/ 4259179 w 4584031"/>
              <a:gd name="connsiteY35" fmla="*/ 842210 h 6391400"/>
              <a:gd name="connsiteX36" fmla="*/ 3741821 w 4584031"/>
              <a:gd name="connsiteY36" fmla="*/ 1058779 h 6391400"/>
              <a:gd name="connsiteX37" fmla="*/ 3693695 w 4584031"/>
              <a:gd name="connsiteY37" fmla="*/ 1010652 h 6391400"/>
              <a:gd name="connsiteX38" fmla="*/ 4042610 w 4584031"/>
              <a:gd name="connsiteY38" fmla="*/ 745957 h 6391400"/>
              <a:gd name="connsiteX39" fmla="*/ 3886200 w 4584031"/>
              <a:gd name="connsiteY39" fmla="*/ 637673 h 6391400"/>
              <a:gd name="connsiteX40" fmla="*/ 3886200 w 4584031"/>
              <a:gd name="connsiteY40" fmla="*/ 637673 h 6391400"/>
              <a:gd name="connsiteX41" fmla="*/ 3645568 w 4584031"/>
              <a:gd name="connsiteY41" fmla="*/ 613610 h 6391400"/>
              <a:gd name="connsiteX42" fmla="*/ 3657600 w 4584031"/>
              <a:gd name="connsiteY42" fmla="*/ 288757 h 6391400"/>
              <a:gd name="connsiteX43" fmla="*/ 3320716 w 4584031"/>
              <a:gd name="connsiteY43" fmla="*/ 372979 h 6391400"/>
              <a:gd name="connsiteX44" fmla="*/ 3176337 w 4584031"/>
              <a:gd name="connsiteY44" fmla="*/ 457200 h 6391400"/>
              <a:gd name="connsiteX45" fmla="*/ 2959768 w 4584031"/>
              <a:gd name="connsiteY45" fmla="*/ 300789 h 6391400"/>
              <a:gd name="connsiteX46" fmla="*/ 2827421 w 4584031"/>
              <a:gd name="connsiteY46" fmla="*/ 156410 h 6391400"/>
              <a:gd name="connsiteX47" fmla="*/ 2610852 w 4584031"/>
              <a:gd name="connsiteY47" fmla="*/ 336884 h 6391400"/>
              <a:gd name="connsiteX48" fmla="*/ 2478505 w 4584031"/>
              <a:gd name="connsiteY48" fmla="*/ 132347 h 6391400"/>
              <a:gd name="connsiteX49" fmla="*/ 2310063 w 4584031"/>
              <a:gd name="connsiteY49" fmla="*/ 228600 h 6391400"/>
              <a:gd name="connsiteX50" fmla="*/ 2213810 w 4584031"/>
              <a:gd name="connsiteY50" fmla="*/ 360947 h 6391400"/>
              <a:gd name="connsiteX51" fmla="*/ 2141621 w 4584031"/>
              <a:gd name="connsiteY51" fmla="*/ 120315 h 6391400"/>
              <a:gd name="connsiteX52" fmla="*/ 1973179 w 4584031"/>
              <a:gd name="connsiteY52" fmla="*/ 180473 h 6391400"/>
              <a:gd name="connsiteX53" fmla="*/ 1973179 w 4584031"/>
              <a:gd name="connsiteY53" fmla="*/ 180473 h 6391400"/>
              <a:gd name="connsiteX54" fmla="*/ 1684421 w 4584031"/>
              <a:gd name="connsiteY54" fmla="*/ 36094 h 6391400"/>
              <a:gd name="connsiteX55" fmla="*/ 1576137 w 4584031"/>
              <a:gd name="connsiteY55" fmla="*/ 204536 h 6391400"/>
              <a:gd name="connsiteX56" fmla="*/ 1443789 w 4584031"/>
              <a:gd name="connsiteY56" fmla="*/ 240631 h 6391400"/>
              <a:gd name="connsiteX57" fmla="*/ 1155031 w 4584031"/>
              <a:gd name="connsiteY57" fmla="*/ 0 h 6391400"/>
              <a:gd name="connsiteX58" fmla="*/ 1010652 w 4584031"/>
              <a:gd name="connsiteY58" fmla="*/ 120315 h 6391400"/>
              <a:gd name="connsiteX59" fmla="*/ 878305 w 4584031"/>
              <a:gd name="connsiteY59" fmla="*/ 12031 h 6391400"/>
              <a:gd name="connsiteX60" fmla="*/ 818147 w 4584031"/>
              <a:gd name="connsiteY60" fmla="*/ 156410 h 6391400"/>
              <a:gd name="connsiteX61" fmla="*/ 709863 w 4584031"/>
              <a:gd name="connsiteY61" fmla="*/ 96252 h 6391400"/>
              <a:gd name="connsiteX62" fmla="*/ 493295 w 4584031"/>
              <a:gd name="connsiteY62" fmla="*/ 397042 h 6391400"/>
              <a:gd name="connsiteX63" fmla="*/ 204537 w 4584031"/>
              <a:gd name="connsiteY63" fmla="*/ 505326 h 6391400"/>
              <a:gd name="connsiteX64" fmla="*/ 0 w 4584031"/>
              <a:gd name="connsiteY64" fmla="*/ 625642 h 6391400"/>
              <a:gd name="connsiteX65" fmla="*/ 541421 w 4584031"/>
              <a:gd name="connsiteY65" fmla="*/ 938463 h 6391400"/>
              <a:gd name="connsiteX66" fmla="*/ 204537 w 4584031"/>
              <a:gd name="connsiteY66" fmla="*/ 1082842 h 6391400"/>
              <a:gd name="connsiteX67" fmla="*/ 469231 w 4584031"/>
              <a:gd name="connsiteY67" fmla="*/ 1275347 h 6391400"/>
              <a:gd name="connsiteX68" fmla="*/ 156410 w 4584031"/>
              <a:gd name="connsiteY68" fmla="*/ 1323473 h 6391400"/>
              <a:gd name="connsiteX69" fmla="*/ 709863 w 4584031"/>
              <a:gd name="connsiteY69" fmla="*/ 1624263 h 6391400"/>
              <a:gd name="connsiteX70" fmla="*/ 709863 w 4584031"/>
              <a:gd name="connsiteY70" fmla="*/ 1720515 h 6391400"/>
              <a:gd name="connsiteX71" fmla="*/ 998621 w 4584031"/>
              <a:gd name="connsiteY71" fmla="*/ 1684421 h 6391400"/>
              <a:gd name="connsiteX72" fmla="*/ 1251284 w 4584031"/>
              <a:gd name="connsiteY72" fmla="*/ 1973179 h 6391400"/>
              <a:gd name="connsiteX73" fmla="*/ 1443789 w 4584031"/>
              <a:gd name="connsiteY73" fmla="*/ 1792705 h 6391400"/>
              <a:gd name="connsiteX74" fmla="*/ 1491916 w 4584031"/>
              <a:gd name="connsiteY74" fmla="*/ 2117557 h 6391400"/>
              <a:gd name="connsiteX75" fmla="*/ 1636295 w 4584031"/>
              <a:gd name="connsiteY75" fmla="*/ 2033336 h 6391400"/>
              <a:gd name="connsiteX76" fmla="*/ 1479884 w 4584031"/>
              <a:gd name="connsiteY76" fmla="*/ 2622884 h 6391400"/>
              <a:gd name="connsiteX77" fmla="*/ 1624263 w 4584031"/>
              <a:gd name="connsiteY77" fmla="*/ 2707105 h 6391400"/>
              <a:gd name="connsiteX78" fmla="*/ 1455821 w 4584031"/>
              <a:gd name="connsiteY78" fmla="*/ 3212431 h 6391400"/>
              <a:gd name="connsiteX79" fmla="*/ 1708484 w 4584031"/>
              <a:gd name="connsiteY79" fmla="*/ 3164305 h 6391400"/>
              <a:gd name="connsiteX80" fmla="*/ 1636295 w 4584031"/>
              <a:gd name="connsiteY80" fmla="*/ 3441031 h 6391400"/>
              <a:gd name="connsiteX81" fmla="*/ 1756610 w 4584031"/>
              <a:gd name="connsiteY81" fmla="*/ 3657600 h 6391400"/>
              <a:gd name="connsiteX82" fmla="*/ 1588168 w 4584031"/>
              <a:gd name="connsiteY82" fmla="*/ 3934326 h 6391400"/>
              <a:gd name="connsiteX83" fmla="*/ 1732547 w 4584031"/>
              <a:gd name="connsiteY83" fmla="*/ 4090736 h 6391400"/>
              <a:gd name="connsiteX84" fmla="*/ 1696452 w 4584031"/>
              <a:gd name="connsiteY84" fmla="*/ 4331368 h 6391400"/>
              <a:gd name="connsiteX85" fmla="*/ 1672389 w 4584031"/>
              <a:gd name="connsiteY85" fmla="*/ 4608094 h 6391400"/>
              <a:gd name="connsiteX86" fmla="*/ 1780673 w 4584031"/>
              <a:gd name="connsiteY86" fmla="*/ 4764505 h 6391400"/>
              <a:gd name="connsiteX87" fmla="*/ 1732547 w 4584031"/>
              <a:gd name="connsiteY87" fmla="*/ 5161547 h 6391400"/>
              <a:gd name="connsiteX88" fmla="*/ 1888958 w 4584031"/>
              <a:gd name="connsiteY88" fmla="*/ 5378115 h 6391400"/>
              <a:gd name="connsiteX89" fmla="*/ 1876926 w 4584031"/>
              <a:gd name="connsiteY89" fmla="*/ 5606715 h 6391400"/>
              <a:gd name="connsiteX90" fmla="*/ 1876926 w 4584031"/>
              <a:gd name="connsiteY90" fmla="*/ 5859379 h 6391400"/>
              <a:gd name="connsiteX91" fmla="*/ 1828800 w 4584031"/>
              <a:gd name="connsiteY91" fmla="*/ 6063915 h 6391400"/>
              <a:gd name="connsiteX92" fmla="*/ 1852863 w 4584031"/>
              <a:gd name="connsiteY92" fmla="*/ 6208294 h 6391400"/>
              <a:gd name="connsiteX93" fmla="*/ 1756610 w 4584031"/>
              <a:gd name="connsiteY93" fmla="*/ 6280484 h 6391400"/>
              <a:gd name="connsiteX94" fmla="*/ 1864895 w 4584031"/>
              <a:gd name="connsiteY94" fmla="*/ 6391400 h 6391400"/>
              <a:gd name="connsiteX0" fmla="*/ 1864895 w 4584031"/>
              <a:gd name="connsiteY0" fmla="*/ 6391400 h 6391400"/>
              <a:gd name="connsiteX1" fmla="*/ 2273717 w 4584031"/>
              <a:gd name="connsiteY1" fmla="*/ 6386513 h 6391400"/>
              <a:gd name="connsiteX2" fmla="*/ 2229978 w 4584031"/>
              <a:gd name="connsiteY2" fmla="*/ 6283993 h 6391400"/>
              <a:gd name="connsiteX3" fmla="*/ 2265697 w 4584031"/>
              <a:gd name="connsiteY3" fmla="*/ 6188743 h 6391400"/>
              <a:gd name="connsiteX4" fmla="*/ 2237873 w 4584031"/>
              <a:gd name="connsiteY4" fmla="*/ 6075947 h 6391400"/>
              <a:gd name="connsiteX5" fmla="*/ 2249905 w 4584031"/>
              <a:gd name="connsiteY5" fmla="*/ 5811252 h 6391400"/>
              <a:gd name="connsiteX6" fmla="*/ 2322095 w 4584031"/>
              <a:gd name="connsiteY6" fmla="*/ 5606715 h 6391400"/>
              <a:gd name="connsiteX7" fmla="*/ 2201779 w 4584031"/>
              <a:gd name="connsiteY7" fmla="*/ 5281863 h 6391400"/>
              <a:gd name="connsiteX8" fmla="*/ 2394284 w 4584031"/>
              <a:gd name="connsiteY8" fmla="*/ 5101389 h 6391400"/>
              <a:gd name="connsiteX9" fmla="*/ 2358189 w 4584031"/>
              <a:gd name="connsiteY9" fmla="*/ 4981073 h 6391400"/>
              <a:gd name="connsiteX10" fmla="*/ 2237873 w 4584031"/>
              <a:gd name="connsiteY10" fmla="*/ 4944979 h 6391400"/>
              <a:gd name="connsiteX11" fmla="*/ 2310063 w 4584031"/>
              <a:gd name="connsiteY11" fmla="*/ 4836694 h 6391400"/>
              <a:gd name="connsiteX12" fmla="*/ 2550695 w 4584031"/>
              <a:gd name="connsiteY12" fmla="*/ 4572000 h 6391400"/>
              <a:gd name="connsiteX13" fmla="*/ 2382252 w 4584031"/>
              <a:gd name="connsiteY13" fmla="*/ 4367463 h 6391400"/>
              <a:gd name="connsiteX14" fmla="*/ 2382252 w 4584031"/>
              <a:gd name="connsiteY14" fmla="*/ 3826042 h 6391400"/>
              <a:gd name="connsiteX15" fmla="*/ 2478505 w 4584031"/>
              <a:gd name="connsiteY15" fmla="*/ 3717757 h 6391400"/>
              <a:gd name="connsiteX16" fmla="*/ 2430003 w 4584031"/>
              <a:gd name="connsiteY16" fmla="*/ 3382754 h 6391400"/>
              <a:gd name="connsiteX17" fmla="*/ 2531769 w 4584031"/>
              <a:gd name="connsiteY17" fmla="*/ 3157036 h 6391400"/>
              <a:gd name="connsiteX18" fmla="*/ 2481262 w 4584031"/>
              <a:gd name="connsiteY18" fmla="*/ 3030579 h 6391400"/>
              <a:gd name="connsiteX19" fmla="*/ 2513347 w 4584031"/>
              <a:gd name="connsiteY19" fmla="*/ 2893093 h 6391400"/>
              <a:gd name="connsiteX20" fmla="*/ 2476124 w 4584031"/>
              <a:gd name="connsiteY20" fmla="*/ 2688682 h 6391400"/>
              <a:gd name="connsiteX21" fmla="*/ 2563227 w 4584031"/>
              <a:gd name="connsiteY21" fmla="*/ 2791702 h 6391400"/>
              <a:gd name="connsiteX22" fmla="*/ 2632409 w 4584031"/>
              <a:gd name="connsiteY22" fmla="*/ 2631156 h 6391400"/>
              <a:gd name="connsiteX23" fmla="*/ 2514600 w 4584031"/>
              <a:gd name="connsiteY23" fmla="*/ 2442410 h 6391400"/>
              <a:gd name="connsiteX24" fmla="*/ 2610852 w 4584031"/>
              <a:gd name="connsiteY24" fmla="*/ 2261936 h 6391400"/>
              <a:gd name="connsiteX25" fmla="*/ 2514600 w 4584031"/>
              <a:gd name="connsiteY25" fmla="*/ 2189747 h 6391400"/>
              <a:gd name="connsiteX26" fmla="*/ 2598821 w 4584031"/>
              <a:gd name="connsiteY26" fmla="*/ 1913021 h 6391400"/>
              <a:gd name="connsiteX27" fmla="*/ 2683042 w 4584031"/>
              <a:gd name="connsiteY27" fmla="*/ 1624263 h 6391400"/>
              <a:gd name="connsiteX28" fmla="*/ 3068052 w 4584031"/>
              <a:gd name="connsiteY28" fmla="*/ 1528010 h 6391400"/>
              <a:gd name="connsiteX29" fmla="*/ 3392905 w 4584031"/>
              <a:gd name="connsiteY29" fmla="*/ 1636294 h 6391400"/>
              <a:gd name="connsiteX30" fmla="*/ 3284621 w 4584031"/>
              <a:gd name="connsiteY30" fmla="*/ 1371600 h 6391400"/>
              <a:gd name="connsiteX31" fmla="*/ 3693695 w 4584031"/>
              <a:gd name="connsiteY31" fmla="*/ 1383631 h 6391400"/>
              <a:gd name="connsiteX32" fmla="*/ 3934326 w 4584031"/>
              <a:gd name="connsiteY32" fmla="*/ 1263315 h 6391400"/>
              <a:gd name="connsiteX33" fmla="*/ 3886200 w 4584031"/>
              <a:gd name="connsiteY33" fmla="*/ 1155031 h 6391400"/>
              <a:gd name="connsiteX34" fmla="*/ 4211052 w 4584031"/>
              <a:gd name="connsiteY34" fmla="*/ 1167063 h 6391400"/>
              <a:gd name="connsiteX35" fmla="*/ 4584031 w 4584031"/>
              <a:gd name="connsiteY35" fmla="*/ 878305 h 6391400"/>
              <a:gd name="connsiteX36" fmla="*/ 4259179 w 4584031"/>
              <a:gd name="connsiteY36" fmla="*/ 842210 h 6391400"/>
              <a:gd name="connsiteX37" fmla="*/ 3741821 w 4584031"/>
              <a:gd name="connsiteY37" fmla="*/ 1058779 h 6391400"/>
              <a:gd name="connsiteX38" fmla="*/ 3693695 w 4584031"/>
              <a:gd name="connsiteY38" fmla="*/ 1010652 h 6391400"/>
              <a:gd name="connsiteX39" fmla="*/ 4042610 w 4584031"/>
              <a:gd name="connsiteY39" fmla="*/ 745957 h 6391400"/>
              <a:gd name="connsiteX40" fmla="*/ 3886200 w 4584031"/>
              <a:gd name="connsiteY40" fmla="*/ 637673 h 6391400"/>
              <a:gd name="connsiteX41" fmla="*/ 3886200 w 4584031"/>
              <a:gd name="connsiteY41" fmla="*/ 637673 h 6391400"/>
              <a:gd name="connsiteX42" fmla="*/ 3645568 w 4584031"/>
              <a:gd name="connsiteY42" fmla="*/ 613610 h 6391400"/>
              <a:gd name="connsiteX43" fmla="*/ 3657600 w 4584031"/>
              <a:gd name="connsiteY43" fmla="*/ 288757 h 6391400"/>
              <a:gd name="connsiteX44" fmla="*/ 3320716 w 4584031"/>
              <a:gd name="connsiteY44" fmla="*/ 372979 h 6391400"/>
              <a:gd name="connsiteX45" fmla="*/ 3176337 w 4584031"/>
              <a:gd name="connsiteY45" fmla="*/ 457200 h 6391400"/>
              <a:gd name="connsiteX46" fmla="*/ 2959768 w 4584031"/>
              <a:gd name="connsiteY46" fmla="*/ 300789 h 6391400"/>
              <a:gd name="connsiteX47" fmla="*/ 2827421 w 4584031"/>
              <a:gd name="connsiteY47" fmla="*/ 156410 h 6391400"/>
              <a:gd name="connsiteX48" fmla="*/ 2610852 w 4584031"/>
              <a:gd name="connsiteY48" fmla="*/ 336884 h 6391400"/>
              <a:gd name="connsiteX49" fmla="*/ 2478505 w 4584031"/>
              <a:gd name="connsiteY49" fmla="*/ 132347 h 6391400"/>
              <a:gd name="connsiteX50" fmla="*/ 2310063 w 4584031"/>
              <a:gd name="connsiteY50" fmla="*/ 228600 h 6391400"/>
              <a:gd name="connsiteX51" fmla="*/ 2213810 w 4584031"/>
              <a:gd name="connsiteY51" fmla="*/ 360947 h 6391400"/>
              <a:gd name="connsiteX52" fmla="*/ 2141621 w 4584031"/>
              <a:gd name="connsiteY52" fmla="*/ 120315 h 6391400"/>
              <a:gd name="connsiteX53" fmla="*/ 1973179 w 4584031"/>
              <a:gd name="connsiteY53" fmla="*/ 180473 h 6391400"/>
              <a:gd name="connsiteX54" fmla="*/ 1973179 w 4584031"/>
              <a:gd name="connsiteY54" fmla="*/ 180473 h 6391400"/>
              <a:gd name="connsiteX55" fmla="*/ 1684421 w 4584031"/>
              <a:gd name="connsiteY55" fmla="*/ 36094 h 6391400"/>
              <a:gd name="connsiteX56" fmla="*/ 1576137 w 4584031"/>
              <a:gd name="connsiteY56" fmla="*/ 204536 h 6391400"/>
              <a:gd name="connsiteX57" fmla="*/ 1443789 w 4584031"/>
              <a:gd name="connsiteY57" fmla="*/ 240631 h 6391400"/>
              <a:gd name="connsiteX58" fmla="*/ 1155031 w 4584031"/>
              <a:gd name="connsiteY58" fmla="*/ 0 h 6391400"/>
              <a:gd name="connsiteX59" fmla="*/ 1010652 w 4584031"/>
              <a:gd name="connsiteY59" fmla="*/ 120315 h 6391400"/>
              <a:gd name="connsiteX60" fmla="*/ 878305 w 4584031"/>
              <a:gd name="connsiteY60" fmla="*/ 12031 h 6391400"/>
              <a:gd name="connsiteX61" fmla="*/ 818147 w 4584031"/>
              <a:gd name="connsiteY61" fmla="*/ 156410 h 6391400"/>
              <a:gd name="connsiteX62" fmla="*/ 709863 w 4584031"/>
              <a:gd name="connsiteY62" fmla="*/ 96252 h 6391400"/>
              <a:gd name="connsiteX63" fmla="*/ 493295 w 4584031"/>
              <a:gd name="connsiteY63" fmla="*/ 397042 h 6391400"/>
              <a:gd name="connsiteX64" fmla="*/ 204537 w 4584031"/>
              <a:gd name="connsiteY64" fmla="*/ 505326 h 6391400"/>
              <a:gd name="connsiteX65" fmla="*/ 0 w 4584031"/>
              <a:gd name="connsiteY65" fmla="*/ 625642 h 6391400"/>
              <a:gd name="connsiteX66" fmla="*/ 541421 w 4584031"/>
              <a:gd name="connsiteY66" fmla="*/ 938463 h 6391400"/>
              <a:gd name="connsiteX67" fmla="*/ 204537 w 4584031"/>
              <a:gd name="connsiteY67" fmla="*/ 1082842 h 6391400"/>
              <a:gd name="connsiteX68" fmla="*/ 469231 w 4584031"/>
              <a:gd name="connsiteY68" fmla="*/ 1275347 h 6391400"/>
              <a:gd name="connsiteX69" fmla="*/ 156410 w 4584031"/>
              <a:gd name="connsiteY69" fmla="*/ 1323473 h 6391400"/>
              <a:gd name="connsiteX70" fmla="*/ 709863 w 4584031"/>
              <a:gd name="connsiteY70" fmla="*/ 1624263 h 6391400"/>
              <a:gd name="connsiteX71" fmla="*/ 709863 w 4584031"/>
              <a:gd name="connsiteY71" fmla="*/ 1720515 h 6391400"/>
              <a:gd name="connsiteX72" fmla="*/ 998621 w 4584031"/>
              <a:gd name="connsiteY72" fmla="*/ 1684421 h 6391400"/>
              <a:gd name="connsiteX73" fmla="*/ 1251284 w 4584031"/>
              <a:gd name="connsiteY73" fmla="*/ 1973179 h 6391400"/>
              <a:gd name="connsiteX74" fmla="*/ 1443789 w 4584031"/>
              <a:gd name="connsiteY74" fmla="*/ 1792705 h 6391400"/>
              <a:gd name="connsiteX75" fmla="*/ 1491916 w 4584031"/>
              <a:gd name="connsiteY75" fmla="*/ 2117557 h 6391400"/>
              <a:gd name="connsiteX76" fmla="*/ 1636295 w 4584031"/>
              <a:gd name="connsiteY76" fmla="*/ 2033336 h 6391400"/>
              <a:gd name="connsiteX77" fmla="*/ 1479884 w 4584031"/>
              <a:gd name="connsiteY77" fmla="*/ 2622884 h 6391400"/>
              <a:gd name="connsiteX78" fmla="*/ 1624263 w 4584031"/>
              <a:gd name="connsiteY78" fmla="*/ 2707105 h 6391400"/>
              <a:gd name="connsiteX79" fmla="*/ 1455821 w 4584031"/>
              <a:gd name="connsiteY79" fmla="*/ 3212431 h 6391400"/>
              <a:gd name="connsiteX80" fmla="*/ 1708484 w 4584031"/>
              <a:gd name="connsiteY80" fmla="*/ 3164305 h 6391400"/>
              <a:gd name="connsiteX81" fmla="*/ 1636295 w 4584031"/>
              <a:gd name="connsiteY81" fmla="*/ 3441031 h 6391400"/>
              <a:gd name="connsiteX82" fmla="*/ 1756610 w 4584031"/>
              <a:gd name="connsiteY82" fmla="*/ 3657600 h 6391400"/>
              <a:gd name="connsiteX83" fmla="*/ 1588168 w 4584031"/>
              <a:gd name="connsiteY83" fmla="*/ 3934326 h 6391400"/>
              <a:gd name="connsiteX84" fmla="*/ 1732547 w 4584031"/>
              <a:gd name="connsiteY84" fmla="*/ 4090736 h 6391400"/>
              <a:gd name="connsiteX85" fmla="*/ 1696452 w 4584031"/>
              <a:gd name="connsiteY85" fmla="*/ 4331368 h 6391400"/>
              <a:gd name="connsiteX86" fmla="*/ 1672389 w 4584031"/>
              <a:gd name="connsiteY86" fmla="*/ 4608094 h 6391400"/>
              <a:gd name="connsiteX87" fmla="*/ 1780673 w 4584031"/>
              <a:gd name="connsiteY87" fmla="*/ 4764505 h 6391400"/>
              <a:gd name="connsiteX88" fmla="*/ 1732547 w 4584031"/>
              <a:gd name="connsiteY88" fmla="*/ 5161547 h 6391400"/>
              <a:gd name="connsiteX89" fmla="*/ 1888958 w 4584031"/>
              <a:gd name="connsiteY89" fmla="*/ 5378115 h 6391400"/>
              <a:gd name="connsiteX90" fmla="*/ 1876926 w 4584031"/>
              <a:gd name="connsiteY90" fmla="*/ 5606715 h 6391400"/>
              <a:gd name="connsiteX91" fmla="*/ 1876926 w 4584031"/>
              <a:gd name="connsiteY91" fmla="*/ 5859379 h 6391400"/>
              <a:gd name="connsiteX92" fmla="*/ 1828800 w 4584031"/>
              <a:gd name="connsiteY92" fmla="*/ 6063915 h 6391400"/>
              <a:gd name="connsiteX93" fmla="*/ 1852863 w 4584031"/>
              <a:gd name="connsiteY93" fmla="*/ 6208294 h 6391400"/>
              <a:gd name="connsiteX94" fmla="*/ 1756610 w 4584031"/>
              <a:gd name="connsiteY94" fmla="*/ 6280484 h 6391400"/>
              <a:gd name="connsiteX95" fmla="*/ 1864895 w 4584031"/>
              <a:gd name="connsiteY95" fmla="*/ 6391400 h 6391400"/>
              <a:gd name="connsiteX0" fmla="*/ 1864895 w 4584031"/>
              <a:gd name="connsiteY0" fmla="*/ 6391400 h 6391400"/>
              <a:gd name="connsiteX1" fmla="*/ 2273717 w 4584031"/>
              <a:gd name="connsiteY1" fmla="*/ 6386513 h 6391400"/>
              <a:gd name="connsiteX2" fmla="*/ 2229978 w 4584031"/>
              <a:gd name="connsiteY2" fmla="*/ 6283993 h 6391400"/>
              <a:gd name="connsiteX3" fmla="*/ 2265697 w 4584031"/>
              <a:gd name="connsiteY3" fmla="*/ 6188743 h 6391400"/>
              <a:gd name="connsiteX4" fmla="*/ 2237873 w 4584031"/>
              <a:gd name="connsiteY4" fmla="*/ 6075947 h 6391400"/>
              <a:gd name="connsiteX5" fmla="*/ 2295149 w 4584031"/>
              <a:gd name="connsiteY5" fmla="*/ 6023183 h 6391400"/>
              <a:gd name="connsiteX6" fmla="*/ 2322095 w 4584031"/>
              <a:gd name="connsiteY6" fmla="*/ 5606715 h 6391400"/>
              <a:gd name="connsiteX7" fmla="*/ 2201779 w 4584031"/>
              <a:gd name="connsiteY7" fmla="*/ 5281863 h 6391400"/>
              <a:gd name="connsiteX8" fmla="*/ 2394284 w 4584031"/>
              <a:gd name="connsiteY8" fmla="*/ 5101389 h 6391400"/>
              <a:gd name="connsiteX9" fmla="*/ 2358189 w 4584031"/>
              <a:gd name="connsiteY9" fmla="*/ 4981073 h 6391400"/>
              <a:gd name="connsiteX10" fmla="*/ 2237873 w 4584031"/>
              <a:gd name="connsiteY10" fmla="*/ 4944979 h 6391400"/>
              <a:gd name="connsiteX11" fmla="*/ 2310063 w 4584031"/>
              <a:gd name="connsiteY11" fmla="*/ 4836694 h 6391400"/>
              <a:gd name="connsiteX12" fmla="*/ 2550695 w 4584031"/>
              <a:gd name="connsiteY12" fmla="*/ 4572000 h 6391400"/>
              <a:gd name="connsiteX13" fmla="*/ 2382252 w 4584031"/>
              <a:gd name="connsiteY13" fmla="*/ 4367463 h 6391400"/>
              <a:gd name="connsiteX14" fmla="*/ 2382252 w 4584031"/>
              <a:gd name="connsiteY14" fmla="*/ 3826042 h 6391400"/>
              <a:gd name="connsiteX15" fmla="*/ 2478505 w 4584031"/>
              <a:gd name="connsiteY15" fmla="*/ 3717757 h 6391400"/>
              <a:gd name="connsiteX16" fmla="*/ 2430003 w 4584031"/>
              <a:gd name="connsiteY16" fmla="*/ 3382754 h 6391400"/>
              <a:gd name="connsiteX17" fmla="*/ 2531769 w 4584031"/>
              <a:gd name="connsiteY17" fmla="*/ 3157036 h 6391400"/>
              <a:gd name="connsiteX18" fmla="*/ 2481262 w 4584031"/>
              <a:gd name="connsiteY18" fmla="*/ 3030579 h 6391400"/>
              <a:gd name="connsiteX19" fmla="*/ 2513347 w 4584031"/>
              <a:gd name="connsiteY19" fmla="*/ 2893093 h 6391400"/>
              <a:gd name="connsiteX20" fmla="*/ 2476124 w 4584031"/>
              <a:gd name="connsiteY20" fmla="*/ 2688682 h 6391400"/>
              <a:gd name="connsiteX21" fmla="*/ 2563227 w 4584031"/>
              <a:gd name="connsiteY21" fmla="*/ 2791702 h 6391400"/>
              <a:gd name="connsiteX22" fmla="*/ 2632409 w 4584031"/>
              <a:gd name="connsiteY22" fmla="*/ 2631156 h 6391400"/>
              <a:gd name="connsiteX23" fmla="*/ 2514600 w 4584031"/>
              <a:gd name="connsiteY23" fmla="*/ 2442410 h 6391400"/>
              <a:gd name="connsiteX24" fmla="*/ 2610852 w 4584031"/>
              <a:gd name="connsiteY24" fmla="*/ 2261936 h 6391400"/>
              <a:gd name="connsiteX25" fmla="*/ 2514600 w 4584031"/>
              <a:gd name="connsiteY25" fmla="*/ 2189747 h 6391400"/>
              <a:gd name="connsiteX26" fmla="*/ 2598821 w 4584031"/>
              <a:gd name="connsiteY26" fmla="*/ 1913021 h 6391400"/>
              <a:gd name="connsiteX27" fmla="*/ 2683042 w 4584031"/>
              <a:gd name="connsiteY27" fmla="*/ 1624263 h 6391400"/>
              <a:gd name="connsiteX28" fmla="*/ 3068052 w 4584031"/>
              <a:gd name="connsiteY28" fmla="*/ 1528010 h 6391400"/>
              <a:gd name="connsiteX29" fmla="*/ 3392905 w 4584031"/>
              <a:gd name="connsiteY29" fmla="*/ 1636294 h 6391400"/>
              <a:gd name="connsiteX30" fmla="*/ 3284621 w 4584031"/>
              <a:gd name="connsiteY30" fmla="*/ 1371600 h 6391400"/>
              <a:gd name="connsiteX31" fmla="*/ 3693695 w 4584031"/>
              <a:gd name="connsiteY31" fmla="*/ 1383631 h 6391400"/>
              <a:gd name="connsiteX32" fmla="*/ 3934326 w 4584031"/>
              <a:gd name="connsiteY32" fmla="*/ 1263315 h 6391400"/>
              <a:gd name="connsiteX33" fmla="*/ 3886200 w 4584031"/>
              <a:gd name="connsiteY33" fmla="*/ 1155031 h 6391400"/>
              <a:gd name="connsiteX34" fmla="*/ 4211052 w 4584031"/>
              <a:gd name="connsiteY34" fmla="*/ 1167063 h 6391400"/>
              <a:gd name="connsiteX35" fmla="*/ 4584031 w 4584031"/>
              <a:gd name="connsiteY35" fmla="*/ 878305 h 6391400"/>
              <a:gd name="connsiteX36" fmla="*/ 4259179 w 4584031"/>
              <a:gd name="connsiteY36" fmla="*/ 842210 h 6391400"/>
              <a:gd name="connsiteX37" fmla="*/ 3741821 w 4584031"/>
              <a:gd name="connsiteY37" fmla="*/ 1058779 h 6391400"/>
              <a:gd name="connsiteX38" fmla="*/ 3693695 w 4584031"/>
              <a:gd name="connsiteY38" fmla="*/ 1010652 h 6391400"/>
              <a:gd name="connsiteX39" fmla="*/ 4042610 w 4584031"/>
              <a:gd name="connsiteY39" fmla="*/ 745957 h 6391400"/>
              <a:gd name="connsiteX40" fmla="*/ 3886200 w 4584031"/>
              <a:gd name="connsiteY40" fmla="*/ 637673 h 6391400"/>
              <a:gd name="connsiteX41" fmla="*/ 3886200 w 4584031"/>
              <a:gd name="connsiteY41" fmla="*/ 637673 h 6391400"/>
              <a:gd name="connsiteX42" fmla="*/ 3645568 w 4584031"/>
              <a:gd name="connsiteY42" fmla="*/ 613610 h 6391400"/>
              <a:gd name="connsiteX43" fmla="*/ 3657600 w 4584031"/>
              <a:gd name="connsiteY43" fmla="*/ 288757 h 6391400"/>
              <a:gd name="connsiteX44" fmla="*/ 3320716 w 4584031"/>
              <a:gd name="connsiteY44" fmla="*/ 372979 h 6391400"/>
              <a:gd name="connsiteX45" fmla="*/ 3176337 w 4584031"/>
              <a:gd name="connsiteY45" fmla="*/ 457200 h 6391400"/>
              <a:gd name="connsiteX46" fmla="*/ 2959768 w 4584031"/>
              <a:gd name="connsiteY46" fmla="*/ 300789 h 6391400"/>
              <a:gd name="connsiteX47" fmla="*/ 2827421 w 4584031"/>
              <a:gd name="connsiteY47" fmla="*/ 156410 h 6391400"/>
              <a:gd name="connsiteX48" fmla="*/ 2610852 w 4584031"/>
              <a:gd name="connsiteY48" fmla="*/ 336884 h 6391400"/>
              <a:gd name="connsiteX49" fmla="*/ 2478505 w 4584031"/>
              <a:gd name="connsiteY49" fmla="*/ 132347 h 6391400"/>
              <a:gd name="connsiteX50" fmla="*/ 2310063 w 4584031"/>
              <a:gd name="connsiteY50" fmla="*/ 228600 h 6391400"/>
              <a:gd name="connsiteX51" fmla="*/ 2213810 w 4584031"/>
              <a:gd name="connsiteY51" fmla="*/ 360947 h 6391400"/>
              <a:gd name="connsiteX52" fmla="*/ 2141621 w 4584031"/>
              <a:gd name="connsiteY52" fmla="*/ 120315 h 6391400"/>
              <a:gd name="connsiteX53" fmla="*/ 1973179 w 4584031"/>
              <a:gd name="connsiteY53" fmla="*/ 180473 h 6391400"/>
              <a:gd name="connsiteX54" fmla="*/ 1973179 w 4584031"/>
              <a:gd name="connsiteY54" fmla="*/ 180473 h 6391400"/>
              <a:gd name="connsiteX55" fmla="*/ 1684421 w 4584031"/>
              <a:gd name="connsiteY55" fmla="*/ 36094 h 6391400"/>
              <a:gd name="connsiteX56" fmla="*/ 1576137 w 4584031"/>
              <a:gd name="connsiteY56" fmla="*/ 204536 h 6391400"/>
              <a:gd name="connsiteX57" fmla="*/ 1443789 w 4584031"/>
              <a:gd name="connsiteY57" fmla="*/ 240631 h 6391400"/>
              <a:gd name="connsiteX58" fmla="*/ 1155031 w 4584031"/>
              <a:gd name="connsiteY58" fmla="*/ 0 h 6391400"/>
              <a:gd name="connsiteX59" fmla="*/ 1010652 w 4584031"/>
              <a:gd name="connsiteY59" fmla="*/ 120315 h 6391400"/>
              <a:gd name="connsiteX60" fmla="*/ 878305 w 4584031"/>
              <a:gd name="connsiteY60" fmla="*/ 12031 h 6391400"/>
              <a:gd name="connsiteX61" fmla="*/ 818147 w 4584031"/>
              <a:gd name="connsiteY61" fmla="*/ 156410 h 6391400"/>
              <a:gd name="connsiteX62" fmla="*/ 709863 w 4584031"/>
              <a:gd name="connsiteY62" fmla="*/ 96252 h 6391400"/>
              <a:gd name="connsiteX63" fmla="*/ 493295 w 4584031"/>
              <a:gd name="connsiteY63" fmla="*/ 397042 h 6391400"/>
              <a:gd name="connsiteX64" fmla="*/ 204537 w 4584031"/>
              <a:gd name="connsiteY64" fmla="*/ 505326 h 6391400"/>
              <a:gd name="connsiteX65" fmla="*/ 0 w 4584031"/>
              <a:gd name="connsiteY65" fmla="*/ 625642 h 6391400"/>
              <a:gd name="connsiteX66" fmla="*/ 541421 w 4584031"/>
              <a:gd name="connsiteY66" fmla="*/ 938463 h 6391400"/>
              <a:gd name="connsiteX67" fmla="*/ 204537 w 4584031"/>
              <a:gd name="connsiteY67" fmla="*/ 1082842 h 6391400"/>
              <a:gd name="connsiteX68" fmla="*/ 469231 w 4584031"/>
              <a:gd name="connsiteY68" fmla="*/ 1275347 h 6391400"/>
              <a:gd name="connsiteX69" fmla="*/ 156410 w 4584031"/>
              <a:gd name="connsiteY69" fmla="*/ 1323473 h 6391400"/>
              <a:gd name="connsiteX70" fmla="*/ 709863 w 4584031"/>
              <a:gd name="connsiteY70" fmla="*/ 1624263 h 6391400"/>
              <a:gd name="connsiteX71" fmla="*/ 709863 w 4584031"/>
              <a:gd name="connsiteY71" fmla="*/ 1720515 h 6391400"/>
              <a:gd name="connsiteX72" fmla="*/ 998621 w 4584031"/>
              <a:gd name="connsiteY72" fmla="*/ 1684421 h 6391400"/>
              <a:gd name="connsiteX73" fmla="*/ 1251284 w 4584031"/>
              <a:gd name="connsiteY73" fmla="*/ 1973179 h 6391400"/>
              <a:gd name="connsiteX74" fmla="*/ 1443789 w 4584031"/>
              <a:gd name="connsiteY74" fmla="*/ 1792705 h 6391400"/>
              <a:gd name="connsiteX75" fmla="*/ 1491916 w 4584031"/>
              <a:gd name="connsiteY75" fmla="*/ 2117557 h 6391400"/>
              <a:gd name="connsiteX76" fmla="*/ 1636295 w 4584031"/>
              <a:gd name="connsiteY76" fmla="*/ 2033336 h 6391400"/>
              <a:gd name="connsiteX77" fmla="*/ 1479884 w 4584031"/>
              <a:gd name="connsiteY77" fmla="*/ 2622884 h 6391400"/>
              <a:gd name="connsiteX78" fmla="*/ 1624263 w 4584031"/>
              <a:gd name="connsiteY78" fmla="*/ 2707105 h 6391400"/>
              <a:gd name="connsiteX79" fmla="*/ 1455821 w 4584031"/>
              <a:gd name="connsiteY79" fmla="*/ 3212431 h 6391400"/>
              <a:gd name="connsiteX80" fmla="*/ 1708484 w 4584031"/>
              <a:gd name="connsiteY80" fmla="*/ 3164305 h 6391400"/>
              <a:gd name="connsiteX81" fmla="*/ 1636295 w 4584031"/>
              <a:gd name="connsiteY81" fmla="*/ 3441031 h 6391400"/>
              <a:gd name="connsiteX82" fmla="*/ 1756610 w 4584031"/>
              <a:gd name="connsiteY82" fmla="*/ 3657600 h 6391400"/>
              <a:gd name="connsiteX83" fmla="*/ 1588168 w 4584031"/>
              <a:gd name="connsiteY83" fmla="*/ 3934326 h 6391400"/>
              <a:gd name="connsiteX84" fmla="*/ 1732547 w 4584031"/>
              <a:gd name="connsiteY84" fmla="*/ 4090736 h 6391400"/>
              <a:gd name="connsiteX85" fmla="*/ 1696452 w 4584031"/>
              <a:gd name="connsiteY85" fmla="*/ 4331368 h 6391400"/>
              <a:gd name="connsiteX86" fmla="*/ 1672389 w 4584031"/>
              <a:gd name="connsiteY86" fmla="*/ 4608094 h 6391400"/>
              <a:gd name="connsiteX87" fmla="*/ 1780673 w 4584031"/>
              <a:gd name="connsiteY87" fmla="*/ 4764505 h 6391400"/>
              <a:gd name="connsiteX88" fmla="*/ 1732547 w 4584031"/>
              <a:gd name="connsiteY88" fmla="*/ 5161547 h 6391400"/>
              <a:gd name="connsiteX89" fmla="*/ 1888958 w 4584031"/>
              <a:gd name="connsiteY89" fmla="*/ 5378115 h 6391400"/>
              <a:gd name="connsiteX90" fmla="*/ 1876926 w 4584031"/>
              <a:gd name="connsiteY90" fmla="*/ 5606715 h 6391400"/>
              <a:gd name="connsiteX91" fmla="*/ 1876926 w 4584031"/>
              <a:gd name="connsiteY91" fmla="*/ 5859379 h 6391400"/>
              <a:gd name="connsiteX92" fmla="*/ 1828800 w 4584031"/>
              <a:gd name="connsiteY92" fmla="*/ 6063915 h 6391400"/>
              <a:gd name="connsiteX93" fmla="*/ 1852863 w 4584031"/>
              <a:gd name="connsiteY93" fmla="*/ 6208294 h 6391400"/>
              <a:gd name="connsiteX94" fmla="*/ 1756610 w 4584031"/>
              <a:gd name="connsiteY94" fmla="*/ 6280484 h 6391400"/>
              <a:gd name="connsiteX95" fmla="*/ 1864895 w 4584031"/>
              <a:gd name="connsiteY95" fmla="*/ 6391400 h 6391400"/>
              <a:gd name="connsiteX0" fmla="*/ 1864895 w 4584031"/>
              <a:gd name="connsiteY0" fmla="*/ 6391400 h 6391400"/>
              <a:gd name="connsiteX1" fmla="*/ 2273717 w 4584031"/>
              <a:gd name="connsiteY1" fmla="*/ 6386513 h 6391400"/>
              <a:gd name="connsiteX2" fmla="*/ 2229978 w 4584031"/>
              <a:gd name="connsiteY2" fmla="*/ 6283993 h 6391400"/>
              <a:gd name="connsiteX3" fmla="*/ 2265697 w 4584031"/>
              <a:gd name="connsiteY3" fmla="*/ 6188743 h 6391400"/>
              <a:gd name="connsiteX4" fmla="*/ 2237873 w 4584031"/>
              <a:gd name="connsiteY4" fmla="*/ 6075947 h 6391400"/>
              <a:gd name="connsiteX5" fmla="*/ 2295149 w 4584031"/>
              <a:gd name="connsiteY5" fmla="*/ 6023183 h 6391400"/>
              <a:gd name="connsiteX6" fmla="*/ 2268078 w 4584031"/>
              <a:gd name="connsiteY6" fmla="*/ 5783931 h 6391400"/>
              <a:gd name="connsiteX7" fmla="*/ 2322095 w 4584031"/>
              <a:gd name="connsiteY7" fmla="*/ 5606715 h 6391400"/>
              <a:gd name="connsiteX8" fmla="*/ 2201779 w 4584031"/>
              <a:gd name="connsiteY8" fmla="*/ 5281863 h 6391400"/>
              <a:gd name="connsiteX9" fmla="*/ 2394284 w 4584031"/>
              <a:gd name="connsiteY9" fmla="*/ 5101389 h 6391400"/>
              <a:gd name="connsiteX10" fmla="*/ 2358189 w 4584031"/>
              <a:gd name="connsiteY10" fmla="*/ 4981073 h 6391400"/>
              <a:gd name="connsiteX11" fmla="*/ 2237873 w 4584031"/>
              <a:gd name="connsiteY11" fmla="*/ 4944979 h 6391400"/>
              <a:gd name="connsiteX12" fmla="*/ 2310063 w 4584031"/>
              <a:gd name="connsiteY12" fmla="*/ 4836694 h 6391400"/>
              <a:gd name="connsiteX13" fmla="*/ 2550695 w 4584031"/>
              <a:gd name="connsiteY13" fmla="*/ 4572000 h 6391400"/>
              <a:gd name="connsiteX14" fmla="*/ 2382252 w 4584031"/>
              <a:gd name="connsiteY14" fmla="*/ 4367463 h 6391400"/>
              <a:gd name="connsiteX15" fmla="*/ 2382252 w 4584031"/>
              <a:gd name="connsiteY15" fmla="*/ 3826042 h 6391400"/>
              <a:gd name="connsiteX16" fmla="*/ 2478505 w 4584031"/>
              <a:gd name="connsiteY16" fmla="*/ 3717757 h 6391400"/>
              <a:gd name="connsiteX17" fmla="*/ 2430003 w 4584031"/>
              <a:gd name="connsiteY17" fmla="*/ 3382754 h 6391400"/>
              <a:gd name="connsiteX18" fmla="*/ 2531769 w 4584031"/>
              <a:gd name="connsiteY18" fmla="*/ 3157036 h 6391400"/>
              <a:gd name="connsiteX19" fmla="*/ 2481262 w 4584031"/>
              <a:gd name="connsiteY19" fmla="*/ 3030579 h 6391400"/>
              <a:gd name="connsiteX20" fmla="*/ 2513347 w 4584031"/>
              <a:gd name="connsiteY20" fmla="*/ 2893093 h 6391400"/>
              <a:gd name="connsiteX21" fmla="*/ 2476124 w 4584031"/>
              <a:gd name="connsiteY21" fmla="*/ 2688682 h 6391400"/>
              <a:gd name="connsiteX22" fmla="*/ 2563227 w 4584031"/>
              <a:gd name="connsiteY22" fmla="*/ 2791702 h 6391400"/>
              <a:gd name="connsiteX23" fmla="*/ 2632409 w 4584031"/>
              <a:gd name="connsiteY23" fmla="*/ 2631156 h 6391400"/>
              <a:gd name="connsiteX24" fmla="*/ 2514600 w 4584031"/>
              <a:gd name="connsiteY24" fmla="*/ 2442410 h 6391400"/>
              <a:gd name="connsiteX25" fmla="*/ 2610852 w 4584031"/>
              <a:gd name="connsiteY25" fmla="*/ 2261936 h 6391400"/>
              <a:gd name="connsiteX26" fmla="*/ 2514600 w 4584031"/>
              <a:gd name="connsiteY26" fmla="*/ 2189747 h 6391400"/>
              <a:gd name="connsiteX27" fmla="*/ 2598821 w 4584031"/>
              <a:gd name="connsiteY27" fmla="*/ 1913021 h 6391400"/>
              <a:gd name="connsiteX28" fmla="*/ 2683042 w 4584031"/>
              <a:gd name="connsiteY28" fmla="*/ 1624263 h 6391400"/>
              <a:gd name="connsiteX29" fmla="*/ 3068052 w 4584031"/>
              <a:gd name="connsiteY29" fmla="*/ 1528010 h 6391400"/>
              <a:gd name="connsiteX30" fmla="*/ 3392905 w 4584031"/>
              <a:gd name="connsiteY30" fmla="*/ 1636294 h 6391400"/>
              <a:gd name="connsiteX31" fmla="*/ 3284621 w 4584031"/>
              <a:gd name="connsiteY31" fmla="*/ 1371600 h 6391400"/>
              <a:gd name="connsiteX32" fmla="*/ 3693695 w 4584031"/>
              <a:gd name="connsiteY32" fmla="*/ 1383631 h 6391400"/>
              <a:gd name="connsiteX33" fmla="*/ 3934326 w 4584031"/>
              <a:gd name="connsiteY33" fmla="*/ 1263315 h 6391400"/>
              <a:gd name="connsiteX34" fmla="*/ 3886200 w 4584031"/>
              <a:gd name="connsiteY34" fmla="*/ 1155031 h 6391400"/>
              <a:gd name="connsiteX35" fmla="*/ 4211052 w 4584031"/>
              <a:gd name="connsiteY35" fmla="*/ 1167063 h 6391400"/>
              <a:gd name="connsiteX36" fmla="*/ 4584031 w 4584031"/>
              <a:gd name="connsiteY36" fmla="*/ 878305 h 6391400"/>
              <a:gd name="connsiteX37" fmla="*/ 4259179 w 4584031"/>
              <a:gd name="connsiteY37" fmla="*/ 842210 h 6391400"/>
              <a:gd name="connsiteX38" fmla="*/ 3741821 w 4584031"/>
              <a:gd name="connsiteY38" fmla="*/ 1058779 h 6391400"/>
              <a:gd name="connsiteX39" fmla="*/ 3693695 w 4584031"/>
              <a:gd name="connsiteY39" fmla="*/ 1010652 h 6391400"/>
              <a:gd name="connsiteX40" fmla="*/ 4042610 w 4584031"/>
              <a:gd name="connsiteY40" fmla="*/ 745957 h 6391400"/>
              <a:gd name="connsiteX41" fmla="*/ 3886200 w 4584031"/>
              <a:gd name="connsiteY41" fmla="*/ 637673 h 6391400"/>
              <a:gd name="connsiteX42" fmla="*/ 3886200 w 4584031"/>
              <a:gd name="connsiteY42" fmla="*/ 637673 h 6391400"/>
              <a:gd name="connsiteX43" fmla="*/ 3645568 w 4584031"/>
              <a:gd name="connsiteY43" fmla="*/ 613610 h 6391400"/>
              <a:gd name="connsiteX44" fmla="*/ 3657600 w 4584031"/>
              <a:gd name="connsiteY44" fmla="*/ 288757 h 6391400"/>
              <a:gd name="connsiteX45" fmla="*/ 3320716 w 4584031"/>
              <a:gd name="connsiteY45" fmla="*/ 372979 h 6391400"/>
              <a:gd name="connsiteX46" fmla="*/ 3176337 w 4584031"/>
              <a:gd name="connsiteY46" fmla="*/ 457200 h 6391400"/>
              <a:gd name="connsiteX47" fmla="*/ 2959768 w 4584031"/>
              <a:gd name="connsiteY47" fmla="*/ 300789 h 6391400"/>
              <a:gd name="connsiteX48" fmla="*/ 2827421 w 4584031"/>
              <a:gd name="connsiteY48" fmla="*/ 156410 h 6391400"/>
              <a:gd name="connsiteX49" fmla="*/ 2610852 w 4584031"/>
              <a:gd name="connsiteY49" fmla="*/ 336884 h 6391400"/>
              <a:gd name="connsiteX50" fmla="*/ 2478505 w 4584031"/>
              <a:gd name="connsiteY50" fmla="*/ 132347 h 6391400"/>
              <a:gd name="connsiteX51" fmla="*/ 2310063 w 4584031"/>
              <a:gd name="connsiteY51" fmla="*/ 228600 h 6391400"/>
              <a:gd name="connsiteX52" fmla="*/ 2213810 w 4584031"/>
              <a:gd name="connsiteY52" fmla="*/ 360947 h 6391400"/>
              <a:gd name="connsiteX53" fmla="*/ 2141621 w 4584031"/>
              <a:gd name="connsiteY53" fmla="*/ 120315 h 6391400"/>
              <a:gd name="connsiteX54" fmla="*/ 1973179 w 4584031"/>
              <a:gd name="connsiteY54" fmla="*/ 180473 h 6391400"/>
              <a:gd name="connsiteX55" fmla="*/ 1973179 w 4584031"/>
              <a:gd name="connsiteY55" fmla="*/ 180473 h 6391400"/>
              <a:gd name="connsiteX56" fmla="*/ 1684421 w 4584031"/>
              <a:gd name="connsiteY56" fmla="*/ 36094 h 6391400"/>
              <a:gd name="connsiteX57" fmla="*/ 1576137 w 4584031"/>
              <a:gd name="connsiteY57" fmla="*/ 204536 h 6391400"/>
              <a:gd name="connsiteX58" fmla="*/ 1443789 w 4584031"/>
              <a:gd name="connsiteY58" fmla="*/ 240631 h 6391400"/>
              <a:gd name="connsiteX59" fmla="*/ 1155031 w 4584031"/>
              <a:gd name="connsiteY59" fmla="*/ 0 h 6391400"/>
              <a:gd name="connsiteX60" fmla="*/ 1010652 w 4584031"/>
              <a:gd name="connsiteY60" fmla="*/ 120315 h 6391400"/>
              <a:gd name="connsiteX61" fmla="*/ 878305 w 4584031"/>
              <a:gd name="connsiteY61" fmla="*/ 12031 h 6391400"/>
              <a:gd name="connsiteX62" fmla="*/ 818147 w 4584031"/>
              <a:gd name="connsiteY62" fmla="*/ 156410 h 6391400"/>
              <a:gd name="connsiteX63" fmla="*/ 709863 w 4584031"/>
              <a:gd name="connsiteY63" fmla="*/ 96252 h 6391400"/>
              <a:gd name="connsiteX64" fmla="*/ 493295 w 4584031"/>
              <a:gd name="connsiteY64" fmla="*/ 397042 h 6391400"/>
              <a:gd name="connsiteX65" fmla="*/ 204537 w 4584031"/>
              <a:gd name="connsiteY65" fmla="*/ 505326 h 6391400"/>
              <a:gd name="connsiteX66" fmla="*/ 0 w 4584031"/>
              <a:gd name="connsiteY66" fmla="*/ 625642 h 6391400"/>
              <a:gd name="connsiteX67" fmla="*/ 541421 w 4584031"/>
              <a:gd name="connsiteY67" fmla="*/ 938463 h 6391400"/>
              <a:gd name="connsiteX68" fmla="*/ 204537 w 4584031"/>
              <a:gd name="connsiteY68" fmla="*/ 1082842 h 6391400"/>
              <a:gd name="connsiteX69" fmla="*/ 469231 w 4584031"/>
              <a:gd name="connsiteY69" fmla="*/ 1275347 h 6391400"/>
              <a:gd name="connsiteX70" fmla="*/ 156410 w 4584031"/>
              <a:gd name="connsiteY70" fmla="*/ 1323473 h 6391400"/>
              <a:gd name="connsiteX71" fmla="*/ 709863 w 4584031"/>
              <a:gd name="connsiteY71" fmla="*/ 1624263 h 6391400"/>
              <a:gd name="connsiteX72" fmla="*/ 709863 w 4584031"/>
              <a:gd name="connsiteY72" fmla="*/ 1720515 h 6391400"/>
              <a:gd name="connsiteX73" fmla="*/ 998621 w 4584031"/>
              <a:gd name="connsiteY73" fmla="*/ 1684421 h 6391400"/>
              <a:gd name="connsiteX74" fmla="*/ 1251284 w 4584031"/>
              <a:gd name="connsiteY74" fmla="*/ 1973179 h 6391400"/>
              <a:gd name="connsiteX75" fmla="*/ 1443789 w 4584031"/>
              <a:gd name="connsiteY75" fmla="*/ 1792705 h 6391400"/>
              <a:gd name="connsiteX76" fmla="*/ 1491916 w 4584031"/>
              <a:gd name="connsiteY76" fmla="*/ 2117557 h 6391400"/>
              <a:gd name="connsiteX77" fmla="*/ 1636295 w 4584031"/>
              <a:gd name="connsiteY77" fmla="*/ 2033336 h 6391400"/>
              <a:gd name="connsiteX78" fmla="*/ 1479884 w 4584031"/>
              <a:gd name="connsiteY78" fmla="*/ 2622884 h 6391400"/>
              <a:gd name="connsiteX79" fmla="*/ 1624263 w 4584031"/>
              <a:gd name="connsiteY79" fmla="*/ 2707105 h 6391400"/>
              <a:gd name="connsiteX80" fmla="*/ 1455821 w 4584031"/>
              <a:gd name="connsiteY80" fmla="*/ 3212431 h 6391400"/>
              <a:gd name="connsiteX81" fmla="*/ 1708484 w 4584031"/>
              <a:gd name="connsiteY81" fmla="*/ 3164305 h 6391400"/>
              <a:gd name="connsiteX82" fmla="*/ 1636295 w 4584031"/>
              <a:gd name="connsiteY82" fmla="*/ 3441031 h 6391400"/>
              <a:gd name="connsiteX83" fmla="*/ 1756610 w 4584031"/>
              <a:gd name="connsiteY83" fmla="*/ 3657600 h 6391400"/>
              <a:gd name="connsiteX84" fmla="*/ 1588168 w 4584031"/>
              <a:gd name="connsiteY84" fmla="*/ 3934326 h 6391400"/>
              <a:gd name="connsiteX85" fmla="*/ 1732547 w 4584031"/>
              <a:gd name="connsiteY85" fmla="*/ 4090736 h 6391400"/>
              <a:gd name="connsiteX86" fmla="*/ 1696452 w 4584031"/>
              <a:gd name="connsiteY86" fmla="*/ 4331368 h 6391400"/>
              <a:gd name="connsiteX87" fmla="*/ 1672389 w 4584031"/>
              <a:gd name="connsiteY87" fmla="*/ 4608094 h 6391400"/>
              <a:gd name="connsiteX88" fmla="*/ 1780673 w 4584031"/>
              <a:gd name="connsiteY88" fmla="*/ 4764505 h 6391400"/>
              <a:gd name="connsiteX89" fmla="*/ 1732547 w 4584031"/>
              <a:gd name="connsiteY89" fmla="*/ 5161547 h 6391400"/>
              <a:gd name="connsiteX90" fmla="*/ 1888958 w 4584031"/>
              <a:gd name="connsiteY90" fmla="*/ 5378115 h 6391400"/>
              <a:gd name="connsiteX91" fmla="*/ 1876926 w 4584031"/>
              <a:gd name="connsiteY91" fmla="*/ 5606715 h 6391400"/>
              <a:gd name="connsiteX92" fmla="*/ 1876926 w 4584031"/>
              <a:gd name="connsiteY92" fmla="*/ 5859379 h 6391400"/>
              <a:gd name="connsiteX93" fmla="*/ 1828800 w 4584031"/>
              <a:gd name="connsiteY93" fmla="*/ 6063915 h 6391400"/>
              <a:gd name="connsiteX94" fmla="*/ 1852863 w 4584031"/>
              <a:gd name="connsiteY94" fmla="*/ 6208294 h 6391400"/>
              <a:gd name="connsiteX95" fmla="*/ 1756610 w 4584031"/>
              <a:gd name="connsiteY95" fmla="*/ 6280484 h 6391400"/>
              <a:gd name="connsiteX96" fmla="*/ 1864895 w 4584031"/>
              <a:gd name="connsiteY96" fmla="*/ 6391400 h 6391400"/>
              <a:gd name="connsiteX0" fmla="*/ 1864895 w 4584031"/>
              <a:gd name="connsiteY0" fmla="*/ 6391400 h 6391400"/>
              <a:gd name="connsiteX1" fmla="*/ 2273717 w 4584031"/>
              <a:gd name="connsiteY1" fmla="*/ 6386513 h 6391400"/>
              <a:gd name="connsiteX2" fmla="*/ 2229978 w 4584031"/>
              <a:gd name="connsiteY2" fmla="*/ 6283993 h 6391400"/>
              <a:gd name="connsiteX3" fmla="*/ 2265697 w 4584031"/>
              <a:gd name="connsiteY3" fmla="*/ 6188743 h 6391400"/>
              <a:gd name="connsiteX4" fmla="*/ 2237873 w 4584031"/>
              <a:gd name="connsiteY4" fmla="*/ 6075947 h 6391400"/>
              <a:gd name="connsiteX5" fmla="*/ 2295149 w 4584031"/>
              <a:gd name="connsiteY5" fmla="*/ 6023183 h 6391400"/>
              <a:gd name="connsiteX6" fmla="*/ 2268078 w 4584031"/>
              <a:gd name="connsiteY6" fmla="*/ 5783931 h 6391400"/>
              <a:gd name="connsiteX7" fmla="*/ 2307807 w 4584031"/>
              <a:gd name="connsiteY7" fmla="*/ 5663865 h 6391400"/>
              <a:gd name="connsiteX8" fmla="*/ 2201779 w 4584031"/>
              <a:gd name="connsiteY8" fmla="*/ 5281863 h 6391400"/>
              <a:gd name="connsiteX9" fmla="*/ 2394284 w 4584031"/>
              <a:gd name="connsiteY9" fmla="*/ 5101389 h 6391400"/>
              <a:gd name="connsiteX10" fmla="*/ 2358189 w 4584031"/>
              <a:gd name="connsiteY10" fmla="*/ 4981073 h 6391400"/>
              <a:gd name="connsiteX11" fmla="*/ 2237873 w 4584031"/>
              <a:gd name="connsiteY11" fmla="*/ 4944979 h 6391400"/>
              <a:gd name="connsiteX12" fmla="*/ 2310063 w 4584031"/>
              <a:gd name="connsiteY12" fmla="*/ 4836694 h 6391400"/>
              <a:gd name="connsiteX13" fmla="*/ 2550695 w 4584031"/>
              <a:gd name="connsiteY13" fmla="*/ 4572000 h 6391400"/>
              <a:gd name="connsiteX14" fmla="*/ 2382252 w 4584031"/>
              <a:gd name="connsiteY14" fmla="*/ 4367463 h 6391400"/>
              <a:gd name="connsiteX15" fmla="*/ 2382252 w 4584031"/>
              <a:gd name="connsiteY15" fmla="*/ 3826042 h 6391400"/>
              <a:gd name="connsiteX16" fmla="*/ 2478505 w 4584031"/>
              <a:gd name="connsiteY16" fmla="*/ 3717757 h 6391400"/>
              <a:gd name="connsiteX17" fmla="*/ 2430003 w 4584031"/>
              <a:gd name="connsiteY17" fmla="*/ 3382754 h 6391400"/>
              <a:gd name="connsiteX18" fmla="*/ 2531769 w 4584031"/>
              <a:gd name="connsiteY18" fmla="*/ 3157036 h 6391400"/>
              <a:gd name="connsiteX19" fmla="*/ 2481262 w 4584031"/>
              <a:gd name="connsiteY19" fmla="*/ 3030579 h 6391400"/>
              <a:gd name="connsiteX20" fmla="*/ 2513347 w 4584031"/>
              <a:gd name="connsiteY20" fmla="*/ 2893093 h 6391400"/>
              <a:gd name="connsiteX21" fmla="*/ 2476124 w 4584031"/>
              <a:gd name="connsiteY21" fmla="*/ 2688682 h 6391400"/>
              <a:gd name="connsiteX22" fmla="*/ 2563227 w 4584031"/>
              <a:gd name="connsiteY22" fmla="*/ 2791702 h 6391400"/>
              <a:gd name="connsiteX23" fmla="*/ 2632409 w 4584031"/>
              <a:gd name="connsiteY23" fmla="*/ 2631156 h 6391400"/>
              <a:gd name="connsiteX24" fmla="*/ 2514600 w 4584031"/>
              <a:gd name="connsiteY24" fmla="*/ 2442410 h 6391400"/>
              <a:gd name="connsiteX25" fmla="*/ 2610852 w 4584031"/>
              <a:gd name="connsiteY25" fmla="*/ 2261936 h 6391400"/>
              <a:gd name="connsiteX26" fmla="*/ 2514600 w 4584031"/>
              <a:gd name="connsiteY26" fmla="*/ 2189747 h 6391400"/>
              <a:gd name="connsiteX27" fmla="*/ 2598821 w 4584031"/>
              <a:gd name="connsiteY27" fmla="*/ 1913021 h 6391400"/>
              <a:gd name="connsiteX28" fmla="*/ 2683042 w 4584031"/>
              <a:gd name="connsiteY28" fmla="*/ 1624263 h 6391400"/>
              <a:gd name="connsiteX29" fmla="*/ 3068052 w 4584031"/>
              <a:gd name="connsiteY29" fmla="*/ 1528010 h 6391400"/>
              <a:gd name="connsiteX30" fmla="*/ 3392905 w 4584031"/>
              <a:gd name="connsiteY30" fmla="*/ 1636294 h 6391400"/>
              <a:gd name="connsiteX31" fmla="*/ 3284621 w 4584031"/>
              <a:gd name="connsiteY31" fmla="*/ 1371600 h 6391400"/>
              <a:gd name="connsiteX32" fmla="*/ 3693695 w 4584031"/>
              <a:gd name="connsiteY32" fmla="*/ 1383631 h 6391400"/>
              <a:gd name="connsiteX33" fmla="*/ 3934326 w 4584031"/>
              <a:gd name="connsiteY33" fmla="*/ 1263315 h 6391400"/>
              <a:gd name="connsiteX34" fmla="*/ 3886200 w 4584031"/>
              <a:gd name="connsiteY34" fmla="*/ 1155031 h 6391400"/>
              <a:gd name="connsiteX35" fmla="*/ 4211052 w 4584031"/>
              <a:gd name="connsiteY35" fmla="*/ 1167063 h 6391400"/>
              <a:gd name="connsiteX36" fmla="*/ 4584031 w 4584031"/>
              <a:gd name="connsiteY36" fmla="*/ 878305 h 6391400"/>
              <a:gd name="connsiteX37" fmla="*/ 4259179 w 4584031"/>
              <a:gd name="connsiteY37" fmla="*/ 842210 h 6391400"/>
              <a:gd name="connsiteX38" fmla="*/ 3741821 w 4584031"/>
              <a:gd name="connsiteY38" fmla="*/ 1058779 h 6391400"/>
              <a:gd name="connsiteX39" fmla="*/ 3693695 w 4584031"/>
              <a:gd name="connsiteY39" fmla="*/ 1010652 h 6391400"/>
              <a:gd name="connsiteX40" fmla="*/ 4042610 w 4584031"/>
              <a:gd name="connsiteY40" fmla="*/ 745957 h 6391400"/>
              <a:gd name="connsiteX41" fmla="*/ 3886200 w 4584031"/>
              <a:gd name="connsiteY41" fmla="*/ 637673 h 6391400"/>
              <a:gd name="connsiteX42" fmla="*/ 3886200 w 4584031"/>
              <a:gd name="connsiteY42" fmla="*/ 637673 h 6391400"/>
              <a:gd name="connsiteX43" fmla="*/ 3645568 w 4584031"/>
              <a:gd name="connsiteY43" fmla="*/ 613610 h 6391400"/>
              <a:gd name="connsiteX44" fmla="*/ 3657600 w 4584031"/>
              <a:gd name="connsiteY44" fmla="*/ 288757 h 6391400"/>
              <a:gd name="connsiteX45" fmla="*/ 3320716 w 4584031"/>
              <a:gd name="connsiteY45" fmla="*/ 372979 h 6391400"/>
              <a:gd name="connsiteX46" fmla="*/ 3176337 w 4584031"/>
              <a:gd name="connsiteY46" fmla="*/ 457200 h 6391400"/>
              <a:gd name="connsiteX47" fmla="*/ 2959768 w 4584031"/>
              <a:gd name="connsiteY47" fmla="*/ 300789 h 6391400"/>
              <a:gd name="connsiteX48" fmla="*/ 2827421 w 4584031"/>
              <a:gd name="connsiteY48" fmla="*/ 156410 h 6391400"/>
              <a:gd name="connsiteX49" fmla="*/ 2610852 w 4584031"/>
              <a:gd name="connsiteY49" fmla="*/ 336884 h 6391400"/>
              <a:gd name="connsiteX50" fmla="*/ 2478505 w 4584031"/>
              <a:gd name="connsiteY50" fmla="*/ 132347 h 6391400"/>
              <a:gd name="connsiteX51" fmla="*/ 2310063 w 4584031"/>
              <a:gd name="connsiteY51" fmla="*/ 228600 h 6391400"/>
              <a:gd name="connsiteX52" fmla="*/ 2213810 w 4584031"/>
              <a:gd name="connsiteY52" fmla="*/ 360947 h 6391400"/>
              <a:gd name="connsiteX53" fmla="*/ 2141621 w 4584031"/>
              <a:gd name="connsiteY53" fmla="*/ 120315 h 6391400"/>
              <a:gd name="connsiteX54" fmla="*/ 1973179 w 4584031"/>
              <a:gd name="connsiteY54" fmla="*/ 180473 h 6391400"/>
              <a:gd name="connsiteX55" fmla="*/ 1973179 w 4584031"/>
              <a:gd name="connsiteY55" fmla="*/ 180473 h 6391400"/>
              <a:gd name="connsiteX56" fmla="*/ 1684421 w 4584031"/>
              <a:gd name="connsiteY56" fmla="*/ 36094 h 6391400"/>
              <a:gd name="connsiteX57" fmla="*/ 1576137 w 4584031"/>
              <a:gd name="connsiteY57" fmla="*/ 204536 h 6391400"/>
              <a:gd name="connsiteX58" fmla="*/ 1443789 w 4584031"/>
              <a:gd name="connsiteY58" fmla="*/ 240631 h 6391400"/>
              <a:gd name="connsiteX59" fmla="*/ 1155031 w 4584031"/>
              <a:gd name="connsiteY59" fmla="*/ 0 h 6391400"/>
              <a:gd name="connsiteX60" fmla="*/ 1010652 w 4584031"/>
              <a:gd name="connsiteY60" fmla="*/ 120315 h 6391400"/>
              <a:gd name="connsiteX61" fmla="*/ 878305 w 4584031"/>
              <a:gd name="connsiteY61" fmla="*/ 12031 h 6391400"/>
              <a:gd name="connsiteX62" fmla="*/ 818147 w 4584031"/>
              <a:gd name="connsiteY62" fmla="*/ 156410 h 6391400"/>
              <a:gd name="connsiteX63" fmla="*/ 709863 w 4584031"/>
              <a:gd name="connsiteY63" fmla="*/ 96252 h 6391400"/>
              <a:gd name="connsiteX64" fmla="*/ 493295 w 4584031"/>
              <a:gd name="connsiteY64" fmla="*/ 397042 h 6391400"/>
              <a:gd name="connsiteX65" fmla="*/ 204537 w 4584031"/>
              <a:gd name="connsiteY65" fmla="*/ 505326 h 6391400"/>
              <a:gd name="connsiteX66" fmla="*/ 0 w 4584031"/>
              <a:gd name="connsiteY66" fmla="*/ 625642 h 6391400"/>
              <a:gd name="connsiteX67" fmla="*/ 541421 w 4584031"/>
              <a:gd name="connsiteY67" fmla="*/ 938463 h 6391400"/>
              <a:gd name="connsiteX68" fmla="*/ 204537 w 4584031"/>
              <a:gd name="connsiteY68" fmla="*/ 1082842 h 6391400"/>
              <a:gd name="connsiteX69" fmla="*/ 469231 w 4584031"/>
              <a:gd name="connsiteY69" fmla="*/ 1275347 h 6391400"/>
              <a:gd name="connsiteX70" fmla="*/ 156410 w 4584031"/>
              <a:gd name="connsiteY70" fmla="*/ 1323473 h 6391400"/>
              <a:gd name="connsiteX71" fmla="*/ 709863 w 4584031"/>
              <a:gd name="connsiteY71" fmla="*/ 1624263 h 6391400"/>
              <a:gd name="connsiteX72" fmla="*/ 709863 w 4584031"/>
              <a:gd name="connsiteY72" fmla="*/ 1720515 h 6391400"/>
              <a:gd name="connsiteX73" fmla="*/ 998621 w 4584031"/>
              <a:gd name="connsiteY73" fmla="*/ 1684421 h 6391400"/>
              <a:gd name="connsiteX74" fmla="*/ 1251284 w 4584031"/>
              <a:gd name="connsiteY74" fmla="*/ 1973179 h 6391400"/>
              <a:gd name="connsiteX75" fmla="*/ 1443789 w 4584031"/>
              <a:gd name="connsiteY75" fmla="*/ 1792705 h 6391400"/>
              <a:gd name="connsiteX76" fmla="*/ 1491916 w 4584031"/>
              <a:gd name="connsiteY76" fmla="*/ 2117557 h 6391400"/>
              <a:gd name="connsiteX77" fmla="*/ 1636295 w 4584031"/>
              <a:gd name="connsiteY77" fmla="*/ 2033336 h 6391400"/>
              <a:gd name="connsiteX78" fmla="*/ 1479884 w 4584031"/>
              <a:gd name="connsiteY78" fmla="*/ 2622884 h 6391400"/>
              <a:gd name="connsiteX79" fmla="*/ 1624263 w 4584031"/>
              <a:gd name="connsiteY79" fmla="*/ 2707105 h 6391400"/>
              <a:gd name="connsiteX80" fmla="*/ 1455821 w 4584031"/>
              <a:gd name="connsiteY80" fmla="*/ 3212431 h 6391400"/>
              <a:gd name="connsiteX81" fmla="*/ 1708484 w 4584031"/>
              <a:gd name="connsiteY81" fmla="*/ 3164305 h 6391400"/>
              <a:gd name="connsiteX82" fmla="*/ 1636295 w 4584031"/>
              <a:gd name="connsiteY82" fmla="*/ 3441031 h 6391400"/>
              <a:gd name="connsiteX83" fmla="*/ 1756610 w 4584031"/>
              <a:gd name="connsiteY83" fmla="*/ 3657600 h 6391400"/>
              <a:gd name="connsiteX84" fmla="*/ 1588168 w 4584031"/>
              <a:gd name="connsiteY84" fmla="*/ 3934326 h 6391400"/>
              <a:gd name="connsiteX85" fmla="*/ 1732547 w 4584031"/>
              <a:gd name="connsiteY85" fmla="*/ 4090736 h 6391400"/>
              <a:gd name="connsiteX86" fmla="*/ 1696452 w 4584031"/>
              <a:gd name="connsiteY86" fmla="*/ 4331368 h 6391400"/>
              <a:gd name="connsiteX87" fmla="*/ 1672389 w 4584031"/>
              <a:gd name="connsiteY87" fmla="*/ 4608094 h 6391400"/>
              <a:gd name="connsiteX88" fmla="*/ 1780673 w 4584031"/>
              <a:gd name="connsiteY88" fmla="*/ 4764505 h 6391400"/>
              <a:gd name="connsiteX89" fmla="*/ 1732547 w 4584031"/>
              <a:gd name="connsiteY89" fmla="*/ 5161547 h 6391400"/>
              <a:gd name="connsiteX90" fmla="*/ 1888958 w 4584031"/>
              <a:gd name="connsiteY90" fmla="*/ 5378115 h 6391400"/>
              <a:gd name="connsiteX91" fmla="*/ 1876926 w 4584031"/>
              <a:gd name="connsiteY91" fmla="*/ 5606715 h 6391400"/>
              <a:gd name="connsiteX92" fmla="*/ 1876926 w 4584031"/>
              <a:gd name="connsiteY92" fmla="*/ 5859379 h 6391400"/>
              <a:gd name="connsiteX93" fmla="*/ 1828800 w 4584031"/>
              <a:gd name="connsiteY93" fmla="*/ 6063915 h 6391400"/>
              <a:gd name="connsiteX94" fmla="*/ 1852863 w 4584031"/>
              <a:gd name="connsiteY94" fmla="*/ 6208294 h 6391400"/>
              <a:gd name="connsiteX95" fmla="*/ 1756610 w 4584031"/>
              <a:gd name="connsiteY95" fmla="*/ 6280484 h 6391400"/>
              <a:gd name="connsiteX96" fmla="*/ 1864895 w 4584031"/>
              <a:gd name="connsiteY96" fmla="*/ 6391400 h 6391400"/>
              <a:gd name="connsiteX0" fmla="*/ 1864895 w 4584031"/>
              <a:gd name="connsiteY0" fmla="*/ 6391400 h 6391400"/>
              <a:gd name="connsiteX1" fmla="*/ 2273717 w 4584031"/>
              <a:gd name="connsiteY1" fmla="*/ 6386513 h 6391400"/>
              <a:gd name="connsiteX2" fmla="*/ 2229978 w 4584031"/>
              <a:gd name="connsiteY2" fmla="*/ 6283993 h 6391400"/>
              <a:gd name="connsiteX3" fmla="*/ 2265697 w 4584031"/>
              <a:gd name="connsiteY3" fmla="*/ 6188743 h 6391400"/>
              <a:gd name="connsiteX4" fmla="*/ 2237873 w 4584031"/>
              <a:gd name="connsiteY4" fmla="*/ 6075947 h 6391400"/>
              <a:gd name="connsiteX5" fmla="*/ 2295149 w 4584031"/>
              <a:gd name="connsiteY5" fmla="*/ 6023183 h 6391400"/>
              <a:gd name="connsiteX6" fmla="*/ 2268078 w 4584031"/>
              <a:gd name="connsiteY6" fmla="*/ 5783931 h 6391400"/>
              <a:gd name="connsiteX7" fmla="*/ 2307807 w 4584031"/>
              <a:gd name="connsiteY7" fmla="*/ 5663865 h 6391400"/>
              <a:gd name="connsiteX8" fmla="*/ 2201779 w 4584031"/>
              <a:gd name="connsiteY8" fmla="*/ 5281863 h 6391400"/>
              <a:gd name="connsiteX9" fmla="*/ 2394284 w 4584031"/>
              <a:gd name="connsiteY9" fmla="*/ 5101389 h 6391400"/>
              <a:gd name="connsiteX10" fmla="*/ 2358189 w 4584031"/>
              <a:gd name="connsiteY10" fmla="*/ 4981073 h 6391400"/>
              <a:gd name="connsiteX11" fmla="*/ 2237873 w 4584031"/>
              <a:gd name="connsiteY11" fmla="*/ 4944979 h 6391400"/>
              <a:gd name="connsiteX12" fmla="*/ 2310063 w 4584031"/>
              <a:gd name="connsiteY12" fmla="*/ 4836694 h 6391400"/>
              <a:gd name="connsiteX13" fmla="*/ 2550695 w 4584031"/>
              <a:gd name="connsiteY13" fmla="*/ 4572000 h 6391400"/>
              <a:gd name="connsiteX14" fmla="*/ 2382252 w 4584031"/>
              <a:gd name="connsiteY14" fmla="*/ 4367463 h 6391400"/>
              <a:gd name="connsiteX15" fmla="*/ 2382252 w 4584031"/>
              <a:gd name="connsiteY15" fmla="*/ 3826042 h 6391400"/>
              <a:gd name="connsiteX16" fmla="*/ 2478505 w 4584031"/>
              <a:gd name="connsiteY16" fmla="*/ 3717757 h 6391400"/>
              <a:gd name="connsiteX17" fmla="*/ 2430003 w 4584031"/>
              <a:gd name="connsiteY17" fmla="*/ 3382754 h 6391400"/>
              <a:gd name="connsiteX18" fmla="*/ 2531769 w 4584031"/>
              <a:gd name="connsiteY18" fmla="*/ 3157036 h 6391400"/>
              <a:gd name="connsiteX19" fmla="*/ 2481262 w 4584031"/>
              <a:gd name="connsiteY19" fmla="*/ 3030579 h 6391400"/>
              <a:gd name="connsiteX20" fmla="*/ 2513347 w 4584031"/>
              <a:gd name="connsiteY20" fmla="*/ 2893093 h 6391400"/>
              <a:gd name="connsiteX21" fmla="*/ 2476124 w 4584031"/>
              <a:gd name="connsiteY21" fmla="*/ 2688682 h 6391400"/>
              <a:gd name="connsiteX22" fmla="*/ 2563227 w 4584031"/>
              <a:gd name="connsiteY22" fmla="*/ 2791702 h 6391400"/>
              <a:gd name="connsiteX23" fmla="*/ 2632409 w 4584031"/>
              <a:gd name="connsiteY23" fmla="*/ 2631156 h 6391400"/>
              <a:gd name="connsiteX24" fmla="*/ 2514600 w 4584031"/>
              <a:gd name="connsiteY24" fmla="*/ 2442410 h 6391400"/>
              <a:gd name="connsiteX25" fmla="*/ 2610852 w 4584031"/>
              <a:gd name="connsiteY25" fmla="*/ 2261936 h 6391400"/>
              <a:gd name="connsiteX26" fmla="*/ 2514600 w 4584031"/>
              <a:gd name="connsiteY26" fmla="*/ 2189747 h 6391400"/>
              <a:gd name="connsiteX27" fmla="*/ 2598821 w 4584031"/>
              <a:gd name="connsiteY27" fmla="*/ 1913021 h 6391400"/>
              <a:gd name="connsiteX28" fmla="*/ 2683042 w 4584031"/>
              <a:gd name="connsiteY28" fmla="*/ 1624263 h 6391400"/>
              <a:gd name="connsiteX29" fmla="*/ 3068052 w 4584031"/>
              <a:gd name="connsiteY29" fmla="*/ 1528010 h 6391400"/>
              <a:gd name="connsiteX30" fmla="*/ 3392905 w 4584031"/>
              <a:gd name="connsiteY30" fmla="*/ 1636294 h 6391400"/>
              <a:gd name="connsiteX31" fmla="*/ 3284621 w 4584031"/>
              <a:gd name="connsiteY31" fmla="*/ 1371600 h 6391400"/>
              <a:gd name="connsiteX32" fmla="*/ 3693695 w 4584031"/>
              <a:gd name="connsiteY32" fmla="*/ 1383631 h 6391400"/>
              <a:gd name="connsiteX33" fmla="*/ 3934326 w 4584031"/>
              <a:gd name="connsiteY33" fmla="*/ 1263315 h 6391400"/>
              <a:gd name="connsiteX34" fmla="*/ 3886200 w 4584031"/>
              <a:gd name="connsiteY34" fmla="*/ 1155031 h 6391400"/>
              <a:gd name="connsiteX35" fmla="*/ 4211052 w 4584031"/>
              <a:gd name="connsiteY35" fmla="*/ 1167063 h 6391400"/>
              <a:gd name="connsiteX36" fmla="*/ 4584031 w 4584031"/>
              <a:gd name="connsiteY36" fmla="*/ 878305 h 6391400"/>
              <a:gd name="connsiteX37" fmla="*/ 4259179 w 4584031"/>
              <a:gd name="connsiteY37" fmla="*/ 842210 h 6391400"/>
              <a:gd name="connsiteX38" fmla="*/ 3741821 w 4584031"/>
              <a:gd name="connsiteY38" fmla="*/ 1058779 h 6391400"/>
              <a:gd name="connsiteX39" fmla="*/ 3693695 w 4584031"/>
              <a:gd name="connsiteY39" fmla="*/ 1010652 h 6391400"/>
              <a:gd name="connsiteX40" fmla="*/ 4042610 w 4584031"/>
              <a:gd name="connsiteY40" fmla="*/ 745957 h 6391400"/>
              <a:gd name="connsiteX41" fmla="*/ 3886200 w 4584031"/>
              <a:gd name="connsiteY41" fmla="*/ 637673 h 6391400"/>
              <a:gd name="connsiteX42" fmla="*/ 3886200 w 4584031"/>
              <a:gd name="connsiteY42" fmla="*/ 637673 h 6391400"/>
              <a:gd name="connsiteX43" fmla="*/ 3645568 w 4584031"/>
              <a:gd name="connsiteY43" fmla="*/ 613610 h 6391400"/>
              <a:gd name="connsiteX44" fmla="*/ 3657600 w 4584031"/>
              <a:gd name="connsiteY44" fmla="*/ 288757 h 6391400"/>
              <a:gd name="connsiteX45" fmla="*/ 3320716 w 4584031"/>
              <a:gd name="connsiteY45" fmla="*/ 372979 h 6391400"/>
              <a:gd name="connsiteX46" fmla="*/ 3176337 w 4584031"/>
              <a:gd name="connsiteY46" fmla="*/ 457200 h 6391400"/>
              <a:gd name="connsiteX47" fmla="*/ 2959768 w 4584031"/>
              <a:gd name="connsiteY47" fmla="*/ 300789 h 6391400"/>
              <a:gd name="connsiteX48" fmla="*/ 2827421 w 4584031"/>
              <a:gd name="connsiteY48" fmla="*/ 156410 h 6391400"/>
              <a:gd name="connsiteX49" fmla="*/ 2610852 w 4584031"/>
              <a:gd name="connsiteY49" fmla="*/ 336884 h 6391400"/>
              <a:gd name="connsiteX50" fmla="*/ 2478505 w 4584031"/>
              <a:gd name="connsiteY50" fmla="*/ 132347 h 6391400"/>
              <a:gd name="connsiteX51" fmla="*/ 2310063 w 4584031"/>
              <a:gd name="connsiteY51" fmla="*/ 228600 h 6391400"/>
              <a:gd name="connsiteX52" fmla="*/ 2213810 w 4584031"/>
              <a:gd name="connsiteY52" fmla="*/ 360947 h 6391400"/>
              <a:gd name="connsiteX53" fmla="*/ 2141621 w 4584031"/>
              <a:gd name="connsiteY53" fmla="*/ 120315 h 6391400"/>
              <a:gd name="connsiteX54" fmla="*/ 1973179 w 4584031"/>
              <a:gd name="connsiteY54" fmla="*/ 180473 h 6391400"/>
              <a:gd name="connsiteX55" fmla="*/ 1973179 w 4584031"/>
              <a:gd name="connsiteY55" fmla="*/ 180473 h 6391400"/>
              <a:gd name="connsiteX56" fmla="*/ 1684421 w 4584031"/>
              <a:gd name="connsiteY56" fmla="*/ 36094 h 6391400"/>
              <a:gd name="connsiteX57" fmla="*/ 1576137 w 4584031"/>
              <a:gd name="connsiteY57" fmla="*/ 204536 h 6391400"/>
              <a:gd name="connsiteX58" fmla="*/ 1443789 w 4584031"/>
              <a:gd name="connsiteY58" fmla="*/ 240631 h 6391400"/>
              <a:gd name="connsiteX59" fmla="*/ 1155031 w 4584031"/>
              <a:gd name="connsiteY59" fmla="*/ 0 h 6391400"/>
              <a:gd name="connsiteX60" fmla="*/ 1010652 w 4584031"/>
              <a:gd name="connsiteY60" fmla="*/ 120315 h 6391400"/>
              <a:gd name="connsiteX61" fmla="*/ 878305 w 4584031"/>
              <a:gd name="connsiteY61" fmla="*/ 12031 h 6391400"/>
              <a:gd name="connsiteX62" fmla="*/ 818147 w 4584031"/>
              <a:gd name="connsiteY62" fmla="*/ 156410 h 6391400"/>
              <a:gd name="connsiteX63" fmla="*/ 709863 w 4584031"/>
              <a:gd name="connsiteY63" fmla="*/ 96252 h 6391400"/>
              <a:gd name="connsiteX64" fmla="*/ 493295 w 4584031"/>
              <a:gd name="connsiteY64" fmla="*/ 397042 h 6391400"/>
              <a:gd name="connsiteX65" fmla="*/ 204537 w 4584031"/>
              <a:gd name="connsiteY65" fmla="*/ 505326 h 6391400"/>
              <a:gd name="connsiteX66" fmla="*/ 0 w 4584031"/>
              <a:gd name="connsiteY66" fmla="*/ 625642 h 6391400"/>
              <a:gd name="connsiteX67" fmla="*/ 541421 w 4584031"/>
              <a:gd name="connsiteY67" fmla="*/ 938463 h 6391400"/>
              <a:gd name="connsiteX68" fmla="*/ 204537 w 4584031"/>
              <a:gd name="connsiteY68" fmla="*/ 1082842 h 6391400"/>
              <a:gd name="connsiteX69" fmla="*/ 469231 w 4584031"/>
              <a:gd name="connsiteY69" fmla="*/ 1275347 h 6391400"/>
              <a:gd name="connsiteX70" fmla="*/ 156410 w 4584031"/>
              <a:gd name="connsiteY70" fmla="*/ 1323473 h 6391400"/>
              <a:gd name="connsiteX71" fmla="*/ 709863 w 4584031"/>
              <a:gd name="connsiteY71" fmla="*/ 1624263 h 6391400"/>
              <a:gd name="connsiteX72" fmla="*/ 709863 w 4584031"/>
              <a:gd name="connsiteY72" fmla="*/ 1720515 h 6391400"/>
              <a:gd name="connsiteX73" fmla="*/ 998621 w 4584031"/>
              <a:gd name="connsiteY73" fmla="*/ 1684421 h 6391400"/>
              <a:gd name="connsiteX74" fmla="*/ 1251284 w 4584031"/>
              <a:gd name="connsiteY74" fmla="*/ 1973179 h 6391400"/>
              <a:gd name="connsiteX75" fmla="*/ 1443789 w 4584031"/>
              <a:gd name="connsiteY75" fmla="*/ 1792705 h 6391400"/>
              <a:gd name="connsiteX76" fmla="*/ 1491916 w 4584031"/>
              <a:gd name="connsiteY76" fmla="*/ 2117557 h 6391400"/>
              <a:gd name="connsiteX77" fmla="*/ 1636295 w 4584031"/>
              <a:gd name="connsiteY77" fmla="*/ 2033336 h 6391400"/>
              <a:gd name="connsiteX78" fmla="*/ 1479884 w 4584031"/>
              <a:gd name="connsiteY78" fmla="*/ 2622884 h 6391400"/>
              <a:gd name="connsiteX79" fmla="*/ 1624263 w 4584031"/>
              <a:gd name="connsiteY79" fmla="*/ 2707105 h 6391400"/>
              <a:gd name="connsiteX80" fmla="*/ 1455821 w 4584031"/>
              <a:gd name="connsiteY80" fmla="*/ 3212431 h 6391400"/>
              <a:gd name="connsiteX81" fmla="*/ 1708484 w 4584031"/>
              <a:gd name="connsiteY81" fmla="*/ 3164305 h 6391400"/>
              <a:gd name="connsiteX82" fmla="*/ 1636295 w 4584031"/>
              <a:gd name="connsiteY82" fmla="*/ 3441031 h 6391400"/>
              <a:gd name="connsiteX83" fmla="*/ 1756610 w 4584031"/>
              <a:gd name="connsiteY83" fmla="*/ 3657600 h 6391400"/>
              <a:gd name="connsiteX84" fmla="*/ 1588168 w 4584031"/>
              <a:gd name="connsiteY84" fmla="*/ 3934326 h 6391400"/>
              <a:gd name="connsiteX85" fmla="*/ 1732547 w 4584031"/>
              <a:gd name="connsiteY85" fmla="*/ 4090736 h 6391400"/>
              <a:gd name="connsiteX86" fmla="*/ 1696452 w 4584031"/>
              <a:gd name="connsiteY86" fmla="*/ 4331368 h 6391400"/>
              <a:gd name="connsiteX87" fmla="*/ 1672389 w 4584031"/>
              <a:gd name="connsiteY87" fmla="*/ 4608094 h 6391400"/>
              <a:gd name="connsiteX88" fmla="*/ 1780673 w 4584031"/>
              <a:gd name="connsiteY88" fmla="*/ 4764505 h 6391400"/>
              <a:gd name="connsiteX89" fmla="*/ 1732547 w 4584031"/>
              <a:gd name="connsiteY89" fmla="*/ 5161547 h 6391400"/>
              <a:gd name="connsiteX90" fmla="*/ 1888958 w 4584031"/>
              <a:gd name="connsiteY90" fmla="*/ 5378115 h 6391400"/>
              <a:gd name="connsiteX91" fmla="*/ 1876926 w 4584031"/>
              <a:gd name="connsiteY91" fmla="*/ 5606715 h 6391400"/>
              <a:gd name="connsiteX92" fmla="*/ 1876926 w 4584031"/>
              <a:gd name="connsiteY92" fmla="*/ 5859379 h 6391400"/>
              <a:gd name="connsiteX93" fmla="*/ 1828800 w 4584031"/>
              <a:gd name="connsiteY93" fmla="*/ 6063915 h 6391400"/>
              <a:gd name="connsiteX94" fmla="*/ 1826669 w 4584031"/>
              <a:gd name="connsiteY94" fmla="*/ 6158288 h 6391400"/>
              <a:gd name="connsiteX95" fmla="*/ 1756610 w 4584031"/>
              <a:gd name="connsiteY95" fmla="*/ 6280484 h 6391400"/>
              <a:gd name="connsiteX96" fmla="*/ 1864895 w 4584031"/>
              <a:gd name="connsiteY96" fmla="*/ 6391400 h 6391400"/>
              <a:gd name="connsiteX0" fmla="*/ 1864895 w 4584031"/>
              <a:gd name="connsiteY0" fmla="*/ 6391400 h 6391400"/>
              <a:gd name="connsiteX1" fmla="*/ 2273717 w 4584031"/>
              <a:gd name="connsiteY1" fmla="*/ 6386513 h 6391400"/>
              <a:gd name="connsiteX2" fmla="*/ 2229978 w 4584031"/>
              <a:gd name="connsiteY2" fmla="*/ 6283993 h 6391400"/>
              <a:gd name="connsiteX3" fmla="*/ 2265697 w 4584031"/>
              <a:gd name="connsiteY3" fmla="*/ 6188743 h 6391400"/>
              <a:gd name="connsiteX4" fmla="*/ 2237873 w 4584031"/>
              <a:gd name="connsiteY4" fmla="*/ 6075947 h 6391400"/>
              <a:gd name="connsiteX5" fmla="*/ 2295149 w 4584031"/>
              <a:gd name="connsiteY5" fmla="*/ 6023183 h 6391400"/>
              <a:gd name="connsiteX6" fmla="*/ 2268078 w 4584031"/>
              <a:gd name="connsiteY6" fmla="*/ 5783931 h 6391400"/>
              <a:gd name="connsiteX7" fmla="*/ 2307807 w 4584031"/>
              <a:gd name="connsiteY7" fmla="*/ 5663865 h 6391400"/>
              <a:gd name="connsiteX8" fmla="*/ 2201779 w 4584031"/>
              <a:gd name="connsiteY8" fmla="*/ 5281863 h 6391400"/>
              <a:gd name="connsiteX9" fmla="*/ 2394284 w 4584031"/>
              <a:gd name="connsiteY9" fmla="*/ 5101389 h 6391400"/>
              <a:gd name="connsiteX10" fmla="*/ 2358189 w 4584031"/>
              <a:gd name="connsiteY10" fmla="*/ 4981073 h 6391400"/>
              <a:gd name="connsiteX11" fmla="*/ 2237873 w 4584031"/>
              <a:gd name="connsiteY11" fmla="*/ 4944979 h 6391400"/>
              <a:gd name="connsiteX12" fmla="*/ 2310063 w 4584031"/>
              <a:gd name="connsiteY12" fmla="*/ 4836694 h 6391400"/>
              <a:gd name="connsiteX13" fmla="*/ 2550695 w 4584031"/>
              <a:gd name="connsiteY13" fmla="*/ 4572000 h 6391400"/>
              <a:gd name="connsiteX14" fmla="*/ 2382252 w 4584031"/>
              <a:gd name="connsiteY14" fmla="*/ 4367463 h 6391400"/>
              <a:gd name="connsiteX15" fmla="*/ 2382252 w 4584031"/>
              <a:gd name="connsiteY15" fmla="*/ 3826042 h 6391400"/>
              <a:gd name="connsiteX16" fmla="*/ 2478505 w 4584031"/>
              <a:gd name="connsiteY16" fmla="*/ 3717757 h 6391400"/>
              <a:gd name="connsiteX17" fmla="*/ 2430003 w 4584031"/>
              <a:gd name="connsiteY17" fmla="*/ 3382754 h 6391400"/>
              <a:gd name="connsiteX18" fmla="*/ 2531769 w 4584031"/>
              <a:gd name="connsiteY18" fmla="*/ 3157036 h 6391400"/>
              <a:gd name="connsiteX19" fmla="*/ 2481262 w 4584031"/>
              <a:gd name="connsiteY19" fmla="*/ 3030579 h 6391400"/>
              <a:gd name="connsiteX20" fmla="*/ 2513347 w 4584031"/>
              <a:gd name="connsiteY20" fmla="*/ 2893093 h 6391400"/>
              <a:gd name="connsiteX21" fmla="*/ 2476124 w 4584031"/>
              <a:gd name="connsiteY21" fmla="*/ 2688682 h 6391400"/>
              <a:gd name="connsiteX22" fmla="*/ 2563227 w 4584031"/>
              <a:gd name="connsiteY22" fmla="*/ 2791702 h 6391400"/>
              <a:gd name="connsiteX23" fmla="*/ 2632409 w 4584031"/>
              <a:gd name="connsiteY23" fmla="*/ 2631156 h 6391400"/>
              <a:gd name="connsiteX24" fmla="*/ 2514600 w 4584031"/>
              <a:gd name="connsiteY24" fmla="*/ 2442410 h 6391400"/>
              <a:gd name="connsiteX25" fmla="*/ 2610852 w 4584031"/>
              <a:gd name="connsiteY25" fmla="*/ 2261936 h 6391400"/>
              <a:gd name="connsiteX26" fmla="*/ 2514600 w 4584031"/>
              <a:gd name="connsiteY26" fmla="*/ 2189747 h 6391400"/>
              <a:gd name="connsiteX27" fmla="*/ 2598821 w 4584031"/>
              <a:gd name="connsiteY27" fmla="*/ 1913021 h 6391400"/>
              <a:gd name="connsiteX28" fmla="*/ 2683042 w 4584031"/>
              <a:gd name="connsiteY28" fmla="*/ 1624263 h 6391400"/>
              <a:gd name="connsiteX29" fmla="*/ 3068052 w 4584031"/>
              <a:gd name="connsiteY29" fmla="*/ 1528010 h 6391400"/>
              <a:gd name="connsiteX30" fmla="*/ 3392905 w 4584031"/>
              <a:gd name="connsiteY30" fmla="*/ 1636294 h 6391400"/>
              <a:gd name="connsiteX31" fmla="*/ 3284621 w 4584031"/>
              <a:gd name="connsiteY31" fmla="*/ 1371600 h 6391400"/>
              <a:gd name="connsiteX32" fmla="*/ 3693695 w 4584031"/>
              <a:gd name="connsiteY32" fmla="*/ 1383631 h 6391400"/>
              <a:gd name="connsiteX33" fmla="*/ 3934326 w 4584031"/>
              <a:gd name="connsiteY33" fmla="*/ 1263315 h 6391400"/>
              <a:gd name="connsiteX34" fmla="*/ 3886200 w 4584031"/>
              <a:gd name="connsiteY34" fmla="*/ 1155031 h 6391400"/>
              <a:gd name="connsiteX35" fmla="*/ 4211052 w 4584031"/>
              <a:gd name="connsiteY35" fmla="*/ 1167063 h 6391400"/>
              <a:gd name="connsiteX36" fmla="*/ 4584031 w 4584031"/>
              <a:gd name="connsiteY36" fmla="*/ 878305 h 6391400"/>
              <a:gd name="connsiteX37" fmla="*/ 4259179 w 4584031"/>
              <a:gd name="connsiteY37" fmla="*/ 842210 h 6391400"/>
              <a:gd name="connsiteX38" fmla="*/ 3741821 w 4584031"/>
              <a:gd name="connsiteY38" fmla="*/ 1058779 h 6391400"/>
              <a:gd name="connsiteX39" fmla="*/ 3693695 w 4584031"/>
              <a:gd name="connsiteY39" fmla="*/ 1010652 h 6391400"/>
              <a:gd name="connsiteX40" fmla="*/ 4042610 w 4584031"/>
              <a:gd name="connsiteY40" fmla="*/ 745957 h 6391400"/>
              <a:gd name="connsiteX41" fmla="*/ 3886200 w 4584031"/>
              <a:gd name="connsiteY41" fmla="*/ 637673 h 6391400"/>
              <a:gd name="connsiteX42" fmla="*/ 3886200 w 4584031"/>
              <a:gd name="connsiteY42" fmla="*/ 637673 h 6391400"/>
              <a:gd name="connsiteX43" fmla="*/ 3645568 w 4584031"/>
              <a:gd name="connsiteY43" fmla="*/ 613610 h 6391400"/>
              <a:gd name="connsiteX44" fmla="*/ 3657600 w 4584031"/>
              <a:gd name="connsiteY44" fmla="*/ 288757 h 6391400"/>
              <a:gd name="connsiteX45" fmla="*/ 3320716 w 4584031"/>
              <a:gd name="connsiteY45" fmla="*/ 372979 h 6391400"/>
              <a:gd name="connsiteX46" fmla="*/ 3176337 w 4584031"/>
              <a:gd name="connsiteY46" fmla="*/ 457200 h 6391400"/>
              <a:gd name="connsiteX47" fmla="*/ 2959768 w 4584031"/>
              <a:gd name="connsiteY47" fmla="*/ 300789 h 6391400"/>
              <a:gd name="connsiteX48" fmla="*/ 2827421 w 4584031"/>
              <a:gd name="connsiteY48" fmla="*/ 156410 h 6391400"/>
              <a:gd name="connsiteX49" fmla="*/ 2610852 w 4584031"/>
              <a:gd name="connsiteY49" fmla="*/ 336884 h 6391400"/>
              <a:gd name="connsiteX50" fmla="*/ 2478505 w 4584031"/>
              <a:gd name="connsiteY50" fmla="*/ 132347 h 6391400"/>
              <a:gd name="connsiteX51" fmla="*/ 2310063 w 4584031"/>
              <a:gd name="connsiteY51" fmla="*/ 228600 h 6391400"/>
              <a:gd name="connsiteX52" fmla="*/ 2213810 w 4584031"/>
              <a:gd name="connsiteY52" fmla="*/ 360947 h 6391400"/>
              <a:gd name="connsiteX53" fmla="*/ 2141621 w 4584031"/>
              <a:gd name="connsiteY53" fmla="*/ 120315 h 6391400"/>
              <a:gd name="connsiteX54" fmla="*/ 1973179 w 4584031"/>
              <a:gd name="connsiteY54" fmla="*/ 180473 h 6391400"/>
              <a:gd name="connsiteX55" fmla="*/ 1973179 w 4584031"/>
              <a:gd name="connsiteY55" fmla="*/ 180473 h 6391400"/>
              <a:gd name="connsiteX56" fmla="*/ 1684421 w 4584031"/>
              <a:gd name="connsiteY56" fmla="*/ 36094 h 6391400"/>
              <a:gd name="connsiteX57" fmla="*/ 1576137 w 4584031"/>
              <a:gd name="connsiteY57" fmla="*/ 204536 h 6391400"/>
              <a:gd name="connsiteX58" fmla="*/ 1443789 w 4584031"/>
              <a:gd name="connsiteY58" fmla="*/ 240631 h 6391400"/>
              <a:gd name="connsiteX59" fmla="*/ 1155031 w 4584031"/>
              <a:gd name="connsiteY59" fmla="*/ 0 h 6391400"/>
              <a:gd name="connsiteX60" fmla="*/ 1010652 w 4584031"/>
              <a:gd name="connsiteY60" fmla="*/ 120315 h 6391400"/>
              <a:gd name="connsiteX61" fmla="*/ 878305 w 4584031"/>
              <a:gd name="connsiteY61" fmla="*/ 12031 h 6391400"/>
              <a:gd name="connsiteX62" fmla="*/ 818147 w 4584031"/>
              <a:gd name="connsiteY62" fmla="*/ 156410 h 6391400"/>
              <a:gd name="connsiteX63" fmla="*/ 709863 w 4584031"/>
              <a:gd name="connsiteY63" fmla="*/ 96252 h 6391400"/>
              <a:gd name="connsiteX64" fmla="*/ 493295 w 4584031"/>
              <a:gd name="connsiteY64" fmla="*/ 397042 h 6391400"/>
              <a:gd name="connsiteX65" fmla="*/ 204537 w 4584031"/>
              <a:gd name="connsiteY65" fmla="*/ 505326 h 6391400"/>
              <a:gd name="connsiteX66" fmla="*/ 0 w 4584031"/>
              <a:gd name="connsiteY66" fmla="*/ 625642 h 6391400"/>
              <a:gd name="connsiteX67" fmla="*/ 541421 w 4584031"/>
              <a:gd name="connsiteY67" fmla="*/ 938463 h 6391400"/>
              <a:gd name="connsiteX68" fmla="*/ 204537 w 4584031"/>
              <a:gd name="connsiteY68" fmla="*/ 1082842 h 6391400"/>
              <a:gd name="connsiteX69" fmla="*/ 469231 w 4584031"/>
              <a:gd name="connsiteY69" fmla="*/ 1275347 h 6391400"/>
              <a:gd name="connsiteX70" fmla="*/ 156410 w 4584031"/>
              <a:gd name="connsiteY70" fmla="*/ 1323473 h 6391400"/>
              <a:gd name="connsiteX71" fmla="*/ 709863 w 4584031"/>
              <a:gd name="connsiteY71" fmla="*/ 1624263 h 6391400"/>
              <a:gd name="connsiteX72" fmla="*/ 709863 w 4584031"/>
              <a:gd name="connsiteY72" fmla="*/ 1720515 h 6391400"/>
              <a:gd name="connsiteX73" fmla="*/ 998621 w 4584031"/>
              <a:gd name="connsiteY73" fmla="*/ 1684421 h 6391400"/>
              <a:gd name="connsiteX74" fmla="*/ 1251284 w 4584031"/>
              <a:gd name="connsiteY74" fmla="*/ 1973179 h 6391400"/>
              <a:gd name="connsiteX75" fmla="*/ 1443789 w 4584031"/>
              <a:gd name="connsiteY75" fmla="*/ 1792705 h 6391400"/>
              <a:gd name="connsiteX76" fmla="*/ 1491916 w 4584031"/>
              <a:gd name="connsiteY76" fmla="*/ 2117557 h 6391400"/>
              <a:gd name="connsiteX77" fmla="*/ 1636295 w 4584031"/>
              <a:gd name="connsiteY77" fmla="*/ 2033336 h 6391400"/>
              <a:gd name="connsiteX78" fmla="*/ 1479884 w 4584031"/>
              <a:gd name="connsiteY78" fmla="*/ 2622884 h 6391400"/>
              <a:gd name="connsiteX79" fmla="*/ 1624263 w 4584031"/>
              <a:gd name="connsiteY79" fmla="*/ 2707105 h 6391400"/>
              <a:gd name="connsiteX80" fmla="*/ 1455821 w 4584031"/>
              <a:gd name="connsiteY80" fmla="*/ 3212431 h 6391400"/>
              <a:gd name="connsiteX81" fmla="*/ 1708484 w 4584031"/>
              <a:gd name="connsiteY81" fmla="*/ 3164305 h 6391400"/>
              <a:gd name="connsiteX82" fmla="*/ 1636295 w 4584031"/>
              <a:gd name="connsiteY82" fmla="*/ 3441031 h 6391400"/>
              <a:gd name="connsiteX83" fmla="*/ 1756610 w 4584031"/>
              <a:gd name="connsiteY83" fmla="*/ 3657600 h 6391400"/>
              <a:gd name="connsiteX84" fmla="*/ 1588168 w 4584031"/>
              <a:gd name="connsiteY84" fmla="*/ 3934326 h 6391400"/>
              <a:gd name="connsiteX85" fmla="*/ 1732547 w 4584031"/>
              <a:gd name="connsiteY85" fmla="*/ 4090736 h 6391400"/>
              <a:gd name="connsiteX86" fmla="*/ 1696452 w 4584031"/>
              <a:gd name="connsiteY86" fmla="*/ 4331368 h 6391400"/>
              <a:gd name="connsiteX87" fmla="*/ 1672389 w 4584031"/>
              <a:gd name="connsiteY87" fmla="*/ 4608094 h 6391400"/>
              <a:gd name="connsiteX88" fmla="*/ 1780673 w 4584031"/>
              <a:gd name="connsiteY88" fmla="*/ 4764505 h 6391400"/>
              <a:gd name="connsiteX89" fmla="*/ 1732547 w 4584031"/>
              <a:gd name="connsiteY89" fmla="*/ 5161547 h 6391400"/>
              <a:gd name="connsiteX90" fmla="*/ 1888958 w 4584031"/>
              <a:gd name="connsiteY90" fmla="*/ 5378115 h 6391400"/>
              <a:gd name="connsiteX91" fmla="*/ 1876926 w 4584031"/>
              <a:gd name="connsiteY91" fmla="*/ 5606715 h 6391400"/>
              <a:gd name="connsiteX92" fmla="*/ 1876926 w 4584031"/>
              <a:gd name="connsiteY92" fmla="*/ 5859379 h 6391400"/>
              <a:gd name="connsiteX93" fmla="*/ 1828800 w 4584031"/>
              <a:gd name="connsiteY93" fmla="*/ 6063915 h 6391400"/>
              <a:gd name="connsiteX94" fmla="*/ 1826669 w 4584031"/>
              <a:gd name="connsiteY94" fmla="*/ 6158288 h 6391400"/>
              <a:gd name="connsiteX95" fmla="*/ 1804235 w 4584031"/>
              <a:gd name="connsiteY95" fmla="*/ 6237622 h 6391400"/>
              <a:gd name="connsiteX96" fmla="*/ 1864895 w 4584031"/>
              <a:gd name="connsiteY96" fmla="*/ 6391400 h 6391400"/>
              <a:gd name="connsiteX0" fmla="*/ 1864895 w 4584031"/>
              <a:gd name="connsiteY0" fmla="*/ 6391400 h 6391400"/>
              <a:gd name="connsiteX1" fmla="*/ 2273717 w 4584031"/>
              <a:gd name="connsiteY1" fmla="*/ 6386513 h 6391400"/>
              <a:gd name="connsiteX2" fmla="*/ 2229978 w 4584031"/>
              <a:gd name="connsiteY2" fmla="*/ 6283993 h 6391400"/>
              <a:gd name="connsiteX3" fmla="*/ 2265697 w 4584031"/>
              <a:gd name="connsiteY3" fmla="*/ 6188743 h 6391400"/>
              <a:gd name="connsiteX4" fmla="*/ 2237873 w 4584031"/>
              <a:gd name="connsiteY4" fmla="*/ 6075947 h 6391400"/>
              <a:gd name="connsiteX5" fmla="*/ 2295149 w 4584031"/>
              <a:gd name="connsiteY5" fmla="*/ 6023183 h 6391400"/>
              <a:gd name="connsiteX6" fmla="*/ 2268078 w 4584031"/>
              <a:gd name="connsiteY6" fmla="*/ 5783931 h 6391400"/>
              <a:gd name="connsiteX7" fmla="*/ 2307807 w 4584031"/>
              <a:gd name="connsiteY7" fmla="*/ 5663865 h 6391400"/>
              <a:gd name="connsiteX8" fmla="*/ 2201779 w 4584031"/>
              <a:gd name="connsiteY8" fmla="*/ 5281863 h 6391400"/>
              <a:gd name="connsiteX9" fmla="*/ 2394284 w 4584031"/>
              <a:gd name="connsiteY9" fmla="*/ 5101389 h 6391400"/>
              <a:gd name="connsiteX10" fmla="*/ 2358189 w 4584031"/>
              <a:gd name="connsiteY10" fmla="*/ 4981073 h 6391400"/>
              <a:gd name="connsiteX11" fmla="*/ 2237873 w 4584031"/>
              <a:gd name="connsiteY11" fmla="*/ 4944979 h 6391400"/>
              <a:gd name="connsiteX12" fmla="*/ 2310063 w 4584031"/>
              <a:gd name="connsiteY12" fmla="*/ 4836694 h 6391400"/>
              <a:gd name="connsiteX13" fmla="*/ 2550695 w 4584031"/>
              <a:gd name="connsiteY13" fmla="*/ 4572000 h 6391400"/>
              <a:gd name="connsiteX14" fmla="*/ 2382252 w 4584031"/>
              <a:gd name="connsiteY14" fmla="*/ 4367463 h 6391400"/>
              <a:gd name="connsiteX15" fmla="*/ 2382252 w 4584031"/>
              <a:gd name="connsiteY15" fmla="*/ 3826042 h 6391400"/>
              <a:gd name="connsiteX16" fmla="*/ 2478505 w 4584031"/>
              <a:gd name="connsiteY16" fmla="*/ 3717757 h 6391400"/>
              <a:gd name="connsiteX17" fmla="*/ 2430003 w 4584031"/>
              <a:gd name="connsiteY17" fmla="*/ 3382754 h 6391400"/>
              <a:gd name="connsiteX18" fmla="*/ 2531769 w 4584031"/>
              <a:gd name="connsiteY18" fmla="*/ 3157036 h 6391400"/>
              <a:gd name="connsiteX19" fmla="*/ 2481262 w 4584031"/>
              <a:gd name="connsiteY19" fmla="*/ 3030579 h 6391400"/>
              <a:gd name="connsiteX20" fmla="*/ 2513347 w 4584031"/>
              <a:gd name="connsiteY20" fmla="*/ 2893093 h 6391400"/>
              <a:gd name="connsiteX21" fmla="*/ 2476124 w 4584031"/>
              <a:gd name="connsiteY21" fmla="*/ 2688682 h 6391400"/>
              <a:gd name="connsiteX22" fmla="*/ 2563227 w 4584031"/>
              <a:gd name="connsiteY22" fmla="*/ 2791702 h 6391400"/>
              <a:gd name="connsiteX23" fmla="*/ 2632409 w 4584031"/>
              <a:gd name="connsiteY23" fmla="*/ 2631156 h 6391400"/>
              <a:gd name="connsiteX24" fmla="*/ 2514600 w 4584031"/>
              <a:gd name="connsiteY24" fmla="*/ 2442410 h 6391400"/>
              <a:gd name="connsiteX25" fmla="*/ 2610852 w 4584031"/>
              <a:gd name="connsiteY25" fmla="*/ 2261936 h 6391400"/>
              <a:gd name="connsiteX26" fmla="*/ 2514600 w 4584031"/>
              <a:gd name="connsiteY26" fmla="*/ 2189747 h 6391400"/>
              <a:gd name="connsiteX27" fmla="*/ 2598821 w 4584031"/>
              <a:gd name="connsiteY27" fmla="*/ 1913021 h 6391400"/>
              <a:gd name="connsiteX28" fmla="*/ 2683042 w 4584031"/>
              <a:gd name="connsiteY28" fmla="*/ 1624263 h 6391400"/>
              <a:gd name="connsiteX29" fmla="*/ 3068052 w 4584031"/>
              <a:gd name="connsiteY29" fmla="*/ 1528010 h 6391400"/>
              <a:gd name="connsiteX30" fmla="*/ 3392905 w 4584031"/>
              <a:gd name="connsiteY30" fmla="*/ 1636294 h 6391400"/>
              <a:gd name="connsiteX31" fmla="*/ 3284621 w 4584031"/>
              <a:gd name="connsiteY31" fmla="*/ 1371600 h 6391400"/>
              <a:gd name="connsiteX32" fmla="*/ 3693695 w 4584031"/>
              <a:gd name="connsiteY32" fmla="*/ 1383631 h 6391400"/>
              <a:gd name="connsiteX33" fmla="*/ 3934326 w 4584031"/>
              <a:gd name="connsiteY33" fmla="*/ 1263315 h 6391400"/>
              <a:gd name="connsiteX34" fmla="*/ 3886200 w 4584031"/>
              <a:gd name="connsiteY34" fmla="*/ 1155031 h 6391400"/>
              <a:gd name="connsiteX35" fmla="*/ 4211052 w 4584031"/>
              <a:gd name="connsiteY35" fmla="*/ 1167063 h 6391400"/>
              <a:gd name="connsiteX36" fmla="*/ 4584031 w 4584031"/>
              <a:gd name="connsiteY36" fmla="*/ 878305 h 6391400"/>
              <a:gd name="connsiteX37" fmla="*/ 4259179 w 4584031"/>
              <a:gd name="connsiteY37" fmla="*/ 842210 h 6391400"/>
              <a:gd name="connsiteX38" fmla="*/ 3741821 w 4584031"/>
              <a:gd name="connsiteY38" fmla="*/ 1058779 h 6391400"/>
              <a:gd name="connsiteX39" fmla="*/ 3693695 w 4584031"/>
              <a:gd name="connsiteY39" fmla="*/ 1010652 h 6391400"/>
              <a:gd name="connsiteX40" fmla="*/ 4042610 w 4584031"/>
              <a:gd name="connsiteY40" fmla="*/ 745957 h 6391400"/>
              <a:gd name="connsiteX41" fmla="*/ 3886200 w 4584031"/>
              <a:gd name="connsiteY41" fmla="*/ 637673 h 6391400"/>
              <a:gd name="connsiteX42" fmla="*/ 3886200 w 4584031"/>
              <a:gd name="connsiteY42" fmla="*/ 637673 h 6391400"/>
              <a:gd name="connsiteX43" fmla="*/ 3645568 w 4584031"/>
              <a:gd name="connsiteY43" fmla="*/ 613610 h 6391400"/>
              <a:gd name="connsiteX44" fmla="*/ 3657600 w 4584031"/>
              <a:gd name="connsiteY44" fmla="*/ 288757 h 6391400"/>
              <a:gd name="connsiteX45" fmla="*/ 3320716 w 4584031"/>
              <a:gd name="connsiteY45" fmla="*/ 372979 h 6391400"/>
              <a:gd name="connsiteX46" fmla="*/ 3176337 w 4584031"/>
              <a:gd name="connsiteY46" fmla="*/ 457200 h 6391400"/>
              <a:gd name="connsiteX47" fmla="*/ 2959768 w 4584031"/>
              <a:gd name="connsiteY47" fmla="*/ 300789 h 6391400"/>
              <a:gd name="connsiteX48" fmla="*/ 2827421 w 4584031"/>
              <a:gd name="connsiteY48" fmla="*/ 156410 h 6391400"/>
              <a:gd name="connsiteX49" fmla="*/ 2610852 w 4584031"/>
              <a:gd name="connsiteY49" fmla="*/ 336884 h 6391400"/>
              <a:gd name="connsiteX50" fmla="*/ 2478505 w 4584031"/>
              <a:gd name="connsiteY50" fmla="*/ 132347 h 6391400"/>
              <a:gd name="connsiteX51" fmla="*/ 2310063 w 4584031"/>
              <a:gd name="connsiteY51" fmla="*/ 228600 h 6391400"/>
              <a:gd name="connsiteX52" fmla="*/ 2213810 w 4584031"/>
              <a:gd name="connsiteY52" fmla="*/ 360947 h 6391400"/>
              <a:gd name="connsiteX53" fmla="*/ 2141621 w 4584031"/>
              <a:gd name="connsiteY53" fmla="*/ 120315 h 6391400"/>
              <a:gd name="connsiteX54" fmla="*/ 1973179 w 4584031"/>
              <a:gd name="connsiteY54" fmla="*/ 180473 h 6391400"/>
              <a:gd name="connsiteX55" fmla="*/ 1973179 w 4584031"/>
              <a:gd name="connsiteY55" fmla="*/ 180473 h 6391400"/>
              <a:gd name="connsiteX56" fmla="*/ 1684421 w 4584031"/>
              <a:gd name="connsiteY56" fmla="*/ 36094 h 6391400"/>
              <a:gd name="connsiteX57" fmla="*/ 1576137 w 4584031"/>
              <a:gd name="connsiteY57" fmla="*/ 204536 h 6391400"/>
              <a:gd name="connsiteX58" fmla="*/ 1443789 w 4584031"/>
              <a:gd name="connsiteY58" fmla="*/ 240631 h 6391400"/>
              <a:gd name="connsiteX59" fmla="*/ 1155031 w 4584031"/>
              <a:gd name="connsiteY59" fmla="*/ 0 h 6391400"/>
              <a:gd name="connsiteX60" fmla="*/ 1010652 w 4584031"/>
              <a:gd name="connsiteY60" fmla="*/ 120315 h 6391400"/>
              <a:gd name="connsiteX61" fmla="*/ 878305 w 4584031"/>
              <a:gd name="connsiteY61" fmla="*/ 12031 h 6391400"/>
              <a:gd name="connsiteX62" fmla="*/ 818147 w 4584031"/>
              <a:gd name="connsiteY62" fmla="*/ 156410 h 6391400"/>
              <a:gd name="connsiteX63" fmla="*/ 709863 w 4584031"/>
              <a:gd name="connsiteY63" fmla="*/ 96252 h 6391400"/>
              <a:gd name="connsiteX64" fmla="*/ 493295 w 4584031"/>
              <a:gd name="connsiteY64" fmla="*/ 397042 h 6391400"/>
              <a:gd name="connsiteX65" fmla="*/ 204537 w 4584031"/>
              <a:gd name="connsiteY65" fmla="*/ 505326 h 6391400"/>
              <a:gd name="connsiteX66" fmla="*/ 0 w 4584031"/>
              <a:gd name="connsiteY66" fmla="*/ 625642 h 6391400"/>
              <a:gd name="connsiteX67" fmla="*/ 541421 w 4584031"/>
              <a:gd name="connsiteY67" fmla="*/ 938463 h 6391400"/>
              <a:gd name="connsiteX68" fmla="*/ 204537 w 4584031"/>
              <a:gd name="connsiteY68" fmla="*/ 1082842 h 6391400"/>
              <a:gd name="connsiteX69" fmla="*/ 469231 w 4584031"/>
              <a:gd name="connsiteY69" fmla="*/ 1275347 h 6391400"/>
              <a:gd name="connsiteX70" fmla="*/ 156410 w 4584031"/>
              <a:gd name="connsiteY70" fmla="*/ 1323473 h 6391400"/>
              <a:gd name="connsiteX71" fmla="*/ 709863 w 4584031"/>
              <a:gd name="connsiteY71" fmla="*/ 1624263 h 6391400"/>
              <a:gd name="connsiteX72" fmla="*/ 709863 w 4584031"/>
              <a:gd name="connsiteY72" fmla="*/ 1720515 h 6391400"/>
              <a:gd name="connsiteX73" fmla="*/ 998621 w 4584031"/>
              <a:gd name="connsiteY73" fmla="*/ 1684421 h 6391400"/>
              <a:gd name="connsiteX74" fmla="*/ 1251284 w 4584031"/>
              <a:gd name="connsiteY74" fmla="*/ 1973179 h 6391400"/>
              <a:gd name="connsiteX75" fmla="*/ 1443789 w 4584031"/>
              <a:gd name="connsiteY75" fmla="*/ 1792705 h 6391400"/>
              <a:gd name="connsiteX76" fmla="*/ 1491916 w 4584031"/>
              <a:gd name="connsiteY76" fmla="*/ 2117557 h 6391400"/>
              <a:gd name="connsiteX77" fmla="*/ 1636295 w 4584031"/>
              <a:gd name="connsiteY77" fmla="*/ 2033336 h 6391400"/>
              <a:gd name="connsiteX78" fmla="*/ 1479884 w 4584031"/>
              <a:gd name="connsiteY78" fmla="*/ 2622884 h 6391400"/>
              <a:gd name="connsiteX79" fmla="*/ 1624263 w 4584031"/>
              <a:gd name="connsiteY79" fmla="*/ 2707105 h 6391400"/>
              <a:gd name="connsiteX80" fmla="*/ 1455821 w 4584031"/>
              <a:gd name="connsiteY80" fmla="*/ 3212431 h 6391400"/>
              <a:gd name="connsiteX81" fmla="*/ 1708484 w 4584031"/>
              <a:gd name="connsiteY81" fmla="*/ 3164305 h 6391400"/>
              <a:gd name="connsiteX82" fmla="*/ 1636295 w 4584031"/>
              <a:gd name="connsiteY82" fmla="*/ 3441031 h 6391400"/>
              <a:gd name="connsiteX83" fmla="*/ 1756610 w 4584031"/>
              <a:gd name="connsiteY83" fmla="*/ 3657600 h 6391400"/>
              <a:gd name="connsiteX84" fmla="*/ 1588168 w 4584031"/>
              <a:gd name="connsiteY84" fmla="*/ 3934326 h 6391400"/>
              <a:gd name="connsiteX85" fmla="*/ 1732547 w 4584031"/>
              <a:gd name="connsiteY85" fmla="*/ 4090736 h 6391400"/>
              <a:gd name="connsiteX86" fmla="*/ 1696452 w 4584031"/>
              <a:gd name="connsiteY86" fmla="*/ 4331368 h 6391400"/>
              <a:gd name="connsiteX87" fmla="*/ 1672389 w 4584031"/>
              <a:gd name="connsiteY87" fmla="*/ 4608094 h 6391400"/>
              <a:gd name="connsiteX88" fmla="*/ 1780673 w 4584031"/>
              <a:gd name="connsiteY88" fmla="*/ 4764505 h 6391400"/>
              <a:gd name="connsiteX89" fmla="*/ 1732547 w 4584031"/>
              <a:gd name="connsiteY89" fmla="*/ 5161547 h 6391400"/>
              <a:gd name="connsiteX90" fmla="*/ 1888958 w 4584031"/>
              <a:gd name="connsiteY90" fmla="*/ 5378115 h 6391400"/>
              <a:gd name="connsiteX91" fmla="*/ 1838826 w 4584031"/>
              <a:gd name="connsiteY91" fmla="*/ 5709109 h 6391400"/>
              <a:gd name="connsiteX92" fmla="*/ 1876926 w 4584031"/>
              <a:gd name="connsiteY92" fmla="*/ 5859379 h 6391400"/>
              <a:gd name="connsiteX93" fmla="*/ 1828800 w 4584031"/>
              <a:gd name="connsiteY93" fmla="*/ 6063915 h 6391400"/>
              <a:gd name="connsiteX94" fmla="*/ 1826669 w 4584031"/>
              <a:gd name="connsiteY94" fmla="*/ 6158288 h 6391400"/>
              <a:gd name="connsiteX95" fmla="*/ 1804235 w 4584031"/>
              <a:gd name="connsiteY95" fmla="*/ 6237622 h 6391400"/>
              <a:gd name="connsiteX96" fmla="*/ 1864895 w 4584031"/>
              <a:gd name="connsiteY96" fmla="*/ 6391400 h 6391400"/>
              <a:gd name="connsiteX0" fmla="*/ 1864895 w 4584031"/>
              <a:gd name="connsiteY0" fmla="*/ 6391400 h 6391400"/>
              <a:gd name="connsiteX1" fmla="*/ 2273717 w 4584031"/>
              <a:gd name="connsiteY1" fmla="*/ 6386513 h 6391400"/>
              <a:gd name="connsiteX2" fmla="*/ 2229978 w 4584031"/>
              <a:gd name="connsiteY2" fmla="*/ 6283993 h 6391400"/>
              <a:gd name="connsiteX3" fmla="*/ 2265697 w 4584031"/>
              <a:gd name="connsiteY3" fmla="*/ 6188743 h 6391400"/>
              <a:gd name="connsiteX4" fmla="*/ 2237873 w 4584031"/>
              <a:gd name="connsiteY4" fmla="*/ 6075947 h 6391400"/>
              <a:gd name="connsiteX5" fmla="*/ 2295149 w 4584031"/>
              <a:gd name="connsiteY5" fmla="*/ 6023183 h 6391400"/>
              <a:gd name="connsiteX6" fmla="*/ 2268078 w 4584031"/>
              <a:gd name="connsiteY6" fmla="*/ 5783931 h 6391400"/>
              <a:gd name="connsiteX7" fmla="*/ 2307807 w 4584031"/>
              <a:gd name="connsiteY7" fmla="*/ 5663865 h 6391400"/>
              <a:gd name="connsiteX8" fmla="*/ 2201779 w 4584031"/>
              <a:gd name="connsiteY8" fmla="*/ 5281863 h 6391400"/>
              <a:gd name="connsiteX9" fmla="*/ 2394284 w 4584031"/>
              <a:gd name="connsiteY9" fmla="*/ 5101389 h 6391400"/>
              <a:gd name="connsiteX10" fmla="*/ 2358189 w 4584031"/>
              <a:gd name="connsiteY10" fmla="*/ 4981073 h 6391400"/>
              <a:gd name="connsiteX11" fmla="*/ 2237873 w 4584031"/>
              <a:gd name="connsiteY11" fmla="*/ 4944979 h 6391400"/>
              <a:gd name="connsiteX12" fmla="*/ 2310063 w 4584031"/>
              <a:gd name="connsiteY12" fmla="*/ 4836694 h 6391400"/>
              <a:gd name="connsiteX13" fmla="*/ 2550695 w 4584031"/>
              <a:gd name="connsiteY13" fmla="*/ 4572000 h 6391400"/>
              <a:gd name="connsiteX14" fmla="*/ 2382252 w 4584031"/>
              <a:gd name="connsiteY14" fmla="*/ 4367463 h 6391400"/>
              <a:gd name="connsiteX15" fmla="*/ 2382252 w 4584031"/>
              <a:gd name="connsiteY15" fmla="*/ 3826042 h 6391400"/>
              <a:gd name="connsiteX16" fmla="*/ 2478505 w 4584031"/>
              <a:gd name="connsiteY16" fmla="*/ 3717757 h 6391400"/>
              <a:gd name="connsiteX17" fmla="*/ 2430003 w 4584031"/>
              <a:gd name="connsiteY17" fmla="*/ 3382754 h 6391400"/>
              <a:gd name="connsiteX18" fmla="*/ 2531769 w 4584031"/>
              <a:gd name="connsiteY18" fmla="*/ 3157036 h 6391400"/>
              <a:gd name="connsiteX19" fmla="*/ 2481262 w 4584031"/>
              <a:gd name="connsiteY19" fmla="*/ 3030579 h 6391400"/>
              <a:gd name="connsiteX20" fmla="*/ 2513347 w 4584031"/>
              <a:gd name="connsiteY20" fmla="*/ 2893093 h 6391400"/>
              <a:gd name="connsiteX21" fmla="*/ 2476124 w 4584031"/>
              <a:gd name="connsiteY21" fmla="*/ 2688682 h 6391400"/>
              <a:gd name="connsiteX22" fmla="*/ 2563227 w 4584031"/>
              <a:gd name="connsiteY22" fmla="*/ 2791702 h 6391400"/>
              <a:gd name="connsiteX23" fmla="*/ 2632409 w 4584031"/>
              <a:gd name="connsiteY23" fmla="*/ 2631156 h 6391400"/>
              <a:gd name="connsiteX24" fmla="*/ 2514600 w 4584031"/>
              <a:gd name="connsiteY24" fmla="*/ 2442410 h 6391400"/>
              <a:gd name="connsiteX25" fmla="*/ 2610852 w 4584031"/>
              <a:gd name="connsiteY25" fmla="*/ 2261936 h 6391400"/>
              <a:gd name="connsiteX26" fmla="*/ 2514600 w 4584031"/>
              <a:gd name="connsiteY26" fmla="*/ 2189747 h 6391400"/>
              <a:gd name="connsiteX27" fmla="*/ 2598821 w 4584031"/>
              <a:gd name="connsiteY27" fmla="*/ 1913021 h 6391400"/>
              <a:gd name="connsiteX28" fmla="*/ 2683042 w 4584031"/>
              <a:gd name="connsiteY28" fmla="*/ 1624263 h 6391400"/>
              <a:gd name="connsiteX29" fmla="*/ 3068052 w 4584031"/>
              <a:gd name="connsiteY29" fmla="*/ 1528010 h 6391400"/>
              <a:gd name="connsiteX30" fmla="*/ 3392905 w 4584031"/>
              <a:gd name="connsiteY30" fmla="*/ 1636294 h 6391400"/>
              <a:gd name="connsiteX31" fmla="*/ 3284621 w 4584031"/>
              <a:gd name="connsiteY31" fmla="*/ 1371600 h 6391400"/>
              <a:gd name="connsiteX32" fmla="*/ 3693695 w 4584031"/>
              <a:gd name="connsiteY32" fmla="*/ 1383631 h 6391400"/>
              <a:gd name="connsiteX33" fmla="*/ 3934326 w 4584031"/>
              <a:gd name="connsiteY33" fmla="*/ 1263315 h 6391400"/>
              <a:gd name="connsiteX34" fmla="*/ 3886200 w 4584031"/>
              <a:gd name="connsiteY34" fmla="*/ 1155031 h 6391400"/>
              <a:gd name="connsiteX35" fmla="*/ 4211052 w 4584031"/>
              <a:gd name="connsiteY35" fmla="*/ 1167063 h 6391400"/>
              <a:gd name="connsiteX36" fmla="*/ 4584031 w 4584031"/>
              <a:gd name="connsiteY36" fmla="*/ 878305 h 6391400"/>
              <a:gd name="connsiteX37" fmla="*/ 4259179 w 4584031"/>
              <a:gd name="connsiteY37" fmla="*/ 842210 h 6391400"/>
              <a:gd name="connsiteX38" fmla="*/ 3741821 w 4584031"/>
              <a:gd name="connsiteY38" fmla="*/ 1058779 h 6391400"/>
              <a:gd name="connsiteX39" fmla="*/ 3693695 w 4584031"/>
              <a:gd name="connsiteY39" fmla="*/ 1010652 h 6391400"/>
              <a:gd name="connsiteX40" fmla="*/ 4042610 w 4584031"/>
              <a:gd name="connsiteY40" fmla="*/ 745957 h 6391400"/>
              <a:gd name="connsiteX41" fmla="*/ 3886200 w 4584031"/>
              <a:gd name="connsiteY41" fmla="*/ 637673 h 6391400"/>
              <a:gd name="connsiteX42" fmla="*/ 3886200 w 4584031"/>
              <a:gd name="connsiteY42" fmla="*/ 637673 h 6391400"/>
              <a:gd name="connsiteX43" fmla="*/ 3645568 w 4584031"/>
              <a:gd name="connsiteY43" fmla="*/ 613610 h 6391400"/>
              <a:gd name="connsiteX44" fmla="*/ 3657600 w 4584031"/>
              <a:gd name="connsiteY44" fmla="*/ 288757 h 6391400"/>
              <a:gd name="connsiteX45" fmla="*/ 3320716 w 4584031"/>
              <a:gd name="connsiteY45" fmla="*/ 372979 h 6391400"/>
              <a:gd name="connsiteX46" fmla="*/ 3176337 w 4584031"/>
              <a:gd name="connsiteY46" fmla="*/ 457200 h 6391400"/>
              <a:gd name="connsiteX47" fmla="*/ 2959768 w 4584031"/>
              <a:gd name="connsiteY47" fmla="*/ 300789 h 6391400"/>
              <a:gd name="connsiteX48" fmla="*/ 2827421 w 4584031"/>
              <a:gd name="connsiteY48" fmla="*/ 156410 h 6391400"/>
              <a:gd name="connsiteX49" fmla="*/ 2610852 w 4584031"/>
              <a:gd name="connsiteY49" fmla="*/ 336884 h 6391400"/>
              <a:gd name="connsiteX50" fmla="*/ 2478505 w 4584031"/>
              <a:gd name="connsiteY50" fmla="*/ 132347 h 6391400"/>
              <a:gd name="connsiteX51" fmla="*/ 2310063 w 4584031"/>
              <a:gd name="connsiteY51" fmla="*/ 228600 h 6391400"/>
              <a:gd name="connsiteX52" fmla="*/ 2213810 w 4584031"/>
              <a:gd name="connsiteY52" fmla="*/ 360947 h 6391400"/>
              <a:gd name="connsiteX53" fmla="*/ 2141621 w 4584031"/>
              <a:gd name="connsiteY53" fmla="*/ 120315 h 6391400"/>
              <a:gd name="connsiteX54" fmla="*/ 1973179 w 4584031"/>
              <a:gd name="connsiteY54" fmla="*/ 180473 h 6391400"/>
              <a:gd name="connsiteX55" fmla="*/ 1973179 w 4584031"/>
              <a:gd name="connsiteY55" fmla="*/ 180473 h 6391400"/>
              <a:gd name="connsiteX56" fmla="*/ 1684421 w 4584031"/>
              <a:gd name="connsiteY56" fmla="*/ 36094 h 6391400"/>
              <a:gd name="connsiteX57" fmla="*/ 1576137 w 4584031"/>
              <a:gd name="connsiteY57" fmla="*/ 204536 h 6391400"/>
              <a:gd name="connsiteX58" fmla="*/ 1443789 w 4584031"/>
              <a:gd name="connsiteY58" fmla="*/ 240631 h 6391400"/>
              <a:gd name="connsiteX59" fmla="*/ 1155031 w 4584031"/>
              <a:gd name="connsiteY59" fmla="*/ 0 h 6391400"/>
              <a:gd name="connsiteX60" fmla="*/ 1010652 w 4584031"/>
              <a:gd name="connsiteY60" fmla="*/ 120315 h 6391400"/>
              <a:gd name="connsiteX61" fmla="*/ 878305 w 4584031"/>
              <a:gd name="connsiteY61" fmla="*/ 12031 h 6391400"/>
              <a:gd name="connsiteX62" fmla="*/ 818147 w 4584031"/>
              <a:gd name="connsiteY62" fmla="*/ 156410 h 6391400"/>
              <a:gd name="connsiteX63" fmla="*/ 709863 w 4584031"/>
              <a:gd name="connsiteY63" fmla="*/ 96252 h 6391400"/>
              <a:gd name="connsiteX64" fmla="*/ 493295 w 4584031"/>
              <a:gd name="connsiteY64" fmla="*/ 397042 h 6391400"/>
              <a:gd name="connsiteX65" fmla="*/ 204537 w 4584031"/>
              <a:gd name="connsiteY65" fmla="*/ 505326 h 6391400"/>
              <a:gd name="connsiteX66" fmla="*/ 0 w 4584031"/>
              <a:gd name="connsiteY66" fmla="*/ 625642 h 6391400"/>
              <a:gd name="connsiteX67" fmla="*/ 541421 w 4584031"/>
              <a:gd name="connsiteY67" fmla="*/ 938463 h 6391400"/>
              <a:gd name="connsiteX68" fmla="*/ 204537 w 4584031"/>
              <a:gd name="connsiteY68" fmla="*/ 1082842 h 6391400"/>
              <a:gd name="connsiteX69" fmla="*/ 469231 w 4584031"/>
              <a:gd name="connsiteY69" fmla="*/ 1275347 h 6391400"/>
              <a:gd name="connsiteX70" fmla="*/ 156410 w 4584031"/>
              <a:gd name="connsiteY70" fmla="*/ 1323473 h 6391400"/>
              <a:gd name="connsiteX71" fmla="*/ 709863 w 4584031"/>
              <a:gd name="connsiteY71" fmla="*/ 1624263 h 6391400"/>
              <a:gd name="connsiteX72" fmla="*/ 709863 w 4584031"/>
              <a:gd name="connsiteY72" fmla="*/ 1720515 h 6391400"/>
              <a:gd name="connsiteX73" fmla="*/ 998621 w 4584031"/>
              <a:gd name="connsiteY73" fmla="*/ 1684421 h 6391400"/>
              <a:gd name="connsiteX74" fmla="*/ 1251284 w 4584031"/>
              <a:gd name="connsiteY74" fmla="*/ 1973179 h 6391400"/>
              <a:gd name="connsiteX75" fmla="*/ 1443789 w 4584031"/>
              <a:gd name="connsiteY75" fmla="*/ 1792705 h 6391400"/>
              <a:gd name="connsiteX76" fmla="*/ 1491916 w 4584031"/>
              <a:gd name="connsiteY76" fmla="*/ 2117557 h 6391400"/>
              <a:gd name="connsiteX77" fmla="*/ 1636295 w 4584031"/>
              <a:gd name="connsiteY77" fmla="*/ 2033336 h 6391400"/>
              <a:gd name="connsiteX78" fmla="*/ 1479884 w 4584031"/>
              <a:gd name="connsiteY78" fmla="*/ 2622884 h 6391400"/>
              <a:gd name="connsiteX79" fmla="*/ 1624263 w 4584031"/>
              <a:gd name="connsiteY79" fmla="*/ 2707105 h 6391400"/>
              <a:gd name="connsiteX80" fmla="*/ 1455821 w 4584031"/>
              <a:gd name="connsiteY80" fmla="*/ 3212431 h 6391400"/>
              <a:gd name="connsiteX81" fmla="*/ 1708484 w 4584031"/>
              <a:gd name="connsiteY81" fmla="*/ 3164305 h 6391400"/>
              <a:gd name="connsiteX82" fmla="*/ 1636295 w 4584031"/>
              <a:gd name="connsiteY82" fmla="*/ 3441031 h 6391400"/>
              <a:gd name="connsiteX83" fmla="*/ 1756610 w 4584031"/>
              <a:gd name="connsiteY83" fmla="*/ 3657600 h 6391400"/>
              <a:gd name="connsiteX84" fmla="*/ 1588168 w 4584031"/>
              <a:gd name="connsiteY84" fmla="*/ 3934326 h 6391400"/>
              <a:gd name="connsiteX85" fmla="*/ 1732547 w 4584031"/>
              <a:gd name="connsiteY85" fmla="*/ 4090736 h 6391400"/>
              <a:gd name="connsiteX86" fmla="*/ 1696452 w 4584031"/>
              <a:gd name="connsiteY86" fmla="*/ 4331368 h 6391400"/>
              <a:gd name="connsiteX87" fmla="*/ 1672389 w 4584031"/>
              <a:gd name="connsiteY87" fmla="*/ 4608094 h 6391400"/>
              <a:gd name="connsiteX88" fmla="*/ 1780673 w 4584031"/>
              <a:gd name="connsiteY88" fmla="*/ 4764505 h 6391400"/>
              <a:gd name="connsiteX89" fmla="*/ 1732547 w 4584031"/>
              <a:gd name="connsiteY89" fmla="*/ 5161547 h 6391400"/>
              <a:gd name="connsiteX90" fmla="*/ 1888958 w 4584031"/>
              <a:gd name="connsiteY90" fmla="*/ 5378115 h 6391400"/>
              <a:gd name="connsiteX91" fmla="*/ 1838826 w 4584031"/>
              <a:gd name="connsiteY91" fmla="*/ 5709109 h 6391400"/>
              <a:gd name="connsiteX92" fmla="*/ 1887078 w 4584031"/>
              <a:gd name="connsiteY92" fmla="*/ 5731543 h 6391400"/>
              <a:gd name="connsiteX93" fmla="*/ 1876926 w 4584031"/>
              <a:gd name="connsiteY93" fmla="*/ 5859379 h 6391400"/>
              <a:gd name="connsiteX94" fmla="*/ 1828800 w 4584031"/>
              <a:gd name="connsiteY94" fmla="*/ 6063915 h 6391400"/>
              <a:gd name="connsiteX95" fmla="*/ 1826669 w 4584031"/>
              <a:gd name="connsiteY95" fmla="*/ 6158288 h 6391400"/>
              <a:gd name="connsiteX96" fmla="*/ 1804235 w 4584031"/>
              <a:gd name="connsiteY96" fmla="*/ 6237622 h 6391400"/>
              <a:gd name="connsiteX97" fmla="*/ 1864895 w 4584031"/>
              <a:gd name="connsiteY97" fmla="*/ 6391400 h 6391400"/>
              <a:gd name="connsiteX0" fmla="*/ 1864895 w 4584031"/>
              <a:gd name="connsiteY0" fmla="*/ 6391400 h 6391400"/>
              <a:gd name="connsiteX1" fmla="*/ 2273717 w 4584031"/>
              <a:gd name="connsiteY1" fmla="*/ 6386513 h 6391400"/>
              <a:gd name="connsiteX2" fmla="*/ 2229978 w 4584031"/>
              <a:gd name="connsiteY2" fmla="*/ 6283993 h 6391400"/>
              <a:gd name="connsiteX3" fmla="*/ 2265697 w 4584031"/>
              <a:gd name="connsiteY3" fmla="*/ 6188743 h 6391400"/>
              <a:gd name="connsiteX4" fmla="*/ 2237873 w 4584031"/>
              <a:gd name="connsiteY4" fmla="*/ 6075947 h 6391400"/>
              <a:gd name="connsiteX5" fmla="*/ 2295149 w 4584031"/>
              <a:gd name="connsiteY5" fmla="*/ 6023183 h 6391400"/>
              <a:gd name="connsiteX6" fmla="*/ 2268078 w 4584031"/>
              <a:gd name="connsiteY6" fmla="*/ 5783931 h 6391400"/>
              <a:gd name="connsiteX7" fmla="*/ 2307807 w 4584031"/>
              <a:gd name="connsiteY7" fmla="*/ 5663865 h 6391400"/>
              <a:gd name="connsiteX8" fmla="*/ 2201779 w 4584031"/>
              <a:gd name="connsiteY8" fmla="*/ 5281863 h 6391400"/>
              <a:gd name="connsiteX9" fmla="*/ 2394284 w 4584031"/>
              <a:gd name="connsiteY9" fmla="*/ 5101389 h 6391400"/>
              <a:gd name="connsiteX10" fmla="*/ 2358189 w 4584031"/>
              <a:gd name="connsiteY10" fmla="*/ 4981073 h 6391400"/>
              <a:gd name="connsiteX11" fmla="*/ 2237873 w 4584031"/>
              <a:gd name="connsiteY11" fmla="*/ 4944979 h 6391400"/>
              <a:gd name="connsiteX12" fmla="*/ 2310063 w 4584031"/>
              <a:gd name="connsiteY12" fmla="*/ 4836694 h 6391400"/>
              <a:gd name="connsiteX13" fmla="*/ 2550695 w 4584031"/>
              <a:gd name="connsiteY13" fmla="*/ 4572000 h 6391400"/>
              <a:gd name="connsiteX14" fmla="*/ 2382252 w 4584031"/>
              <a:gd name="connsiteY14" fmla="*/ 4367463 h 6391400"/>
              <a:gd name="connsiteX15" fmla="*/ 2382252 w 4584031"/>
              <a:gd name="connsiteY15" fmla="*/ 3826042 h 6391400"/>
              <a:gd name="connsiteX16" fmla="*/ 2478505 w 4584031"/>
              <a:gd name="connsiteY16" fmla="*/ 3717757 h 6391400"/>
              <a:gd name="connsiteX17" fmla="*/ 2430003 w 4584031"/>
              <a:gd name="connsiteY17" fmla="*/ 3382754 h 6391400"/>
              <a:gd name="connsiteX18" fmla="*/ 2531769 w 4584031"/>
              <a:gd name="connsiteY18" fmla="*/ 3157036 h 6391400"/>
              <a:gd name="connsiteX19" fmla="*/ 2481262 w 4584031"/>
              <a:gd name="connsiteY19" fmla="*/ 3030579 h 6391400"/>
              <a:gd name="connsiteX20" fmla="*/ 2513347 w 4584031"/>
              <a:gd name="connsiteY20" fmla="*/ 2893093 h 6391400"/>
              <a:gd name="connsiteX21" fmla="*/ 2476124 w 4584031"/>
              <a:gd name="connsiteY21" fmla="*/ 2688682 h 6391400"/>
              <a:gd name="connsiteX22" fmla="*/ 2563227 w 4584031"/>
              <a:gd name="connsiteY22" fmla="*/ 2791702 h 6391400"/>
              <a:gd name="connsiteX23" fmla="*/ 2632409 w 4584031"/>
              <a:gd name="connsiteY23" fmla="*/ 2631156 h 6391400"/>
              <a:gd name="connsiteX24" fmla="*/ 2514600 w 4584031"/>
              <a:gd name="connsiteY24" fmla="*/ 2442410 h 6391400"/>
              <a:gd name="connsiteX25" fmla="*/ 2610852 w 4584031"/>
              <a:gd name="connsiteY25" fmla="*/ 2261936 h 6391400"/>
              <a:gd name="connsiteX26" fmla="*/ 2514600 w 4584031"/>
              <a:gd name="connsiteY26" fmla="*/ 2189747 h 6391400"/>
              <a:gd name="connsiteX27" fmla="*/ 2598821 w 4584031"/>
              <a:gd name="connsiteY27" fmla="*/ 1913021 h 6391400"/>
              <a:gd name="connsiteX28" fmla="*/ 2683042 w 4584031"/>
              <a:gd name="connsiteY28" fmla="*/ 1624263 h 6391400"/>
              <a:gd name="connsiteX29" fmla="*/ 3068052 w 4584031"/>
              <a:gd name="connsiteY29" fmla="*/ 1528010 h 6391400"/>
              <a:gd name="connsiteX30" fmla="*/ 3392905 w 4584031"/>
              <a:gd name="connsiteY30" fmla="*/ 1636294 h 6391400"/>
              <a:gd name="connsiteX31" fmla="*/ 3284621 w 4584031"/>
              <a:gd name="connsiteY31" fmla="*/ 1371600 h 6391400"/>
              <a:gd name="connsiteX32" fmla="*/ 3693695 w 4584031"/>
              <a:gd name="connsiteY32" fmla="*/ 1383631 h 6391400"/>
              <a:gd name="connsiteX33" fmla="*/ 3934326 w 4584031"/>
              <a:gd name="connsiteY33" fmla="*/ 1263315 h 6391400"/>
              <a:gd name="connsiteX34" fmla="*/ 3886200 w 4584031"/>
              <a:gd name="connsiteY34" fmla="*/ 1155031 h 6391400"/>
              <a:gd name="connsiteX35" fmla="*/ 4211052 w 4584031"/>
              <a:gd name="connsiteY35" fmla="*/ 1167063 h 6391400"/>
              <a:gd name="connsiteX36" fmla="*/ 4584031 w 4584031"/>
              <a:gd name="connsiteY36" fmla="*/ 878305 h 6391400"/>
              <a:gd name="connsiteX37" fmla="*/ 4259179 w 4584031"/>
              <a:gd name="connsiteY37" fmla="*/ 842210 h 6391400"/>
              <a:gd name="connsiteX38" fmla="*/ 3741821 w 4584031"/>
              <a:gd name="connsiteY38" fmla="*/ 1058779 h 6391400"/>
              <a:gd name="connsiteX39" fmla="*/ 3693695 w 4584031"/>
              <a:gd name="connsiteY39" fmla="*/ 1010652 h 6391400"/>
              <a:gd name="connsiteX40" fmla="*/ 4042610 w 4584031"/>
              <a:gd name="connsiteY40" fmla="*/ 745957 h 6391400"/>
              <a:gd name="connsiteX41" fmla="*/ 3886200 w 4584031"/>
              <a:gd name="connsiteY41" fmla="*/ 637673 h 6391400"/>
              <a:gd name="connsiteX42" fmla="*/ 3886200 w 4584031"/>
              <a:gd name="connsiteY42" fmla="*/ 637673 h 6391400"/>
              <a:gd name="connsiteX43" fmla="*/ 3645568 w 4584031"/>
              <a:gd name="connsiteY43" fmla="*/ 613610 h 6391400"/>
              <a:gd name="connsiteX44" fmla="*/ 3657600 w 4584031"/>
              <a:gd name="connsiteY44" fmla="*/ 288757 h 6391400"/>
              <a:gd name="connsiteX45" fmla="*/ 3320716 w 4584031"/>
              <a:gd name="connsiteY45" fmla="*/ 372979 h 6391400"/>
              <a:gd name="connsiteX46" fmla="*/ 3176337 w 4584031"/>
              <a:gd name="connsiteY46" fmla="*/ 457200 h 6391400"/>
              <a:gd name="connsiteX47" fmla="*/ 2959768 w 4584031"/>
              <a:gd name="connsiteY47" fmla="*/ 300789 h 6391400"/>
              <a:gd name="connsiteX48" fmla="*/ 2827421 w 4584031"/>
              <a:gd name="connsiteY48" fmla="*/ 156410 h 6391400"/>
              <a:gd name="connsiteX49" fmla="*/ 2610852 w 4584031"/>
              <a:gd name="connsiteY49" fmla="*/ 336884 h 6391400"/>
              <a:gd name="connsiteX50" fmla="*/ 2478505 w 4584031"/>
              <a:gd name="connsiteY50" fmla="*/ 132347 h 6391400"/>
              <a:gd name="connsiteX51" fmla="*/ 2310063 w 4584031"/>
              <a:gd name="connsiteY51" fmla="*/ 228600 h 6391400"/>
              <a:gd name="connsiteX52" fmla="*/ 2213810 w 4584031"/>
              <a:gd name="connsiteY52" fmla="*/ 360947 h 6391400"/>
              <a:gd name="connsiteX53" fmla="*/ 2141621 w 4584031"/>
              <a:gd name="connsiteY53" fmla="*/ 120315 h 6391400"/>
              <a:gd name="connsiteX54" fmla="*/ 1973179 w 4584031"/>
              <a:gd name="connsiteY54" fmla="*/ 180473 h 6391400"/>
              <a:gd name="connsiteX55" fmla="*/ 1973179 w 4584031"/>
              <a:gd name="connsiteY55" fmla="*/ 180473 h 6391400"/>
              <a:gd name="connsiteX56" fmla="*/ 1684421 w 4584031"/>
              <a:gd name="connsiteY56" fmla="*/ 36094 h 6391400"/>
              <a:gd name="connsiteX57" fmla="*/ 1576137 w 4584031"/>
              <a:gd name="connsiteY57" fmla="*/ 204536 h 6391400"/>
              <a:gd name="connsiteX58" fmla="*/ 1443789 w 4584031"/>
              <a:gd name="connsiteY58" fmla="*/ 240631 h 6391400"/>
              <a:gd name="connsiteX59" fmla="*/ 1155031 w 4584031"/>
              <a:gd name="connsiteY59" fmla="*/ 0 h 6391400"/>
              <a:gd name="connsiteX60" fmla="*/ 1010652 w 4584031"/>
              <a:gd name="connsiteY60" fmla="*/ 120315 h 6391400"/>
              <a:gd name="connsiteX61" fmla="*/ 878305 w 4584031"/>
              <a:gd name="connsiteY61" fmla="*/ 12031 h 6391400"/>
              <a:gd name="connsiteX62" fmla="*/ 818147 w 4584031"/>
              <a:gd name="connsiteY62" fmla="*/ 156410 h 6391400"/>
              <a:gd name="connsiteX63" fmla="*/ 709863 w 4584031"/>
              <a:gd name="connsiteY63" fmla="*/ 96252 h 6391400"/>
              <a:gd name="connsiteX64" fmla="*/ 493295 w 4584031"/>
              <a:gd name="connsiteY64" fmla="*/ 397042 h 6391400"/>
              <a:gd name="connsiteX65" fmla="*/ 204537 w 4584031"/>
              <a:gd name="connsiteY65" fmla="*/ 505326 h 6391400"/>
              <a:gd name="connsiteX66" fmla="*/ 0 w 4584031"/>
              <a:gd name="connsiteY66" fmla="*/ 625642 h 6391400"/>
              <a:gd name="connsiteX67" fmla="*/ 541421 w 4584031"/>
              <a:gd name="connsiteY67" fmla="*/ 938463 h 6391400"/>
              <a:gd name="connsiteX68" fmla="*/ 204537 w 4584031"/>
              <a:gd name="connsiteY68" fmla="*/ 1082842 h 6391400"/>
              <a:gd name="connsiteX69" fmla="*/ 469231 w 4584031"/>
              <a:gd name="connsiteY69" fmla="*/ 1275347 h 6391400"/>
              <a:gd name="connsiteX70" fmla="*/ 156410 w 4584031"/>
              <a:gd name="connsiteY70" fmla="*/ 1323473 h 6391400"/>
              <a:gd name="connsiteX71" fmla="*/ 709863 w 4584031"/>
              <a:gd name="connsiteY71" fmla="*/ 1624263 h 6391400"/>
              <a:gd name="connsiteX72" fmla="*/ 709863 w 4584031"/>
              <a:gd name="connsiteY72" fmla="*/ 1720515 h 6391400"/>
              <a:gd name="connsiteX73" fmla="*/ 998621 w 4584031"/>
              <a:gd name="connsiteY73" fmla="*/ 1684421 h 6391400"/>
              <a:gd name="connsiteX74" fmla="*/ 1251284 w 4584031"/>
              <a:gd name="connsiteY74" fmla="*/ 1973179 h 6391400"/>
              <a:gd name="connsiteX75" fmla="*/ 1443789 w 4584031"/>
              <a:gd name="connsiteY75" fmla="*/ 1792705 h 6391400"/>
              <a:gd name="connsiteX76" fmla="*/ 1491916 w 4584031"/>
              <a:gd name="connsiteY76" fmla="*/ 2117557 h 6391400"/>
              <a:gd name="connsiteX77" fmla="*/ 1636295 w 4584031"/>
              <a:gd name="connsiteY77" fmla="*/ 2033336 h 6391400"/>
              <a:gd name="connsiteX78" fmla="*/ 1479884 w 4584031"/>
              <a:gd name="connsiteY78" fmla="*/ 2622884 h 6391400"/>
              <a:gd name="connsiteX79" fmla="*/ 1624263 w 4584031"/>
              <a:gd name="connsiteY79" fmla="*/ 2707105 h 6391400"/>
              <a:gd name="connsiteX80" fmla="*/ 1455821 w 4584031"/>
              <a:gd name="connsiteY80" fmla="*/ 3212431 h 6391400"/>
              <a:gd name="connsiteX81" fmla="*/ 1708484 w 4584031"/>
              <a:gd name="connsiteY81" fmla="*/ 3164305 h 6391400"/>
              <a:gd name="connsiteX82" fmla="*/ 1636295 w 4584031"/>
              <a:gd name="connsiteY82" fmla="*/ 3441031 h 6391400"/>
              <a:gd name="connsiteX83" fmla="*/ 1756610 w 4584031"/>
              <a:gd name="connsiteY83" fmla="*/ 3657600 h 6391400"/>
              <a:gd name="connsiteX84" fmla="*/ 1588168 w 4584031"/>
              <a:gd name="connsiteY84" fmla="*/ 3934326 h 6391400"/>
              <a:gd name="connsiteX85" fmla="*/ 1732547 w 4584031"/>
              <a:gd name="connsiteY85" fmla="*/ 4090736 h 6391400"/>
              <a:gd name="connsiteX86" fmla="*/ 1696452 w 4584031"/>
              <a:gd name="connsiteY86" fmla="*/ 4331368 h 6391400"/>
              <a:gd name="connsiteX87" fmla="*/ 1672389 w 4584031"/>
              <a:gd name="connsiteY87" fmla="*/ 4608094 h 6391400"/>
              <a:gd name="connsiteX88" fmla="*/ 1780673 w 4584031"/>
              <a:gd name="connsiteY88" fmla="*/ 4764505 h 6391400"/>
              <a:gd name="connsiteX89" fmla="*/ 1732547 w 4584031"/>
              <a:gd name="connsiteY89" fmla="*/ 5161547 h 6391400"/>
              <a:gd name="connsiteX90" fmla="*/ 1872289 w 4584031"/>
              <a:gd name="connsiteY90" fmla="*/ 5409071 h 6391400"/>
              <a:gd name="connsiteX91" fmla="*/ 1838826 w 4584031"/>
              <a:gd name="connsiteY91" fmla="*/ 5709109 h 6391400"/>
              <a:gd name="connsiteX92" fmla="*/ 1887078 w 4584031"/>
              <a:gd name="connsiteY92" fmla="*/ 5731543 h 6391400"/>
              <a:gd name="connsiteX93" fmla="*/ 1876926 w 4584031"/>
              <a:gd name="connsiteY93" fmla="*/ 5859379 h 6391400"/>
              <a:gd name="connsiteX94" fmla="*/ 1828800 w 4584031"/>
              <a:gd name="connsiteY94" fmla="*/ 6063915 h 6391400"/>
              <a:gd name="connsiteX95" fmla="*/ 1826669 w 4584031"/>
              <a:gd name="connsiteY95" fmla="*/ 6158288 h 6391400"/>
              <a:gd name="connsiteX96" fmla="*/ 1804235 w 4584031"/>
              <a:gd name="connsiteY96" fmla="*/ 6237622 h 6391400"/>
              <a:gd name="connsiteX97" fmla="*/ 1864895 w 4584031"/>
              <a:gd name="connsiteY97" fmla="*/ 6391400 h 6391400"/>
              <a:gd name="connsiteX0" fmla="*/ 1864895 w 4584031"/>
              <a:gd name="connsiteY0" fmla="*/ 6391400 h 6391400"/>
              <a:gd name="connsiteX1" fmla="*/ 2273717 w 4584031"/>
              <a:gd name="connsiteY1" fmla="*/ 6386513 h 6391400"/>
              <a:gd name="connsiteX2" fmla="*/ 2229978 w 4584031"/>
              <a:gd name="connsiteY2" fmla="*/ 6283993 h 6391400"/>
              <a:gd name="connsiteX3" fmla="*/ 2265697 w 4584031"/>
              <a:gd name="connsiteY3" fmla="*/ 6188743 h 6391400"/>
              <a:gd name="connsiteX4" fmla="*/ 2237873 w 4584031"/>
              <a:gd name="connsiteY4" fmla="*/ 6075947 h 6391400"/>
              <a:gd name="connsiteX5" fmla="*/ 2295149 w 4584031"/>
              <a:gd name="connsiteY5" fmla="*/ 6023183 h 6391400"/>
              <a:gd name="connsiteX6" fmla="*/ 2268078 w 4584031"/>
              <a:gd name="connsiteY6" fmla="*/ 5783931 h 6391400"/>
              <a:gd name="connsiteX7" fmla="*/ 2307807 w 4584031"/>
              <a:gd name="connsiteY7" fmla="*/ 5663865 h 6391400"/>
              <a:gd name="connsiteX8" fmla="*/ 2201779 w 4584031"/>
              <a:gd name="connsiteY8" fmla="*/ 5281863 h 6391400"/>
              <a:gd name="connsiteX9" fmla="*/ 2394284 w 4584031"/>
              <a:gd name="connsiteY9" fmla="*/ 5101389 h 6391400"/>
              <a:gd name="connsiteX10" fmla="*/ 2358189 w 4584031"/>
              <a:gd name="connsiteY10" fmla="*/ 4981073 h 6391400"/>
              <a:gd name="connsiteX11" fmla="*/ 2237873 w 4584031"/>
              <a:gd name="connsiteY11" fmla="*/ 4944979 h 6391400"/>
              <a:gd name="connsiteX12" fmla="*/ 2310063 w 4584031"/>
              <a:gd name="connsiteY12" fmla="*/ 4836694 h 6391400"/>
              <a:gd name="connsiteX13" fmla="*/ 2550695 w 4584031"/>
              <a:gd name="connsiteY13" fmla="*/ 4572000 h 6391400"/>
              <a:gd name="connsiteX14" fmla="*/ 2382252 w 4584031"/>
              <a:gd name="connsiteY14" fmla="*/ 4367463 h 6391400"/>
              <a:gd name="connsiteX15" fmla="*/ 2382252 w 4584031"/>
              <a:gd name="connsiteY15" fmla="*/ 3826042 h 6391400"/>
              <a:gd name="connsiteX16" fmla="*/ 2478505 w 4584031"/>
              <a:gd name="connsiteY16" fmla="*/ 3717757 h 6391400"/>
              <a:gd name="connsiteX17" fmla="*/ 2430003 w 4584031"/>
              <a:gd name="connsiteY17" fmla="*/ 3382754 h 6391400"/>
              <a:gd name="connsiteX18" fmla="*/ 2531769 w 4584031"/>
              <a:gd name="connsiteY18" fmla="*/ 3157036 h 6391400"/>
              <a:gd name="connsiteX19" fmla="*/ 2481262 w 4584031"/>
              <a:gd name="connsiteY19" fmla="*/ 3030579 h 6391400"/>
              <a:gd name="connsiteX20" fmla="*/ 2513347 w 4584031"/>
              <a:gd name="connsiteY20" fmla="*/ 2893093 h 6391400"/>
              <a:gd name="connsiteX21" fmla="*/ 2476124 w 4584031"/>
              <a:gd name="connsiteY21" fmla="*/ 2688682 h 6391400"/>
              <a:gd name="connsiteX22" fmla="*/ 2563227 w 4584031"/>
              <a:gd name="connsiteY22" fmla="*/ 2791702 h 6391400"/>
              <a:gd name="connsiteX23" fmla="*/ 2632409 w 4584031"/>
              <a:gd name="connsiteY23" fmla="*/ 2631156 h 6391400"/>
              <a:gd name="connsiteX24" fmla="*/ 2514600 w 4584031"/>
              <a:gd name="connsiteY24" fmla="*/ 2442410 h 6391400"/>
              <a:gd name="connsiteX25" fmla="*/ 2610852 w 4584031"/>
              <a:gd name="connsiteY25" fmla="*/ 2261936 h 6391400"/>
              <a:gd name="connsiteX26" fmla="*/ 2514600 w 4584031"/>
              <a:gd name="connsiteY26" fmla="*/ 2189747 h 6391400"/>
              <a:gd name="connsiteX27" fmla="*/ 2598821 w 4584031"/>
              <a:gd name="connsiteY27" fmla="*/ 1913021 h 6391400"/>
              <a:gd name="connsiteX28" fmla="*/ 2683042 w 4584031"/>
              <a:gd name="connsiteY28" fmla="*/ 1624263 h 6391400"/>
              <a:gd name="connsiteX29" fmla="*/ 3068052 w 4584031"/>
              <a:gd name="connsiteY29" fmla="*/ 1528010 h 6391400"/>
              <a:gd name="connsiteX30" fmla="*/ 3392905 w 4584031"/>
              <a:gd name="connsiteY30" fmla="*/ 1636294 h 6391400"/>
              <a:gd name="connsiteX31" fmla="*/ 3284621 w 4584031"/>
              <a:gd name="connsiteY31" fmla="*/ 1371600 h 6391400"/>
              <a:gd name="connsiteX32" fmla="*/ 3693695 w 4584031"/>
              <a:gd name="connsiteY32" fmla="*/ 1383631 h 6391400"/>
              <a:gd name="connsiteX33" fmla="*/ 3934326 w 4584031"/>
              <a:gd name="connsiteY33" fmla="*/ 1263315 h 6391400"/>
              <a:gd name="connsiteX34" fmla="*/ 3886200 w 4584031"/>
              <a:gd name="connsiteY34" fmla="*/ 1155031 h 6391400"/>
              <a:gd name="connsiteX35" fmla="*/ 4211052 w 4584031"/>
              <a:gd name="connsiteY35" fmla="*/ 1167063 h 6391400"/>
              <a:gd name="connsiteX36" fmla="*/ 4584031 w 4584031"/>
              <a:gd name="connsiteY36" fmla="*/ 878305 h 6391400"/>
              <a:gd name="connsiteX37" fmla="*/ 4259179 w 4584031"/>
              <a:gd name="connsiteY37" fmla="*/ 842210 h 6391400"/>
              <a:gd name="connsiteX38" fmla="*/ 3741821 w 4584031"/>
              <a:gd name="connsiteY38" fmla="*/ 1058779 h 6391400"/>
              <a:gd name="connsiteX39" fmla="*/ 3693695 w 4584031"/>
              <a:gd name="connsiteY39" fmla="*/ 1010652 h 6391400"/>
              <a:gd name="connsiteX40" fmla="*/ 4042610 w 4584031"/>
              <a:gd name="connsiteY40" fmla="*/ 745957 h 6391400"/>
              <a:gd name="connsiteX41" fmla="*/ 3886200 w 4584031"/>
              <a:gd name="connsiteY41" fmla="*/ 637673 h 6391400"/>
              <a:gd name="connsiteX42" fmla="*/ 3886200 w 4584031"/>
              <a:gd name="connsiteY42" fmla="*/ 637673 h 6391400"/>
              <a:gd name="connsiteX43" fmla="*/ 3645568 w 4584031"/>
              <a:gd name="connsiteY43" fmla="*/ 613610 h 6391400"/>
              <a:gd name="connsiteX44" fmla="*/ 3657600 w 4584031"/>
              <a:gd name="connsiteY44" fmla="*/ 288757 h 6391400"/>
              <a:gd name="connsiteX45" fmla="*/ 3320716 w 4584031"/>
              <a:gd name="connsiteY45" fmla="*/ 372979 h 6391400"/>
              <a:gd name="connsiteX46" fmla="*/ 3176337 w 4584031"/>
              <a:gd name="connsiteY46" fmla="*/ 457200 h 6391400"/>
              <a:gd name="connsiteX47" fmla="*/ 2959768 w 4584031"/>
              <a:gd name="connsiteY47" fmla="*/ 300789 h 6391400"/>
              <a:gd name="connsiteX48" fmla="*/ 2827421 w 4584031"/>
              <a:gd name="connsiteY48" fmla="*/ 156410 h 6391400"/>
              <a:gd name="connsiteX49" fmla="*/ 2610852 w 4584031"/>
              <a:gd name="connsiteY49" fmla="*/ 336884 h 6391400"/>
              <a:gd name="connsiteX50" fmla="*/ 2478505 w 4584031"/>
              <a:gd name="connsiteY50" fmla="*/ 132347 h 6391400"/>
              <a:gd name="connsiteX51" fmla="*/ 2310063 w 4584031"/>
              <a:gd name="connsiteY51" fmla="*/ 228600 h 6391400"/>
              <a:gd name="connsiteX52" fmla="*/ 2213810 w 4584031"/>
              <a:gd name="connsiteY52" fmla="*/ 360947 h 6391400"/>
              <a:gd name="connsiteX53" fmla="*/ 2141621 w 4584031"/>
              <a:gd name="connsiteY53" fmla="*/ 120315 h 6391400"/>
              <a:gd name="connsiteX54" fmla="*/ 1973179 w 4584031"/>
              <a:gd name="connsiteY54" fmla="*/ 180473 h 6391400"/>
              <a:gd name="connsiteX55" fmla="*/ 1973179 w 4584031"/>
              <a:gd name="connsiteY55" fmla="*/ 180473 h 6391400"/>
              <a:gd name="connsiteX56" fmla="*/ 1684421 w 4584031"/>
              <a:gd name="connsiteY56" fmla="*/ 36094 h 6391400"/>
              <a:gd name="connsiteX57" fmla="*/ 1576137 w 4584031"/>
              <a:gd name="connsiteY57" fmla="*/ 204536 h 6391400"/>
              <a:gd name="connsiteX58" fmla="*/ 1443789 w 4584031"/>
              <a:gd name="connsiteY58" fmla="*/ 240631 h 6391400"/>
              <a:gd name="connsiteX59" fmla="*/ 1155031 w 4584031"/>
              <a:gd name="connsiteY59" fmla="*/ 0 h 6391400"/>
              <a:gd name="connsiteX60" fmla="*/ 1010652 w 4584031"/>
              <a:gd name="connsiteY60" fmla="*/ 120315 h 6391400"/>
              <a:gd name="connsiteX61" fmla="*/ 878305 w 4584031"/>
              <a:gd name="connsiteY61" fmla="*/ 12031 h 6391400"/>
              <a:gd name="connsiteX62" fmla="*/ 818147 w 4584031"/>
              <a:gd name="connsiteY62" fmla="*/ 156410 h 6391400"/>
              <a:gd name="connsiteX63" fmla="*/ 709863 w 4584031"/>
              <a:gd name="connsiteY63" fmla="*/ 96252 h 6391400"/>
              <a:gd name="connsiteX64" fmla="*/ 493295 w 4584031"/>
              <a:gd name="connsiteY64" fmla="*/ 397042 h 6391400"/>
              <a:gd name="connsiteX65" fmla="*/ 204537 w 4584031"/>
              <a:gd name="connsiteY65" fmla="*/ 505326 h 6391400"/>
              <a:gd name="connsiteX66" fmla="*/ 0 w 4584031"/>
              <a:gd name="connsiteY66" fmla="*/ 625642 h 6391400"/>
              <a:gd name="connsiteX67" fmla="*/ 541421 w 4584031"/>
              <a:gd name="connsiteY67" fmla="*/ 938463 h 6391400"/>
              <a:gd name="connsiteX68" fmla="*/ 204537 w 4584031"/>
              <a:gd name="connsiteY68" fmla="*/ 1082842 h 6391400"/>
              <a:gd name="connsiteX69" fmla="*/ 469231 w 4584031"/>
              <a:gd name="connsiteY69" fmla="*/ 1275347 h 6391400"/>
              <a:gd name="connsiteX70" fmla="*/ 156410 w 4584031"/>
              <a:gd name="connsiteY70" fmla="*/ 1323473 h 6391400"/>
              <a:gd name="connsiteX71" fmla="*/ 709863 w 4584031"/>
              <a:gd name="connsiteY71" fmla="*/ 1624263 h 6391400"/>
              <a:gd name="connsiteX72" fmla="*/ 709863 w 4584031"/>
              <a:gd name="connsiteY72" fmla="*/ 1720515 h 6391400"/>
              <a:gd name="connsiteX73" fmla="*/ 998621 w 4584031"/>
              <a:gd name="connsiteY73" fmla="*/ 1684421 h 6391400"/>
              <a:gd name="connsiteX74" fmla="*/ 1251284 w 4584031"/>
              <a:gd name="connsiteY74" fmla="*/ 1973179 h 6391400"/>
              <a:gd name="connsiteX75" fmla="*/ 1443789 w 4584031"/>
              <a:gd name="connsiteY75" fmla="*/ 1792705 h 6391400"/>
              <a:gd name="connsiteX76" fmla="*/ 1491916 w 4584031"/>
              <a:gd name="connsiteY76" fmla="*/ 2117557 h 6391400"/>
              <a:gd name="connsiteX77" fmla="*/ 1636295 w 4584031"/>
              <a:gd name="connsiteY77" fmla="*/ 2033336 h 6391400"/>
              <a:gd name="connsiteX78" fmla="*/ 1479884 w 4584031"/>
              <a:gd name="connsiteY78" fmla="*/ 2622884 h 6391400"/>
              <a:gd name="connsiteX79" fmla="*/ 1624263 w 4584031"/>
              <a:gd name="connsiteY79" fmla="*/ 2707105 h 6391400"/>
              <a:gd name="connsiteX80" fmla="*/ 1455821 w 4584031"/>
              <a:gd name="connsiteY80" fmla="*/ 3212431 h 6391400"/>
              <a:gd name="connsiteX81" fmla="*/ 1708484 w 4584031"/>
              <a:gd name="connsiteY81" fmla="*/ 3164305 h 6391400"/>
              <a:gd name="connsiteX82" fmla="*/ 1636295 w 4584031"/>
              <a:gd name="connsiteY82" fmla="*/ 3441031 h 6391400"/>
              <a:gd name="connsiteX83" fmla="*/ 1756610 w 4584031"/>
              <a:gd name="connsiteY83" fmla="*/ 3657600 h 6391400"/>
              <a:gd name="connsiteX84" fmla="*/ 1588168 w 4584031"/>
              <a:gd name="connsiteY84" fmla="*/ 3934326 h 6391400"/>
              <a:gd name="connsiteX85" fmla="*/ 1732547 w 4584031"/>
              <a:gd name="connsiteY85" fmla="*/ 4090736 h 6391400"/>
              <a:gd name="connsiteX86" fmla="*/ 1696452 w 4584031"/>
              <a:gd name="connsiteY86" fmla="*/ 4331368 h 6391400"/>
              <a:gd name="connsiteX87" fmla="*/ 1672389 w 4584031"/>
              <a:gd name="connsiteY87" fmla="*/ 4608094 h 6391400"/>
              <a:gd name="connsiteX88" fmla="*/ 1780673 w 4584031"/>
              <a:gd name="connsiteY88" fmla="*/ 4764505 h 6391400"/>
              <a:gd name="connsiteX89" fmla="*/ 1732547 w 4584031"/>
              <a:gd name="connsiteY89" fmla="*/ 5161547 h 6391400"/>
              <a:gd name="connsiteX90" fmla="*/ 1818022 w 4584031"/>
              <a:gd name="connsiteY90" fmla="*/ 5267199 h 6391400"/>
              <a:gd name="connsiteX91" fmla="*/ 1872289 w 4584031"/>
              <a:gd name="connsiteY91" fmla="*/ 5409071 h 6391400"/>
              <a:gd name="connsiteX92" fmla="*/ 1838826 w 4584031"/>
              <a:gd name="connsiteY92" fmla="*/ 5709109 h 6391400"/>
              <a:gd name="connsiteX93" fmla="*/ 1887078 w 4584031"/>
              <a:gd name="connsiteY93" fmla="*/ 5731543 h 6391400"/>
              <a:gd name="connsiteX94" fmla="*/ 1876926 w 4584031"/>
              <a:gd name="connsiteY94" fmla="*/ 5859379 h 6391400"/>
              <a:gd name="connsiteX95" fmla="*/ 1828800 w 4584031"/>
              <a:gd name="connsiteY95" fmla="*/ 6063915 h 6391400"/>
              <a:gd name="connsiteX96" fmla="*/ 1826669 w 4584031"/>
              <a:gd name="connsiteY96" fmla="*/ 6158288 h 6391400"/>
              <a:gd name="connsiteX97" fmla="*/ 1804235 w 4584031"/>
              <a:gd name="connsiteY97" fmla="*/ 6237622 h 6391400"/>
              <a:gd name="connsiteX98" fmla="*/ 1864895 w 4584031"/>
              <a:gd name="connsiteY98" fmla="*/ 6391400 h 6391400"/>
              <a:gd name="connsiteX0" fmla="*/ 1864895 w 4584031"/>
              <a:gd name="connsiteY0" fmla="*/ 6391400 h 6391400"/>
              <a:gd name="connsiteX1" fmla="*/ 2273717 w 4584031"/>
              <a:gd name="connsiteY1" fmla="*/ 6386513 h 6391400"/>
              <a:gd name="connsiteX2" fmla="*/ 2229978 w 4584031"/>
              <a:gd name="connsiteY2" fmla="*/ 6283993 h 6391400"/>
              <a:gd name="connsiteX3" fmla="*/ 2265697 w 4584031"/>
              <a:gd name="connsiteY3" fmla="*/ 6188743 h 6391400"/>
              <a:gd name="connsiteX4" fmla="*/ 2237873 w 4584031"/>
              <a:gd name="connsiteY4" fmla="*/ 6075947 h 6391400"/>
              <a:gd name="connsiteX5" fmla="*/ 2295149 w 4584031"/>
              <a:gd name="connsiteY5" fmla="*/ 6023183 h 6391400"/>
              <a:gd name="connsiteX6" fmla="*/ 2268078 w 4584031"/>
              <a:gd name="connsiteY6" fmla="*/ 5783931 h 6391400"/>
              <a:gd name="connsiteX7" fmla="*/ 2307807 w 4584031"/>
              <a:gd name="connsiteY7" fmla="*/ 5663865 h 6391400"/>
              <a:gd name="connsiteX8" fmla="*/ 2280360 w 4584031"/>
              <a:gd name="connsiteY8" fmla="*/ 5212807 h 6391400"/>
              <a:gd name="connsiteX9" fmla="*/ 2394284 w 4584031"/>
              <a:gd name="connsiteY9" fmla="*/ 5101389 h 6391400"/>
              <a:gd name="connsiteX10" fmla="*/ 2358189 w 4584031"/>
              <a:gd name="connsiteY10" fmla="*/ 4981073 h 6391400"/>
              <a:gd name="connsiteX11" fmla="*/ 2237873 w 4584031"/>
              <a:gd name="connsiteY11" fmla="*/ 4944979 h 6391400"/>
              <a:gd name="connsiteX12" fmla="*/ 2310063 w 4584031"/>
              <a:gd name="connsiteY12" fmla="*/ 4836694 h 6391400"/>
              <a:gd name="connsiteX13" fmla="*/ 2550695 w 4584031"/>
              <a:gd name="connsiteY13" fmla="*/ 4572000 h 6391400"/>
              <a:gd name="connsiteX14" fmla="*/ 2382252 w 4584031"/>
              <a:gd name="connsiteY14" fmla="*/ 4367463 h 6391400"/>
              <a:gd name="connsiteX15" fmla="*/ 2382252 w 4584031"/>
              <a:gd name="connsiteY15" fmla="*/ 3826042 h 6391400"/>
              <a:gd name="connsiteX16" fmla="*/ 2478505 w 4584031"/>
              <a:gd name="connsiteY16" fmla="*/ 3717757 h 6391400"/>
              <a:gd name="connsiteX17" fmla="*/ 2430003 w 4584031"/>
              <a:gd name="connsiteY17" fmla="*/ 3382754 h 6391400"/>
              <a:gd name="connsiteX18" fmla="*/ 2531769 w 4584031"/>
              <a:gd name="connsiteY18" fmla="*/ 3157036 h 6391400"/>
              <a:gd name="connsiteX19" fmla="*/ 2481262 w 4584031"/>
              <a:gd name="connsiteY19" fmla="*/ 3030579 h 6391400"/>
              <a:gd name="connsiteX20" fmla="*/ 2513347 w 4584031"/>
              <a:gd name="connsiteY20" fmla="*/ 2893093 h 6391400"/>
              <a:gd name="connsiteX21" fmla="*/ 2476124 w 4584031"/>
              <a:gd name="connsiteY21" fmla="*/ 2688682 h 6391400"/>
              <a:gd name="connsiteX22" fmla="*/ 2563227 w 4584031"/>
              <a:gd name="connsiteY22" fmla="*/ 2791702 h 6391400"/>
              <a:gd name="connsiteX23" fmla="*/ 2632409 w 4584031"/>
              <a:gd name="connsiteY23" fmla="*/ 2631156 h 6391400"/>
              <a:gd name="connsiteX24" fmla="*/ 2514600 w 4584031"/>
              <a:gd name="connsiteY24" fmla="*/ 2442410 h 6391400"/>
              <a:gd name="connsiteX25" fmla="*/ 2610852 w 4584031"/>
              <a:gd name="connsiteY25" fmla="*/ 2261936 h 6391400"/>
              <a:gd name="connsiteX26" fmla="*/ 2514600 w 4584031"/>
              <a:gd name="connsiteY26" fmla="*/ 2189747 h 6391400"/>
              <a:gd name="connsiteX27" fmla="*/ 2598821 w 4584031"/>
              <a:gd name="connsiteY27" fmla="*/ 1913021 h 6391400"/>
              <a:gd name="connsiteX28" fmla="*/ 2683042 w 4584031"/>
              <a:gd name="connsiteY28" fmla="*/ 1624263 h 6391400"/>
              <a:gd name="connsiteX29" fmla="*/ 3068052 w 4584031"/>
              <a:gd name="connsiteY29" fmla="*/ 1528010 h 6391400"/>
              <a:gd name="connsiteX30" fmla="*/ 3392905 w 4584031"/>
              <a:gd name="connsiteY30" fmla="*/ 1636294 h 6391400"/>
              <a:gd name="connsiteX31" fmla="*/ 3284621 w 4584031"/>
              <a:gd name="connsiteY31" fmla="*/ 1371600 h 6391400"/>
              <a:gd name="connsiteX32" fmla="*/ 3693695 w 4584031"/>
              <a:gd name="connsiteY32" fmla="*/ 1383631 h 6391400"/>
              <a:gd name="connsiteX33" fmla="*/ 3934326 w 4584031"/>
              <a:gd name="connsiteY33" fmla="*/ 1263315 h 6391400"/>
              <a:gd name="connsiteX34" fmla="*/ 3886200 w 4584031"/>
              <a:gd name="connsiteY34" fmla="*/ 1155031 h 6391400"/>
              <a:gd name="connsiteX35" fmla="*/ 4211052 w 4584031"/>
              <a:gd name="connsiteY35" fmla="*/ 1167063 h 6391400"/>
              <a:gd name="connsiteX36" fmla="*/ 4584031 w 4584031"/>
              <a:gd name="connsiteY36" fmla="*/ 878305 h 6391400"/>
              <a:gd name="connsiteX37" fmla="*/ 4259179 w 4584031"/>
              <a:gd name="connsiteY37" fmla="*/ 842210 h 6391400"/>
              <a:gd name="connsiteX38" fmla="*/ 3741821 w 4584031"/>
              <a:gd name="connsiteY38" fmla="*/ 1058779 h 6391400"/>
              <a:gd name="connsiteX39" fmla="*/ 3693695 w 4584031"/>
              <a:gd name="connsiteY39" fmla="*/ 1010652 h 6391400"/>
              <a:gd name="connsiteX40" fmla="*/ 4042610 w 4584031"/>
              <a:gd name="connsiteY40" fmla="*/ 745957 h 6391400"/>
              <a:gd name="connsiteX41" fmla="*/ 3886200 w 4584031"/>
              <a:gd name="connsiteY41" fmla="*/ 637673 h 6391400"/>
              <a:gd name="connsiteX42" fmla="*/ 3886200 w 4584031"/>
              <a:gd name="connsiteY42" fmla="*/ 637673 h 6391400"/>
              <a:gd name="connsiteX43" fmla="*/ 3645568 w 4584031"/>
              <a:gd name="connsiteY43" fmla="*/ 613610 h 6391400"/>
              <a:gd name="connsiteX44" fmla="*/ 3657600 w 4584031"/>
              <a:gd name="connsiteY44" fmla="*/ 288757 h 6391400"/>
              <a:gd name="connsiteX45" fmla="*/ 3320716 w 4584031"/>
              <a:gd name="connsiteY45" fmla="*/ 372979 h 6391400"/>
              <a:gd name="connsiteX46" fmla="*/ 3176337 w 4584031"/>
              <a:gd name="connsiteY46" fmla="*/ 457200 h 6391400"/>
              <a:gd name="connsiteX47" fmla="*/ 2959768 w 4584031"/>
              <a:gd name="connsiteY47" fmla="*/ 300789 h 6391400"/>
              <a:gd name="connsiteX48" fmla="*/ 2827421 w 4584031"/>
              <a:gd name="connsiteY48" fmla="*/ 156410 h 6391400"/>
              <a:gd name="connsiteX49" fmla="*/ 2610852 w 4584031"/>
              <a:gd name="connsiteY49" fmla="*/ 336884 h 6391400"/>
              <a:gd name="connsiteX50" fmla="*/ 2478505 w 4584031"/>
              <a:gd name="connsiteY50" fmla="*/ 132347 h 6391400"/>
              <a:gd name="connsiteX51" fmla="*/ 2310063 w 4584031"/>
              <a:gd name="connsiteY51" fmla="*/ 228600 h 6391400"/>
              <a:gd name="connsiteX52" fmla="*/ 2213810 w 4584031"/>
              <a:gd name="connsiteY52" fmla="*/ 360947 h 6391400"/>
              <a:gd name="connsiteX53" fmla="*/ 2141621 w 4584031"/>
              <a:gd name="connsiteY53" fmla="*/ 120315 h 6391400"/>
              <a:gd name="connsiteX54" fmla="*/ 1973179 w 4584031"/>
              <a:gd name="connsiteY54" fmla="*/ 180473 h 6391400"/>
              <a:gd name="connsiteX55" fmla="*/ 1973179 w 4584031"/>
              <a:gd name="connsiteY55" fmla="*/ 180473 h 6391400"/>
              <a:gd name="connsiteX56" fmla="*/ 1684421 w 4584031"/>
              <a:gd name="connsiteY56" fmla="*/ 36094 h 6391400"/>
              <a:gd name="connsiteX57" fmla="*/ 1576137 w 4584031"/>
              <a:gd name="connsiteY57" fmla="*/ 204536 h 6391400"/>
              <a:gd name="connsiteX58" fmla="*/ 1443789 w 4584031"/>
              <a:gd name="connsiteY58" fmla="*/ 240631 h 6391400"/>
              <a:gd name="connsiteX59" fmla="*/ 1155031 w 4584031"/>
              <a:gd name="connsiteY59" fmla="*/ 0 h 6391400"/>
              <a:gd name="connsiteX60" fmla="*/ 1010652 w 4584031"/>
              <a:gd name="connsiteY60" fmla="*/ 120315 h 6391400"/>
              <a:gd name="connsiteX61" fmla="*/ 878305 w 4584031"/>
              <a:gd name="connsiteY61" fmla="*/ 12031 h 6391400"/>
              <a:gd name="connsiteX62" fmla="*/ 818147 w 4584031"/>
              <a:gd name="connsiteY62" fmla="*/ 156410 h 6391400"/>
              <a:gd name="connsiteX63" fmla="*/ 709863 w 4584031"/>
              <a:gd name="connsiteY63" fmla="*/ 96252 h 6391400"/>
              <a:gd name="connsiteX64" fmla="*/ 493295 w 4584031"/>
              <a:gd name="connsiteY64" fmla="*/ 397042 h 6391400"/>
              <a:gd name="connsiteX65" fmla="*/ 204537 w 4584031"/>
              <a:gd name="connsiteY65" fmla="*/ 505326 h 6391400"/>
              <a:gd name="connsiteX66" fmla="*/ 0 w 4584031"/>
              <a:gd name="connsiteY66" fmla="*/ 625642 h 6391400"/>
              <a:gd name="connsiteX67" fmla="*/ 541421 w 4584031"/>
              <a:gd name="connsiteY67" fmla="*/ 938463 h 6391400"/>
              <a:gd name="connsiteX68" fmla="*/ 204537 w 4584031"/>
              <a:gd name="connsiteY68" fmla="*/ 1082842 h 6391400"/>
              <a:gd name="connsiteX69" fmla="*/ 469231 w 4584031"/>
              <a:gd name="connsiteY69" fmla="*/ 1275347 h 6391400"/>
              <a:gd name="connsiteX70" fmla="*/ 156410 w 4584031"/>
              <a:gd name="connsiteY70" fmla="*/ 1323473 h 6391400"/>
              <a:gd name="connsiteX71" fmla="*/ 709863 w 4584031"/>
              <a:gd name="connsiteY71" fmla="*/ 1624263 h 6391400"/>
              <a:gd name="connsiteX72" fmla="*/ 709863 w 4584031"/>
              <a:gd name="connsiteY72" fmla="*/ 1720515 h 6391400"/>
              <a:gd name="connsiteX73" fmla="*/ 998621 w 4584031"/>
              <a:gd name="connsiteY73" fmla="*/ 1684421 h 6391400"/>
              <a:gd name="connsiteX74" fmla="*/ 1251284 w 4584031"/>
              <a:gd name="connsiteY74" fmla="*/ 1973179 h 6391400"/>
              <a:gd name="connsiteX75" fmla="*/ 1443789 w 4584031"/>
              <a:gd name="connsiteY75" fmla="*/ 1792705 h 6391400"/>
              <a:gd name="connsiteX76" fmla="*/ 1491916 w 4584031"/>
              <a:gd name="connsiteY76" fmla="*/ 2117557 h 6391400"/>
              <a:gd name="connsiteX77" fmla="*/ 1636295 w 4584031"/>
              <a:gd name="connsiteY77" fmla="*/ 2033336 h 6391400"/>
              <a:gd name="connsiteX78" fmla="*/ 1479884 w 4584031"/>
              <a:gd name="connsiteY78" fmla="*/ 2622884 h 6391400"/>
              <a:gd name="connsiteX79" fmla="*/ 1624263 w 4584031"/>
              <a:gd name="connsiteY79" fmla="*/ 2707105 h 6391400"/>
              <a:gd name="connsiteX80" fmla="*/ 1455821 w 4584031"/>
              <a:gd name="connsiteY80" fmla="*/ 3212431 h 6391400"/>
              <a:gd name="connsiteX81" fmla="*/ 1708484 w 4584031"/>
              <a:gd name="connsiteY81" fmla="*/ 3164305 h 6391400"/>
              <a:gd name="connsiteX82" fmla="*/ 1636295 w 4584031"/>
              <a:gd name="connsiteY82" fmla="*/ 3441031 h 6391400"/>
              <a:gd name="connsiteX83" fmla="*/ 1756610 w 4584031"/>
              <a:gd name="connsiteY83" fmla="*/ 3657600 h 6391400"/>
              <a:gd name="connsiteX84" fmla="*/ 1588168 w 4584031"/>
              <a:gd name="connsiteY84" fmla="*/ 3934326 h 6391400"/>
              <a:gd name="connsiteX85" fmla="*/ 1732547 w 4584031"/>
              <a:gd name="connsiteY85" fmla="*/ 4090736 h 6391400"/>
              <a:gd name="connsiteX86" fmla="*/ 1696452 w 4584031"/>
              <a:gd name="connsiteY86" fmla="*/ 4331368 h 6391400"/>
              <a:gd name="connsiteX87" fmla="*/ 1672389 w 4584031"/>
              <a:gd name="connsiteY87" fmla="*/ 4608094 h 6391400"/>
              <a:gd name="connsiteX88" fmla="*/ 1780673 w 4584031"/>
              <a:gd name="connsiteY88" fmla="*/ 4764505 h 6391400"/>
              <a:gd name="connsiteX89" fmla="*/ 1732547 w 4584031"/>
              <a:gd name="connsiteY89" fmla="*/ 5161547 h 6391400"/>
              <a:gd name="connsiteX90" fmla="*/ 1818022 w 4584031"/>
              <a:gd name="connsiteY90" fmla="*/ 5267199 h 6391400"/>
              <a:gd name="connsiteX91" fmla="*/ 1872289 w 4584031"/>
              <a:gd name="connsiteY91" fmla="*/ 5409071 h 6391400"/>
              <a:gd name="connsiteX92" fmla="*/ 1838826 w 4584031"/>
              <a:gd name="connsiteY92" fmla="*/ 5709109 h 6391400"/>
              <a:gd name="connsiteX93" fmla="*/ 1887078 w 4584031"/>
              <a:gd name="connsiteY93" fmla="*/ 5731543 h 6391400"/>
              <a:gd name="connsiteX94" fmla="*/ 1876926 w 4584031"/>
              <a:gd name="connsiteY94" fmla="*/ 5859379 h 6391400"/>
              <a:gd name="connsiteX95" fmla="*/ 1828800 w 4584031"/>
              <a:gd name="connsiteY95" fmla="*/ 6063915 h 6391400"/>
              <a:gd name="connsiteX96" fmla="*/ 1826669 w 4584031"/>
              <a:gd name="connsiteY96" fmla="*/ 6158288 h 6391400"/>
              <a:gd name="connsiteX97" fmla="*/ 1804235 w 4584031"/>
              <a:gd name="connsiteY97" fmla="*/ 6237622 h 6391400"/>
              <a:gd name="connsiteX98" fmla="*/ 1864895 w 4584031"/>
              <a:gd name="connsiteY98" fmla="*/ 6391400 h 6391400"/>
              <a:gd name="connsiteX0" fmla="*/ 1864895 w 4584031"/>
              <a:gd name="connsiteY0" fmla="*/ 6391400 h 6391400"/>
              <a:gd name="connsiteX1" fmla="*/ 2273717 w 4584031"/>
              <a:gd name="connsiteY1" fmla="*/ 6386513 h 6391400"/>
              <a:gd name="connsiteX2" fmla="*/ 2229978 w 4584031"/>
              <a:gd name="connsiteY2" fmla="*/ 6283993 h 6391400"/>
              <a:gd name="connsiteX3" fmla="*/ 2265697 w 4584031"/>
              <a:gd name="connsiteY3" fmla="*/ 6188743 h 6391400"/>
              <a:gd name="connsiteX4" fmla="*/ 2237873 w 4584031"/>
              <a:gd name="connsiteY4" fmla="*/ 6075947 h 6391400"/>
              <a:gd name="connsiteX5" fmla="*/ 2295149 w 4584031"/>
              <a:gd name="connsiteY5" fmla="*/ 6023183 h 6391400"/>
              <a:gd name="connsiteX6" fmla="*/ 2268078 w 4584031"/>
              <a:gd name="connsiteY6" fmla="*/ 5783931 h 6391400"/>
              <a:gd name="connsiteX7" fmla="*/ 2307807 w 4584031"/>
              <a:gd name="connsiteY7" fmla="*/ 5663865 h 6391400"/>
              <a:gd name="connsiteX8" fmla="*/ 2277603 w 4584031"/>
              <a:gd name="connsiteY8" fmla="*/ 5457699 h 6391400"/>
              <a:gd name="connsiteX9" fmla="*/ 2280360 w 4584031"/>
              <a:gd name="connsiteY9" fmla="*/ 5212807 h 6391400"/>
              <a:gd name="connsiteX10" fmla="*/ 2394284 w 4584031"/>
              <a:gd name="connsiteY10" fmla="*/ 5101389 h 6391400"/>
              <a:gd name="connsiteX11" fmla="*/ 2358189 w 4584031"/>
              <a:gd name="connsiteY11" fmla="*/ 4981073 h 6391400"/>
              <a:gd name="connsiteX12" fmla="*/ 2237873 w 4584031"/>
              <a:gd name="connsiteY12" fmla="*/ 4944979 h 6391400"/>
              <a:gd name="connsiteX13" fmla="*/ 2310063 w 4584031"/>
              <a:gd name="connsiteY13" fmla="*/ 4836694 h 6391400"/>
              <a:gd name="connsiteX14" fmla="*/ 2550695 w 4584031"/>
              <a:gd name="connsiteY14" fmla="*/ 4572000 h 6391400"/>
              <a:gd name="connsiteX15" fmla="*/ 2382252 w 4584031"/>
              <a:gd name="connsiteY15" fmla="*/ 4367463 h 6391400"/>
              <a:gd name="connsiteX16" fmla="*/ 2382252 w 4584031"/>
              <a:gd name="connsiteY16" fmla="*/ 3826042 h 6391400"/>
              <a:gd name="connsiteX17" fmla="*/ 2478505 w 4584031"/>
              <a:gd name="connsiteY17" fmla="*/ 3717757 h 6391400"/>
              <a:gd name="connsiteX18" fmla="*/ 2430003 w 4584031"/>
              <a:gd name="connsiteY18" fmla="*/ 3382754 h 6391400"/>
              <a:gd name="connsiteX19" fmla="*/ 2531769 w 4584031"/>
              <a:gd name="connsiteY19" fmla="*/ 3157036 h 6391400"/>
              <a:gd name="connsiteX20" fmla="*/ 2481262 w 4584031"/>
              <a:gd name="connsiteY20" fmla="*/ 3030579 h 6391400"/>
              <a:gd name="connsiteX21" fmla="*/ 2513347 w 4584031"/>
              <a:gd name="connsiteY21" fmla="*/ 2893093 h 6391400"/>
              <a:gd name="connsiteX22" fmla="*/ 2476124 w 4584031"/>
              <a:gd name="connsiteY22" fmla="*/ 2688682 h 6391400"/>
              <a:gd name="connsiteX23" fmla="*/ 2563227 w 4584031"/>
              <a:gd name="connsiteY23" fmla="*/ 2791702 h 6391400"/>
              <a:gd name="connsiteX24" fmla="*/ 2632409 w 4584031"/>
              <a:gd name="connsiteY24" fmla="*/ 2631156 h 6391400"/>
              <a:gd name="connsiteX25" fmla="*/ 2514600 w 4584031"/>
              <a:gd name="connsiteY25" fmla="*/ 2442410 h 6391400"/>
              <a:gd name="connsiteX26" fmla="*/ 2610852 w 4584031"/>
              <a:gd name="connsiteY26" fmla="*/ 2261936 h 6391400"/>
              <a:gd name="connsiteX27" fmla="*/ 2514600 w 4584031"/>
              <a:gd name="connsiteY27" fmla="*/ 2189747 h 6391400"/>
              <a:gd name="connsiteX28" fmla="*/ 2598821 w 4584031"/>
              <a:gd name="connsiteY28" fmla="*/ 1913021 h 6391400"/>
              <a:gd name="connsiteX29" fmla="*/ 2683042 w 4584031"/>
              <a:gd name="connsiteY29" fmla="*/ 1624263 h 6391400"/>
              <a:gd name="connsiteX30" fmla="*/ 3068052 w 4584031"/>
              <a:gd name="connsiteY30" fmla="*/ 1528010 h 6391400"/>
              <a:gd name="connsiteX31" fmla="*/ 3392905 w 4584031"/>
              <a:gd name="connsiteY31" fmla="*/ 1636294 h 6391400"/>
              <a:gd name="connsiteX32" fmla="*/ 3284621 w 4584031"/>
              <a:gd name="connsiteY32" fmla="*/ 1371600 h 6391400"/>
              <a:gd name="connsiteX33" fmla="*/ 3693695 w 4584031"/>
              <a:gd name="connsiteY33" fmla="*/ 1383631 h 6391400"/>
              <a:gd name="connsiteX34" fmla="*/ 3934326 w 4584031"/>
              <a:gd name="connsiteY34" fmla="*/ 1263315 h 6391400"/>
              <a:gd name="connsiteX35" fmla="*/ 3886200 w 4584031"/>
              <a:gd name="connsiteY35" fmla="*/ 1155031 h 6391400"/>
              <a:gd name="connsiteX36" fmla="*/ 4211052 w 4584031"/>
              <a:gd name="connsiteY36" fmla="*/ 1167063 h 6391400"/>
              <a:gd name="connsiteX37" fmla="*/ 4584031 w 4584031"/>
              <a:gd name="connsiteY37" fmla="*/ 878305 h 6391400"/>
              <a:gd name="connsiteX38" fmla="*/ 4259179 w 4584031"/>
              <a:gd name="connsiteY38" fmla="*/ 842210 h 6391400"/>
              <a:gd name="connsiteX39" fmla="*/ 3741821 w 4584031"/>
              <a:gd name="connsiteY39" fmla="*/ 1058779 h 6391400"/>
              <a:gd name="connsiteX40" fmla="*/ 3693695 w 4584031"/>
              <a:gd name="connsiteY40" fmla="*/ 1010652 h 6391400"/>
              <a:gd name="connsiteX41" fmla="*/ 4042610 w 4584031"/>
              <a:gd name="connsiteY41" fmla="*/ 745957 h 6391400"/>
              <a:gd name="connsiteX42" fmla="*/ 3886200 w 4584031"/>
              <a:gd name="connsiteY42" fmla="*/ 637673 h 6391400"/>
              <a:gd name="connsiteX43" fmla="*/ 3886200 w 4584031"/>
              <a:gd name="connsiteY43" fmla="*/ 637673 h 6391400"/>
              <a:gd name="connsiteX44" fmla="*/ 3645568 w 4584031"/>
              <a:gd name="connsiteY44" fmla="*/ 613610 h 6391400"/>
              <a:gd name="connsiteX45" fmla="*/ 3657600 w 4584031"/>
              <a:gd name="connsiteY45" fmla="*/ 288757 h 6391400"/>
              <a:gd name="connsiteX46" fmla="*/ 3320716 w 4584031"/>
              <a:gd name="connsiteY46" fmla="*/ 372979 h 6391400"/>
              <a:gd name="connsiteX47" fmla="*/ 3176337 w 4584031"/>
              <a:gd name="connsiteY47" fmla="*/ 457200 h 6391400"/>
              <a:gd name="connsiteX48" fmla="*/ 2959768 w 4584031"/>
              <a:gd name="connsiteY48" fmla="*/ 300789 h 6391400"/>
              <a:gd name="connsiteX49" fmla="*/ 2827421 w 4584031"/>
              <a:gd name="connsiteY49" fmla="*/ 156410 h 6391400"/>
              <a:gd name="connsiteX50" fmla="*/ 2610852 w 4584031"/>
              <a:gd name="connsiteY50" fmla="*/ 336884 h 6391400"/>
              <a:gd name="connsiteX51" fmla="*/ 2478505 w 4584031"/>
              <a:gd name="connsiteY51" fmla="*/ 132347 h 6391400"/>
              <a:gd name="connsiteX52" fmla="*/ 2310063 w 4584031"/>
              <a:gd name="connsiteY52" fmla="*/ 228600 h 6391400"/>
              <a:gd name="connsiteX53" fmla="*/ 2213810 w 4584031"/>
              <a:gd name="connsiteY53" fmla="*/ 360947 h 6391400"/>
              <a:gd name="connsiteX54" fmla="*/ 2141621 w 4584031"/>
              <a:gd name="connsiteY54" fmla="*/ 120315 h 6391400"/>
              <a:gd name="connsiteX55" fmla="*/ 1973179 w 4584031"/>
              <a:gd name="connsiteY55" fmla="*/ 180473 h 6391400"/>
              <a:gd name="connsiteX56" fmla="*/ 1973179 w 4584031"/>
              <a:gd name="connsiteY56" fmla="*/ 180473 h 6391400"/>
              <a:gd name="connsiteX57" fmla="*/ 1684421 w 4584031"/>
              <a:gd name="connsiteY57" fmla="*/ 36094 h 6391400"/>
              <a:gd name="connsiteX58" fmla="*/ 1576137 w 4584031"/>
              <a:gd name="connsiteY58" fmla="*/ 204536 h 6391400"/>
              <a:gd name="connsiteX59" fmla="*/ 1443789 w 4584031"/>
              <a:gd name="connsiteY59" fmla="*/ 240631 h 6391400"/>
              <a:gd name="connsiteX60" fmla="*/ 1155031 w 4584031"/>
              <a:gd name="connsiteY60" fmla="*/ 0 h 6391400"/>
              <a:gd name="connsiteX61" fmla="*/ 1010652 w 4584031"/>
              <a:gd name="connsiteY61" fmla="*/ 120315 h 6391400"/>
              <a:gd name="connsiteX62" fmla="*/ 878305 w 4584031"/>
              <a:gd name="connsiteY62" fmla="*/ 12031 h 6391400"/>
              <a:gd name="connsiteX63" fmla="*/ 818147 w 4584031"/>
              <a:gd name="connsiteY63" fmla="*/ 156410 h 6391400"/>
              <a:gd name="connsiteX64" fmla="*/ 709863 w 4584031"/>
              <a:gd name="connsiteY64" fmla="*/ 96252 h 6391400"/>
              <a:gd name="connsiteX65" fmla="*/ 493295 w 4584031"/>
              <a:gd name="connsiteY65" fmla="*/ 397042 h 6391400"/>
              <a:gd name="connsiteX66" fmla="*/ 204537 w 4584031"/>
              <a:gd name="connsiteY66" fmla="*/ 505326 h 6391400"/>
              <a:gd name="connsiteX67" fmla="*/ 0 w 4584031"/>
              <a:gd name="connsiteY67" fmla="*/ 625642 h 6391400"/>
              <a:gd name="connsiteX68" fmla="*/ 541421 w 4584031"/>
              <a:gd name="connsiteY68" fmla="*/ 938463 h 6391400"/>
              <a:gd name="connsiteX69" fmla="*/ 204537 w 4584031"/>
              <a:gd name="connsiteY69" fmla="*/ 1082842 h 6391400"/>
              <a:gd name="connsiteX70" fmla="*/ 469231 w 4584031"/>
              <a:gd name="connsiteY70" fmla="*/ 1275347 h 6391400"/>
              <a:gd name="connsiteX71" fmla="*/ 156410 w 4584031"/>
              <a:gd name="connsiteY71" fmla="*/ 1323473 h 6391400"/>
              <a:gd name="connsiteX72" fmla="*/ 709863 w 4584031"/>
              <a:gd name="connsiteY72" fmla="*/ 1624263 h 6391400"/>
              <a:gd name="connsiteX73" fmla="*/ 709863 w 4584031"/>
              <a:gd name="connsiteY73" fmla="*/ 1720515 h 6391400"/>
              <a:gd name="connsiteX74" fmla="*/ 998621 w 4584031"/>
              <a:gd name="connsiteY74" fmla="*/ 1684421 h 6391400"/>
              <a:gd name="connsiteX75" fmla="*/ 1251284 w 4584031"/>
              <a:gd name="connsiteY75" fmla="*/ 1973179 h 6391400"/>
              <a:gd name="connsiteX76" fmla="*/ 1443789 w 4584031"/>
              <a:gd name="connsiteY76" fmla="*/ 1792705 h 6391400"/>
              <a:gd name="connsiteX77" fmla="*/ 1491916 w 4584031"/>
              <a:gd name="connsiteY77" fmla="*/ 2117557 h 6391400"/>
              <a:gd name="connsiteX78" fmla="*/ 1636295 w 4584031"/>
              <a:gd name="connsiteY78" fmla="*/ 2033336 h 6391400"/>
              <a:gd name="connsiteX79" fmla="*/ 1479884 w 4584031"/>
              <a:gd name="connsiteY79" fmla="*/ 2622884 h 6391400"/>
              <a:gd name="connsiteX80" fmla="*/ 1624263 w 4584031"/>
              <a:gd name="connsiteY80" fmla="*/ 2707105 h 6391400"/>
              <a:gd name="connsiteX81" fmla="*/ 1455821 w 4584031"/>
              <a:gd name="connsiteY81" fmla="*/ 3212431 h 6391400"/>
              <a:gd name="connsiteX82" fmla="*/ 1708484 w 4584031"/>
              <a:gd name="connsiteY82" fmla="*/ 3164305 h 6391400"/>
              <a:gd name="connsiteX83" fmla="*/ 1636295 w 4584031"/>
              <a:gd name="connsiteY83" fmla="*/ 3441031 h 6391400"/>
              <a:gd name="connsiteX84" fmla="*/ 1756610 w 4584031"/>
              <a:gd name="connsiteY84" fmla="*/ 3657600 h 6391400"/>
              <a:gd name="connsiteX85" fmla="*/ 1588168 w 4584031"/>
              <a:gd name="connsiteY85" fmla="*/ 3934326 h 6391400"/>
              <a:gd name="connsiteX86" fmla="*/ 1732547 w 4584031"/>
              <a:gd name="connsiteY86" fmla="*/ 4090736 h 6391400"/>
              <a:gd name="connsiteX87" fmla="*/ 1696452 w 4584031"/>
              <a:gd name="connsiteY87" fmla="*/ 4331368 h 6391400"/>
              <a:gd name="connsiteX88" fmla="*/ 1672389 w 4584031"/>
              <a:gd name="connsiteY88" fmla="*/ 4608094 h 6391400"/>
              <a:gd name="connsiteX89" fmla="*/ 1780673 w 4584031"/>
              <a:gd name="connsiteY89" fmla="*/ 4764505 h 6391400"/>
              <a:gd name="connsiteX90" fmla="*/ 1732547 w 4584031"/>
              <a:gd name="connsiteY90" fmla="*/ 5161547 h 6391400"/>
              <a:gd name="connsiteX91" fmla="*/ 1818022 w 4584031"/>
              <a:gd name="connsiteY91" fmla="*/ 5267199 h 6391400"/>
              <a:gd name="connsiteX92" fmla="*/ 1872289 w 4584031"/>
              <a:gd name="connsiteY92" fmla="*/ 5409071 h 6391400"/>
              <a:gd name="connsiteX93" fmla="*/ 1838826 w 4584031"/>
              <a:gd name="connsiteY93" fmla="*/ 5709109 h 6391400"/>
              <a:gd name="connsiteX94" fmla="*/ 1887078 w 4584031"/>
              <a:gd name="connsiteY94" fmla="*/ 5731543 h 6391400"/>
              <a:gd name="connsiteX95" fmla="*/ 1876926 w 4584031"/>
              <a:gd name="connsiteY95" fmla="*/ 5859379 h 6391400"/>
              <a:gd name="connsiteX96" fmla="*/ 1828800 w 4584031"/>
              <a:gd name="connsiteY96" fmla="*/ 6063915 h 6391400"/>
              <a:gd name="connsiteX97" fmla="*/ 1826669 w 4584031"/>
              <a:gd name="connsiteY97" fmla="*/ 6158288 h 6391400"/>
              <a:gd name="connsiteX98" fmla="*/ 1804235 w 4584031"/>
              <a:gd name="connsiteY98" fmla="*/ 6237622 h 6391400"/>
              <a:gd name="connsiteX99" fmla="*/ 1864895 w 4584031"/>
              <a:gd name="connsiteY99" fmla="*/ 6391400 h 6391400"/>
              <a:gd name="connsiteX0" fmla="*/ 1864895 w 4584031"/>
              <a:gd name="connsiteY0" fmla="*/ 6391400 h 6391400"/>
              <a:gd name="connsiteX1" fmla="*/ 2273717 w 4584031"/>
              <a:gd name="connsiteY1" fmla="*/ 6386513 h 6391400"/>
              <a:gd name="connsiteX2" fmla="*/ 2229978 w 4584031"/>
              <a:gd name="connsiteY2" fmla="*/ 6283993 h 6391400"/>
              <a:gd name="connsiteX3" fmla="*/ 2265697 w 4584031"/>
              <a:gd name="connsiteY3" fmla="*/ 6188743 h 6391400"/>
              <a:gd name="connsiteX4" fmla="*/ 2237873 w 4584031"/>
              <a:gd name="connsiteY4" fmla="*/ 6075947 h 6391400"/>
              <a:gd name="connsiteX5" fmla="*/ 2295149 w 4584031"/>
              <a:gd name="connsiteY5" fmla="*/ 6023183 h 6391400"/>
              <a:gd name="connsiteX6" fmla="*/ 2268078 w 4584031"/>
              <a:gd name="connsiteY6" fmla="*/ 5783931 h 6391400"/>
              <a:gd name="connsiteX7" fmla="*/ 2307807 w 4584031"/>
              <a:gd name="connsiteY7" fmla="*/ 5663865 h 6391400"/>
              <a:gd name="connsiteX8" fmla="*/ 2277603 w 4584031"/>
              <a:gd name="connsiteY8" fmla="*/ 5457699 h 6391400"/>
              <a:gd name="connsiteX9" fmla="*/ 2280360 w 4584031"/>
              <a:gd name="connsiteY9" fmla="*/ 5212807 h 6391400"/>
              <a:gd name="connsiteX10" fmla="*/ 2365709 w 4584031"/>
              <a:gd name="connsiteY10" fmla="*/ 5168064 h 6391400"/>
              <a:gd name="connsiteX11" fmla="*/ 2358189 w 4584031"/>
              <a:gd name="connsiteY11" fmla="*/ 4981073 h 6391400"/>
              <a:gd name="connsiteX12" fmla="*/ 2237873 w 4584031"/>
              <a:gd name="connsiteY12" fmla="*/ 4944979 h 6391400"/>
              <a:gd name="connsiteX13" fmla="*/ 2310063 w 4584031"/>
              <a:gd name="connsiteY13" fmla="*/ 4836694 h 6391400"/>
              <a:gd name="connsiteX14" fmla="*/ 2550695 w 4584031"/>
              <a:gd name="connsiteY14" fmla="*/ 4572000 h 6391400"/>
              <a:gd name="connsiteX15" fmla="*/ 2382252 w 4584031"/>
              <a:gd name="connsiteY15" fmla="*/ 4367463 h 6391400"/>
              <a:gd name="connsiteX16" fmla="*/ 2382252 w 4584031"/>
              <a:gd name="connsiteY16" fmla="*/ 3826042 h 6391400"/>
              <a:gd name="connsiteX17" fmla="*/ 2478505 w 4584031"/>
              <a:gd name="connsiteY17" fmla="*/ 3717757 h 6391400"/>
              <a:gd name="connsiteX18" fmla="*/ 2430003 w 4584031"/>
              <a:gd name="connsiteY18" fmla="*/ 3382754 h 6391400"/>
              <a:gd name="connsiteX19" fmla="*/ 2531769 w 4584031"/>
              <a:gd name="connsiteY19" fmla="*/ 3157036 h 6391400"/>
              <a:gd name="connsiteX20" fmla="*/ 2481262 w 4584031"/>
              <a:gd name="connsiteY20" fmla="*/ 3030579 h 6391400"/>
              <a:gd name="connsiteX21" fmla="*/ 2513347 w 4584031"/>
              <a:gd name="connsiteY21" fmla="*/ 2893093 h 6391400"/>
              <a:gd name="connsiteX22" fmla="*/ 2476124 w 4584031"/>
              <a:gd name="connsiteY22" fmla="*/ 2688682 h 6391400"/>
              <a:gd name="connsiteX23" fmla="*/ 2563227 w 4584031"/>
              <a:gd name="connsiteY23" fmla="*/ 2791702 h 6391400"/>
              <a:gd name="connsiteX24" fmla="*/ 2632409 w 4584031"/>
              <a:gd name="connsiteY24" fmla="*/ 2631156 h 6391400"/>
              <a:gd name="connsiteX25" fmla="*/ 2514600 w 4584031"/>
              <a:gd name="connsiteY25" fmla="*/ 2442410 h 6391400"/>
              <a:gd name="connsiteX26" fmla="*/ 2610852 w 4584031"/>
              <a:gd name="connsiteY26" fmla="*/ 2261936 h 6391400"/>
              <a:gd name="connsiteX27" fmla="*/ 2514600 w 4584031"/>
              <a:gd name="connsiteY27" fmla="*/ 2189747 h 6391400"/>
              <a:gd name="connsiteX28" fmla="*/ 2598821 w 4584031"/>
              <a:gd name="connsiteY28" fmla="*/ 1913021 h 6391400"/>
              <a:gd name="connsiteX29" fmla="*/ 2683042 w 4584031"/>
              <a:gd name="connsiteY29" fmla="*/ 1624263 h 6391400"/>
              <a:gd name="connsiteX30" fmla="*/ 3068052 w 4584031"/>
              <a:gd name="connsiteY30" fmla="*/ 1528010 h 6391400"/>
              <a:gd name="connsiteX31" fmla="*/ 3392905 w 4584031"/>
              <a:gd name="connsiteY31" fmla="*/ 1636294 h 6391400"/>
              <a:gd name="connsiteX32" fmla="*/ 3284621 w 4584031"/>
              <a:gd name="connsiteY32" fmla="*/ 1371600 h 6391400"/>
              <a:gd name="connsiteX33" fmla="*/ 3693695 w 4584031"/>
              <a:gd name="connsiteY33" fmla="*/ 1383631 h 6391400"/>
              <a:gd name="connsiteX34" fmla="*/ 3934326 w 4584031"/>
              <a:gd name="connsiteY34" fmla="*/ 1263315 h 6391400"/>
              <a:gd name="connsiteX35" fmla="*/ 3886200 w 4584031"/>
              <a:gd name="connsiteY35" fmla="*/ 1155031 h 6391400"/>
              <a:gd name="connsiteX36" fmla="*/ 4211052 w 4584031"/>
              <a:gd name="connsiteY36" fmla="*/ 1167063 h 6391400"/>
              <a:gd name="connsiteX37" fmla="*/ 4584031 w 4584031"/>
              <a:gd name="connsiteY37" fmla="*/ 878305 h 6391400"/>
              <a:gd name="connsiteX38" fmla="*/ 4259179 w 4584031"/>
              <a:gd name="connsiteY38" fmla="*/ 842210 h 6391400"/>
              <a:gd name="connsiteX39" fmla="*/ 3741821 w 4584031"/>
              <a:gd name="connsiteY39" fmla="*/ 1058779 h 6391400"/>
              <a:gd name="connsiteX40" fmla="*/ 3693695 w 4584031"/>
              <a:gd name="connsiteY40" fmla="*/ 1010652 h 6391400"/>
              <a:gd name="connsiteX41" fmla="*/ 4042610 w 4584031"/>
              <a:gd name="connsiteY41" fmla="*/ 745957 h 6391400"/>
              <a:gd name="connsiteX42" fmla="*/ 3886200 w 4584031"/>
              <a:gd name="connsiteY42" fmla="*/ 637673 h 6391400"/>
              <a:gd name="connsiteX43" fmla="*/ 3886200 w 4584031"/>
              <a:gd name="connsiteY43" fmla="*/ 637673 h 6391400"/>
              <a:gd name="connsiteX44" fmla="*/ 3645568 w 4584031"/>
              <a:gd name="connsiteY44" fmla="*/ 613610 h 6391400"/>
              <a:gd name="connsiteX45" fmla="*/ 3657600 w 4584031"/>
              <a:gd name="connsiteY45" fmla="*/ 288757 h 6391400"/>
              <a:gd name="connsiteX46" fmla="*/ 3320716 w 4584031"/>
              <a:gd name="connsiteY46" fmla="*/ 372979 h 6391400"/>
              <a:gd name="connsiteX47" fmla="*/ 3176337 w 4584031"/>
              <a:gd name="connsiteY47" fmla="*/ 457200 h 6391400"/>
              <a:gd name="connsiteX48" fmla="*/ 2959768 w 4584031"/>
              <a:gd name="connsiteY48" fmla="*/ 300789 h 6391400"/>
              <a:gd name="connsiteX49" fmla="*/ 2827421 w 4584031"/>
              <a:gd name="connsiteY49" fmla="*/ 156410 h 6391400"/>
              <a:gd name="connsiteX50" fmla="*/ 2610852 w 4584031"/>
              <a:gd name="connsiteY50" fmla="*/ 336884 h 6391400"/>
              <a:gd name="connsiteX51" fmla="*/ 2478505 w 4584031"/>
              <a:gd name="connsiteY51" fmla="*/ 132347 h 6391400"/>
              <a:gd name="connsiteX52" fmla="*/ 2310063 w 4584031"/>
              <a:gd name="connsiteY52" fmla="*/ 228600 h 6391400"/>
              <a:gd name="connsiteX53" fmla="*/ 2213810 w 4584031"/>
              <a:gd name="connsiteY53" fmla="*/ 360947 h 6391400"/>
              <a:gd name="connsiteX54" fmla="*/ 2141621 w 4584031"/>
              <a:gd name="connsiteY54" fmla="*/ 120315 h 6391400"/>
              <a:gd name="connsiteX55" fmla="*/ 1973179 w 4584031"/>
              <a:gd name="connsiteY55" fmla="*/ 180473 h 6391400"/>
              <a:gd name="connsiteX56" fmla="*/ 1973179 w 4584031"/>
              <a:gd name="connsiteY56" fmla="*/ 180473 h 6391400"/>
              <a:gd name="connsiteX57" fmla="*/ 1684421 w 4584031"/>
              <a:gd name="connsiteY57" fmla="*/ 36094 h 6391400"/>
              <a:gd name="connsiteX58" fmla="*/ 1576137 w 4584031"/>
              <a:gd name="connsiteY58" fmla="*/ 204536 h 6391400"/>
              <a:gd name="connsiteX59" fmla="*/ 1443789 w 4584031"/>
              <a:gd name="connsiteY59" fmla="*/ 240631 h 6391400"/>
              <a:gd name="connsiteX60" fmla="*/ 1155031 w 4584031"/>
              <a:gd name="connsiteY60" fmla="*/ 0 h 6391400"/>
              <a:gd name="connsiteX61" fmla="*/ 1010652 w 4584031"/>
              <a:gd name="connsiteY61" fmla="*/ 120315 h 6391400"/>
              <a:gd name="connsiteX62" fmla="*/ 878305 w 4584031"/>
              <a:gd name="connsiteY62" fmla="*/ 12031 h 6391400"/>
              <a:gd name="connsiteX63" fmla="*/ 818147 w 4584031"/>
              <a:gd name="connsiteY63" fmla="*/ 156410 h 6391400"/>
              <a:gd name="connsiteX64" fmla="*/ 709863 w 4584031"/>
              <a:gd name="connsiteY64" fmla="*/ 96252 h 6391400"/>
              <a:gd name="connsiteX65" fmla="*/ 493295 w 4584031"/>
              <a:gd name="connsiteY65" fmla="*/ 397042 h 6391400"/>
              <a:gd name="connsiteX66" fmla="*/ 204537 w 4584031"/>
              <a:gd name="connsiteY66" fmla="*/ 505326 h 6391400"/>
              <a:gd name="connsiteX67" fmla="*/ 0 w 4584031"/>
              <a:gd name="connsiteY67" fmla="*/ 625642 h 6391400"/>
              <a:gd name="connsiteX68" fmla="*/ 541421 w 4584031"/>
              <a:gd name="connsiteY68" fmla="*/ 938463 h 6391400"/>
              <a:gd name="connsiteX69" fmla="*/ 204537 w 4584031"/>
              <a:gd name="connsiteY69" fmla="*/ 1082842 h 6391400"/>
              <a:gd name="connsiteX70" fmla="*/ 469231 w 4584031"/>
              <a:gd name="connsiteY70" fmla="*/ 1275347 h 6391400"/>
              <a:gd name="connsiteX71" fmla="*/ 156410 w 4584031"/>
              <a:gd name="connsiteY71" fmla="*/ 1323473 h 6391400"/>
              <a:gd name="connsiteX72" fmla="*/ 709863 w 4584031"/>
              <a:gd name="connsiteY72" fmla="*/ 1624263 h 6391400"/>
              <a:gd name="connsiteX73" fmla="*/ 709863 w 4584031"/>
              <a:gd name="connsiteY73" fmla="*/ 1720515 h 6391400"/>
              <a:gd name="connsiteX74" fmla="*/ 998621 w 4584031"/>
              <a:gd name="connsiteY74" fmla="*/ 1684421 h 6391400"/>
              <a:gd name="connsiteX75" fmla="*/ 1251284 w 4584031"/>
              <a:gd name="connsiteY75" fmla="*/ 1973179 h 6391400"/>
              <a:gd name="connsiteX76" fmla="*/ 1443789 w 4584031"/>
              <a:gd name="connsiteY76" fmla="*/ 1792705 h 6391400"/>
              <a:gd name="connsiteX77" fmla="*/ 1491916 w 4584031"/>
              <a:gd name="connsiteY77" fmla="*/ 2117557 h 6391400"/>
              <a:gd name="connsiteX78" fmla="*/ 1636295 w 4584031"/>
              <a:gd name="connsiteY78" fmla="*/ 2033336 h 6391400"/>
              <a:gd name="connsiteX79" fmla="*/ 1479884 w 4584031"/>
              <a:gd name="connsiteY79" fmla="*/ 2622884 h 6391400"/>
              <a:gd name="connsiteX80" fmla="*/ 1624263 w 4584031"/>
              <a:gd name="connsiteY80" fmla="*/ 2707105 h 6391400"/>
              <a:gd name="connsiteX81" fmla="*/ 1455821 w 4584031"/>
              <a:gd name="connsiteY81" fmla="*/ 3212431 h 6391400"/>
              <a:gd name="connsiteX82" fmla="*/ 1708484 w 4584031"/>
              <a:gd name="connsiteY82" fmla="*/ 3164305 h 6391400"/>
              <a:gd name="connsiteX83" fmla="*/ 1636295 w 4584031"/>
              <a:gd name="connsiteY83" fmla="*/ 3441031 h 6391400"/>
              <a:gd name="connsiteX84" fmla="*/ 1756610 w 4584031"/>
              <a:gd name="connsiteY84" fmla="*/ 3657600 h 6391400"/>
              <a:gd name="connsiteX85" fmla="*/ 1588168 w 4584031"/>
              <a:gd name="connsiteY85" fmla="*/ 3934326 h 6391400"/>
              <a:gd name="connsiteX86" fmla="*/ 1732547 w 4584031"/>
              <a:gd name="connsiteY86" fmla="*/ 4090736 h 6391400"/>
              <a:gd name="connsiteX87" fmla="*/ 1696452 w 4584031"/>
              <a:gd name="connsiteY87" fmla="*/ 4331368 h 6391400"/>
              <a:gd name="connsiteX88" fmla="*/ 1672389 w 4584031"/>
              <a:gd name="connsiteY88" fmla="*/ 4608094 h 6391400"/>
              <a:gd name="connsiteX89" fmla="*/ 1780673 w 4584031"/>
              <a:gd name="connsiteY89" fmla="*/ 4764505 h 6391400"/>
              <a:gd name="connsiteX90" fmla="*/ 1732547 w 4584031"/>
              <a:gd name="connsiteY90" fmla="*/ 5161547 h 6391400"/>
              <a:gd name="connsiteX91" fmla="*/ 1818022 w 4584031"/>
              <a:gd name="connsiteY91" fmla="*/ 5267199 h 6391400"/>
              <a:gd name="connsiteX92" fmla="*/ 1872289 w 4584031"/>
              <a:gd name="connsiteY92" fmla="*/ 5409071 h 6391400"/>
              <a:gd name="connsiteX93" fmla="*/ 1838826 w 4584031"/>
              <a:gd name="connsiteY93" fmla="*/ 5709109 h 6391400"/>
              <a:gd name="connsiteX94" fmla="*/ 1887078 w 4584031"/>
              <a:gd name="connsiteY94" fmla="*/ 5731543 h 6391400"/>
              <a:gd name="connsiteX95" fmla="*/ 1876926 w 4584031"/>
              <a:gd name="connsiteY95" fmla="*/ 5859379 h 6391400"/>
              <a:gd name="connsiteX96" fmla="*/ 1828800 w 4584031"/>
              <a:gd name="connsiteY96" fmla="*/ 6063915 h 6391400"/>
              <a:gd name="connsiteX97" fmla="*/ 1826669 w 4584031"/>
              <a:gd name="connsiteY97" fmla="*/ 6158288 h 6391400"/>
              <a:gd name="connsiteX98" fmla="*/ 1804235 w 4584031"/>
              <a:gd name="connsiteY98" fmla="*/ 6237622 h 6391400"/>
              <a:gd name="connsiteX99" fmla="*/ 1864895 w 4584031"/>
              <a:gd name="connsiteY99" fmla="*/ 6391400 h 6391400"/>
              <a:gd name="connsiteX0" fmla="*/ 1864895 w 4584031"/>
              <a:gd name="connsiteY0" fmla="*/ 6391400 h 6391400"/>
              <a:gd name="connsiteX1" fmla="*/ 2273717 w 4584031"/>
              <a:gd name="connsiteY1" fmla="*/ 6386513 h 6391400"/>
              <a:gd name="connsiteX2" fmla="*/ 2229978 w 4584031"/>
              <a:gd name="connsiteY2" fmla="*/ 6283993 h 6391400"/>
              <a:gd name="connsiteX3" fmla="*/ 2265697 w 4584031"/>
              <a:gd name="connsiteY3" fmla="*/ 6188743 h 6391400"/>
              <a:gd name="connsiteX4" fmla="*/ 2237873 w 4584031"/>
              <a:gd name="connsiteY4" fmla="*/ 6075947 h 6391400"/>
              <a:gd name="connsiteX5" fmla="*/ 2295149 w 4584031"/>
              <a:gd name="connsiteY5" fmla="*/ 6023183 h 6391400"/>
              <a:gd name="connsiteX6" fmla="*/ 2268078 w 4584031"/>
              <a:gd name="connsiteY6" fmla="*/ 5783931 h 6391400"/>
              <a:gd name="connsiteX7" fmla="*/ 2307807 w 4584031"/>
              <a:gd name="connsiteY7" fmla="*/ 5663865 h 6391400"/>
              <a:gd name="connsiteX8" fmla="*/ 2277603 w 4584031"/>
              <a:gd name="connsiteY8" fmla="*/ 5457699 h 6391400"/>
              <a:gd name="connsiteX9" fmla="*/ 2280360 w 4584031"/>
              <a:gd name="connsiteY9" fmla="*/ 5212807 h 6391400"/>
              <a:gd name="connsiteX10" fmla="*/ 2365709 w 4584031"/>
              <a:gd name="connsiteY10" fmla="*/ 5168064 h 6391400"/>
              <a:gd name="connsiteX11" fmla="*/ 2346282 w 4584031"/>
              <a:gd name="connsiteY11" fmla="*/ 5009648 h 6391400"/>
              <a:gd name="connsiteX12" fmla="*/ 2237873 w 4584031"/>
              <a:gd name="connsiteY12" fmla="*/ 4944979 h 6391400"/>
              <a:gd name="connsiteX13" fmla="*/ 2310063 w 4584031"/>
              <a:gd name="connsiteY13" fmla="*/ 4836694 h 6391400"/>
              <a:gd name="connsiteX14" fmla="*/ 2550695 w 4584031"/>
              <a:gd name="connsiteY14" fmla="*/ 4572000 h 6391400"/>
              <a:gd name="connsiteX15" fmla="*/ 2382252 w 4584031"/>
              <a:gd name="connsiteY15" fmla="*/ 4367463 h 6391400"/>
              <a:gd name="connsiteX16" fmla="*/ 2382252 w 4584031"/>
              <a:gd name="connsiteY16" fmla="*/ 3826042 h 6391400"/>
              <a:gd name="connsiteX17" fmla="*/ 2478505 w 4584031"/>
              <a:gd name="connsiteY17" fmla="*/ 3717757 h 6391400"/>
              <a:gd name="connsiteX18" fmla="*/ 2430003 w 4584031"/>
              <a:gd name="connsiteY18" fmla="*/ 3382754 h 6391400"/>
              <a:gd name="connsiteX19" fmla="*/ 2531769 w 4584031"/>
              <a:gd name="connsiteY19" fmla="*/ 3157036 h 6391400"/>
              <a:gd name="connsiteX20" fmla="*/ 2481262 w 4584031"/>
              <a:gd name="connsiteY20" fmla="*/ 3030579 h 6391400"/>
              <a:gd name="connsiteX21" fmla="*/ 2513347 w 4584031"/>
              <a:gd name="connsiteY21" fmla="*/ 2893093 h 6391400"/>
              <a:gd name="connsiteX22" fmla="*/ 2476124 w 4584031"/>
              <a:gd name="connsiteY22" fmla="*/ 2688682 h 6391400"/>
              <a:gd name="connsiteX23" fmla="*/ 2563227 w 4584031"/>
              <a:gd name="connsiteY23" fmla="*/ 2791702 h 6391400"/>
              <a:gd name="connsiteX24" fmla="*/ 2632409 w 4584031"/>
              <a:gd name="connsiteY24" fmla="*/ 2631156 h 6391400"/>
              <a:gd name="connsiteX25" fmla="*/ 2514600 w 4584031"/>
              <a:gd name="connsiteY25" fmla="*/ 2442410 h 6391400"/>
              <a:gd name="connsiteX26" fmla="*/ 2610852 w 4584031"/>
              <a:gd name="connsiteY26" fmla="*/ 2261936 h 6391400"/>
              <a:gd name="connsiteX27" fmla="*/ 2514600 w 4584031"/>
              <a:gd name="connsiteY27" fmla="*/ 2189747 h 6391400"/>
              <a:gd name="connsiteX28" fmla="*/ 2598821 w 4584031"/>
              <a:gd name="connsiteY28" fmla="*/ 1913021 h 6391400"/>
              <a:gd name="connsiteX29" fmla="*/ 2683042 w 4584031"/>
              <a:gd name="connsiteY29" fmla="*/ 1624263 h 6391400"/>
              <a:gd name="connsiteX30" fmla="*/ 3068052 w 4584031"/>
              <a:gd name="connsiteY30" fmla="*/ 1528010 h 6391400"/>
              <a:gd name="connsiteX31" fmla="*/ 3392905 w 4584031"/>
              <a:gd name="connsiteY31" fmla="*/ 1636294 h 6391400"/>
              <a:gd name="connsiteX32" fmla="*/ 3284621 w 4584031"/>
              <a:gd name="connsiteY32" fmla="*/ 1371600 h 6391400"/>
              <a:gd name="connsiteX33" fmla="*/ 3693695 w 4584031"/>
              <a:gd name="connsiteY33" fmla="*/ 1383631 h 6391400"/>
              <a:gd name="connsiteX34" fmla="*/ 3934326 w 4584031"/>
              <a:gd name="connsiteY34" fmla="*/ 1263315 h 6391400"/>
              <a:gd name="connsiteX35" fmla="*/ 3886200 w 4584031"/>
              <a:gd name="connsiteY35" fmla="*/ 1155031 h 6391400"/>
              <a:gd name="connsiteX36" fmla="*/ 4211052 w 4584031"/>
              <a:gd name="connsiteY36" fmla="*/ 1167063 h 6391400"/>
              <a:gd name="connsiteX37" fmla="*/ 4584031 w 4584031"/>
              <a:gd name="connsiteY37" fmla="*/ 878305 h 6391400"/>
              <a:gd name="connsiteX38" fmla="*/ 4259179 w 4584031"/>
              <a:gd name="connsiteY38" fmla="*/ 842210 h 6391400"/>
              <a:gd name="connsiteX39" fmla="*/ 3741821 w 4584031"/>
              <a:gd name="connsiteY39" fmla="*/ 1058779 h 6391400"/>
              <a:gd name="connsiteX40" fmla="*/ 3693695 w 4584031"/>
              <a:gd name="connsiteY40" fmla="*/ 1010652 h 6391400"/>
              <a:gd name="connsiteX41" fmla="*/ 4042610 w 4584031"/>
              <a:gd name="connsiteY41" fmla="*/ 745957 h 6391400"/>
              <a:gd name="connsiteX42" fmla="*/ 3886200 w 4584031"/>
              <a:gd name="connsiteY42" fmla="*/ 637673 h 6391400"/>
              <a:gd name="connsiteX43" fmla="*/ 3886200 w 4584031"/>
              <a:gd name="connsiteY43" fmla="*/ 637673 h 6391400"/>
              <a:gd name="connsiteX44" fmla="*/ 3645568 w 4584031"/>
              <a:gd name="connsiteY44" fmla="*/ 613610 h 6391400"/>
              <a:gd name="connsiteX45" fmla="*/ 3657600 w 4584031"/>
              <a:gd name="connsiteY45" fmla="*/ 288757 h 6391400"/>
              <a:gd name="connsiteX46" fmla="*/ 3320716 w 4584031"/>
              <a:gd name="connsiteY46" fmla="*/ 372979 h 6391400"/>
              <a:gd name="connsiteX47" fmla="*/ 3176337 w 4584031"/>
              <a:gd name="connsiteY47" fmla="*/ 457200 h 6391400"/>
              <a:gd name="connsiteX48" fmla="*/ 2959768 w 4584031"/>
              <a:gd name="connsiteY48" fmla="*/ 300789 h 6391400"/>
              <a:gd name="connsiteX49" fmla="*/ 2827421 w 4584031"/>
              <a:gd name="connsiteY49" fmla="*/ 156410 h 6391400"/>
              <a:gd name="connsiteX50" fmla="*/ 2610852 w 4584031"/>
              <a:gd name="connsiteY50" fmla="*/ 336884 h 6391400"/>
              <a:gd name="connsiteX51" fmla="*/ 2478505 w 4584031"/>
              <a:gd name="connsiteY51" fmla="*/ 132347 h 6391400"/>
              <a:gd name="connsiteX52" fmla="*/ 2310063 w 4584031"/>
              <a:gd name="connsiteY52" fmla="*/ 228600 h 6391400"/>
              <a:gd name="connsiteX53" fmla="*/ 2213810 w 4584031"/>
              <a:gd name="connsiteY53" fmla="*/ 360947 h 6391400"/>
              <a:gd name="connsiteX54" fmla="*/ 2141621 w 4584031"/>
              <a:gd name="connsiteY54" fmla="*/ 120315 h 6391400"/>
              <a:gd name="connsiteX55" fmla="*/ 1973179 w 4584031"/>
              <a:gd name="connsiteY55" fmla="*/ 180473 h 6391400"/>
              <a:gd name="connsiteX56" fmla="*/ 1973179 w 4584031"/>
              <a:gd name="connsiteY56" fmla="*/ 180473 h 6391400"/>
              <a:gd name="connsiteX57" fmla="*/ 1684421 w 4584031"/>
              <a:gd name="connsiteY57" fmla="*/ 36094 h 6391400"/>
              <a:gd name="connsiteX58" fmla="*/ 1576137 w 4584031"/>
              <a:gd name="connsiteY58" fmla="*/ 204536 h 6391400"/>
              <a:gd name="connsiteX59" fmla="*/ 1443789 w 4584031"/>
              <a:gd name="connsiteY59" fmla="*/ 240631 h 6391400"/>
              <a:gd name="connsiteX60" fmla="*/ 1155031 w 4584031"/>
              <a:gd name="connsiteY60" fmla="*/ 0 h 6391400"/>
              <a:gd name="connsiteX61" fmla="*/ 1010652 w 4584031"/>
              <a:gd name="connsiteY61" fmla="*/ 120315 h 6391400"/>
              <a:gd name="connsiteX62" fmla="*/ 878305 w 4584031"/>
              <a:gd name="connsiteY62" fmla="*/ 12031 h 6391400"/>
              <a:gd name="connsiteX63" fmla="*/ 818147 w 4584031"/>
              <a:gd name="connsiteY63" fmla="*/ 156410 h 6391400"/>
              <a:gd name="connsiteX64" fmla="*/ 709863 w 4584031"/>
              <a:gd name="connsiteY64" fmla="*/ 96252 h 6391400"/>
              <a:gd name="connsiteX65" fmla="*/ 493295 w 4584031"/>
              <a:gd name="connsiteY65" fmla="*/ 397042 h 6391400"/>
              <a:gd name="connsiteX66" fmla="*/ 204537 w 4584031"/>
              <a:gd name="connsiteY66" fmla="*/ 505326 h 6391400"/>
              <a:gd name="connsiteX67" fmla="*/ 0 w 4584031"/>
              <a:gd name="connsiteY67" fmla="*/ 625642 h 6391400"/>
              <a:gd name="connsiteX68" fmla="*/ 541421 w 4584031"/>
              <a:gd name="connsiteY68" fmla="*/ 938463 h 6391400"/>
              <a:gd name="connsiteX69" fmla="*/ 204537 w 4584031"/>
              <a:gd name="connsiteY69" fmla="*/ 1082842 h 6391400"/>
              <a:gd name="connsiteX70" fmla="*/ 469231 w 4584031"/>
              <a:gd name="connsiteY70" fmla="*/ 1275347 h 6391400"/>
              <a:gd name="connsiteX71" fmla="*/ 156410 w 4584031"/>
              <a:gd name="connsiteY71" fmla="*/ 1323473 h 6391400"/>
              <a:gd name="connsiteX72" fmla="*/ 709863 w 4584031"/>
              <a:gd name="connsiteY72" fmla="*/ 1624263 h 6391400"/>
              <a:gd name="connsiteX73" fmla="*/ 709863 w 4584031"/>
              <a:gd name="connsiteY73" fmla="*/ 1720515 h 6391400"/>
              <a:gd name="connsiteX74" fmla="*/ 998621 w 4584031"/>
              <a:gd name="connsiteY74" fmla="*/ 1684421 h 6391400"/>
              <a:gd name="connsiteX75" fmla="*/ 1251284 w 4584031"/>
              <a:gd name="connsiteY75" fmla="*/ 1973179 h 6391400"/>
              <a:gd name="connsiteX76" fmla="*/ 1443789 w 4584031"/>
              <a:gd name="connsiteY76" fmla="*/ 1792705 h 6391400"/>
              <a:gd name="connsiteX77" fmla="*/ 1491916 w 4584031"/>
              <a:gd name="connsiteY77" fmla="*/ 2117557 h 6391400"/>
              <a:gd name="connsiteX78" fmla="*/ 1636295 w 4584031"/>
              <a:gd name="connsiteY78" fmla="*/ 2033336 h 6391400"/>
              <a:gd name="connsiteX79" fmla="*/ 1479884 w 4584031"/>
              <a:gd name="connsiteY79" fmla="*/ 2622884 h 6391400"/>
              <a:gd name="connsiteX80" fmla="*/ 1624263 w 4584031"/>
              <a:gd name="connsiteY80" fmla="*/ 2707105 h 6391400"/>
              <a:gd name="connsiteX81" fmla="*/ 1455821 w 4584031"/>
              <a:gd name="connsiteY81" fmla="*/ 3212431 h 6391400"/>
              <a:gd name="connsiteX82" fmla="*/ 1708484 w 4584031"/>
              <a:gd name="connsiteY82" fmla="*/ 3164305 h 6391400"/>
              <a:gd name="connsiteX83" fmla="*/ 1636295 w 4584031"/>
              <a:gd name="connsiteY83" fmla="*/ 3441031 h 6391400"/>
              <a:gd name="connsiteX84" fmla="*/ 1756610 w 4584031"/>
              <a:gd name="connsiteY84" fmla="*/ 3657600 h 6391400"/>
              <a:gd name="connsiteX85" fmla="*/ 1588168 w 4584031"/>
              <a:gd name="connsiteY85" fmla="*/ 3934326 h 6391400"/>
              <a:gd name="connsiteX86" fmla="*/ 1732547 w 4584031"/>
              <a:gd name="connsiteY86" fmla="*/ 4090736 h 6391400"/>
              <a:gd name="connsiteX87" fmla="*/ 1696452 w 4584031"/>
              <a:gd name="connsiteY87" fmla="*/ 4331368 h 6391400"/>
              <a:gd name="connsiteX88" fmla="*/ 1672389 w 4584031"/>
              <a:gd name="connsiteY88" fmla="*/ 4608094 h 6391400"/>
              <a:gd name="connsiteX89" fmla="*/ 1780673 w 4584031"/>
              <a:gd name="connsiteY89" fmla="*/ 4764505 h 6391400"/>
              <a:gd name="connsiteX90" fmla="*/ 1732547 w 4584031"/>
              <a:gd name="connsiteY90" fmla="*/ 5161547 h 6391400"/>
              <a:gd name="connsiteX91" fmla="*/ 1818022 w 4584031"/>
              <a:gd name="connsiteY91" fmla="*/ 5267199 h 6391400"/>
              <a:gd name="connsiteX92" fmla="*/ 1872289 w 4584031"/>
              <a:gd name="connsiteY92" fmla="*/ 5409071 h 6391400"/>
              <a:gd name="connsiteX93" fmla="*/ 1838826 w 4584031"/>
              <a:gd name="connsiteY93" fmla="*/ 5709109 h 6391400"/>
              <a:gd name="connsiteX94" fmla="*/ 1887078 w 4584031"/>
              <a:gd name="connsiteY94" fmla="*/ 5731543 h 6391400"/>
              <a:gd name="connsiteX95" fmla="*/ 1876926 w 4584031"/>
              <a:gd name="connsiteY95" fmla="*/ 5859379 h 6391400"/>
              <a:gd name="connsiteX96" fmla="*/ 1828800 w 4584031"/>
              <a:gd name="connsiteY96" fmla="*/ 6063915 h 6391400"/>
              <a:gd name="connsiteX97" fmla="*/ 1826669 w 4584031"/>
              <a:gd name="connsiteY97" fmla="*/ 6158288 h 6391400"/>
              <a:gd name="connsiteX98" fmla="*/ 1804235 w 4584031"/>
              <a:gd name="connsiteY98" fmla="*/ 6237622 h 6391400"/>
              <a:gd name="connsiteX99" fmla="*/ 1864895 w 4584031"/>
              <a:gd name="connsiteY99" fmla="*/ 6391400 h 6391400"/>
              <a:gd name="connsiteX0" fmla="*/ 1864895 w 4584031"/>
              <a:gd name="connsiteY0" fmla="*/ 6391400 h 6391400"/>
              <a:gd name="connsiteX1" fmla="*/ 2273717 w 4584031"/>
              <a:gd name="connsiteY1" fmla="*/ 6386513 h 6391400"/>
              <a:gd name="connsiteX2" fmla="*/ 2229978 w 4584031"/>
              <a:gd name="connsiteY2" fmla="*/ 6283993 h 6391400"/>
              <a:gd name="connsiteX3" fmla="*/ 2265697 w 4584031"/>
              <a:gd name="connsiteY3" fmla="*/ 6188743 h 6391400"/>
              <a:gd name="connsiteX4" fmla="*/ 2237873 w 4584031"/>
              <a:gd name="connsiteY4" fmla="*/ 6075947 h 6391400"/>
              <a:gd name="connsiteX5" fmla="*/ 2295149 w 4584031"/>
              <a:gd name="connsiteY5" fmla="*/ 6023183 h 6391400"/>
              <a:gd name="connsiteX6" fmla="*/ 2268078 w 4584031"/>
              <a:gd name="connsiteY6" fmla="*/ 5783931 h 6391400"/>
              <a:gd name="connsiteX7" fmla="*/ 2307807 w 4584031"/>
              <a:gd name="connsiteY7" fmla="*/ 5663865 h 6391400"/>
              <a:gd name="connsiteX8" fmla="*/ 2277603 w 4584031"/>
              <a:gd name="connsiteY8" fmla="*/ 5457699 h 6391400"/>
              <a:gd name="connsiteX9" fmla="*/ 2280360 w 4584031"/>
              <a:gd name="connsiteY9" fmla="*/ 5212807 h 6391400"/>
              <a:gd name="connsiteX10" fmla="*/ 2365709 w 4584031"/>
              <a:gd name="connsiteY10" fmla="*/ 5168064 h 6391400"/>
              <a:gd name="connsiteX11" fmla="*/ 2346282 w 4584031"/>
              <a:gd name="connsiteY11" fmla="*/ 5009648 h 6391400"/>
              <a:gd name="connsiteX12" fmla="*/ 2285498 w 4584031"/>
              <a:gd name="connsiteY12" fmla="*/ 4978317 h 6391400"/>
              <a:gd name="connsiteX13" fmla="*/ 2310063 w 4584031"/>
              <a:gd name="connsiteY13" fmla="*/ 4836694 h 6391400"/>
              <a:gd name="connsiteX14" fmla="*/ 2550695 w 4584031"/>
              <a:gd name="connsiteY14" fmla="*/ 4572000 h 6391400"/>
              <a:gd name="connsiteX15" fmla="*/ 2382252 w 4584031"/>
              <a:gd name="connsiteY15" fmla="*/ 4367463 h 6391400"/>
              <a:gd name="connsiteX16" fmla="*/ 2382252 w 4584031"/>
              <a:gd name="connsiteY16" fmla="*/ 3826042 h 6391400"/>
              <a:gd name="connsiteX17" fmla="*/ 2478505 w 4584031"/>
              <a:gd name="connsiteY17" fmla="*/ 3717757 h 6391400"/>
              <a:gd name="connsiteX18" fmla="*/ 2430003 w 4584031"/>
              <a:gd name="connsiteY18" fmla="*/ 3382754 h 6391400"/>
              <a:gd name="connsiteX19" fmla="*/ 2531769 w 4584031"/>
              <a:gd name="connsiteY19" fmla="*/ 3157036 h 6391400"/>
              <a:gd name="connsiteX20" fmla="*/ 2481262 w 4584031"/>
              <a:gd name="connsiteY20" fmla="*/ 3030579 h 6391400"/>
              <a:gd name="connsiteX21" fmla="*/ 2513347 w 4584031"/>
              <a:gd name="connsiteY21" fmla="*/ 2893093 h 6391400"/>
              <a:gd name="connsiteX22" fmla="*/ 2476124 w 4584031"/>
              <a:gd name="connsiteY22" fmla="*/ 2688682 h 6391400"/>
              <a:gd name="connsiteX23" fmla="*/ 2563227 w 4584031"/>
              <a:gd name="connsiteY23" fmla="*/ 2791702 h 6391400"/>
              <a:gd name="connsiteX24" fmla="*/ 2632409 w 4584031"/>
              <a:gd name="connsiteY24" fmla="*/ 2631156 h 6391400"/>
              <a:gd name="connsiteX25" fmla="*/ 2514600 w 4584031"/>
              <a:gd name="connsiteY25" fmla="*/ 2442410 h 6391400"/>
              <a:gd name="connsiteX26" fmla="*/ 2610852 w 4584031"/>
              <a:gd name="connsiteY26" fmla="*/ 2261936 h 6391400"/>
              <a:gd name="connsiteX27" fmla="*/ 2514600 w 4584031"/>
              <a:gd name="connsiteY27" fmla="*/ 2189747 h 6391400"/>
              <a:gd name="connsiteX28" fmla="*/ 2598821 w 4584031"/>
              <a:gd name="connsiteY28" fmla="*/ 1913021 h 6391400"/>
              <a:gd name="connsiteX29" fmla="*/ 2683042 w 4584031"/>
              <a:gd name="connsiteY29" fmla="*/ 1624263 h 6391400"/>
              <a:gd name="connsiteX30" fmla="*/ 3068052 w 4584031"/>
              <a:gd name="connsiteY30" fmla="*/ 1528010 h 6391400"/>
              <a:gd name="connsiteX31" fmla="*/ 3392905 w 4584031"/>
              <a:gd name="connsiteY31" fmla="*/ 1636294 h 6391400"/>
              <a:gd name="connsiteX32" fmla="*/ 3284621 w 4584031"/>
              <a:gd name="connsiteY32" fmla="*/ 1371600 h 6391400"/>
              <a:gd name="connsiteX33" fmla="*/ 3693695 w 4584031"/>
              <a:gd name="connsiteY33" fmla="*/ 1383631 h 6391400"/>
              <a:gd name="connsiteX34" fmla="*/ 3934326 w 4584031"/>
              <a:gd name="connsiteY34" fmla="*/ 1263315 h 6391400"/>
              <a:gd name="connsiteX35" fmla="*/ 3886200 w 4584031"/>
              <a:gd name="connsiteY35" fmla="*/ 1155031 h 6391400"/>
              <a:gd name="connsiteX36" fmla="*/ 4211052 w 4584031"/>
              <a:gd name="connsiteY36" fmla="*/ 1167063 h 6391400"/>
              <a:gd name="connsiteX37" fmla="*/ 4584031 w 4584031"/>
              <a:gd name="connsiteY37" fmla="*/ 878305 h 6391400"/>
              <a:gd name="connsiteX38" fmla="*/ 4259179 w 4584031"/>
              <a:gd name="connsiteY38" fmla="*/ 842210 h 6391400"/>
              <a:gd name="connsiteX39" fmla="*/ 3741821 w 4584031"/>
              <a:gd name="connsiteY39" fmla="*/ 1058779 h 6391400"/>
              <a:gd name="connsiteX40" fmla="*/ 3693695 w 4584031"/>
              <a:gd name="connsiteY40" fmla="*/ 1010652 h 6391400"/>
              <a:gd name="connsiteX41" fmla="*/ 4042610 w 4584031"/>
              <a:gd name="connsiteY41" fmla="*/ 745957 h 6391400"/>
              <a:gd name="connsiteX42" fmla="*/ 3886200 w 4584031"/>
              <a:gd name="connsiteY42" fmla="*/ 637673 h 6391400"/>
              <a:gd name="connsiteX43" fmla="*/ 3886200 w 4584031"/>
              <a:gd name="connsiteY43" fmla="*/ 637673 h 6391400"/>
              <a:gd name="connsiteX44" fmla="*/ 3645568 w 4584031"/>
              <a:gd name="connsiteY44" fmla="*/ 613610 h 6391400"/>
              <a:gd name="connsiteX45" fmla="*/ 3657600 w 4584031"/>
              <a:gd name="connsiteY45" fmla="*/ 288757 h 6391400"/>
              <a:gd name="connsiteX46" fmla="*/ 3320716 w 4584031"/>
              <a:gd name="connsiteY46" fmla="*/ 372979 h 6391400"/>
              <a:gd name="connsiteX47" fmla="*/ 3176337 w 4584031"/>
              <a:gd name="connsiteY47" fmla="*/ 457200 h 6391400"/>
              <a:gd name="connsiteX48" fmla="*/ 2959768 w 4584031"/>
              <a:gd name="connsiteY48" fmla="*/ 300789 h 6391400"/>
              <a:gd name="connsiteX49" fmla="*/ 2827421 w 4584031"/>
              <a:gd name="connsiteY49" fmla="*/ 156410 h 6391400"/>
              <a:gd name="connsiteX50" fmla="*/ 2610852 w 4584031"/>
              <a:gd name="connsiteY50" fmla="*/ 336884 h 6391400"/>
              <a:gd name="connsiteX51" fmla="*/ 2478505 w 4584031"/>
              <a:gd name="connsiteY51" fmla="*/ 132347 h 6391400"/>
              <a:gd name="connsiteX52" fmla="*/ 2310063 w 4584031"/>
              <a:gd name="connsiteY52" fmla="*/ 228600 h 6391400"/>
              <a:gd name="connsiteX53" fmla="*/ 2213810 w 4584031"/>
              <a:gd name="connsiteY53" fmla="*/ 360947 h 6391400"/>
              <a:gd name="connsiteX54" fmla="*/ 2141621 w 4584031"/>
              <a:gd name="connsiteY54" fmla="*/ 120315 h 6391400"/>
              <a:gd name="connsiteX55" fmla="*/ 1973179 w 4584031"/>
              <a:gd name="connsiteY55" fmla="*/ 180473 h 6391400"/>
              <a:gd name="connsiteX56" fmla="*/ 1973179 w 4584031"/>
              <a:gd name="connsiteY56" fmla="*/ 180473 h 6391400"/>
              <a:gd name="connsiteX57" fmla="*/ 1684421 w 4584031"/>
              <a:gd name="connsiteY57" fmla="*/ 36094 h 6391400"/>
              <a:gd name="connsiteX58" fmla="*/ 1576137 w 4584031"/>
              <a:gd name="connsiteY58" fmla="*/ 204536 h 6391400"/>
              <a:gd name="connsiteX59" fmla="*/ 1443789 w 4584031"/>
              <a:gd name="connsiteY59" fmla="*/ 240631 h 6391400"/>
              <a:gd name="connsiteX60" fmla="*/ 1155031 w 4584031"/>
              <a:gd name="connsiteY60" fmla="*/ 0 h 6391400"/>
              <a:gd name="connsiteX61" fmla="*/ 1010652 w 4584031"/>
              <a:gd name="connsiteY61" fmla="*/ 120315 h 6391400"/>
              <a:gd name="connsiteX62" fmla="*/ 878305 w 4584031"/>
              <a:gd name="connsiteY62" fmla="*/ 12031 h 6391400"/>
              <a:gd name="connsiteX63" fmla="*/ 818147 w 4584031"/>
              <a:gd name="connsiteY63" fmla="*/ 156410 h 6391400"/>
              <a:gd name="connsiteX64" fmla="*/ 709863 w 4584031"/>
              <a:gd name="connsiteY64" fmla="*/ 96252 h 6391400"/>
              <a:gd name="connsiteX65" fmla="*/ 493295 w 4584031"/>
              <a:gd name="connsiteY65" fmla="*/ 397042 h 6391400"/>
              <a:gd name="connsiteX66" fmla="*/ 204537 w 4584031"/>
              <a:gd name="connsiteY66" fmla="*/ 505326 h 6391400"/>
              <a:gd name="connsiteX67" fmla="*/ 0 w 4584031"/>
              <a:gd name="connsiteY67" fmla="*/ 625642 h 6391400"/>
              <a:gd name="connsiteX68" fmla="*/ 541421 w 4584031"/>
              <a:gd name="connsiteY68" fmla="*/ 938463 h 6391400"/>
              <a:gd name="connsiteX69" fmla="*/ 204537 w 4584031"/>
              <a:gd name="connsiteY69" fmla="*/ 1082842 h 6391400"/>
              <a:gd name="connsiteX70" fmla="*/ 469231 w 4584031"/>
              <a:gd name="connsiteY70" fmla="*/ 1275347 h 6391400"/>
              <a:gd name="connsiteX71" fmla="*/ 156410 w 4584031"/>
              <a:gd name="connsiteY71" fmla="*/ 1323473 h 6391400"/>
              <a:gd name="connsiteX72" fmla="*/ 709863 w 4584031"/>
              <a:gd name="connsiteY72" fmla="*/ 1624263 h 6391400"/>
              <a:gd name="connsiteX73" fmla="*/ 709863 w 4584031"/>
              <a:gd name="connsiteY73" fmla="*/ 1720515 h 6391400"/>
              <a:gd name="connsiteX74" fmla="*/ 998621 w 4584031"/>
              <a:gd name="connsiteY74" fmla="*/ 1684421 h 6391400"/>
              <a:gd name="connsiteX75" fmla="*/ 1251284 w 4584031"/>
              <a:gd name="connsiteY75" fmla="*/ 1973179 h 6391400"/>
              <a:gd name="connsiteX76" fmla="*/ 1443789 w 4584031"/>
              <a:gd name="connsiteY76" fmla="*/ 1792705 h 6391400"/>
              <a:gd name="connsiteX77" fmla="*/ 1491916 w 4584031"/>
              <a:gd name="connsiteY77" fmla="*/ 2117557 h 6391400"/>
              <a:gd name="connsiteX78" fmla="*/ 1636295 w 4584031"/>
              <a:gd name="connsiteY78" fmla="*/ 2033336 h 6391400"/>
              <a:gd name="connsiteX79" fmla="*/ 1479884 w 4584031"/>
              <a:gd name="connsiteY79" fmla="*/ 2622884 h 6391400"/>
              <a:gd name="connsiteX80" fmla="*/ 1624263 w 4584031"/>
              <a:gd name="connsiteY80" fmla="*/ 2707105 h 6391400"/>
              <a:gd name="connsiteX81" fmla="*/ 1455821 w 4584031"/>
              <a:gd name="connsiteY81" fmla="*/ 3212431 h 6391400"/>
              <a:gd name="connsiteX82" fmla="*/ 1708484 w 4584031"/>
              <a:gd name="connsiteY82" fmla="*/ 3164305 h 6391400"/>
              <a:gd name="connsiteX83" fmla="*/ 1636295 w 4584031"/>
              <a:gd name="connsiteY83" fmla="*/ 3441031 h 6391400"/>
              <a:gd name="connsiteX84" fmla="*/ 1756610 w 4584031"/>
              <a:gd name="connsiteY84" fmla="*/ 3657600 h 6391400"/>
              <a:gd name="connsiteX85" fmla="*/ 1588168 w 4584031"/>
              <a:gd name="connsiteY85" fmla="*/ 3934326 h 6391400"/>
              <a:gd name="connsiteX86" fmla="*/ 1732547 w 4584031"/>
              <a:gd name="connsiteY86" fmla="*/ 4090736 h 6391400"/>
              <a:gd name="connsiteX87" fmla="*/ 1696452 w 4584031"/>
              <a:gd name="connsiteY87" fmla="*/ 4331368 h 6391400"/>
              <a:gd name="connsiteX88" fmla="*/ 1672389 w 4584031"/>
              <a:gd name="connsiteY88" fmla="*/ 4608094 h 6391400"/>
              <a:gd name="connsiteX89" fmla="*/ 1780673 w 4584031"/>
              <a:gd name="connsiteY89" fmla="*/ 4764505 h 6391400"/>
              <a:gd name="connsiteX90" fmla="*/ 1732547 w 4584031"/>
              <a:gd name="connsiteY90" fmla="*/ 5161547 h 6391400"/>
              <a:gd name="connsiteX91" fmla="*/ 1818022 w 4584031"/>
              <a:gd name="connsiteY91" fmla="*/ 5267199 h 6391400"/>
              <a:gd name="connsiteX92" fmla="*/ 1872289 w 4584031"/>
              <a:gd name="connsiteY92" fmla="*/ 5409071 h 6391400"/>
              <a:gd name="connsiteX93" fmla="*/ 1838826 w 4584031"/>
              <a:gd name="connsiteY93" fmla="*/ 5709109 h 6391400"/>
              <a:gd name="connsiteX94" fmla="*/ 1887078 w 4584031"/>
              <a:gd name="connsiteY94" fmla="*/ 5731543 h 6391400"/>
              <a:gd name="connsiteX95" fmla="*/ 1876926 w 4584031"/>
              <a:gd name="connsiteY95" fmla="*/ 5859379 h 6391400"/>
              <a:gd name="connsiteX96" fmla="*/ 1828800 w 4584031"/>
              <a:gd name="connsiteY96" fmla="*/ 6063915 h 6391400"/>
              <a:gd name="connsiteX97" fmla="*/ 1826669 w 4584031"/>
              <a:gd name="connsiteY97" fmla="*/ 6158288 h 6391400"/>
              <a:gd name="connsiteX98" fmla="*/ 1804235 w 4584031"/>
              <a:gd name="connsiteY98" fmla="*/ 6237622 h 6391400"/>
              <a:gd name="connsiteX99" fmla="*/ 1864895 w 4584031"/>
              <a:gd name="connsiteY99" fmla="*/ 6391400 h 6391400"/>
              <a:gd name="connsiteX0" fmla="*/ 1864895 w 4584031"/>
              <a:gd name="connsiteY0" fmla="*/ 6391400 h 6391400"/>
              <a:gd name="connsiteX1" fmla="*/ 2273717 w 4584031"/>
              <a:gd name="connsiteY1" fmla="*/ 6386513 h 6391400"/>
              <a:gd name="connsiteX2" fmla="*/ 2229978 w 4584031"/>
              <a:gd name="connsiteY2" fmla="*/ 6283993 h 6391400"/>
              <a:gd name="connsiteX3" fmla="*/ 2265697 w 4584031"/>
              <a:gd name="connsiteY3" fmla="*/ 6188743 h 6391400"/>
              <a:gd name="connsiteX4" fmla="*/ 2237873 w 4584031"/>
              <a:gd name="connsiteY4" fmla="*/ 6075947 h 6391400"/>
              <a:gd name="connsiteX5" fmla="*/ 2295149 w 4584031"/>
              <a:gd name="connsiteY5" fmla="*/ 6023183 h 6391400"/>
              <a:gd name="connsiteX6" fmla="*/ 2268078 w 4584031"/>
              <a:gd name="connsiteY6" fmla="*/ 5783931 h 6391400"/>
              <a:gd name="connsiteX7" fmla="*/ 2307807 w 4584031"/>
              <a:gd name="connsiteY7" fmla="*/ 5663865 h 6391400"/>
              <a:gd name="connsiteX8" fmla="*/ 2277603 w 4584031"/>
              <a:gd name="connsiteY8" fmla="*/ 5457699 h 6391400"/>
              <a:gd name="connsiteX9" fmla="*/ 2280360 w 4584031"/>
              <a:gd name="connsiteY9" fmla="*/ 5212807 h 6391400"/>
              <a:gd name="connsiteX10" fmla="*/ 2365709 w 4584031"/>
              <a:gd name="connsiteY10" fmla="*/ 5168064 h 6391400"/>
              <a:gd name="connsiteX11" fmla="*/ 2346282 w 4584031"/>
              <a:gd name="connsiteY11" fmla="*/ 5009648 h 6391400"/>
              <a:gd name="connsiteX12" fmla="*/ 2285498 w 4584031"/>
              <a:gd name="connsiteY12" fmla="*/ 4978317 h 6391400"/>
              <a:gd name="connsiteX13" fmla="*/ 2310063 w 4584031"/>
              <a:gd name="connsiteY13" fmla="*/ 4836694 h 6391400"/>
              <a:gd name="connsiteX14" fmla="*/ 2495926 w 4584031"/>
              <a:gd name="connsiteY14" fmla="*/ 4631531 h 6391400"/>
              <a:gd name="connsiteX15" fmla="*/ 2382252 w 4584031"/>
              <a:gd name="connsiteY15" fmla="*/ 4367463 h 6391400"/>
              <a:gd name="connsiteX16" fmla="*/ 2382252 w 4584031"/>
              <a:gd name="connsiteY16" fmla="*/ 3826042 h 6391400"/>
              <a:gd name="connsiteX17" fmla="*/ 2478505 w 4584031"/>
              <a:gd name="connsiteY17" fmla="*/ 3717757 h 6391400"/>
              <a:gd name="connsiteX18" fmla="*/ 2430003 w 4584031"/>
              <a:gd name="connsiteY18" fmla="*/ 3382754 h 6391400"/>
              <a:gd name="connsiteX19" fmla="*/ 2531769 w 4584031"/>
              <a:gd name="connsiteY19" fmla="*/ 3157036 h 6391400"/>
              <a:gd name="connsiteX20" fmla="*/ 2481262 w 4584031"/>
              <a:gd name="connsiteY20" fmla="*/ 3030579 h 6391400"/>
              <a:gd name="connsiteX21" fmla="*/ 2513347 w 4584031"/>
              <a:gd name="connsiteY21" fmla="*/ 2893093 h 6391400"/>
              <a:gd name="connsiteX22" fmla="*/ 2476124 w 4584031"/>
              <a:gd name="connsiteY22" fmla="*/ 2688682 h 6391400"/>
              <a:gd name="connsiteX23" fmla="*/ 2563227 w 4584031"/>
              <a:gd name="connsiteY23" fmla="*/ 2791702 h 6391400"/>
              <a:gd name="connsiteX24" fmla="*/ 2632409 w 4584031"/>
              <a:gd name="connsiteY24" fmla="*/ 2631156 h 6391400"/>
              <a:gd name="connsiteX25" fmla="*/ 2514600 w 4584031"/>
              <a:gd name="connsiteY25" fmla="*/ 2442410 h 6391400"/>
              <a:gd name="connsiteX26" fmla="*/ 2610852 w 4584031"/>
              <a:gd name="connsiteY26" fmla="*/ 2261936 h 6391400"/>
              <a:gd name="connsiteX27" fmla="*/ 2514600 w 4584031"/>
              <a:gd name="connsiteY27" fmla="*/ 2189747 h 6391400"/>
              <a:gd name="connsiteX28" fmla="*/ 2598821 w 4584031"/>
              <a:gd name="connsiteY28" fmla="*/ 1913021 h 6391400"/>
              <a:gd name="connsiteX29" fmla="*/ 2683042 w 4584031"/>
              <a:gd name="connsiteY29" fmla="*/ 1624263 h 6391400"/>
              <a:gd name="connsiteX30" fmla="*/ 3068052 w 4584031"/>
              <a:gd name="connsiteY30" fmla="*/ 1528010 h 6391400"/>
              <a:gd name="connsiteX31" fmla="*/ 3392905 w 4584031"/>
              <a:gd name="connsiteY31" fmla="*/ 1636294 h 6391400"/>
              <a:gd name="connsiteX32" fmla="*/ 3284621 w 4584031"/>
              <a:gd name="connsiteY32" fmla="*/ 1371600 h 6391400"/>
              <a:gd name="connsiteX33" fmla="*/ 3693695 w 4584031"/>
              <a:gd name="connsiteY33" fmla="*/ 1383631 h 6391400"/>
              <a:gd name="connsiteX34" fmla="*/ 3934326 w 4584031"/>
              <a:gd name="connsiteY34" fmla="*/ 1263315 h 6391400"/>
              <a:gd name="connsiteX35" fmla="*/ 3886200 w 4584031"/>
              <a:gd name="connsiteY35" fmla="*/ 1155031 h 6391400"/>
              <a:gd name="connsiteX36" fmla="*/ 4211052 w 4584031"/>
              <a:gd name="connsiteY36" fmla="*/ 1167063 h 6391400"/>
              <a:gd name="connsiteX37" fmla="*/ 4584031 w 4584031"/>
              <a:gd name="connsiteY37" fmla="*/ 878305 h 6391400"/>
              <a:gd name="connsiteX38" fmla="*/ 4259179 w 4584031"/>
              <a:gd name="connsiteY38" fmla="*/ 842210 h 6391400"/>
              <a:gd name="connsiteX39" fmla="*/ 3741821 w 4584031"/>
              <a:gd name="connsiteY39" fmla="*/ 1058779 h 6391400"/>
              <a:gd name="connsiteX40" fmla="*/ 3693695 w 4584031"/>
              <a:gd name="connsiteY40" fmla="*/ 1010652 h 6391400"/>
              <a:gd name="connsiteX41" fmla="*/ 4042610 w 4584031"/>
              <a:gd name="connsiteY41" fmla="*/ 745957 h 6391400"/>
              <a:gd name="connsiteX42" fmla="*/ 3886200 w 4584031"/>
              <a:gd name="connsiteY42" fmla="*/ 637673 h 6391400"/>
              <a:gd name="connsiteX43" fmla="*/ 3886200 w 4584031"/>
              <a:gd name="connsiteY43" fmla="*/ 637673 h 6391400"/>
              <a:gd name="connsiteX44" fmla="*/ 3645568 w 4584031"/>
              <a:gd name="connsiteY44" fmla="*/ 613610 h 6391400"/>
              <a:gd name="connsiteX45" fmla="*/ 3657600 w 4584031"/>
              <a:gd name="connsiteY45" fmla="*/ 288757 h 6391400"/>
              <a:gd name="connsiteX46" fmla="*/ 3320716 w 4584031"/>
              <a:gd name="connsiteY46" fmla="*/ 372979 h 6391400"/>
              <a:gd name="connsiteX47" fmla="*/ 3176337 w 4584031"/>
              <a:gd name="connsiteY47" fmla="*/ 457200 h 6391400"/>
              <a:gd name="connsiteX48" fmla="*/ 2959768 w 4584031"/>
              <a:gd name="connsiteY48" fmla="*/ 300789 h 6391400"/>
              <a:gd name="connsiteX49" fmla="*/ 2827421 w 4584031"/>
              <a:gd name="connsiteY49" fmla="*/ 156410 h 6391400"/>
              <a:gd name="connsiteX50" fmla="*/ 2610852 w 4584031"/>
              <a:gd name="connsiteY50" fmla="*/ 336884 h 6391400"/>
              <a:gd name="connsiteX51" fmla="*/ 2478505 w 4584031"/>
              <a:gd name="connsiteY51" fmla="*/ 132347 h 6391400"/>
              <a:gd name="connsiteX52" fmla="*/ 2310063 w 4584031"/>
              <a:gd name="connsiteY52" fmla="*/ 228600 h 6391400"/>
              <a:gd name="connsiteX53" fmla="*/ 2213810 w 4584031"/>
              <a:gd name="connsiteY53" fmla="*/ 360947 h 6391400"/>
              <a:gd name="connsiteX54" fmla="*/ 2141621 w 4584031"/>
              <a:gd name="connsiteY54" fmla="*/ 120315 h 6391400"/>
              <a:gd name="connsiteX55" fmla="*/ 1973179 w 4584031"/>
              <a:gd name="connsiteY55" fmla="*/ 180473 h 6391400"/>
              <a:gd name="connsiteX56" fmla="*/ 1973179 w 4584031"/>
              <a:gd name="connsiteY56" fmla="*/ 180473 h 6391400"/>
              <a:gd name="connsiteX57" fmla="*/ 1684421 w 4584031"/>
              <a:gd name="connsiteY57" fmla="*/ 36094 h 6391400"/>
              <a:gd name="connsiteX58" fmla="*/ 1576137 w 4584031"/>
              <a:gd name="connsiteY58" fmla="*/ 204536 h 6391400"/>
              <a:gd name="connsiteX59" fmla="*/ 1443789 w 4584031"/>
              <a:gd name="connsiteY59" fmla="*/ 240631 h 6391400"/>
              <a:gd name="connsiteX60" fmla="*/ 1155031 w 4584031"/>
              <a:gd name="connsiteY60" fmla="*/ 0 h 6391400"/>
              <a:gd name="connsiteX61" fmla="*/ 1010652 w 4584031"/>
              <a:gd name="connsiteY61" fmla="*/ 120315 h 6391400"/>
              <a:gd name="connsiteX62" fmla="*/ 878305 w 4584031"/>
              <a:gd name="connsiteY62" fmla="*/ 12031 h 6391400"/>
              <a:gd name="connsiteX63" fmla="*/ 818147 w 4584031"/>
              <a:gd name="connsiteY63" fmla="*/ 156410 h 6391400"/>
              <a:gd name="connsiteX64" fmla="*/ 709863 w 4584031"/>
              <a:gd name="connsiteY64" fmla="*/ 96252 h 6391400"/>
              <a:gd name="connsiteX65" fmla="*/ 493295 w 4584031"/>
              <a:gd name="connsiteY65" fmla="*/ 397042 h 6391400"/>
              <a:gd name="connsiteX66" fmla="*/ 204537 w 4584031"/>
              <a:gd name="connsiteY66" fmla="*/ 505326 h 6391400"/>
              <a:gd name="connsiteX67" fmla="*/ 0 w 4584031"/>
              <a:gd name="connsiteY67" fmla="*/ 625642 h 6391400"/>
              <a:gd name="connsiteX68" fmla="*/ 541421 w 4584031"/>
              <a:gd name="connsiteY68" fmla="*/ 938463 h 6391400"/>
              <a:gd name="connsiteX69" fmla="*/ 204537 w 4584031"/>
              <a:gd name="connsiteY69" fmla="*/ 1082842 h 6391400"/>
              <a:gd name="connsiteX70" fmla="*/ 469231 w 4584031"/>
              <a:gd name="connsiteY70" fmla="*/ 1275347 h 6391400"/>
              <a:gd name="connsiteX71" fmla="*/ 156410 w 4584031"/>
              <a:gd name="connsiteY71" fmla="*/ 1323473 h 6391400"/>
              <a:gd name="connsiteX72" fmla="*/ 709863 w 4584031"/>
              <a:gd name="connsiteY72" fmla="*/ 1624263 h 6391400"/>
              <a:gd name="connsiteX73" fmla="*/ 709863 w 4584031"/>
              <a:gd name="connsiteY73" fmla="*/ 1720515 h 6391400"/>
              <a:gd name="connsiteX74" fmla="*/ 998621 w 4584031"/>
              <a:gd name="connsiteY74" fmla="*/ 1684421 h 6391400"/>
              <a:gd name="connsiteX75" fmla="*/ 1251284 w 4584031"/>
              <a:gd name="connsiteY75" fmla="*/ 1973179 h 6391400"/>
              <a:gd name="connsiteX76" fmla="*/ 1443789 w 4584031"/>
              <a:gd name="connsiteY76" fmla="*/ 1792705 h 6391400"/>
              <a:gd name="connsiteX77" fmla="*/ 1491916 w 4584031"/>
              <a:gd name="connsiteY77" fmla="*/ 2117557 h 6391400"/>
              <a:gd name="connsiteX78" fmla="*/ 1636295 w 4584031"/>
              <a:gd name="connsiteY78" fmla="*/ 2033336 h 6391400"/>
              <a:gd name="connsiteX79" fmla="*/ 1479884 w 4584031"/>
              <a:gd name="connsiteY79" fmla="*/ 2622884 h 6391400"/>
              <a:gd name="connsiteX80" fmla="*/ 1624263 w 4584031"/>
              <a:gd name="connsiteY80" fmla="*/ 2707105 h 6391400"/>
              <a:gd name="connsiteX81" fmla="*/ 1455821 w 4584031"/>
              <a:gd name="connsiteY81" fmla="*/ 3212431 h 6391400"/>
              <a:gd name="connsiteX82" fmla="*/ 1708484 w 4584031"/>
              <a:gd name="connsiteY82" fmla="*/ 3164305 h 6391400"/>
              <a:gd name="connsiteX83" fmla="*/ 1636295 w 4584031"/>
              <a:gd name="connsiteY83" fmla="*/ 3441031 h 6391400"/>
              <a:gd name="connsiteX84" fmla="*/ 1756610 w 4584031"/>
              <a:gd name="connsiteY84" fmla="*/ 3657600 h 6391400"/>
              <a:gd name="connsiteX85" fmla="*/ 1588168 w 4584031"/>
              <a:gd name="connsiteY85" fmla="*/ 3934326 h 6391400"/>
              <a:gd name="connsiteX86" fmla="*/ 1732547 w 4584031"/>
              <a:gd name="connsiteY86" fmla="*/ 4090736 h 6391400"/>
              <a:gd name="connsiteX87" fmla="*/ 1696452 w 4584031"/>
              <a:gd name="connsiteY87" fmla="*/ 4331368 h 6391400"/>
              <a:gd name="connsiteX88" fmla="*/ 1672389 w 4584031"/>
              <a:gd name="connsiteY88" fmla="*/ 4608094 h 6391400"/>
              <a:gd name="connsiteX89" fmla="*/ 1780673 w 4584031"/>
              <a:gd name="connsiteY89" fmla="*/ 4764505 h 6391400"/>
              <a:gd name="connsiteX90" fmla="*/ 1732547 w 4584031"/>
              <a:gd name="connsiteY90" fmla="*/ 5161547 h 6391400"/>
              <a:gd name="connsiteX91" fmla="*/ 1818022 w 4584031"/>
              <a:gd name="connsiteY91" fmla="*/ 5267199 h 6391400"/>
              <a:gd name="connsiteX92" fmla="*/ 1872289 w 4584031"/>
              <a:gd name="connsiteY92" fmla="*/ 5409071 h 6391400"/>
              <a:gd name="connsiteX93" fmla="*/ 1838826 w 4584031"/>
              <a:gd name="connsiteY93" fmla="*/ 5709109 h 6391400"/>
              <a:gd name="connsiteX94" fmla="*/ 1887078 w 4584031"/>
              <a:gd name="connsiteY94" fmla="*/ 5731543 h 6391400"/>
              <a:gd name="connsiteX95" fmla="*/ 1876926 w 4584031"/>
              <a:gd name="connsiteY95" fmla="*/ 5859379 h 6391400"/>
              <a:gd name="connsiteX96" fmla="*/ 1828800 w 4584031"/>
              <a:gd name="connsiteY96" fmla="*/ 6063915 h 6391400"/>
              <a:gd name="connsiteX97" fmla="*/ 1826669 w 4584031"/>
              <a:gd name="connsiteY97" fmla="*/ 6158288 h 6391400"/>
              <a:gd name="connsiteX98" fmla="*/ 1804235 w 4584031"/>
              <a:gd name="connsiteY98" fmla="*/ 6237622 h 6391400"/>
              <a:gd name="connsiteX99" fmla="*/ 1864895 w 4584031"/>
              <a:gd name="connsiteY99" fmla="*/ 6391400 h 6391400"/>
              <a:gd name="connsiteX0" fmla="*/ 1864895 w 4584031"/>
              <a:gd name="connsiteY0" fmla="*/ 6391400 h 6391400"/>
              <a:gd name="connsiteX1" fmla="*/ 2273717 w 4584031"/>
              <a:gd name="connsiteY1" fmla="*/ 6386513 h 6391400"/>
              <a:gd name="connsiteX2" fmla="*/ 2229978 w 4584031"/>
              <a:gd name="connsiteY2" fmla="*/ 6283993 h 6391400"/>
              <a:gd name="connsiteX3" fmla="*/ 2265697 w 4584031"/>
              <a:gd name="connsiteY3" fmla="*/ 6188743 h 6391400"/>
              <a:gd name="connsiteX4" fmla="*/ 2237873 w 4584031"/>
              <a:gd name="connsiteY4" fmla="*/ 6075947 h 6391400"/>
              <a:gd name="connsiteX5" fmla="*/ 2295149 w 4584031"/>
              <a:gd name="connsiteY5" fmla="*/ 6023183 h 6391400"/>
              <a:gd name="connsiteX6" fmla="*/ 2268078 w 4584031"/>
              <a:gd name="connsiteY6" fmla="*/ 5783931 h 6391400"/>
              <a:gd name="connsiteX7" fmla="*/ 2307807 w 4584031"/>
              <a:gd name="connsiteY7" fmla="*/ 5663865 h 6391400"/>
              <a:gd name="connsiteX8" fmla="*/ 2277603 w 4584031"/>
              <a:gd name="connsiteY8" fmla="*/ 5457699 h 6391400"/>
              <a:gd name="connsiteX9" fmla="*/ 2280360 w 4584031"/>
              <a:gd name="connsiteY9" fmla="*/ 5212807 h 6391400"/>
              <a:gd name="connsiteX10" fmla="*/ 2365709 w 4584031"/>
              <a:gd name="connsiteY10" fmla="*/ 5168064 h 6391400"/>
              <a:gd name="connsiteX11" fmla="*/ 2346282 w 4584031"/>
              <a:gd name="connsiteY11" fmla="*/ 5009648 h 6391400"/>
              <a:gd name="connsiteX12" fmla="*/ 2285498 w 4584031"/>
              <a:gd name="connsiteY12" fmla="*/ 4978317 h 6391400"/>
              <a:gd name="connsiteX13" fmla="*/ 2310063 w 4584031"/>
              <a:gd name="connsiteY13" fmla="*/ 4836694 h 6391400"/>
              <a:gd name="connsiteX14" fmla="*/ 2495926 w 4584031"/>
              <a:gd name="connsiteY14" fmla="*/ 4631531 h 6391400"/>
              <a:gd name="connsiteX15" fmla="*/ 2370345 w 4584031"/>
              <a:gd name="connsiteY15" fmla="*/ 4484144 h 6391400"/>
              <a:gd name="connsiteX16" fmla="*/ 2382252 w 4584031"/>
              <a:gd name="connsiteY16" fmla="*/ 3826042 h 6391400"/>
              <a:gd name="connsiteX17" fmla="*/ 2478505 w 4584031"/>
              <a:gd name="connsiteY17" fmla="*/ 3717757 h 6391400"/>
              <a:gd name="connsiteX18" fmla="*/ 2430003 w 4584031"/>
              <a:gd name="connsiteY18" fmla="*/ 3382754 h 6391400"/>
              <a:gd name="connsiteX19" fmla="*/ 2531769 w 4584031"/>
              <a:gd name="connsiteY19" fmla="*/ 3157036 h 6391400"/>
              <a:gd name="connsiteX20" fmla="*/ 2481262 w 4584031"/>
              <a:gd name="connsiteY20" fmla="*/ 3030579 h 6391400"/>
              <a:gd name="connsiteX21" fmla="*/ 2513347 w 4584031"/>
              <a:gd name="connsiteY21" fmla="*/ 2893093 h 6391400"/>
              <a:gd name="connsiteX22" fmla="*/ 2476124 w 4584031"/>
              <a:gd name="connsiteY22" fmla="*/ 2688682 h 6391400"/>
              <a:gd name="connsiteX23" fmla="*/ 2563227 w 4584031"/>
              <a:gd name="connsiteY23" fmla="*/ 2791702 h 6391400"/>
              <a:gd name="connsiteX24" fmla="*/ 2632409 w 4584031"/>
              <a:gd name="connsiteY24" fmla="*/ 2631156 h 6391400"/>
              <a:gd name="connsiteX25" fmla="*/ 2514600 w 4584031"/>
              <a:gd name="connsiteY25" fmla="*/ 2442410 h 6391400"/>
              <a:gd name="connsiteX26" fmla="*/ 2610852 w 4584031"/>
              <a:gd name="connsiteY26" fmla="*/ 2261936 h 6391400"/>
              <a:gd name="connsiteX27" fmla="*/ 2514600 w 4584031"/>
              <a:gd name="connsiteY27" fmla="*/ 2189747 h 6391400"/>
              <a:gd name="connsiteX28" fmla="*/ 2598821 w 4584031"/>
              <a:gd name="connsiteY28" fmla="*/ 1913021 h 6391400"/>
              <a:gd name="connsiteX29" fmla="*/ 2683042 w 4584031"/>
              <a:gd name="connsiteY29" fmla="*/ 1624263 h 6391400"/>
              <a:gd name="connsiteX30" fmla="*/ 3068052 w 4584031"/>
              <a:gd name="connsiteY30" fmla="*/ 1528010 h 6391400"/>
              <a:gd name="connsiteX31" fmla="*/ 3392905 w 4584031"/>
              <a:gd name="connsiteY31" fmla="*/ 1636294 h 6391400"/>
              <a:gd name="connsiteX32" fmla="*/ 3284621 w 4584031"/>
              <a:gd name="connsiteY32" fmla="*/ 1371600 h 6391400"/>
              <a:gd name="connsiteX33" fmla="*/ 3693695 w 4584031"/>
              <a:gd name="connsiteY33" fmla="*/ 1383631 h 6391400"/>
              <a:gd name="connsiteX34" fmla="*/ 3934326 w 4584031"/>
              <a:gd name="connsiteY34" fmla="*/ 1263315 h 6391400"/>
              <a:gd name="connsiteX35" fmla="*/ 3886200 w 4584031"/>
              <a:gd name="connsiteY35" fmla="*/ 1155031 h 6391400"/>
              <a:gd name="connsiteX36" fmla="*/ 4211052 w 4584031"/>
              <a:gd name="connsiteY36" fmla="*/ 1167063 h 6391400"/>
              <a:gd name="connsiteX37" fmla="*/ 4584031 w 4584031"/>
              <a:gd name="connsiteY37" fmla="*/ 878305 h 6391400"/>
              <a:gd name="connsiteX38" fmla="*/ 4259179 w 4584031"/>
              <a:gd name="connsiteY38" fmla="*/ 842210 h 6391400"/>
              <a:gd name="connsiteX39" fmla="*/ 3741821 w 4584031"/>
              <a:gd name="connsiteY39" fmla="*/ 1058779 h 6391400"/>
              <a:gd name="connsiteX40" fmla="*/ 3693695 w 4584031"/>
              <a:gd name="connsiteY40" fmla="*/ 1010652 h 6391400"/>
              <a:gd name="connsiteX41" fmla="*/ 4042610 w 4584031"/>
              <a:gd name="connsiteY41" fmla="*/ 745957 h 6391400"/>
              <a:gd name="connsiteX42" fmla="*/ 3886200 w 4584031"/>
              <a:gd name="connsiteY42" fmla="*/ 637673 h 6391400"/>
              <a:gd name="connsiteX43" fmla="*/ 3886200 w 4584031"/>
              <a:gd name="connsiteY43" fmla="*/ 637673 h 6391400"/>
              <a:gd name="connsiteX44" fmla="*/ 3645568 w 4584031"/>
              <a:gd name="connsiteY44" fmla="*/ 613610 h 6391400"/>
              <a:gd name="connsiteX45" fmla="*/ 3657600 w 4584031"/>
              <a:gd name="connsiteY45" fmla="*/ 288757 h 6391400"/>
              <a:gd name="connsiteX46" fmla="*/ 3320716 w 4584031"/>
              <a:gd name="connsiteY46" fmla="*/ 372979 h 6391400"/>
              <a:gd name="connsiteX47" fmla="*/ 3176337 w 4584031"/>
              <a:gd name="connsiteY47" fmla="*/ 457200 h 6391400"/>
              <a:gd name="connsiteX48" fmla="*/ 2959768 w 4584031"/>
              <a:gd name="connsiteY48" fmla="*/ 300789 h 6391400"/>
              <a:gd name="connsiteX49" fmla="*/ 2827421 w 4584031"/>
              <a:gd name="connsiteY49" fmla="*/ 156410 h 6391400"/>
              <a:gd name="connsiteX50" fmla="*/ 2610852 w 4584031"/>
              <a:gd name="connsiteY50" fmla="*/ 336884 h 6391400"/>
              <a:gd name="connsiteX51" fmla="*/ 2478505 w 4584031"/>
              <a:gd name="connsiteY51" fmla="*/ 132347 h 6391400"/>
              <a:gd name="connsiteX52" fmla="*/ 2310063 w 4584031"/>
              <a:gd name="connsiteY52" fmla="*/ 228600 h 6391400"/>
              <a:gd name="connsiteX53" fmla="*/ 2213810 w 4584031"/>
              <a:gd name="connsiteY53" fmla="*/ 360947 h 6391400"/>
              <a:gd name="connsiteX54" fmla="*/ 2141621 w 4584031"/>
              <a:gd name="connsiteY54" fmla="*/ 120315 h 6391400"/>
              <a:gd name="connsiteX55" fmla="*/ 1973179 w 4584031"/>
              <a:gd name="connsiteY55" fmla="*/ 180473 h 6391400"/>
              <a:gd name="connsiteX56" fmla="*/ 1973179 w 4584031"/>
              <a:gd name="connsiteY56" fmla="*/ 180473 h 6391400"/>
              <a:gd name="connsiteX57" fmla="*/ 1684421 w 4584031"/>
              <a:gd name="connsiteY57" fmla="*/ 36094 h 6391400"/>
              <a:gd name="connsiteX58" fmla="*/ 1576137 w 4584031"/>
              <a:gd name="connsiteY58" fmla="*/ 204536 h 6391400"/>
              <a:gd name="connsiteX59" fmla="*/ 1443789 w 4584031"/>
              <a:gd name="connsiteY59" fmla="*/ 240631 h 6391400"/>
              <a:gd name="connsiteX60" fmla="*/ 1155031 w 4584031"/>
              <a:gd name="connsiteY60" fmla="*/ 0 h 6391400"/>
              <a:gd name="connsiteX61" fmla="*/ 1010652 w 4584031"/>
              <a:gd name="connsiteY61" fmla="*/ 120315 h 6391400"/>
              <a:gd name="connsiteX62" fmla="*/ 878305 w 4584031"/>
              <a:gd name="connsiteY62" fmla="*/ 12031 h 6391400"/>
              <a:gd name="connsiteX63" fmla="*/ 818147 w 4584031"/>
              <a:gd name="connsiteY63" fmla="*/ 156410 h 6391400"/>
              <a:gd name="connsiteX64" fmla="*/ 709863 w 4584031"/>
              <a:gd name="connsiteY64" fmla="*/ 96252 h 6391400"/>
              <a:gd name="connsiteX65" fmla="*/ 493295 w 4584031"/>
              <a:gd name="connsiteY65" fmla="*/ 397042 h 6391400"/>
              <a:gd name="connsiteX66" fmla="*/ 204537 w 4584031"/>
              <a:gd name="connsiteY66" fmla="*/ 505326 h 6391400"/>
              <a:gd name="connsiteX67" fmla="*/ 0 w 4584031"/>
              <a:gd name="connsiteY67" fmla="*/ 625642 h 6391400"/>
              <a:gd name="connsiteX68" fmla="*/ 541421 w 4584031"/>
              <a:gd name="connsiteY68" fmla="*/ 938463 h 6391400"/>
              <a:gd name="connsiteX69" fmla="*/ 204537 w 4584031"/>
              <a:gd name="connsiteY69" fmla="*/ 1082842 h 6391400"/>
              <a:gd name="connsiteX70" fmla="*/ 469231 w 4584031"/>
              <a:gd name="connsiteY70" fmla="*/ 1275347 h 6391400"/>
              <a:gd name="connsiteX71" fmla="*/ 156410 w 4584031"/>
              <a:gd name="connsiteY71" fmla="*/ 1323473 h 6391400"/>
              <a:gd name="connsiteX72" fmla="*/ 709863 w 4584031"/>
              <a:gd name="connsiteY72" fmla="*/ 1624263 h 6391400"/>
              <a:gd name="connsiteX73" fmla="*/ 709863 w 4584031"/>
              <a:gd name="connsiteY73" fmla="*/ 1720515 h 6391400"/>
              <a:gd name="connsiteX74" fmla="*/ 998621 w 4584031"/>
              <a:gd name="connsiteY74" fmla="*/ 1684421 h 6391400"/>
              <a:gd name="connsiteX75" fmla="*/ 1251284 w 4584031"/>
              <a:gd name="connsiteY75" fmla="*/ 1973179 h 6391400"/>
              <a:gd name="connsiteX76" fmla="*/ 1443789 w 4584031"/>
              <a:gd name="connsiteY76" fmla="*/ 1792705 h 6391400"/>
              <a:gd name="connsiteX77" fmla="*/ 1491916 w 4584031"/>
              <a:gd name="connsiteY77" fmla="*/ 2117557 h 6391400"/>
              <a:gd name="connsiteX78" fmla="*/ 1636295 w 4584031"/>
              <a:gd name="connsiteY78" fmla="*/ 2033336 h 6391400"/>
              <a:gd name="connsiteX79" fmla="*/ 1479884 w 4584031"/>
              <a:gd name="connsiteY79" fmla="*/ 2622884 h 6391400"/>
              <a:gd name="connsiteX80" fmla="*/ 1624263 w 4584031"/>
              <a:gd name="connsiteY80" fmla="*/ 2707105 h 6391400"/>
              <a:gd name="connsiteX81" fmla="*/ 1455821 w 4584031"/>
              <a:gd name="connsiteY81" fmla="*/ 3212431 h 6391400"/>
              <a:gd name="connsiteX82" fmla="*/ 1708484 w 4584031"/>
              <a:gd name="connsiteY82" fmla="*/ 3164305 h 6391400"/>
              <a:gd name="connsiteX83" fmla="*/ 1636295 w 4584031"/>
              <a:gd name="connsiteY83" fmla="*/ 3441031 h 6391400"/>
              <a:gd name="connsiteX84" fmla="*/ 1756610 w 4584031"/>
              <a:gd name="connsiteY84" fmla="*/ 3657600 h 6391400"/>
              <a:gd name="connsiteX85" fmla="*/ 1588168 w 4584031"/>
              <a:gd name="connsiteY85" fmla="*/ 3934326 h 6391400"/>
              <a:gd name="connsiteX86" fmla="*/ 1732547 w 4584031"/>
              <a:gd name="connsiteY86" fmla="*/ 4090736 h 6391400"/>
              <a:gd name="connsiteX87" fmla="*/ 1696452 w 4584031"/>
              <a:gd name="connsiteY87" fmla="*/ 4331368 h 6391400"/>
              <a:gd name="connsiteX88" fmla="*/ 1672389 w 4584031"/>
              <a:gd name="connsiteY88" fmla="*/ 4608094 h 6391400"/>
              <a:gd name="connsiteX89" fmla="*/ 1780673 w 4584031"/>
              <a:gd name="connsiteY89" fmla="*/ 4764505 h 6391400"/>
              <a:gd name="connsiteX90" fmla="*/ 1732547 w 4584031"/>
              <a:gd name="connsiteY90" fmla="*/ 5161547 h 6391400"/>
              <a:gd name="connsiteX91" fmla="*/ 1818022 w 4584031"/>
              <a:gd name="connsiteY91" fmla="*/ 5267199 h 6391400"/>
              <a:gd name="connsiteX92" fmla="*/ 1872289 w 4584031"/>
              <a:gd name="connsiteY92" fmla="*/ 5409071 h 6391400"/>
              <a:gd name="connsiteX93" fmla="*/ 1838826 w 4584031"/>
              <a:gd name="connsiteY93" fmla="*/ 5709109 h 6391400"/>
              <a:gd name="connsiteX94" fmla="*/ 1887078 w 4584031"/>
              <a:gd name="connsiteY94" fmla="*/ 5731543 h 6391400"/>
              <a:gd name="connsiteX95" fmla="*/ 1876926 w 4584031"/>
              <a:gd name="connsiteY95" fmla="*/ 5859379 h 6391400"/>
              <a:gd name="connsiteX96" fmla="*/ 1828800 w 4584031"/>
              <a:gd name="connsiteY96" fmla="*/ 6063915 h 6391400"/>
              <a:gd name="connsiteX97" fmla="*/ 1826669 w 4584031"/>
              <a:gd name="connsiteY97" fmla="*/ 6158288 h 6391400"/>
              <a:gd name="connsiteX98" fmla="*/ 1804235 w 4584031"/>
              <a:gd name="connsiteY98" fmla="*/ 6237622 h 6391400"/>
              <a:gd name="connsiteX99" fmla="*/ 1864895 w 4584031"/>
              <a:gd name="connsiteY99" fmla="*/ 6391400 h 6391400"/>
              <a:gd name="connsiteX0" fmla="*/ 1864895 w 4584031"/>
              <a:gd name="connsiteY0" fmla="*/ 6391400 h 6391400"/>
              <a:gd name="connsiteX1" fmla="*/ 2273717 w 4584031"/>
              <a:gd name="connsiteY1" fmla="*/ 6386513 h 6391400"/>
              <a:gd name="connsiteX2" fmla="*/ 2229978 w 4584031"/>
              <a:gd name="connsiteY2" fmla="*/ 6283993 h 6391400"/>
              <a:gd name="connsiteX3" fmla="*/ 2265697 w 4584031"/>
              <a:gd name="connsiteY3" fmla="*/ 6188743 h 6391400"/>
              <a:gd name="connsiteX4" fmla="*/ 2237873 w 4584031"/>
              <a:gd name="connsiteY4" fmla="*/ 6075947 h 6391400"/>
              <a:gd name="connsiteX5" fmla="*/ 2295149 w 4584031"/>
              <a:gd name="connsiteY5" fmla="*/ 6023183 h 6391400"/>
              <a:gd name="connsiteX6" fmla="*/ 2268078 w 4584031"/>
              <a:gd name="connsiteY6" fmla="*/ 5783931 h 6391400"/>
              <a:gd name="connsiteX7" fmla="*/ 2307807 w 4584031"/>
              <a:gd name="connsiteY7" fmla="*/ 5663865 h 6391400"/>
              <a:gd name="connsiteX8" fmla="*/ 2277603 w 4584031"/>
              <a:gd name="connsiteY8" fmla="*/ 5457699 h 6391400"/>
              <a:gd name="connsiteX9" fmla="*/ 2280360 w 4584031"/>
              <a:gd name="connsiteY9" fmla="*/ 5212807 h 6391400"/>
              <a:gd name="connsiteX10" fmla="*/ 2365709 w 4584031"/>
              <a:gd name="connsiteY10" fmla="*/ 5168064 h 6391400"/>
              <a:gd name="connsiteX11" fmla="*/ 2346282 w 4584031"/>
              <a:gd name="connsiteY11" fmla="*/ 5009648 h 6391400"/>
              <a:gd name="connsiteX12" fmla="*/ 2285498 w 4584031"/>
              <a:gd name="connsiteY12" fmla="*/ 4978317 h 6391400"/>
              <a:gd name="connsiteX13" fmla="*/ 2310063 w 4584031"/>
              <a:gd name="connsiteY13" fmla="*/ 4836694 h 6391400"/>
              <a:gd name="connsiteX14" fmla="*/ 2495926 w 4584031"/>
              <a:gd name="connsiteY14" fmla="*/ 4631531 h 6391400"/>
              <a:gd name="connsiteX15" fmla="*/ 2370345 w 4584031"/>
              <a:gd name="connsiteY15" fmla="*/ 4484144 h 6391400"/>
              <a:gd name="connsiteX16" fmla="*/ 2382252 w 4584031"/>
              <a:gd name="connsiteY16" fmla="*/ 3826042 h 6391400"/>
              <a:gd name="connsiteX17" fmla="*/ 2478505 w 4584031"/>
              <a:gd name="connsiteY17" fmla="*/ 3717757 h 6391400"/>
              <a:gd name="connsiteX18" fmla="*/ 2430003 w 4584031"/>
              <a:gd name="connsiteY18" fmla="*/ 3382754 h 6391400"/>
              <a:gd name="connsiteX19" fmla="*/ 2531769 w 4584031"/>
              <a:gd name="connsiteY19" fmla="*/ 3157036 h 6391400"/>
              <a:gd name="connsiteX20" fmla="*/ 2481262 w 4584031"/>
              <a:gd name="connsiteY20" fmla="*/ 3030579 h 6391400"/>
              <a:gd name="connsiteX21" fmla="*/ 2513347 w 4584031"/>
              <a:gd name="connsiteY21" fmla="*/ 2893093 h 6391400"/>
              <a:gd name="connsiteX22" fmla="*/ 2476124 w 4584031"/>
              <a:gd name="connsiteY22" fmla="*/ 2688682 h 6391400"/>
              <a:gd name="connsiteX23" fmla="*/ 2563227 w 4584031"/>
              <a:gd name="connsiteY23" fmla="*/ 2791702 h 6391400"/>
              <a:gd name="connsiteX24" fmla="*/ 2632409 w 4584031"/>
              <a:gd name="connsiteY24" fmla="*/ 2631156 h 6391400"/>
              <a:gd name="connsiteX25" fmla="*/ 2514600 w 4584031"/>
              <a:gd name="connsiteY25" fmla="*/ 2442410 h 6391400"/>
              <a:gd name="connsiteX26" fmla="*/ 2610852 w 4584031"/>
              <a:gd name="connsiteY26" fmla="*/ 2261936 h 6391400"/>
              <a:gd name="connsiteX27" fmla="*/ 2514600 w 4584031"/>
              <a:gd name="connsiteY27" fmla="*/ 2189747 h 6391400"/>
              <a:gd name="connsiteX28" fmla="*/ 2598821 w 4584031"/>
              <a:gd name="connsiteY28" fmla="*/ 1913021 h 6391400"/>
              <a:gd name="connsiteX29" fmla="*/ 2683042 w 4584031"/>
              <a:gd name="connsiteY29" fmla="*/ 1624263 h 6391400"/>
              <a:gd name="connsiteX30" fmla="*/ 3068052 w 4584031"/>
              <a:gd name="connsiteY30" fmla="*/ 1528010 h 6391400"/>
              <a:gd name="connsiteX31" fmla="*/ 3392905 w 4584031"/>
              <a:gd name="connsiteY31" fmla="*/ 1636294 h 6391400"/>
              <a:gd name="connsiteX32" fmla="*/ 3284621 w 4584031"/>
              <a:gd name="connsiteY32" fmla="*/ 1371600 h 6391400"/>
              <a:gd name="connsiteX33" fmla="*/ 3693695 w 4584031"/>
              <a:gd name="connsiteY33" fmla="*/ 1383631 h 6391400"/>
              <a:gd name="connsiteX34" fmla="*/ 3934326 w 4584031"/>
              <a:gd name="connsiteY34" fmla="*/ 1263315 h 6391400"/>
              <a:gd name="connsiteX35" fmla="*/ 3886200 w 4584031"/>
              <a:gd name="connsiteY35" fmla="*/ 1155031 h 6391400"/>
              <a:gd name="connsiteX36" fmla="*/ 4211052 w 4584031"/>
              <a:gd name="connsiteY36" fmla="*/ 1167063 h 6391400"/>
              <a:gd name="connsiteX37" fmla="*/ 4584031 w 4584031"/>
              <a:gd name="connsiteY37" fmla="*/ 878305 h 6391400"/>
              <a:gd name="connsiteX38" fmla="*/ 4259179 w 4584031"/>
              <a:gd name="connsiteY38" fmla="*/ 842210 h 6391400"/>
              <a:gd name="connsiteX39" fmla="*/ 3741821 w 4584031"/>
              <a:gd name="connsiteY39" fmla="*/ 1058779 h 6391400"/>
              <a:gd name="connsiteX40" fmla="*/ 3693695 w 4584031"/>
              <a:gd name="connsiteY40" fmla="*/ 1010652 h 6391400"/>
              <a:gd name="connsiteX41" fmla="*/ 4042610 w 4584031"/>
              <a:gd name="connsiteY41" fmla="*/ 745957 h 6391400"/>
              <a:gd name="connsiteX42" fmla="*/ 3886200 w 4584031"/>
              <a:gd name="connsiteY42" fmla="*/ 637673 h 6391400"/>
              <a:gd name="connsiteX43" fmla="*/ 3886200 w 4584031"/>
              <a:gd name="connsiteY43" fmla="*/ 637673 h 6391400"/>
              <a:gd name="connsiteX44" fmla="*/ 3645568 w 4584031"/>
              <a:gd name="connsiteY44" fmla="*/ 613610 h 6391400"/>
              <a:gd name="connsiteX45" fmla="*/ 3657600 w 4584031"/>
              <a:gd name="connsiteY45" fmla="*/ 288757 h 6391400"/>
              <a:gd name="connsiteX46" fmla="*/ 3320716 w 4584031"/>
              <a:gd name="connsiteY46" fmla="*/ 372979 h 6391400"/>
              <a:gd name="connsiteX47" fmla="*/ 3176337 w 4584031"/>
              <a:gd name="connsiteY47" fmla="*/ 457200 h 6391400"/>
              <a:gd name="connsiteX48" fmla="*/ 2959768 w 4584031"/>
              <a:gd name="connsiteY48" fmla="*/ 300789 h 6391400"/>
              <a:gd name="connsiteX49" fmla="*/ 2827421 w 4584031"/>
              <a:gd name="connsiteY49" fmla="*/ 156410 h 6391400"/>
              <a:gd name="connsiteX50" fmla="*/ 2610852 w 4584031"/>
              <a:gd name="connsiteY50" fmla="*/ 336884 h 6391400"/>
              <a:gd name="connsiteX51" fmla="*/ 2478505 w 4584031"/>
              <a:gd name="connsiteY51" fmla="*/ 132347 h 6391400"/>
              <a:gd name="connsiteX52" fmla="*/ 2310063 w 4584031"/>
              <a:gd name="connsiteY52" fmla="*/ 228600 h 6391400"/>
              <a:gd name="connsiteX53" fmla="*/ 2213810 w 4584031"/>
              <a:gd name="connsiteY53" fmla="*/ 360947 h 6391400"/>
              <a:gd name="connsiteX54" fmla="*/ 2141621 w 4584031"/>
              <a:gd name="connsiteY54" fmla="*/ 120315 h 6391400"/>
              <a:gd name="connsiteX55" fmla="*/ 1973179 w 4584031"/>
              <a:gd name="connsiteY55" fmla="*/ 180473 h 6391400"/>
              <a:gd name="connsiteX56" fmla="*/ 1973179 w 4584031"/>
              <a:gd name="connsiteY56" fmla="*/ 180473 h 6391400"/>
              <a:gd name="connsiteX57" fmla="*/ 1684421 w 4584031"/>
              <a:gd name="connsiteY57" fmla="*/ 36094 h 6391400"/>
              <a:gd name="connsiteX58" fmla="*/ 1576137 w 4584031"/>
              <a:gd name="connsiteY58" fmla="*/ 204536 h 6391400"/>
              <a:gd name="connsiteX59" fmla="*/ 1443789 w 4584031"/>
              <a:gd name="connsiteY59" fmla="*/ 240631 h 6391400"/>
              <a:gd name="connsiteX60" fmla="*/ 1155031 w 4584031"/>
              <a:gd name="connsiteY60" fmla="*/ 0 h 6391400"/>
              <a:gd name="connsiteX61" fmla="*/ 1010652 w 4584031"/>
              <a:gd name="connsiteY61" fmla="*/ 120315 h 6391400"/>
              <a:gd name="connsiteX62" fmla="*/ 878305 w 4584031"/>
              <a:gd name="connsiteY62" fmla="*/ 12031 h 6391400"/>
              <a:gd name="connsiteX63" fmla="*/ 818147 w 4584031"/>
              <a:gd name="connsiteY63" fmla="*/ 156410 h 6391400"/>
              <a:gd name="connsiteX64" fmla="*/ 709863 w 4584031"/>
              <a:gd name="connsiteY64" fmla="*/ 96252 h 6391400"/>
              <a:gd name="connsiteX65" fmla="*/ 493295 w 4584031"/>
              <a:gd name="connsiteY65" fmla="*/ 397042 h 6391400"/>
              <a:gd name="connsiteX66" fmla="*/ 204537 w 4584031"/>
              <a:gd name="connsiteY66" fmla="*/ 505326 h 6391400"/>
              <a:gd name="connsiteX67" fmla="*/ 0 w 4584031"/>
              <a:gd name="connsiteY67" fmla="*/ 625642 h 6391400"/>
              <a:gd name="connsiteX68" fmla="*/ 541421 w 4584031"/>
              <a:gd name="connsiteY68" fmla="*/ 938463 h 6391400"/>
              <a:gd name="connsiteX69" fmla="*/ 204537 w 4584031"/>
              <a:gd name="connsiteY69" fmla="*/ 1082842 h 6391400"/>
              <a:gd name="connsiteX70" fmla="*/ 469231 w 4584031"/>
              <a:gd name="connsiteY70" fmla="*/ 1275347 h 6391400"/>
              <a:gd name="connsiteX71" fmla="*/ 156410 w 4584031"/>
              <a:gd name="connsiteY71" fmla="*/ 1323473 h 6391400"/>
              <a:gd name="connsiteX72" fmla="*/ 709863 w 4584031"/>
              <a:gd name="connsiteY72" fmla="*/ 1624263 h 6391400"/>
              <a:gd name="connsiteX73" fmla="*/ 709863 w 4584031"/>
              <a:gd name="connsiteY73" fmla="*/ 1720515 h 6391400"/>
              <a:gd name="connsiteX74" fmla="*/ 998621 w 4584031"/>
              <a:gd name="connsiteY74" fmla="*/ 1684421 h 6391400"/>
              <a:gd name="connsiteX75" fmla="*/ 1251284 w 4584031"/>
              <a:gd name="connsiteY75" fmla="*/ 1973179 h 6391400"/>
              <a:gd name="connsiteX76" fmla="*/ 1443789 w 4584031"/>
              <a:gd name="connsiteY76" fmla="*/ 1792705 h 6391400"/>
              <a:gd name="connsiteX77" fmla="*/ 1491916 w 4584031"/>
              <a:gd name="connsiteY77" fmla="*/ 2117557 h 6391400"/>
              <a:gd name="connsiteX78" fmla="*/ 1636295 w 4584031"/>
              <a:gd name="connsiteY78" fmla="*/ 2033336 h 6391400"/>
              <a:gd name="connsiteX79" fmla="*/ 1479884 w 4584031"/>
              <a:gd name="connsiteY79" fmla="*/ 2622884 h 6391400"/>
              <a:gd name="connsiteX80" fmla="*/ 1624263 w 4584031"/>
              <a:gd name="connsiteY80" fmla="*/ 2707105 h 6391400"/>
              <a:gd name="connsiteX81" fmla="*/ 1455821 w 4584031"/>
              <a:gd name="connsiteY81" fmla="*/ 3212431 h 6391400"/>
              <a:gd name="connsiteX82" fmla="*/ 1708484 w 4584031"/>
              <a:gd name="connsiteY82" fmla="*/ 3164305 h 6391400"/>
              <a:gd name="connsiteX83" fmla="*/ 1636295 w 4584031"/>
              <a:gd name="connsiteY83" fmla="*/ 3441031 h 6391400"/>
              <a:gd name="connsiteX84" fmla="*/ 1756610 w 4584031"/>
              <a:gd name="connsiteY84" fmla="*/ 3657600 h 6391400"/>
              <a:gd name="connsiteX85" fmla="*/ 1588168 w 4584031"/>
              <a:gd name="connsiteY85" fmla="*/ 3934326 h 6391400"/>
              <a:gd name="connsiteX86" fmla="*/ 1732547 w 4584031"/>
              <a:gd name="connsiteY86" fmla="*/ 4090736 h 6391400"/>
              <a:gd name="connsiteX87" fmla="*/ 1696452 w 4584031"/>
              <a:gd name="connsiteY87" fmla="*/ 4331368 h 6391400"/>
              <a:gd name="connsiteX88" fmla="*/ 1672389 w 4584031"/>
              <a:gd name="connsiteY88" fmla="*/ 4608094 h 6391400"/>
              <a:gd name="connsiteX89" fmla="*/ 1780673 w 4584031"/>
              <a:gd name="connsiteY89" fmla="*/ 4764505 h 6391400"/>
              <a:gd name="connsiteX90" fmla="*/ 1732547 w 4584031"/>
              <a:gd name="connsiteY90" fmla="*/ 5161547 h 6391400"/>
              <a:gd name="connsiteX91" fmla="*/ 1818022 w 4584031"/>
              <a:gd name="connsiteY91" fmla="*/ 5267199 h 6391400"/>
              <a:gd name="connsiteX92" fmla="*/ 1872289 w 4584031"/>
              <a:gd name="connsiteY92" fmla="*/ 5409071 h 6391400"/>
              <a:gd name="connsiteX93" fmla="*/ 1838826 w 4584031"/>
              <a:gd name="connsiteY93" fmla="*/ 5709109 h 6391400"/>
              <a:gd name="connsiteX94" fmla="*/ 1887078 w 4584031"/>
              <a:gd name="connsiteY94" fmla="*/ 5731543 h 6391400"/>
              <a:gd name="connsiteX95" fmla="*/ 1876926 w 4584031"/>
              <a:gd name="connsiteY95" fmla="*/ 5859379 h 6391400"/>
              <a:gd name="connsiteX96" fmla="*/ 1828800 w 4584031"/>
              <a:gd name="connsiteY96" fmla="*/ 6063915 h 6391400"/>
              <a:gd name="connsiteX97" fmla="*/ 1826669 w 4584031"/>
              <a:gd name="connsiteY97" fmla="*/ 6158288 h 6391400"/>
              <a:gd name="connsiteX98" fmla="*/ 1804235 w 4584031"/>
              <a:gd name="connsiteY98" fmla="*/ 6237622 h 6391400"/>
              <a:gd name="connsiteX99" fmla="*/ 1864895 w 4584031"/>
              <a:gd name="connsiteY99" fmla="*/ 6391400 h 6391400"/>
              <a:gd name="connsiteX0" fmla="*/ 1864895 w 4584031"/>
              <a:gd name="connsiteY0" fmla="*/ 6391400 h 6391400"/>
              <a:gd name="connsiteX1" fmla="*/ 2273717 w 4584031"/>
              <a:gd name="connsiteY1" fmla="*/ 6386513 h 6391400"/>
              <a:gd name="connsiteX2" fmla="*/ 2229978 w 4584031"/>
              <a:gd name="connsiteY2" fmla="*/ 6283993 h 6391400"/>
              <a:gd name="connsiteX3" fmla="*/ 2265697 w 4584031"/>
              <a:gd name="connsiteY3" fmla="*/ 6188743 h 6391400"/>
              <a:gd name="connsiteX4" fmla="*/ 2237873 w 4584031"/>
              <a:gd name="connsiteY4" fmla="*/ 6075947 h 6391400"/>
              <a:gd name="connsiteX5" fmla="*/ 2295149 w 4584031"/>
              <a:gd name="connsiteY5" fmla="*/ 6023183 h 6391400"/>
              <a:gd name="connsiteX6" fmla="*/ 2268078 w 4584031"/>
              <a:gd name="connsiteY6" fmla="*/ 5783931 h 6391400"/>
              <a:gd name="connsiteX7" fmla="*/ 2307807 w 4584031"/>
              <a:gd name="connsiteY7" fmla="*/ 5663865 h 6391400"/>
              <a:gd name="connsiteX8" fmla="*/ 2277603 w 4584031"/>
              <a:gd name="connsiteY8" fmla="*/ 5457699 h 6391400"/>
              <a:gd name="connsiteX9" fmla="*/ 2280360 w 4584031"/>
              <a:gd name="connsiteY9" fmla="*/ 5212807 h 6391400"/>
              <a:gd name="connsiteX10" fmla="*/ 2365709 w 4584031"/>
              <a:gd name="connsiteY10" fmla="*/ 5168064 h 6391400"/>
              <a:gd name="connsiteX11" fmla="*/ 2346282 w 4584031"/>
              <a:gd name="connsiteY11" fmla="*/ 5009648 h 6391400"/>
              <a:gd name="connsiteX12" fmla="*/ 2285498 w 4584031"/>
              <a:gd name="connsiteY12" fmla="*/ 4978317 h 6391400"/>
              <a:gd name="connsiteX13" fmla="*/ 2310063 w 4584031"/>
              <a:gd name="connsiteY13" fmla="*/ 4836694 h 6391400"/>
              <a:gd name="connsiteX14" fmla="*/ 2495926 w 4584031"/>
              <a:gd name="connsiteY14" fmla="*/ 4631531 h 6391400"/>
              <a:gd name="connsiteX15" fmla="*/ 2370345 w 4584031"/>
              <a:gd name="connsiteY15" fmla="*/ 4484144 h 6391400"/>
              <a:gd name="connsiteX16" fmla="*/ 2382252 w 4584031"/>
              <a:gd name="connsiteY16" fmla="*/ 3826042 h 6391400"/>
              <a:gd name="connsiteX17" fmla="*/ 2478505 w 4584031"/>
              <a:gd name="connsiteY17" fmla="*/ 3717757 h 6391400"/>
              <a:gd name="connsiteX18" fmla="*/ 2430003 w 4584031"/>
              <a:gd name="connsiteY18" fmla="*/ 3382754 h 6391400"/>
              <a:gd name="connsiteX19" fmla="*/ 2531769 w 4584031"/>
              <a:gd name="connsiteY19" fmla="*/ 3157036 h 6391400"/>
              <a:gd name="connsiteX20" fmla="*/ 2481262 w 4584031"/>
              <a:gd name="connsiteY20" fmla="*/ 3030579 h 6391400"/>
              <a:gd name="connsiteX21" fmla="*/ 2513347 w 4584031"/>
              <a:gd name="connsiteY21" fmla="*/ 2893093 h 6391400"/>
              <a:gd name="connsiteX22" fmla="*/ 2476124 w 4584031"/>
              <a:gd name="connsiteY22" fmla="*/ 2688682 h 6391400"/>
              <a:gd name="connsiteX23" fmla="*/ 2563227 w 4584031"/>
              <a:gd name="connsiteY23" fmla="*/ 2791702 h 6391400"/>
              <a:gd name="connsiteX24" fmla="*/ 2632409 w 4584031"/>
              <a:gd name="connsiteY24" fmla="*/ 2631156 h 6391400"/>
              <a:gd name="connsiteX25" fmla="*/ 2514600 w 4584031"/>
              <a:gd name="connsiteY25" fmla="*/ 2442410 h 6391400"/>
              <a:gd name="connsiteX26" fmla="*/ 2610852 w 4584031"/>
              <a:gd name="connsiteY26" fmla="*/ 2261936 h 6391400"/>
              <a:gd name="connsiteX27" fmla="*/ 2514600 w 4584031"/>
              <a:gd name="connsiteY27" fmla="*/ 2189747 h 6391400"/>
              <a:gd name="connsiteX28" fmla="*/ 2598821 w 4584031"/>
              <a:gd name="connsiteY28" fmla="*/ 1913021 h 6391400"/>
              <a:gd name="connsiteX29" fmla="*/ 2683042 w 4584031"/>
              <a:gd name="connsiteY29" fmla="*/ 1624263 h 6391400"/>
              <a:gd name="connsiteX30" fmla="*/ 3068052 w 4584031"/>
              <a:gd name="connsiteY30" fmla="*/ 1528010 h 6391400"/>
              <a:gd name="connsiteX31" fmla="*/ 3392905 w 4584031"/>
              <a:gd name="connsiteY31" fmla="*/ 1636294 h 6391400"/>
              <a:gd name="connsiteX32" fmla="*/ 3284621 w 4584031"/>
              <a:gd name="connsiteY32" fmla="*/ 1371600 h 6391400"/>
              <a:gd name="connsiteX33" fmla="*/ 3693695 w 4584031"/>
              <a:gd name="connsiteY33" fmla="*/ 1383631 h 6391400"/>
              <a:gd name="connsiteX34" fmla="*/ 3934326 w 4584031"/>
              <a:gd name="connsiteY34" fmla="*/ 1263315 h 6391400"/>
              <a:gd name="connsiteX35" fmla="*/ 3886200 w 4584031"/>
              <a:gd name="connsiteY35" fmla="*/ 1155031 h 6391400"/>
              <a:gd name="connsiteX36" fmla="*/ 4211052 w 4584031"/>
              <a:gd name="connsiteY36" fmla="*/ 1167063 h 6391400"/>
              <a:gd name="connsiteX37" fmla="*/ 4584031 w 4584031"/>
              <a:gd name="connsiteY37" fmla="*/ 878305 h 6391400"/>
              <a:gd name="connsiteX38" fmla="*/ 4259179 w 4584031"/>
              <a:gd name="connsiteY38" fmla="*/ 842210 h 6391400"/>
              <a:gd name="connsiteX39" fmla="*/ 3741821 w 4584031"/>
              <a:gd name="connsiteY39" fmla="*/ 1058779 h 6391400"/>
              <a:gd name="connsiteX40" fmla="*/ 3693695 w 4584031"/>
              <a:gd name="connsiteY40" fmla="*/ 1010652 h 6391400"/>
              <a:gd name="connsiteX41" fmla="*/ 4042610 w 4584031"/>
              <a:gd name="connsiteY41" fmla="*/ 745957 h 6391400"/>
              <a:gd name="connsiteX42" fmla="*/ 3886200 w 4584031"/>
              <a:gd name="connsiteY42" fmla="*/ 637673 h 6391400"/>
              <a:gd name="connsiteX43" fmla="*/ 3886200 w 4584031"/>
              <a:gd name="connsiteY43" fmla="*/ 637673 h 6391400"/>
              <a:gd name="connsiteX44" fmla="*/ 3645568 w 4584031"/>
              <a:gd name="connsiteY44" fmla="*/ 613610 h 6391400"/>
              <a:gd name="connsiteX45" fmla="*/ 3657600 w 4584031"/>
              <a:gd name="connsiteY45" fmla="*/ 288757 h 6391400"/>
              <a:gd name="connsiteX46" fmla="*/ 3320716 w 4584031"/>
              <a:gd name="connsiteY46" fmla="*/ 372979 h 6391400"/>
              <a:gd name="connsiteX47" fmla="*/ 3176337 w 4584031"/>
              <a:gd name="connsiteY47" fmla="*/ 457200 h 6391400"/>
              <a:gd name="connsiteX48" fmla="*/ 2959768 w 4584031"/>
              <a:gd name="connsiteY48" fmla="*/ 300789 h 6391400"/>
              <a:gd name="connsiteX49" fmla="*/ 2827421 w 4584031"/>
              <a:gd name="connsiteY49" fmla="*/ 156410 h 6391400"/>
              <a:gd name="connsiteX50" fmla="*/ 2610852 w 4584031"/>
              <a:gd name="connsiteY50" fmla="*/ 336884 h 6391400"/>
              <a:gd name="connsiteX51" fmla="*/ 2478505 w 4584031"/>
              <a:gd name="connsiteY51" fmla="*/ 132347 h 6391400"/>
              <a:gd name="connsiteX52" fmla="*/ 2310063 w 4584031"/>
              <a:gd name="connsiteY52" fmla="*/ 228600 h 6391400"/>
              <a:gd name="connsiteX53" fmla="*/ 2213810 w 4584031"/>
              <a:gd name="connsiteY53" fmla="*/ 360947 h 6391400"/>
              <a:gd name="connsiteX54" fmla="*/ 2141621 w 4584031"/>
              <a:gd name="connsiteY54" fmla="*/ 120315 h 6391400"/>
              <a:gd name="connsiteX55" fmla="*/ 1973179 w 4584031"/>
              <a:gd name="connsiteY55" fmla="*/ 180473 h 6391400"/>
              <a:gd name="connsiteX56" fmla="*/ 1973179 w 4584031"/>
              <a:gd name="connsiteY56" fmla="*/ 180473 h 6391400"/>
              <a:gd name="connsiteX57" fmla="*/ 1684421 w 4584031"/>
              <a:gd name="connsiteY57" fmla="*/ 36094 h 6391400"/>
              <a:gd name="connsiteX58" fmla="*/ 1576137 w 4584031"/>
              <a:gd name="connsiteY58" fmla="*/ 204536 h 6391400"/>
              <a:gd name="connsiteX59" fmla="*/ 1443789 w 4584031"/>
              <a:gd name="connsiteY59" fmla="*/ 240631 h 6391400"/>
              <a:gd name="connsiteX60" fmla="*/ 1155031 w 4584031"/>
              <a:gd name="connsiteY60" fmla="*/ 0 h 6391400"/>
              <a:gd name="connsiteX61" fmla="*/ 1010652 w 4584031"/>
              <a:gd name="connsiteY61" fmla="*/ 120315 h 6391400"/>
              <a:gd name="connsiteX62" fmla="*/ 878305 w 4584031"/>
              <a:gd name="connsiteY62" fmla="*/ 12031 h 6391400"/>
              <a:gd name="connsiteX63" fmla="*/ 818147 w 4584031"/>
              <a:gd name="connsiteY63" fmla="*/ 156410 h 6391400"/>
              <a:gd name="connsiteX64" fmla="*/ 709863 w 4584031"/>
              <a:gd name="connsiteY64" fmla="*/ 96252 h 6391400"/>
              <a:gd name="connsiteX65" fmla="*/ 493295 w 4584031"/>
              <a:gd name="connsiteY65" fmla="*/ 397042 h 6391400"/>
              <a:gd name="connsiteX66" fmla="*/ 204537 w 4584031"/>
              <a:gd name="connsiteY66" fmla="*/ 505326 h 6391400"/>
              <a:gd name="connsiteX67" fmla="*/ 0 w 4584031"/>
              <a:gd name="connsiteY67" fmla="*/ 625642 h 6391400"/>
              <a:gd name="connsiteX68" fmla="*/ 541421 w 4584031"/>
              <a:gd name="connsiteY68" fmla="*/ 938463 h 6391400"/>
              <a:gd name="connsiteX69" fmla="*/ 204537 w 4584031"/>
              <a:gd name="connsiteY69" fmla="*/ 1082842 h 6391400"/>
              <a:gd name="connsiteX70" fmla="*/ 469231 w 4584031"/>
              <a:gd name="connsiteY70" fmla="*/ 1275347 h 6391400"/>
              <a:gd name="connsiteX71" fmla="*/ 156410 w 4584031"/>
              <a:gd name="connsiteY71" fmla="*/ 1323473 h 6391400"/>
              <a:gd name="connsiteX72" fmla="*/ 709863 w 4584031"/>
              <a:gd name="connsiteY72" fmla="*/ 1624263 h 6391400"/>
              <a:gd name="connsiteX73" fmla="*/ 709863 w 4584031"/>
              <a:gd name="connsiteY73" fmla="*/ 1720515 h 6391400"/>
              <a:gd name="connsiteX74" fmla="*/ 998621 w 4584031"/>
              <a:gd name="connsiteY74" fmla="*/ 1684421 h 6391400"/>
              <a:gd name="connsiteX75" fmla="*/ 1251284 w 4584031"/>
              <a:gd name="connsiteY75" fmla="*/ 1973179 h 6391400"/>
              <a:gd name="connsiteX76" fmla="*/ 1443789 w 4584031"/>
              <a:gd name="connsiteY76" fmla="*/ 1792705 h 6391400"/>
              <a:gd name="connsiteX77" fmla="*/ 1491916 w 4584031"/>
              <a:gd name="connsiteY77" fmla="*/ 2117557 h 6391400"/>
              <a:gd name="connsiteX78" fmla="*/ 1636295 w 4584031"/>
              <a:gd name="connsiteY78" fmla="*/ 2033336 h 6391400"/>
              <a:gd name="connsiteX79" fmla="*/ 1479884 w 4584031"/>
              <a:gd name="connsiteY79" fmla="*/ 2622884 h 6391400"/>
              <a:gd name="connsiteX80" fmla="*/ 1624263 w 4584031"/>
              <a:gd name="connsiteY80" fmla="*/ 2707105 h 6391400"/>
              <a:gd name="connsiteX81" fmla="*/ 1455821 w 4584031"/>
              <a:gd name="connsiteY81" fmla="*/ 3212431 h 6391400"/>
              <a:gd name="connsiteX82" fmla="*/ 1708484 w 4584031"/>
              <a:gd name="connsiteY82" fmla="*/ 3164305 h 6391400"/>
              <a:gd name="connsiteX83" fmla="*/ 1636295 w 4584031"/>
              <a:gd name="connsiteY83" fmla="*/ 3441031 h 6391400"/>
              <a:gd name="connsiteX84" fmla="*/ 1756610 w 4584031"/>
              <a:gd name="connsiteY84" fmla="*/ 3657600 h 6391400"/>
              <a:gd name="connsiteX85" fmla="*/ 1588168 w 4584031"/>
              <a:gd name="connsiteY85" fmla="*/ 3934326 h 6391400"/>
              <a:gd name="connsiteX86" fmla="*/ 1732547 w 4584031"/>
              <a:gd name="connsiteY86" fmla="*/ 4090736 h 6391400"/>
              <a:gd name="connsiteX87" fmla="*/ 1696452 w 4584031"/>
              <a:gd name="connsiteY87" fmla="*/ 4331368 h 6391400"/>
              <a:gd name="connsiteX88" fmla="*/ 1672389 w 4584031"/>
              <a:gd name="connsiteY88" fmla="*/ 4608094 h 6391400"/>
              <a:gd name="connsiteX89" fmla="*/ 1773530 w 4584031"/>
              <a:gd name="connsiteY89" fmla="*/ 4804986 h 6391400"/>
              <a:gd name="connsiteX90" fmla="*/ 1732547 w 4584031"/>
              <a:gd name="connsiteY90" fmla="*/ 5161547 h 6391400"/>
              <a:gd name="connsiteX91" fmla="*/ 1818022 w 4584031"/>
              <a:gd name="connsiteY91" fmla="*/ 5267199 h 6391400"/>
              <a:gd name="connsiteX92" fmla="*/ 1872289 w 4584031"/>
              <a:gd name="connsiteY92" fmla="*/ 5409071 h 6391400"/>
              <a:gd name="connsiteX93" fmla="*/ 1838826 w 4584031"/>
              <a:gd name="connsiteY93" fmla="*/ 5709109 h 6391400"/>
              <a:gd name="connsiteX94" fmla="*/ 1887078 w 4584031"/>
              <a:gd name="connsiteY94" fmla="*/ 5731543 h 6391400"/>
              <a:gd name="connsiteX95" fmla="*/ 1876926 w 4584031"/>
              <a:gd name="connsiteY95" fmla="*/ 5859379 h 6391400"/>
              <a:gd name="connsiteX96" fmla="*/ 1828800 w 4584031"/>
              <a:gd name="connsiteY96" fmla="*/ 6063915 h 6391400"/>
              <a:gd name="connsiteX97" fmla="*/ 1826669 w 4584031"/>
              <a:gd name="connsiteY97" fmla="*/ 6158288 h 6391400"/>
              <a:gd name="connsiteX98" fmla="*/ 1804235 w 4584031"/>
              <a:gd name="connsiteY98" fmla="*/ 6237622 h 6391400"/>
              <a:gd name="connsiteX99" fmla="*/ 1864895 w 4584031"/>
              <a:gd name="connsiteY99" fmla="*/ 6391400 h 6391400"/>
              <a:gd name="connsiteX0" fmla="*/ 1864895 w 4584031"/>
              <a:gd name="connsiteY0" fmla="*/ 6391400 h 6391400"/>
              <a:gd name="connsiteX1" fmla="*/ 2273717 w 4584031"/>
              <a:gd name="connsiteY1" fmla="*/ 6386513 h 6391400"/>
              <a:gd name="connsiteX2" fmla="*/ 2229978 w 4584031"/>
              <a:gd name="connsiteY2" fmla="*/ 6283993 h 6391400"/>
              <a:gd name="connsiteX3" fmla="*/ 2265697 w 4584031"/>
              <a:gd name="connsiteY3" fmla="*/ 6188743 h 6391400"/>
              <a:gd name="connsiteX4" fmla="*/ 2237873 w 4584031"/>
              <a:gd name="connsiteY4" fmla="*/ 6075947 h 6391400"/>
              <a:gd name="connsiteX5" fmla="*/ 2295149 w 4584031"/>
              <a:gd name="connsiteY5" fmla="*/ 6023183 h 6391400"/>
              <a:gd name="connsiteX6" fmla="*/ 2268078 w 4584031"/>
              <a:gd name="connsiteY6" fmla="*/ 5783931 h 6391400"/>
              <a:gd name="connsiteX7" fmla="*/ 2307807 w 4584031"/>
              <a:gd name="connsiteY7" fmla="*/ 5663865 h 6391400"/>
              <a:gd name="connsiteX8" fmla="*/ 2277603 w 4584031"/>
              <a:gd name="connsiteY8" fmla="*/ 5457699 h 6391400"/>
              <a:gd name="connsiteX9" fmla="*/ 2280360 w 4584031"/>
              <a:gd name="connsiteY9" fmla="*/ 5212807 h 6391400"/>
              <a:gd name="connsiteX10" fmla="*/ 2365709 w 4584031"/>
              <a:gd name="connsiteY10" fmla="*/ 5168064 h 6391400"/>
              <a:gd name="connsiteX11" fmla="*/ 2346282 w 4584031"/>
              <a:gd name="connsiteY11" fmla="*/ 5009648 h 6391400"/>
              <a:gd name="connsiteX12" fmla="*/ 2285498 w 4584031"/>
              <a:gd name="connsiteY12" fmla="*/ 4978317 h 6391400"/>
              <a:gd name="connsiteX13" fmla="*/ 2310063 w 4584031"/>
              <a:gd name="connsiteY13" fmla="*/ 4836694 h 6391400"/>
              <a:gd name="connsiteX14" fmla="*/ 2495926 w 4584031"/>
              <a:gd name="connsiteY14" fmla="*/ 4631531 h 6391400"/>
              <a:gd name="connsiteX15" fmla="*/ 2370345 w 4584031"/>
              <a:gd name="connsiteY15" fmla="*/ 4484144 h 6391400"/>
              <a:gd name="connsiteX16" fmla="*/ 2382252 w 4584031"/>
              <a:gd name="connsiteY16" fmla="*/ 3826042 h 6391400"/>
              <a:gd name="connsiteX17" fmla="*/ 2478505 w 4584031"/>
              <a:gd name="connsiteY17" fmla="*/ 3717757 h 6391400"/>
              <a:gd name="connsiteX18" fmla="*/ 2430003 w 4584031"/>
              <a:gd name="connsiteY18" fmla="*/ 3382754 h 6391400"/>
              <a:gd name="connsiteX19" fmla="*/ 2531769 w 4584031"/>
              <a:gd name="connsiteY19" fmla="*/ 3157036 h 6391400"/>
              <a:gd name="connsiteX20" fmla="*/ 2481262 w 4584031"/>
              <a:gd name="connsiteY20" fmla="*/ 3030579 h 6391400"/>
              <a:gd name="connsiteX21" fmla="*/ 2513347 w 4584031"/>
              <a:gd name="connsiteY21" fmla="*/ 2893093 h 6391400"/>
              <a:gd name="connsiteX22" fmla="*/ 2476124 w 4584031"/>
              <a:gd name="connsiteY22" fmla="*/ 2688682 h 6391400"/>
              <a:gd name="connsiteX23" fmla="*/ 2563227 w 4584031"/>
              <a:gd name="connsiteY23" fmla="*/ 2791702 h 6391400"/>
              <a:gd name="connsiteX24" fmla="*/ 2632409 w 4584031"/>
              <a:gd name="connsiteY24" fmla="*/ 2631156 h 6391400"/>
              <a:gd name="connsiteX25" fmla="*/ 2514600 w 4584031"/>
              <a:gd name="connsiteY25" fmla="*/ 2442410 h 6391400"/>
              <a:gd name="connsiteX26" fmla="*/ 2610852 w 4584031"/>
              <a:gd name="connsiteY26" fmla="*/ 2261936 h 6391400"/>
              <a:gd name="connsiteX27" fmla="*/ 2514600 w 4584031"/>
              <a:gd name="connsiteY27" fmla="*/ 2189747 h 6391400"/>
              <a:gd name="connsiteX28" fmla="*/ 2598821 w 4584031"/>
              <a:gd name="connsiteY28" fmla="*/ 1913021 h 6391400"/>
              <a:gd name="connsiteX29" fmla="*/ 2683042 w 4584031"/>
              <a:gd name="connsiteY29" fmla="*/ 1624263 h 6391400"/>
              <a:gd name="connsiteX30" fmla="*/ 3068052 w 4584031"/>
              <a:gd name="connsiteY30" fmla="*/ 1528010 h 6391400"/>
              <a:gd name="connsiteX31" fmla="*/ 3392905 w 4584031"/>
              <a:gd name="connsiteY31" fmla="*/ 1636294 h 6391400"/>
              <a:gd name="connsiteX32" fmla="*/ 3284621 w 4584031"/>
              <a:gd name="connsiteY32" fmla="*/ 1371600 h 6391400"/>
              <a:gd name="connsiteX33" fmla="*/ 3693695 w 4584031"/>
              <a:gd name="connsiteY33" fmla="*/ 1383631 h 6391400"/>
              <a:gd name="connsiteX34" fmla="*/ 3934326 w 4584031"/>
              <a:gd name="connsiteY34" fmla="*/ 1263315 h 6391400"/>
              <a:gd name="connsiteX35" fmla="*/ 3886200 w 4584031"/>
              <a:gd name="connsiteY35" fmla="*/ 1155031 h 6391400"/>
              <a:gd name="connsiteX36" fmla="*/ 4211052 w 4584031"/>
              <a:gd name="connsiteY36" fmla="*/ 1167063 h 6391400"/>
              <a:gd name="connsiteX37" fmla="*/ 4584031 w 4584031"/>
              <a:gd name="connsiteY37" fmla="*/ 878305 h 6391400"/>
              <a:gd name="connsiteX38" fmla="*/ 4259179 w 4584031"/>
              <a:gd name="connsiteY38" fmla="*/ 842210 h 6391400"/>
              <a:gd name="connsiteX39" fmla="*/ 3741821 w 4584031"/>
              <a:gd name="connsiteY39" fmla="*/ 1058779 h 6391400"/>
              <a:gd name="connsiteX40" fmla="*/ 3693695 w 4584031"/>
              <a:gd name="connsiteY40" fmla="*/ 1010652 h 6391400"/>
              <a:gd name="connsiteX41" fmla="*/ 4042610 w 4584031"/>
              <a:gd name="connsiteY41" fmla="*/ 745957 h 6391400"/>
              <a:gd name="connsiteX42" fmla="*/ 3886200 w 4584031"/>
              <a:gd name="connsiteY42" fmla="*/ 637673 h 6391400"/>
              <a:gd name="connsiteX43" fmla="*/ 3886200 w 4584031"/>
              <a:gd name="connsiteY43" fmla="*/ 637673 h 6391400"/>
              <a:gd name="connsiteX44" fmla="*/ 3645568 w 4584031"/>
              <a:gd name="connsiteY44" fmla="*/ 613610 h 6391400"/>
              <a:gd name="connsiteX45" fmla="*/ 3657600 w 4584031"/>
              <a:gd name="connsiteY45" fmla="*/ 288757 h 6391400"/>
              <a:gd name="connsiteX46" fmla="*/ 3320716 w 4584031"/>
              <a:gd name="connsiteY46" fmla="*/ 372979 h 6391400"/>
              <a:gd name="connsiteX47" fmla="*/ 3176337 w 4584031"/>
              <a:gd name="connsiteY47" fmla="*/ 457200 h 6391400"/>
              <a:gd name="connsiteX48" fmla="*/ 2959768 w 4584031"/>
              <a:gd name="connsiteY48" fmla="*/ 300789 h 6391400"/>
              <a:gd name="connsiteX49" fmla="*/ 2827421 w 4584031"/>
              <a:gd name="connsiteY49" fmla="*/ 156410 h 6391400"/>
              <a:gd name="connsiteX50" fmla="*/ 2610852 w 4584031"/>
              <a:gd name="connsiteY50" fmla="*/ 336884 h 6391400"/>
              <a:gd name="connsiteX51" fmla="*/ 2478505 w 4584031"/>
              <a:gd name="connsiteY51" fmla="*/ 132347 h 6391400"/>
              <a:gd name="connsiteX52" fmla="*/ 2310063 w 4584031"/>
              <a:gd name="connsiteY52" fmla="*/ 228600 h 6391400"/>
              <a:gd name="connsiteX53" fmla="*/ 2213810 w 4584031"/>
              <a:gd name="connsiteY53" fmla="*/ 360947 h 6391400"/>
              <a:gd name="connsiteX54" fmla="*/ 2141621 w 4584031"/>
              <a:gd name="connsiteY54" fmla="*/ 120315 h 6391400"/>
              <a:gd name="connsiteX55" fmla="*/ 1973179 w 4584031"/>
              <a:gd name="connsiteY55" fmla="*/ 180473 h 6391400"/>
              <a:gd name="connsiteX56" fmla="*/ 1973179 w 4584031"/>
              <a:gd name="connsiteY56" fmla="*/ 180473 h 6391400"/>
              <a:gd name="connsiteX57" fmla="*/ 1684421 w 4584031"/>
              <a:gd name="connsiteY57" fmla="*/ 36094 h 6391400"/>
              <a:gd name="connsiteX58" fmla="*/ 1576137 w 4584031"/>
              <a:gd name="connsiteY58" fmla="*/ 204536 h 6391400"/>
              <a:gd name="connsiteX59" fmla="*/ 1443789 w 4584031"/>
              <a:gd name="connsiteY59" fmla="*/ 240631 h 6391400"/>
              <a:gd name="connsiteX60" fmla="*/ 1155031 w 4584031"/>
              <a:gd name="connsiteY60" fmla="*/ 0 h 6391400"/>
              <a:gd name="connsiteX61" fmla="*/ 1010652 w 4584031"/>
              <a:gd name="connsiteY61" fmla="*/ 120315 h 6391400"/>
              <a:gd name="connsiteX62" fmla="*/ 878305 w 4584031"/>
              <a:gd name="connsiteY62" fmla="*/ 12031 h 6391400"/>
              <a:gd name="connsiteX63" fmla="*/ 818147 w 4584031"/>
              <a:gd name="connsiteY63" fmla="*/ 156410 h 6391400"/>
              <a:gd name="connsiteX64" fmla="*/ 709863 w 4584031"/>
              <a:gd name="connsiteY64" fmla="*/ 96252 h 6391400"/>
              <a:gd name="connsiteX65" fmla="*/ 493295 w 4584031"/>
              <a:gd name="connsiteY65" fmla="*/ 397042 h 6391400"/>
              <a:gd name="connsiteX66" fmla="*/ 204537 w 4584031"/>
              <a:gd name="connsiteY66" fmla="*/ 505326 h 6391400"/>
              <a:gd name="connsiteX67" fmla="*/ 0 w 4584031"/>
              <a:gd name="connsiteY67" fmla="*/ 625642 h 6391400"/>
              <a:gd name="connsiteX68" fmla="*/ 541421 w 4584031"/>
              <a:gd name="connsiteY68" fmla="*/ 938463 h 6391400"/>
              <a:gd name="connsiteX69" fmla="*/ 204537 w 4584031"/>
              <a:gd name="connsiteY69" fmla="*/ 1082842 h 6391400"/>
              <a:gd name="connsiteX70" fmla="*/ 469231 w 4584031"/>
              <a:gd name="connsiteY70" fmla="*/ 1275347 h 6391400"/>
              <a:gd name="connsiteX71" fmla="*/ 156410 w 4584031"/>
              <a:gd name="connsiteY71" fmla="*/ 1323473 h 6391400"/>
              <a:gd name="connsiteX72" fmla="*/ 709863 w 4584031"/>
              <a:gd name="connsiteY72" fmla="*/ 1624263 h 6391400"/>
              <a:gd name="connsiteX73" fmla="*/ 709863 w 4584031"/>
              <a:gd name="connsiteY73" fmla="*/ 1720515 h 6391400"/>
              <a:gd name="connsiteX74" fmla="*/ 998621 w 4584031"/>
              <a:gd name="connsiteY74" fmla="*/ 1684421 h 6391400"/>
              <a:gd name="connsiteX75" fmla="*/ 1251284 w 4584031"/>
              <a:gd name="connsiteY75" fmla="*/ 1973179 h 6391400"/>
              <a:gd name="connsiteX76" fmla="*/ 1443789 w 4584031"/>
              <a:gd name="connsiteY76" fmla="*/ 1792705 h 6391400"/>
              <a:gd name="connsiteX77" fmla="*/ 1491916 w 4584031"/>
              <a:gd name="connsiteY77" fmla="*/ 2117557 h 6391400"/>
              <a:gd name="connsiteX78" fmla="*/ 1636295 w 4584031"/>
              <a:gd name="connsiteY78" fmla="*/ 2033336 h 6391400"/>
              <a:gd name="connsiteX79" fmla="*/ 1479884 w 4584031"/>
              <a:gd name="connsiteY79" fmla="*/ 2622884 h 6391400"/>
              <a:gd name="connsiteX80" fmla="*/ 1624263 w 4584031"/>
              <a:gd name="connsiteY80" fmla="*/ 2707105 h 6391400"/>
              <a:gd name="connsiteX81" fmla="*/ 1455821 w 4584031"/>
              <a:gd name="connsiteY81" fmla="*/ 3212431 h 6391400"/>
              <a:gd name="connsiteX82" fmla="*/ 1708484 w 4584031"/>
              <a:gd name="connsiteY82" fmla="*/ 3164305 h 6391400"/>
              <a:gd name="connsiteX83" fmla="*/ 1636295 w 4584031"/>
              <a:gd name="connsiteY83" fmla="*/ 3441031 h 6391400"/>
              <a:gd name="connsiteX84" fmla="*/ 1756610 w 4584031"/>
              <a:gd name="connsiteY84" fmla="*/ 3657600 h 6391400"/>
              <a:gd name="connsiteX85" fmla="*/ 1588168 w 4584031"/>
              <a:gd name="connsiteY85" fmla="*/ 3934326 h 6391400"/>
              <a:gd name="connsiteX86" fmla="*/ 1732547 w 4584031"/>
              <a:gd name="connsiteY86" fmla="*/ 4090736 h 6391400"/>
              <a:gd name="connsiteX87" fmla="*/ 1696452 w 4584031"/>
              <a:gd name="connsiteY87" fmla="*/ 4331368 h 6391400"/>
              <a:gd name="connsiteX88" fmla="*/ 1672389 w 4584031"/>
              <a:gd name="connsiteY88" fmla="*/ 4608094 h 6391400"/>
              <a:gd name="connsiteX89" fmla="*/ 1773530 w 4584031"/>
              <a:gd name="connsiteY89" fmla="*/ 4804986 h 6391400"/>
              <a:gd name="connsiteX90" fmla="*/ 1732547 w 4584031"/>
              <a:gd name="connsiteY90" fmla="*/ 5161547 h 6391400"/>
              <a:gd name="connsiteX91" fmla="*/ 1818022 w 4584031"/>
              <a:gd name="connsiteY91" fmla="*/ 5267199 h 6391400"/>
              <a:gd name="connsiteX92" fmla="*/ 1872289 w 4584031"/>
              <a:gd name="connsiteY92" fmla="*/ 5409071 h 6391400"/>
              <a:gd name="connsiteX93" fmla="*/ 1838826 w 4584031"/>
              <a:gd name="connsiteY93" fmla="*/ 5709109 h 6391400"/>
              <a:gd name="connsiteX94" fmla="*/ 1887078 w 4584031"/>
              <a:gd name="connsiteY94" fmla="*/ 5731543 h 6391400"/>
              <a:gd name="connsiteX95" fmla="*/ 1876926 w 4584031"/>
              <a:gd name="connsiteY95" fmla="*/ 5859379 h 6391400"/>
              <a:gd name="connsiteX96" fmla="*/ 1828800 w 4584031"/>
              <a:gd name="connsiteY96" fmla="*/ 6063915 h 6391400"/>
              <a:gd name="connsiteX97" fmla="*/ 1826669 w 4584031"/>
              <a:gd name="connsiteY97" fmla="*/ 6158288 h 6391400"/>
              <a:gd name="connsiteX98" fmla="*/ 1804235 w 4584031"/>
              <a:gd name="connsiteY98" fmla="*/ 6237622 h 6391400"/>
              <a:gd name="connsiteX99" fmla="*/ 1864895 w 4584031"/>
              <a:gd name="connsiteY99" fmla="*/ 6391400 h 6391400"/>
              <a:gd name="connsiteX0" fmla="*/ 1864895 w 4584031"/>
              <a:gd name="connsiteY0" fmla="*/ 6391400 h 6391400"/>
              <a:gd name="connsiteX1" fmla="*/ 2273717 w 4584031"/>
              <a:gd name="connsiteY1" fmla="*/ 6386513 h 6391400"/>
              <a:gd name="connsiteX2" fmla="*/ 2229978 w 4584031"/>
              <a:gd name="connsiteY2" fmla="*/ 6283993 h 6391400"/>
              <a:gd name="connsiteX3" fmla="*/ 2265697 w 4584031"/>
              <a:gd name="connsiteY3" fmla="*/ 6188743 h 6391400"/>
              <a:gd name="connsiteX4" fmla="*/ 2237873 w 4584031"/>
              <a:gd name="connsiteY4" fmla="*/ 6075947 h 6391400"/>
              <a:gd name="connsiteX5" fmla="*/ 2295149 w 4584031"/>
              <a:gd name="connsiteY5" fmla="*/ 6023183 h 6391400"/>
              <a:gd name="connsiteX6" fmla="*/ 2268078 w 4584031"/>
              <a:gd name="connsiteY6" fmla="*/ 5783931 h 6391400"/>
              <a:gd name="connsiteX7" fmla="*/ 2307807 w 4584031"/>
              <a:gd name="connsiteY7" fmla="*/ 5663865 h 6391400"/>
              <a:gd name="connsiteX8" fmla="*/ 2277603 w 4584031"/>
              <a:gd name="connsiteY8" fmla="*/ 5457699 h 6391400"/>
              <a:gd name="connsiteX9" fmla="*/ 2280360 w 4584031"/>
              <a:gd name="connsiteY9" fmla="*/ 5212807 h 6391400"/>
              <a:gd name="connsiteX10" fmla="*/ 2365709 w 4584031"/>
              <a:gd name="connsiteY10" fmla="*/ 5168064 h 6391400"/>
              <a:gd name="connsiteX11" fmla="*/ 2346282 w 4584031"/>
              <a:gd name="connsiteY11" fmla="*/ 5009648 h 6391400"/>
              <a:gd name="connsiteX12" fmla="*/ 2285498 w 4584031"/>
              <a:gd name="connsiteY12" fmla="*/ 4978317 h 6391400"/>
              <a:gd name="connsiteX13" fmla="*/ 2310063 w 4584031"/>
              <a:gd name="connsiteY13" fmla="*/ 4836694 h 6391400"/>
              <a:gd name="connsiteX14" fmla="*/ 2495926 w 4584031"/>
              <a:gd name="connsiteY14" fmla="*/ 4631531 h 6391400"/>
              <a:gd name="connsiteX15" fmla="*/ 2370345 w 4584031"/>
              <a:gd name="connsiteY15" fmla="*/ 4484144 h 6391400"/>
              <a:gd name="connsiteX16" fmla="*/ 2382252 w 4584031"/>
              <a:gd name="connsiteY16" fmla="*/ 3826042 h 6391400"/>
              <a:gd name="connsiteX17" fmla="*/ 2478505 w 4584031"/>
              <a:gd name="connsiteY17" fmla="*/ 3717757 h 6391400"/>
              <a:gd name="connsiteX18" fmla="*/ 2430003 w 4584031"/>
              <a:gd name="connsiteY18" fmla="*/ 3382754 h 6391400"/>
              <a:gd name="connsiteX19" fmla="*/ 2531769 w 4584031"/>
              <a:gd name="connsiteY19" fmla="*/ 3157036 h 6391400"/>
              <a:gd name="connsiteX20" fmla="*/ 2481262 w 4584031"/>
              <a:gd name="connsiteY20" fmla="*/ 3030579 h 6391400"/>
              <a:gd name="connsiteX21" fmla="*/ 2513347 w 4584031"/>
              <a:gd name="connsiteY21" fmla="*/ 2893093 h 6391400"/>
              <a:gd name="connsiteX22" fmla="*/ 2476124 w 4584031"/>
              <a:gd name="connsiteY22" fmla="*/ 2688682 h 6391400"/>
              <a:gd name="connsiteX23" fmla="*/ 2563227 w 4584031"/>
              <a:gd name="connsiteY23" fmla="*/ 2791702 h 6391400"/>
              <a:gd name="connsiteX24" fmla="*/ 2632409 w 4584031"/>
              <a:gd name="connsiteY24" fmla="*/ 2631156 h 6391400"/>
              <a:gd name="connsiteX25" fmla="*/ 2514600 w 4584031"/>
              <a:gd name="connsiteY25" fmla="*/ 2442410 h 6391400"/>
              <a:gd name="connsiteX26" fmla="*/ 2610852 w 4584031"/>
              <a:gd name="connsiteY26" fmla="*/ 2261936 h 6391400"/>
              <a:gd name="connsiteX27" fmla="*/ 2514600 w 4584031"/>
              <a:gd name="connsiteY27" fmla="*/ 2189747 h 6391400"/>
              <a:gd name="connsiteX28" fmla="*/ 2598821 w 4584031"/>
              <a:gd name="connsiteY28" fmla="*/ 1913021 h 6391400"/>
              <a:gd name="connsiteX29" fmla="*/ 2683042 w 4584031"/>
              <a:gd name="connsiteY29" fmla="*/ 1624263 h 6391400"/>
              <a:gd name="connsiteX30" fmla="*/ 3068052 w 4584031"/>
              <a:gd name="connsiteY30" fmla="*/ 1528010 h 6391400"/>
              <a:gd name="connsiteX31" fmla="*/ 3392905 w 4584031"/>
              <a:gd name="connsiteY31" fmla="*/ 1636294 h 6391400"/>
              <a:gd name="connsiteX32" fmla="*/ 3284621 w 4584031"/>
              <a:gd name="connsiteY32" fmla="*/ 1371600 h 6391400"/>
              <a:gd name="connsiteX33" fmla="*/ 3693695 w 4584031"/>
              <a:gd name="connsiteY33" fmla="*/ 1383631 h 6391400"/>
              <a:gd name="connsiteX34" fmla="*/ 3934326 w 4584031"/>
              <a:gd name="connsiteY34" fmla="*/ 1263315 h 6391400"/>
              <a:gd name="connsiteX35" fmla="*/ 3886200 w 4584031"/>
              <a:gd name="connsiteY35" fmla="*/ 1155031 h 6391400"/>
              <a:gd name="connsiteX36" fmla="*/ 4211052 w 4584031"/>
              <a:gd name="connsiteY36" fmla="*/ 1167063 h 6391400"/>
              <a:gd name="connsiteX37" fmla="*/ 4584031 w 4584031"/>
              <a:gd name="connsiteY37" fmla="*/ 878305 h 6391400"/>
              <a:gd name="connsiteX38" fmla="*/ 4259179 w 4584031"/>
              <a:gd name="connsiteY38" fmla="*/ 842210 h 6391400"/>
              <a:gd name="connsiteX39" fmla="*/ 3741821 w 4584031"/>
              <a:gd name="connsiteY39" fmla="*/ 1058779 h 6391400"/>
              <a:gd name="connsiteX40" fmla="*/ 3693695 w 4584031"/>
              <a:gd name="connsiteY40" fmla="*/ 1010652 h 6391400"/>
              <a:gd name="connsiteX41" fmla="*/ 4042610 w 4584031"/>
              <a:gd name="connsiteY41" fmla="*/ 745957 h 6391400"/>
              <a:gd name="connsiteX42" fmla="*/ 3886200 w 4584031"/>
              <a:gd name="connsiteY42" fmla="*/ 637673 h 6391400"/>
              <a:gd name="connsiteX43" fmla="*/ 3886200 w 4584031"/>
              <a:gd name="connsiteY43" fmla="*/ 637673 h 6391400"/>
              <a:gd name="connsiteX44" fmla="*/ 3645568 w 4584031"/>
              <a:gd name="connsiteY44" fmla="*/ 613610 h 6391400"/>
              <a:gd name="connsiteX45" fmla="*/ 3657600 w 4584031"/>
              <a:gd name="connsiteY45" fmla="*/ 288757 h 6391400"/>
              <a:gd name="connsiteX46" fmla="*/ 3320716 w 4584031"/>
              <a:gd name="connsiteY46" fmla="*/ 372979 h 6391400"/>
              <a:gd name="connsiteX47" fmla="*/ 3176337 w 4584031"/>
              <a:gd name="connsiteY47" fmla="*/ 457200 h 6391400"/>
              <a:gd name="connsiteX48" fmla="*/ 2959768 w 4584031"/>
              <a:gd name="connsiteY48" fmla="*/ 300789 h 6391400"/>
              <a:gd name="connsiteX49" fmla="*/ 2827421 w 4584031"/>
              <a:gd name="connsiteY49" fmla="*/ 156410 h 6391400"/>
              <a:gd name="connsiteX50" fmla="*/ 2610852 w 4584031"/>
              <a:gd name="connsiteY50" fmla="*/ 336884 h 6391400"/>
              <a:gd name="connsiteX51" fmla="*/ 2478505 w 4584031"/>
              <a:gd name="connsiteY51" fmla="*/ 132347 h 6391400"/>
              <a:gd name="connsiteX52" fmla="*/ 2310063 w 4584031"/>
              <a:gd name="connsiteY52" fmla="*/ 228600 h 6391400"/>
              <a:gd name="connsiteX53" fmla="*/ 2213810 w 4584031"/>
              <a:gd name="connsiteY53" fmla="*/ 360947 h 6391400"/>
              <a:gd name="connsiteX54" fmla="*/ 2141621 w 4584031"/>
              <a:gd name="connsiteY54" fmla="*/ 120315 h 6391400"/>
              <a:gd name="connsiteX55" fmla="*/ 1973179 w 4584031"/>
              <a:gd name="connsiteY55" fmla="*/ 180473 h 6391400"/>
              <a:gd name="connsiteX56" fmla="*/ 1973179 w 4584031"/>
              <a:gd name="connsiteY56" fmla="*/ 180473 h 6391400"/>
              <a:gd name="connsiteX57" fmla="*/ 1684421 w 4584031"/>
              <a:gd name="connsiteY57" fmla="*/ 36094 h 6391400"/>
              <a:gd name="connsiteX58" fmla="*/ 1576137 w 4584031"/>
              <a:gd name="connsiteY58" fmla="*/ 204536 h 6391400"/>
              <a:gd name="connsiteX59" fmla="*/ 1443789 w 4584031"/>
              <a:gd name="connsiteY59" fmla="*/ 240631 h 6391400"/>
              <a:gd name="connsiteX60" fmla="*/ 1155031 w 4584031"/>
              <a:gd name="connsiteY60" fmla="*/ 0 h 6391400"/>
              <a:gd name="connsiteX61" fmla="*/ 1010652 w 4584031"/>
              <a:gd name="connsiteY61" fmla="*/ 120315 h 6391400"/>
              <a:gd name="connsiteX62" fmla="*/ 878305 w 4584031"/>
              <a:gd name="connsiteY62" fmla="*/ 12031 h 6391400"/>
              <a:gd name="connsiteX63" fmla="*/ 818147 w 4584031"/>
              <a:gd name="connsiteY63" fmla="*/ 156410 h 6391400"/>
              <a:gd name="connsiteX64" fmla="*/ 709863 w 4584031"/>
              <a:gd name="connsiteY64" fmla="*/ 96252 h 6391400"/>
              <a:gd name="connsiteX65" fmla="*/ 493295 w 4584031"/>
              <a:gd name="connsiteY65" fmla="*/ 397042 h 6391400"/>
              <a:gd name="connsiteX66" fmla="*/ 204537 w 4584031"/>
              <a:gd name="connsiteY66" fmla="*/ 505326 h 6391400"/>
              <a:gd name="connsiteX67" fmla="*/ 0 w 4584031"/>
              <a:gd name="connsiteY67" fmla="*/ 625642 h 6391400"/>
              <a:gd name="connsiteX68" fmla="*/ 541421 w 4584031"/>
              <a:gd name="connsiteY68" fmla="*/ 938463 h 6391400"/>
              <a:gd name="connsiteX69" fmla="*/ 204537 w 4584031"/>
              <a:gd name="connsiteY69" fmla="*/ 1082842 h 6391400"/>
              <a:gd name="connsiteX70" fmla="*/ 469231 w 4584031"/>
              <a:gd name="connsiteY70" fmla="*/ 1275347 h 6391400"/>
              <a:gd name="connsiteX71" fmla="*/ 156410 w 4584031"/>
              <a:gd name="connsiteY71" fmla="*/ 1323473 h 6391400"/>
              <a:gd name="connsiteX72" fmla="*/ 709863 w 4584031"/>
              <a:gd name="connsiteY72" fmla="*/ 1624263 h 6391400"/>
              <a:gd name="connsiteX73" fmla="*/ 709863 w 4584031"/>
              <a:gd name="connsiteY73" fmla="*/ 1720515 h 6391400"/>
              <a:gd name="connsiteX74" fmla="*/ 998621 w 4584031"/>
              <a:gd name="connsiteY74" fmla="*/ 1684421 h 6391400"/>
              <a:gd name="connsiteX75" fmla="*/ 1251284 w 4584031"/>
              <a:gd name="connsiteY75" fmla="*/ 1973179 h 6391400"/>
              <a:gd name="connsiteX76" fmla="*/ 1443789 w 4584031"/>
              <a:gd name="connsiteY76" fmla="*/ 1792705 h 6391400"/>
              <a:gd name="connsiteX77" fmla="*/ 1491916 w 4584031"/>
              <a:gd name="connsiteY77" fmla="*/ 2117557 h 6391400"/>
              <a:gd name="connsiteX78" fmla="*/ 1636295 w 4584031"/>
              <a:gd name="connsiteY78" fmla="*/ 2033336 h 6391400"/>
              <a:gd name="connsiteX79" fmla="*/ 1479884 w 4584031"/>
              <a:gd name="connsiteY79" fmla="*/ 2622884 h 6391400"/>
              <a:gd name="connsiteX80" fmla="*/ 1624263 w 4584031"/>
              <a:gd name="connsiteY80" fmla="*/ 2707105 h 6391400"/>
              <a:gd name="connsiteX81" fmla="*/ 1455821 w 4584031"/>
              <a:gd name="connsiteY81" fmla="*/ 3212431 h 6391400"/>
              <a:gd name="connsiteX82" fmla="*/ 1708484 w 4584031"/>
              <a:gd name="connsiteY82" fmla="*/ 3164305 h 6391400"/>
              <a:gd name="connsiteX83" fmla="*/ 1636295 w 4584031"/>
              <a:gd name="connsiteY83" fmla="*/ 3441031 h 6391400"/>
              <a:gd name="connsiteX84" fmla="*/ 1756610 w 4584031"/>
              <a:gd name="connsiteY84" fmla="*/ 3657600 h 6391400"/>
              <a:gd name="connsiteX85" fmla="*/ 1588168 w 4584031"/>
              <a:gd name="connsiteY85" fmla="*/ 3934326 h 6391400"/>
              <a:gd name="connsiteX86" fmla="*/ 1732547 w 4584031"/>
              <a:gd name="connsiteY86" fmla="*/ 4090736 h 6391400"/>
              <a:gd name="connsiteX87" fmla="*/ 1696452 w 4584031"/>
              <a:gd name="connsiteY87" fmla="*/ 4331368 h 6391400"/>
              <a:gd name="connsiteX88" fmla="*/ 1672389 w 4584031"/>
              <a:gd name="connsiteY88" fmla="*/ 4608094 h 6391400"/>
              <a:gd name="connsiteX89" fmla="*/ 1773530 w 4584031"/>
              <a:gd name="connsiteY89" fmla="*/ 4804986 h 6391400"/>
              <a:gd name="connsiteX90" fmla="*/ 1732547 w 4584031"/>
              <a:gd name="connsiteY90" fmla="*/ 5161547 h 6391400"/>
              <a:gd name="connsiteX91" fmla="*/ 1818022 w 4584031"/>
              <a:gd name="connsiteY91" fmla="*/ 5267199 h 6391400"/>
              <a:gd name="connsiteX92" fmla="*/ 1872289 w 4584031"/>
              <a:gd name="connsiteY92" fmla="*/ 5409071 h 6391400"/>
              <a:gd name="connsiteX93" fmla="*/ 1838826 w 4584031"/>
              <a:gd name="connsiteY93" fmla="*/ 5709109 h 6391400"/>
              <a:gd name="connsiteX94" fmla="*/ 1887078 w 4584031"/>
              <a:gd name="connsiteY94" fmla="*/ 5731543 h 6391400"/>
              <a:gd name="connsiteX95" fmla="*/ 1876926 w 4584031"/>
              <a:gd name="connsiteY95" fmla="*/ 5859379 h 6391400"/>
              <a:gd name="connsiteX96" fmla="*/ 1828800 w 4584031"/>
              <a:gd name="connsiteY96" fmla="*/ 6063915 h 6391400"/>
              <a:gd name="connsiteX97" fmla="*/ 1826669 w 4584031"/>
              <a:gd name="connsiteY97" fmla="*/ 6158288 h 6391400"/>
              <a:gd name="connsiteX98" fmla="*/ 1804235 w 4584031"/>
              <a:gd name="connsiteY98" fmla="*/ 6237622 h 6391400"/>
              <a:gd name="connsiteX99" fmla="*/ 1864895 w 4584031"/>
              <a:gd name="connsiteY99" fmla="*/ 6391400 h 6391400"/>
              <a:gd name="connsiteX0" fmla="*/ 1864895 w 4584031"/>
              <a:gd name="connsiteY0" fmla="*/ 6391400 h 6391400"/>
              <a:gd name="connsiteX1" fmla="*/ 2273717 w 4584031"/>
              <a:gd name="connsiteY1" fmla="*/ 6386513 h 6391400"/>
              <a:gd name="connsiteX2" fmla="*/ 2229978 w 4584031"/>
              <a:gd name="connsiteY2" fmla="*/ 6283993 h 6391400"/>
              <a:gd name="connsiteX3" fmla="*/ 2265697 w 4584031"/>
              <a:gd name="connsiteY3" fmla="*/ 6188743 h 6391400"/>
              <a:gd name="connsiteX4" fmla="*/ 2237873 w 4584031"/>
              <a:gd name="connsiteY4" fmla="*/ 6075947 h 6391400"/>
              <a:gd name="connsiteX5" fmla="*/ 2295149 w 4584031"/>
              <a:gd name="connsiteY5" fmla="*/ 6023183 h 6391400"/>
              <a:gd name="connsiteX6" fmla="*/ 2268078 w 4584031"/>
              <a:gd name="connsiteY6" fmla="*/ 5783931 h 6391400"/>
              <a:gd name="connsiteX7" fmla="*/ 2307807 w 4584031"/>
              <a:gd name="connsiteY7" fmla="*/ 5663865 h 6391400"/>
              <a:gd name="connsiteX8" fmla="*/ 2277603 w 4584031"/>
              <a:gd name="connsiteY8" fmla="*/ 5457699 h 6391400"/>
              <a:gd name="connsiteX9" fmla="*/ 2280360 w 4584031"/>
              <a:gd name="connsiteY9" fmla="*/ 5212807 h 6391400"/>
              <a:gd name="connsiteX10" fmla="*/ 2365709 w 4584031"/>
              <a:gd name="connsiteY10" fmla="*/ 5168064 h 6391400"/>
              <a:gd name="connsiteX11" fmla="*/ 2346282 w 4584031"/>
              <a:gd name="connsiteY11" fmla="*/ 5009648 h 6391400"/>
              <a:gd name="connsiteX12" fmla="*/ 2285498 w 4584031"/>
              <a:gd name="connsiteY12" fmla="*/ 4978317 h 6391400"/>
              <a:gd name="connsiteX13" fmla="*/ 2310063 w 4584031"/>
              <a:gd name="connsiteY13" fmla="*/ 4836694 h 6391400"/>
              <a:gd name="connsiteX14" fmla="*/ 2495926 w 4584031"/>
              <a:gd name="connsiteY14" fmla="*/ 4631531 h 6391400"/>
              <a:gd name="connsiteX15" fmla="*/ 2370345 w 4584031"/>
              <a:gd name="connsiteY15" fmla="*/ 4484144 h 6391400"/>
              <a:gd name="connsiteX16" fmla="*/ 2382252 w 4584031"/>
              <a:gd name="connsiteY16" fmla="*/ 3826042 h 6391400"/>
              <a:gd name="connsiteX17" fmla="*/ 2478505 w 4584031"/>
              <a:gd name="connsiteY17" fmla="*/ 3717757 h 6391400"/>
              <a:gd name="connsiteX18" fmla="*/ 2430003 w 4584031"/>
              <a:gd name="connsiteY18" fmla="*/ 3382754 h 6391400"/>
              <a:gd name="connsiteX19" fmla="*/ 2531769 w 4584031"/>
              <a:gd name="connsiteY19" fmla="*/ 3157036 h 6391400"/>
              <a:gd name="connsiteX20" fmla="*/ 2481262 w 4584031"/>
              <a:gd name="connsiteY20" fmla="*/ 3030579 h 6391400"/>
              <a:gd name="connsiteX21" fmla="*/ 2513347 w 4584031"/>
              <a:gd name="connsiteY21" fmla="*/ 2893093 h 6391400"/>
              <a:gd name="connsiteX22" fmla="*/ 2476124 w 4584031"/>
              <a:gd name="connsiteY22" fmla="*/ 2688682 h 6391400"/>
              <a:gd name="connsiteX23" fmla="*/ 2563227 w 4584031"/>
              <a:gd name="connsiteY23" fmla="*/ 2791702 h 6391400"/>
              <a:gd name="connsiteX24" fmla="*/ 2632409 w 4584031"/>
              <a:gd name="connsiteY24" fmla="*/ 2631156 h 6391400"/>
              <a:gd name="connsiteX25" fmla="*/ 2514600 w 4584031"/>
              <a:gd name="connsiteY25" fmla="*/ 2442410 h 6391400"/>
              <a:gd name="connsiteX26" fmla="*/ 2610852 w 4584031"/>
              <a:gd name="connsiteY26" fmla="*/ 2261936 h 6391400"/>
              <a:gd name="connsiteX27" fmla="*/ 2514600 w 4584031"/>
              <a:gd name="connsiteY27" fmla="*/ 2189747 h 6391400"/>
              <a:gd name="connsiteX28" fmla="*/ 2598821 w 4584031"/>
              <a:gd name="connsiteY28" fmla="*/ 1913021 h 6391400"/>
              <a:gd name="connsiteX29" fmla="*/ 2683042 w 4584031"/>
              <a:gd name="connsiteY29" fmla="*/ 1624263 h 6391400"/>
              <a:gd name="connsiteX30" fmla="*/ 3068052 w 4584031"/>
              <a:gd name="connsiteY30" fmla="*/ 1528010 h 6391400"/>
              <a:gd name="connsiteX31" fmla="*/ 3392905 w 4584031"/>
              <a:gd name="connsiteY31" fmla="*/ 1636294 h 6391400"/>
              <a:gd name="connsiteX32" fmla="*/ 3284621 w 4584031"/>
              <a:gd name="connsiteY32" fmla="*/ 1371600 h 6391400"/>
              <a:gd name="connsiteX33" fmla="*/ 3693695 w 4584031"/>
              <a:gd name="connsiteY33" fmla="*/ 1383631 h 6391400"/>
              <a:gd name="connsiteX34" fmla="*/ 3934326 w 4584031"/>
              <a:gd name="connsiteY34" fmla="*/ 1263315 h 6391400"/>
              <a:gd name="connsiteX35" fmla="*/ 3886200 w 4584031"/>
              <a:gd name="connsiteY35" fmla="*/ 1155031 h 6391400"/>
              <a:gd name="connsiteX36" fmla="*/ 4211052 w 4584031"/>
              <a:gd name="connsiteY36" fmla="*/ 1167063 h 6391400"/>
              <a:gd name="connsiteX37" fmla="*/ 4584031 w 4584031"/>
              <a:gd name="connsiteY37" fmla="*/ 878305 h 6391400"/>
              <a:gd name="connsiteX38" fmla="*/ 4259179 w 4584031"/>
              <a:gd name="connsiteY38" fmla="*/ 842210 h 6391400"/>
              <a:gd name="connsiteX39" fmla="*/ 3741821 w 4584031"/>
              <a:gd name="connsiteY39" fmla="*/ 1058779 h 6391400"/>
              <a:gd name="connsiteX40" fmla="*/ 3693695 w 4584031"/>
              <a:gd name="connsiteY40" fmla="*/ 1010652 h 6391400"/>
              <a:gd name="connsiteX41" fmla="*/ 4042610 w 4584031"/>
              <a:gd name="connsiteY41" fmla="*/ 745957 h 6391400"/>
              <a:gd name="connsiteX42" fmla="*/ 3886200 w 4584031"/>
              <a:gd name="connsiteY42" fmla="*/ 637673 h 6391400"/>
              <a:gd name="connsiteX43" fmla="*/ 3886200 w 4584031"/>
              <a:gd name="connsiteY43" fmla="*/ 637673 h 6391400"/>
              <a:gd name="connsiteX44" fmla="*/ 3645568 w 4584031"/>
              <a:gd name="connsiteY44" fmla="*/ 613610 h 6391400"/>
              <a:gd name="connsiteX45" fmla="*/ 3657600 w 4584031"/>
              <a:gd name="connsiteY45" fmla="*/ 288757 h 6391400"/>
              <a:gd name="connsiteX46" fmla="*/ 3320716 w 4584031"/>
              <a:gd name="connsiteY46" fmla="*/ 372979 h 6391400"/>
              <a:gd name="connsiteX47" fmla="*/ 3176337 w 4584031"/>
              <a:gd name="connsiteY47" fmla="*/ 457200 h 6391400"/>
              <a:gd name="connsiteX48" fmla="*/ 2959768 w 4584031"/>
              <a:gd name="connsiteY48" fmla="*/ 300789 h 6391400"/>
              <a:gd name="connsiteX49" fmla="*/ 2827421 w 4584031"/>
              <a:gd name="connsiteY49" fmla="*/ 156410 h 6391400"/>
              <a:gd name="connsiteX50" fmla="*/ 2610852 w 4584031"/>
              <a:gd name="connsiteY50" fmla="*/ 336884 h 6391400"/>
              <a:gd name="connsiteX51" fmla="*/ 2478505 w 4584031"/>
              <a:gd name="connsiteY51" fmla="*/ 132347 h 6391400"/>
              <a:gd name="connsiteX52" fmla="*/ 2310063 w 4584031"/>
              <a:gd name="connsiteY52" fmla="*/ 228600 h 6391400"/>
              <a:gd name="connsiteX53" fmla="*/ 2213810 w 4584031"/>
              <a:gd name="connsiteY53" fmla="*/ 360947 h 6391400"/>
              <a:gd name="connsiteX54" fmla="*/ 2141621 w 4584031"/>
              <a:gd name="connsiteY54" fmla="*/ 120315 h 6391400"/>
              <a:gd name="connsiteX55" fmla="*/ 1973179 w 4584031"/>
              <a:gd name="connsiteY55" fmla="*/ 180473 h 6391400"/>
              <a:gd name="connsiteX56" fmla="*/ 1973179 w 4584031"/>
              <a:gd name="connsiteY56" fmla="*/ 180473 h 6391400"/>
              <a:gd name="connsiteX57" fmla="*/ 1684421 w 4584031"/>
              <a:gd name="connsiteY57" fmla="*/ 36094 h 6391400"/>
              <a:gd name="connsiteX58" fmla="*/ 1576137 w 4584031"/>
              <a:gd name="connsiteY58" fmla="*/ 204536 h 6391400"/>
              <a:gd name="connsiteX59" fmla="*/ 1443789 w 4584031"/>
              <a:gd name="connsiteY59" fmla="*/ 240631 h 6391400"/>
              <a:gd name="connsiteX60" fmla="*/ 1155031 w 4584031"/>
              <a:gd name="connsiteY60" fmla="*/ 0 h 6391400"/>
              <a:gd name="connsiteX61" fmla="*/ 1010652 w 4584031"/>
              <a:gd name="connsiteY61" fmla="*/ 120315 h 6391400"/>
              <a:gd name="connsiteX62" fmla="*/ 878305 w 4584031"/>
              <a:gd name="connsiteY62" fmla="*/ 12031 h 6391400"/>
              <a:gd name="connsiteX63" fmla="*/ 818147 w 4584031"/>
              <a:gd name="connsiteY63" fmla="*/ 156410 h 6391400"/>
              <a:gd name="connsiteX64" fmla="*/ 709863 w 4584031"/>
              <a:gd name="connsiteY64" fmla="*/ 96252 h 6391400"/>
              <a:gd name="connsiteX65" fmla="*/ 493295 w 4584031"/>
              <a:gd name="connsiteY65" fmla="*/ 397042 h 6391400"/>
              <a:gd name="connsiteX66" fmla="*/ 204537 w 4584031"/>
              <a:gd name="connsiteY66" fmla="*/ 505326 h 6391400"/>
              <a:gd name="connsiteX67" fmla="*/ 0 w 4584031"/>
              <a:gd name="connsiteY67" fmla="*/ 625642 h 6391400"/>
              <a:gd name="connsiteX68" fmla="*/ 541421 w 4584031"/>
              <a:gd name="connsiteY68" fmla="*/ 938463 h 6391400"/>
              <a:gd name="connsiteX69" fmla="*/ 204537 w 4584031"/>
              <a:gd name="connsiteY69" fmla="*/ 1082842 h 6391400"/>
              <a:gd name="connsiteX70" fmla="*/ 469231 w 4584031"/>
              <a:gd name="connsiteY70" fmla="*/ 1275347 h 6391400"/>
              <a:gd name="connsiteX71" fmla="*/ 156410 w 4584031"/>
              <a:gd name="connsiteY71" fmla="*/ 1323473 h 6391400"/>
              <a:gd name="connsiteX72" fmla="*/ 709863 w 4584031"/>
              <a:gd name="connsiteY72" fmla="*/ 1624263 h 6391400"/>
              <a:gd name="connsiteX73" fmla="*/ 709863 w 4584031"/>
              <a:gd name="connsiteY73" fmla="*/ 1720515 h 6391400"/>
              <a:gd name="connsiteX74" fmla="*/ 998621 w 4584031"/>
              <a:gd name="connsiteY74" fmla="*/ 1684421 h 6391400"/>
              <a:gd name="connsiteX75" fmla="*/ 1251284 w 4584031"/>
              <a:gd name="connsiteY75" fmla="*/ 1973179 h 6391400"/>
              <a:gd name="connsiteX76" fmla="*/ 1443789 w 4584031"/>
              <a:gd name="connsiteY76" fmla="*/ 1792705 h 6391400"/>
              <a:gd name="connsiteX77" fmla="*/ 1491916 w 4584031"/>
              <a:gd name="connsiteY77" fmla="*/ 2117557 h 6391400"/>
              <a:gd name="connsiteX78" fmla="*/ 1636295 w 4584031"/>
              <a:gd name="connsiteY78" fmla="*/ 2033336 h 6391400"/>
              <a:gd name="connsiteX79" fmla="*/ 1479884 w 4584031"/>
              <a:gd name="connsiteY79" fmla="*/ 2622884 h 6391400"/>
              <a:gd name="connsiteX80" fmla="*/ 1624263 w 4584031"/>
              <a:gd name="connsiteY80" fmla="*/ 2707105 h 6391400"/>
              <a:gd name="connsiteX81" fmla="*/ 1455821 w 4584031"/>
              <a:gd name="connsiteY81" fmla="*/ 3212431 h 6391400"/>
              <a:gd name="connsiteX82" fmla="*/ 1708484 w 4584031"/>
              <a:gd name="connsiteY82" fmla="*/ 3164305 h 6391400"/>
              <a:gd name="connsiteX83" fmla="*/ 1636295 w 4584031"/>
              <a:gd name="connsiteY83" fmla="*/ 3441031 h 6391400"/>
              <a:gd name="connsiteX84" fmla="*/ 1756610 w 4584031"/>
              <a:gd name="connsiteY84" fmla="*/ 3657600 h 6391400"/>
              <a:gd name="connsiteX85" fmla="*/ 1588168 w 4584031"/>
              <a:gd name="connsiteY85" fmla="*/ 3934326 h 6391400"/>
              <a:gd name="connsiteX86" fmla="*/ 1732547 w 4584031"/>
              <a:gd name="connsiteY86" fmla="*/ 4090736 h 6391400"/>
              <a:gd name="connsiteX87" fmla="*/ 1696452 w 4584031"/>
              <a:gd name="connsiteY87" fmla="*/ 4331368 h 6391400"/>
              <a:gd name="connsiteX88" fmla="*/ 1672389 w 4584031"/>
              <a:gd name="connsiteY88" fmla="*/ 4608094 h 6391400"/>
              <a:gd name="connsiteX89" fmla="*/ 1773530 w 4584031"/>
              <a:gd name="connsiteY89" fmla="*/ 4804986 h 6391400"/>
              <a:gd name="connsiteX90" fmla="*/ 1732547 w 4584031"/>
              <a:gd name="connsiteY90" fmla="*/ 5161547 h 6391400"/>
              <a:gd name="connsiteX91" fmla="*/ 1818022 w 4584031"/>
              <a:gd name="connsiteY91" fmla="*/ 5267199 h 6391400"/>
              <a:gd name="connsiteX92" fmla="*/ 1872289 w 4584031"/>
              <a:gd name="connsiteY92" fmla="*/ 5409071 h 6391400"/>
              <a:gd name="connsiteX93" fmla="*/ 1838826 w 4584031"/>
              <a:gd name="connsiteY93" fmla="*/ 5709109 h 6391400"/>
              <a:gd name="connsiteX94" fmla="*/ 1887078 w 4584031"/>
              <a:gd name="connsiteY94" fmla="*/ 5731543 h 6391400"/>
              <a:gd name="connsiteX95" fmla="*/ 1876926 w 4584031"/>
              <a:gd name="connsiteY95" fmla="*/ 5859379 h 6391400"/>
              <a:gd name="connsiteX96" fmla="*/ 1828800 w 4584031"/>
              <a:gd name="connsiteY96" fmla="*/ 6063915 h 6391400"/>
              <a:gd name="connsiteX97" fmla="*/ 1826669 w 4584031"/>
              <a:gd name="connsiteY97" fmla="*/ 6158288 h 6391400"/>
              <a:gd name="connsiteX98" fmla="*/ 1804235 w 4584031"/>
              <a:gd name="connsiteY98" fmla="*/ 6237622 h 6391400"/>
              <a:gd name="connsiteX99" fmla="*/ 1864895 w 4584031"/>
              <a:gd name="connsiteY99" fmla="*/ 6391400 h 6391400"/>
              <a:gd name="connsiteX0" fmla="*/ 1864895 w 4584031"/>
              <a:gd name="connsiteY0" fmla="*/ 6391400 h 6391400"/>
              <a:gd name="connsiteX1" fmla="*/ 2273717 w 4584031"/>
              <a:gd name="connsiteY1" fmla="*/ 6386513 h 6391400"/>
              <a:gd name="connsiteX2" fmla="*/ 2229978 w 4584031"/>
              <a:gd name="connsiteY2" fmla="*/ 6283993 h 6391400"/>
              <a:gd name="connsiteX3" fmla="*/ 2265697 w 4584031"/>
              <a:gd name="connsiteY3" fmla="*/ 6188743 h 6391400"/>
              <a:gd name="connsiteX4" fmla="*/ 2237873 w 4584031"/>
              <a:gd name="connsiteY4" fmla="*/ 6075947 h 6391400"/>
              <a:gd name="connsiteX5" fmla="*/ 2295149 w 4584031"/>
              <a:gd name="connsiteY5" fmla="*/ 6023183 h 6391400"/>
              <a:gd name="connsiteX6" fmla="*/ 2268078 w 4584031"/>
              <a:gd name="connsiteY6" fmla="*/ 5783931 h 6391400"/>
              <a:gd name="connsiteX7" fmla="*/ 2307807 w 4584031"/>
              <a:gd name="connsiteY7" fmla="*/ 5663865 h 6391400"/>
              <a:gd name="connsiteX8" fmla="*/ 2277603 w 4584031"/>
              <a:gd name="connsiteY8" fmla="*/ 5457699 h 6391400"/>
              <a:gd name="connsiteX9" fmla="*/ 2280360 w 4584031"/>
              <a:gd name="connsiteY9" fmla="*/ 5212807 h 6391400"/>
              <a:gd name="connsiteX10" fmla="*/ 2365709 w 4584031"/>
              <a:gd name="connsiteY10" fmla="*/ 5168064 h 6391400"/>
              <a:gd name="connsiteX11" fmla="*/ 2346282 w 4584031"/>
              <a:gd name="connsiteY11" fmla="*/ 5009648 h 6391400"/>
              <a:gd name="connsiteX12" fmla="*/ 2285498 w 4584031"/>
              <a:gd name="connsiteY12" fmla="*/ 4978317 h 6391400"/>
              <a:gd name="connsiteX13" fmla="*/ 2310063 w 4584031"/>
              <a:gd name="connsiteY13" fmla="*/ 4836694 h 6391400"/>
              <a:gd name="connsiteX14" fmla="*/ 2495926 w 4584031"/>
              <a:gd name="connsiteY14" fmla="*/ 4631531 h 6391400"/>
              <a:gd name="connsiteX15" fmla="*/ 2370345 w 4584031"/>
              <a:gd name="connsiteY15" fmla="*/ 4484144 h 6391400"/>
              <a:gd name="connsiteX16" fmla="*/ 2382252 w 4584031"/>
              <a:gd name="connsiteY16" fmla="*/ 3826042 h 6391400"/>
              <a:gd name="connsiteX17" fmla="*/ 2478505 w 4584031"/>
              <a:gd name="connsiteY17" fmla="*/ 3717757 h 6391400"/>
              <a:gd name="connsiteX18" fmla="*/ 2430003 w 4584031"/>
              <a:gd name="connsiteY18" fmla="*/ 3382754 h 6391400"/>
              <a:gd name="connsiteX19" fmla="*/ 2531769 w 4584031"/>
              <a:gd name="connsiteY19" fmla="*/ 3157036 h 6391400"/>
              <a:gd name="connsiteX20" fmla="*/ 2481262 w 4584031"/>
              <a:gd name="connsiteY20" fmla="*/ 3030579 h 6391400"/>
              <a:gd name="connsiteX21" fmla="*/ 2513347 w 4584031"/>
              <a:gd name="connsiteY21" fmla="*/ 2893093 h 6391400"/>
              <a:gd name="connsiteX22" fmla="*/ 2476124 w 4584031"/>
              <a:gd name="connsiteY22" fmla="*/ 2688682 h 6391400"/>
              <a:gd name="connsiteX23" fmla="*/ 2563227 w 4584031"/>
              <a:gd name="connsiteY23" fmla="*/ 2791702 h 6391400"/>
              <a:gd name="connsiteX24" fmla="*/ 2632409 w 4584031"/>
              <a:gd name="connsiteY24" fmla="*/ 2631156 h 6391400"/>
              <a:gd name="connsiteX25" fmla="*/ 2514600 w 4584031"/>
              <a:gd name="connsiteY25" fmla="*/ 2442410 h 6391400"/>
              <a:gd name="connsiteX26" fmla="*/ 2610852 w 4584031"/>
              <a:gd name="connsiteY26" fmla="*/ 2261936 h 6391400"/>
              <a:gd name="connsiteX27" fmla="*/ 2514600 w 4584031"/>
              <a:gd name="connsiteY27" fmla="*/ 2189747 h 6391400"/>
              <a:gd name="connsiteX28" fmla="*/ 2598821 w 4584031"/>
              <a:gd name="connsiteY28" fmla="*/ 1913021 h 6391400"/>
              <a:gd name="connsiteX29" fmla="*/ 2683042 w 4584031"/>
              <a:gd name="connsiteY29" fmla="*/ 1624263 h 6391400"/>
              <a:gd name="connsiteX30" fmla="*/ 3068052 w 4584031"/>
              <a:gd name="connsiteY30" fmla="*/ 1528010 h 6391400"/>
              <a:gd name="connsiteX31" fmla="*/ 3392905 w 4584031"/>
              <a:gd name="connsiteY31" fmla="*/ 1636294 h 6391400"/>
              <a:gd name="connsiteX32" fmla="*/ 3284621 w 4584031"/>
              <a:gd name="connsiteY32" fmla="*/ 1371600 h 6391400"/>
              <a:gd name="connsiteX33" fmla="*/ 3693695 w 4584031"/>
              <a:gd name="connsiteY33" fmla="*/ 1383631 h 6391400"/>
              <a:gd name="connsiteX34" fmla="*/ 3934326 w 4584031"/>
              <a:gd name="connsiteY34" fmla="*/ 1263315 h 6391400"/>
              <a:gd name="connsiteX35" fmla="*/ 3886200 w 4584031"/>
              <a:gd name="connsiteY35" fmla="*/ 1155031 h 6391400"/>
              <a:gd name="connsiteX36" fmla="*/ 4211052 w 4584031"/>
              <a:gd name="connsiteY36" fmla="*/ 1167063 h 6391400"/>
              <a:gd name="connsiteX37" fmla="*/ 4584031 w 4584031"/>
              <a:gd name="connsiteY37" fmla="*/ 878305 h 6391400"/>
              <a:gd name="connsiteX38" fmla="*/ 4259179 w 4584031"/>
              <a:gd name="connsiteY38" fmla="*/ 842210 h 6391400"/>
              <a:gd name="connsiteX39" fmla="*/ 3741821 w 4584031"/>
              <a:gd name="connsiteY39" fmla="*/ 1058779 h 6391400"/>
              <a:gd name="connsiteX40" fmla="*/ 3693695 w 4584031"/>
              <a:gd name="connsiteY40" fmla="*/ 1010652 h 6391400"/>
              <a:gd name="connsiteX41" fmla="*/ 4042610 w 4584031"/>
              <a:gd name="connsiteY41" fmla="*/ 745957 h 6391400"/>
              <a:gd name="connsiteX42" fmla="*/ 3886200 w 4584031"/>
              <a:gd name="connsiteY42" fmla="*/ 637673 h 6391400"/>
              <a:gd name="connsiteX43" fmla="*/ 3886200 w 4584031"/>
              <a:gd name="connsiteY43" fmla="*/ 637673 h 6391400"/>
              <a:gd name="connsiteX44" fmla="*/ 3645568 w 4584031"/>
              <a:gd name="connsiteY44" fmla="*/ 613610 h 6391400"/>
              <a:gd name="connsiteX45" fmla="*/ 3657600 w 4584031"/>
              <a:gd name="connsiteY45" fmla="*/ 288757 h 6391400"/>
              <a:gd name="connsiteX46" fmla="*/ 3320716 w 4584031"/>
              <a:gd name="connsiteY46" fmla="*/ 372979 h 6391400"/>
              <a:gd name="connsiteX47" fmla="*/ 3176337 w 4584031"/>
              <a:gd name="connsiteY47" fmla="*/ 457200 h 6391400"/>
              <a:gd name="connsiteX48" fmla="*/ 2959768 w 4584031"/>
              <a:gd name="connsiteY48" fmla="*/ 300789 h 6391400"/>
              <a:gd name="connsiteX49" fmla="*/ 2827421 w 4584031"/>
              <a:gd name="connsiteY49" fmla="*/ 156410 h 6391400"/>
              <a:gd name="connsiteX50" fmla="*/ 2610852 w 4584031"/>
              <a:gd name="connsiteY50" fmla="*/ 336884 h 6391400"/>
              <a:gd name="connsiteX51" fmla="*/ 2478505 w 4584031"/>
              <a:gd name="connsiteY51" fmla="*/ 132347 h 6391400"/>
              <a:gd name="connsiteX52" fmla="*/ 2310063 w 4584031"/>
              <a:gd name="connsiteY52" fmla="*/ 228600 h 6391400"/>
              <a:gd name="connsiteX53" fmla="*/ 2213810 w 4584031"/>
              <a:gd name="connsiteY53" fmla="*/ 360947 h 6391400"/>
              <a:gd name="connsiteX54" fmla="*/ 2141621 w 4584031"/>
              <a:gd name="connsiteY54" fmla="*/ 120315 h 6391400"/>
              <a:gd name="connsiteX55" fmla="*/ 1973179 w 4584031"/>
              <a:gd name="connsiteY55" fmla="*/ 180473 h 6391400"/>
              <a:gd name="connsiteX56" fmla="*/ 1973179 w 4584031"/>
              <a:gd name="connsiteY56" fmla="*/ 180473 h 6391400"/>
              <a:gd name="connsiteX57" fmla="*/ 1684421 w 4584031"/>
              <a:gd name="connsiteY57" fmla="*/ 36094 h 6391400"/>
              <a:gd name="connsiteX58" fmla="*/ 1576137 w 4584031"/>
              <a:gd name="connsiteY58" fmla="*/ 204536 h 6391400"/>
              <a:gd name="connsiteX59" fmla="*/ 1443789 w 4584031"/>
              <a:gd name="connsiteY59" fmla="*/ 240631 h 6391400"/>
              <a:gd name="connsiteX60" fmla="*/ 1155031 w 4584031"/>
              <a:gd name="connsiteY60" fmla="*/ 0 h 6391400"/>
              <a:gd name="connsiteX61" fmla="*/ 1010652 w 4584031"/>
              <a:gd name="connsiteY61" fmla="*/ 120315 h 6391400"/>
              <a:gd name="connsiteX62" fmla="*/ 878305 w 4584031"/>
              <a:gd name="connsiteY62" fmla="*/ 12031 h 6391400"/>
              <a:gd name="connsiteX63" fmla="*/ 818147 w 4584031"/>
              <a:gd name="connsiteY63" fmla="*/ 156410 h 6391400"/>
              <a:gd name="connsiteX64" fmla="*/ 709863 w 4584031"/>
              <a:gd name="connsiteY64" fmla="*/ 96252 h 6391400"/>
              <a:gd name="connsiteX65" fmla="*/ 493295 w 4584031"/>
              <a:gd name="connsiteY65" fmla="*/ 397042 h 6391400"/>
              <a:gd name="connsiteX66" fmla="*/ 204537 w 4584031"/>
              <a:gd name="connsiteY66" fmla="*/ 505326 h 6391400"/>
              <a:gd name="connsiteX67" fmla="*/ 0 w 4584031"/>
              <a:gd name="connsiteY67" fmla="*/ 625642 h 6391400"/>
              <a:gd name="connsiteX68" fmla="*/ 541421 w 4584031"/>
              <a:gd name="connsiteY68" fmla="*/ 938463 h 6391400"/>
              <a:gd name="connsiteX69" fmla="*/ 204537 w 4584031"/>
              <a:gd name="connsiteY69" fmla="*/ 1082842 h 6391400"/>
              <a:gd name="connsiteX70" fmla="*/ 469231 w 4584031"/>
              <a:gd name="connsiteY70" fmla="*/ 1275347 h 6391400"/>
              <a:gd name="connsiteX71" fmla="*/ 156410 w 4584031"/>
              <a:gd name="connsiteY71" fmla="*/ 1323473 h 6391400"/>
              <a:gd name="connsiteX72" fmla="*/ 709863 w 4584031"/>
              <a:gd name="connsiteY72" fmla="*/ 1624263 h 6391400"/>
              <a:gd name="connsiteX73" fmla="*/ 709863 w 4584031"/>
              <a:gd name="connsiteY73" fmla="*/ 1720515 h 6391400"/>
              <a:gd name="connsiteX74" fmla="*/ 998621 w 4584031"/>
              <a:gd name="connsiteY74" fmla="*/ 1684421 h 6391400"/>
              <a:gd name="connsiteX75" fmla="*/ 1251284 w 4584031"/>
              <a:gd name="connsiteY75" fmla="*/ 1973179 h 6391400"/>
              <a:gd name="connsiteX76" fmla="*/ 1443789 w 4584031"/>
              <a:gd name="connsiteY76" fmla="*/ 1792705 h 6391400"/>
              <a:gd name="connsiteX77" fmla="*/ 1491916 w 4584031"/>
              <a:gd name="connsiteY77" fmla="*/ 2117557 h 6391400"/>
              <a:gd name="connsiteX78" fmla="*/ 1636295 w 4584031"/>
              <a:gd name="connsiteY78" fmla="*/ 2033336 h 6391400"/>
              <a:gd name="connsiteX79" fmla="*/ 1479884 w 4584031"/>
              <a:gd name="connsiteY79" fmla="*/ 2622884 h 6391400"/>
              <a:gd name="connsiteX80" fmla="*/ 1624263 w 4584031"/>
              <a:gd name="connsiteY80" fmla="*/ 2707105 h 6391400"/>
              <a:gd name="connsiteX81" fmla="*/ 1455821 w 4584031"/>
              <a:gd name="connsiteY81" fmla="*/ 3212431 h 6391400"/>
              <a:gd name="connsiteX82" fmla="*/ 1708484 w 4584031"/>
              <a:gd name="connsiteY82" fmla="*/ 3164305 h 6391400"/>
              <a:gd name="connsiteX83" fmla="*/ 1636295 w 4584031"/>
              <a:gd name="connsiteY83" fmla="*/ 3441031 h 6391400"/>
              <a:gd name="connsiteX84" fmla="*/ 1756610 w 4584031"/>
              <a:gd name="connsiteY84" fmla="*/ 3657600 h 6391400"/>
              <a:gd name="connsiteX85" fmla="*/ 1588168 w 4584031"/>
              <a:gd name="connsiteY85" fmla="*/ 3934326 h 6391400"/>
              <a:gd name="connsiteX86" fmla="*/ 1732547 w 4584031"/>
              <a:gd name="connsiteY86" fmla="*/ 4090736 h 6391400"/>
              <a:gd name="connsiteX87" fmla="*/ 1696452 w 4584031"/>
              <a:gd name="connsiteY87" fmla="*/ 4331368 h 6391400"/>
              <a:gd name="connsiteX88" fmla="*/ 1672389 w 4584031"/>
              <a:gd name="connsiteY88" fmla="*/ 4608094 h 6391400"/>
              <a:gd name="connsiteX89" fmla="*/ 1754480 w 4584031"/>
              <a:gd name="connsiteY89" fmla="*/ 4814511 h 6391400"/>
              <a:gd name="connsiteX90" fmla="*/ 1732547 w 4584031"/>
              <a:gd name="connsiteY90" fmla="*/ 5161547 h 6391400"/>
              <a:gd name="connsiteX91" fmla="*/ 1818022 w 4584031"/>
              <a:gd name="connsiteY91" fmla="*/ 5267199 h 6391400"/>
              <a:gd name="connsiteX92" fmla="*/ 1872289 w 4584031"/>
              <a:gd name="connsiteY92" fmla="*/ 5409071 h 6391400"/>
              <a:gd name="connsiteX93" fmla="*/ 1838826 w 4584031"/>
              <a:gd name="connsiteY93" fmla="*/ 5709109 h 6391400"/>
              <a:gd name="connsiteX94" fmla="*/ 1887078 w 4584031"/>
              <a:gd name="connsiteY94" fmla="*/ 5731543 h 6391400"/>
              <a:gd name="connsiteX95" fmla="*/ 1876926 w 4584031"/>
              <a:gd name="connsiteY95" fmla="*/ 5859379 h 6391400"/>
              <a:gd name="connsiteX96" fmla="*/ 1828800 w 4584031"/>
              <a:gd name="connsiteY96" fmla="*/ 6063915 h 6391400"/>
              <a:gd name="connsiteX97" fmla="*/ 1826669 w 4584031"/>
              <a:gd name="connsiteY97" fmla="*/ 6158288 h 6391400"/>
              <a:gd name="connsiteX98" fmla="*/ 1804235 w 4584031"/>
              <a:gd name="connsiteY98" fmla="*/ 6237622 h 6391400"/>
              <a:gd name="connsiteX99" fmla="*/ 1864895 w 4584031"/>
              <a:gd name="connsiteY99" fmla="*/ 6391400 h 6391400"/>
              <a:gd name="connsiteX0" fmla="*/ 1864895 w 4584031"/>
              <a:gd name="connsiteY0" fmla="*/ 6391400 h 6391400"/>
              <a:gd name="connsiteX1" fmla="*/ 2273717 w 4584031"/>
              <a:gd name="connsiteY1" fmla="*/ 6386513 h 6391400"/>
              <a:gd name="connsiteX2" fmla="*/ 2229978 w 4584031"/>
              <a:gd name="connsiteY2" fmla="*/ 6283993 h 6391400"/>
              <a:gd name="connsiteX3" fmla="*/ 2265697 w 4584031"/>
              <a:gd name="connsiteY3" fmla="*/ 6188743 h 6391400"/>
              <a:gd name="connsiteX4" fmla="*/ 2237873 w 4584031"/>
              <a:gd name="connsiteY4" fmla="*/ 6075947 h 6391400"/>
              <a:gd name="connsiteX5" fmla="*/ 2295149 w 4584031"/>
              <a:gd name="connsiteY5" fmla="*/ 6023183 h 6391400"/>
              <a:gd name="connsiteX6" fmla="*/ 2268078 w 4584031"/>
              <a:gd name="connsiteY6" fmla="*/ 5783931 h 6391400"/>
              <a:gd name="connsiteX7" fmla="*/ 2307807 w 4584031"/>
              <a:gd name="connsiteY7" fmla="*/ 5663865 h 6391400"/>
              <a:gd name="connsiteX8" fmla="*/ 2277603 w 4584031"/>
              <a:gd name="connsiteY8" fmla="*/ 5457699 h 6391400"/>
              <a:gd name="connsiteX9" fmla="*/ 2280360 w 4584031"/>
              <a:gd name="connsiteY9" fmla="*/ 5212807 h 6391400"/>
              <a:gd name="connsiteX10" fmla="*/ 2365709 w 4584031"/>
              <a:gd name="connsiteY10" fmla="*/ 5168064 h 6391400"/>
              <a:gd name="connsiteX11" fmla="*/ 2346282 w 4584031"/>
              <a:gd name="connsiteY11" fmla="*/ 5009648 h 6391400"/>
              <a:gd name="connsiteX12" fmla="*/ 2285498 w 4584031"/>
              <a:gd name="connsiteY12" fmla="*/ 4978317 h 6391400"/>
              <a:gd name="connsiteX13" fmla="*/ 2310063 w 4584031"/>
              <a:gd name="connsiteY13" fmla="*/ 4836694 h 6391400"/>
              <a:gd name="connsiteX14" fmla="*/ 2495926 w 4584031"/>
              <a:gd name="connsiteY14" fmla="*/ 4631531 h 6391400"/>
              <a:gd name="connsiteX15" fmla="*/ 2370345 w 4584031"/>
              <a:gd name="connsiteY15" fmla="*/ 4484144 h 6391400"/>
              <a:gd name="connsiteX16" fmla="*/ 2382252 w 4584031"/>
              <a:gd name="connsiteY16" fmla="*/ 3826042 h 6391400"/>
              <a:gd name="connsiteX17" fmla="*/ 2478505 w 4584031"/>
              <a:gd name="connsiteY17" fmla="*/ 3717757 h 6391400"/>
              <a:gd name="connsiteX18" fmla="*/ 2430003 w 4584031"/>
              <a:gd name="connsiteY18" fmla="*/ 3382754 h 6391400"/>
              <a:gd name="connsiteX19" fmla="*/ 2531769 w 4584031"/>
              <a:gd name="connsiteY19" fmla="*/ 3157036 h 6391400"/>
              <a:gd name="connsiteX20" fmla="*/ 2481262 w 4584031"/>
              <a:gd name="connsiteY20" fmla="*/ 3030579 h 6391400"/>
              <a:gd name="connsiteX21" fmla="*/ 2513347 w 4584031"/>
              <a:gd name="connsiteY21" fmla="*/ 2893093 h 6391400"/>
              <a:gd name="connsiteX22" fmla="*/ 2476124 w 4584031"/>
              <a:gd name="connsiteY22" fmla="*/ 2688682 h 6391400"/>
              <a:gd name="connsiteX23" fmla="*/ 2563227 w 4584031"/>
              <a:gd name="connsiteY23" fmla="*/ 2791702 h 6391400"/>
              <a:gd name="connsiteX24" fmla="*/ 2632409 w 4584031"/>
              <a:gd name="connsiteY24" fmla="*/ 2631156 h 6391400"/>
              <a:gd name="connsiteX25" fmla="*/ 2514600 w 4584031"/>
              <a:gd name="connsiteY25" fmla="*/ 2442410 h 6391400"/>
              <a:gd name="connsiteX26" fmla="*/ 2610852 w 4584031"/>
              <a:gd name="connsiteY26" fmla="*/ 2261936 h 6391400"/>
              <a:gd name="connsiteX27" fmla="*/ 2514600 w 4584031"/>
              <a:gd name="connsiteY27" fmla="*/ 2189747 h 6391400"/>
              <a:gd name="connsiteX28" fmla="*/ 2598821 w 4584031"/>
              <a:gd name="connsiteY28" fmla="*/ 1913021 h 6391400"/>
              <a:gd name="connsiteX29" fmla="*/ 2683042 w 4584031"/>
              <a:gd name="connsiteY29" fmla="*/ 1624263 h 6391400"/>
              <a:gd name="connsiteX30" fmla="*/ 3068052 w 4584031"/>
              <a:gd name="connsiteY30" fmla="*/ 1528010 h 6391400"/>
              <a:gd name="connsiteX31" fmla="*/ 3392905 w 4584031"/>
              <a:gd name="connsiteY31" fmla="*/ 1636294 h 6391400"/>
              <a:gd name="connsiteX32" fmla="*/ 3284621 w 4584031"/>
              <a:gd name="connsiteY32" fmla="*/ 1371600 h 6391400"/>
              <a:gd name="connsiteX33" fmla="*/ 3693695 w 4584031"/>
              <a:gd name="connsiteY33" fmla="*/ 1383631 h 6391400"/>
              <a:gd name="connsiteX34" fmla="*/ 3934326 w 4584031"/>
              <a:gd name="connsiteY34" fmla="*/ 1263315 h 6391400"/>
              <a:gd name="connsiteX35" fmla="*/ 3886200 w 4584031"/>
              <a:gd name="connsiteY35" fmla="*/ 1155031 h 6391400"/>
              <a:gd name="connsiteX36" fmla="*/ 4211052 w 4584031"/>
              <a:gd name="connsiteY36" fmla="*/ 1167063 h 6391400"/>
              <a:gd name="connsiteX37" fmla="*/ 4584031 w 4584031"/>
              <a:gd name="connsiteY37" fmla="*/ 878305 h 6391400"/>
              <a:gd name="connsiteX38" fmla="*/ 4259179 w 4584031"/>
              <a:gd name="connsiteY38" fmla="*/ 842210 h 6391400"/>
              <a:gd name="connsiteX39" fmla="*/ 3741821 w 4584031"/>
              <a:gd name="connsiteY39" fmla="*/ 1058779 h 6391400"/>
              <a:gd name="connsiteX40" fmla="*/ 3693695 w 4584031"/>
              <a:gd name="connsiteY40" fmla="*/ 1010652 h 6391400"/>
              <a:gd name="connsiteX41" fmla="*/ 4042610 w 4584031"/>
              <a:gd name="connsiteY41" fmla="*/ 745957 h 6391400"/>
              <a:gd name="connsiteX42" fmla="*/ 3886200 w 4584031"/>
              <a:gd name="connsiteY42" fmla="*/ 637673 h 6391400"/>
              <a:gd name="connsiteX43" fmla="*/ 3886200 w 4584031"/>
              <a:gd name="connsiteY43" fmla="*/ 637673 h 6391400"/>
              <a:gd name="connsiteX44" fmla="*/ 3645568 w 4584031"/>
              <a:gd name="connsiteY44" fmla="*/ 613610 h 6391400"/>
              <a:gd name="connsiteX45" fmla="*/ 3657600 w 4584031"/>
              <a:gd name="connsiteY45" fmla="*/ 288757 h 6391400"/>
              <a:gd name="connsiteX46" fmla="*/ 3320716 w 4584031"/>
              <a:gd name="connsiteY46" fmla="*/ 372979 h 6391400"/>
              <a:gd name="connsiteX47" fmla="*/ 3176337 w 4584031"/>
              <a:gd name="connsiteY47" fmla="*/ 457200 h 6391400"/>
              <a:gd name="connsiteX48" fmla="*/ 2959768 w 4584031"/>
              <a:gd name="connsiteY48" fmla="*/ 300789 h 6391400"/>
              <a:gd name="connsiteX49" fmla="*/ 2827421 w 4584031"/>
              <a:gd name="connsiteY49" fmla="*/ 156410 h 6391400"/>
              <a:gd name="connsiteX50" fmla="*/ 2610852 w 4584031"/>
              <a:gd name="connsiteY50" fmla="*/ 336884 h 6391400"/>
              <a:gd name="connsiteX51" fmla="*/ 2478505 w 4584031"/>
              <a:gd name="connsiteY51" fmla="*/ 132347 h 6391400"/>
              <a:gd name="connsiteX52" fmla="*/ 2310063 w 4584031"/>
              <a:gd name="connsiteY52" fmla="*/ 228600 h 6391400"/>
              <a:gd name="connsiteX53" fmla="*/ 2213810 w 4584031"/>
              <a:gd name="connsiteY53" fmla="*/ 360947 h 6391400"/>
              <a:gd name="connsiteX54" fmla="*/ 2141621 w 4584031"/>
              <a:gd name="connsiteY54" fmla="*/ 120315 h 6391400"/>
              <a:gd name="connsiteX55" fmla="*/ 1973179 w 4584031"/>
              <a:gd name="connsiteY55" fmla="*/ 180473 h 6391400"/>
              <a:gd name="connsiteX56" fmla="*/ 1973179 w 4584031"/>
              <a:gd name="connsiteY56" fmla="*/ 180473 h 6391400"/>
              <a:gd name="connsiteX57" fmla="*/ 1684421 w 4584031"/>
              <a:gd name="connsiteY57" fmla="*/ 36094 h 6391400"/>
              <a:gd name="connsiteX58" fmla="*/ 1576137 w 4584031"/>
              <a:gd name="connsiteY58" fmla="*/ 204536 h 6391400"/>
              <a:gd name="connsiteX59" fmla="*/ 1443789 w 4584031"/>
              <a:gd name="connsiteY59" fmla="*/ 240631 h 6391400"/>
              <a:gd name="connsiteX60" fmla="*/ 1155031 w 4584031"/>
              <a:gd name="connsiteY60" fmla="*/ 0 h 6391400"/>
              <a:gd name="connsiteX61" fmla="*/ 1010652 w 4584031"/>
              <a:gd name="connsiteY61" fmla="*/ 120315 h 6391400"/>
              <a:gd name="connsiteX62" fmla="*/ 878305 w 4584031"/>
              <a:gd name="connsiteY62" fmla="*/ 12031 h 6391400"/>
              <a:gd name="connsiteX63" fmla="*/ 818147 w 4584031"/>
              <a:gd name="connsiteY63" fmla="*/ 156410 h 6391400"/>
              <a:gd name="connsiteX64" fmla="*/ 709863 w 4584031"/>
              <a:gd name="connsiteY64" fmla="*/ 96252 h 6391400"/>
              <a:gd name="connsiteX65" fmla="*/ 493295 w 4584031"/>
              <a:gd name="connsiteY65" fmla="*/ 397042 h 6391400"/>
              <a:gd name="connsiteX66" fmla="*/ 204537 w 4584031"/>
              <a:gd name="connsiteY66" fmla="*/ 505326 h 6391400"/>
              <a:gd name="connsiteX67" fmla="*/ 0 w 4584031"/>
              <a:gd name="connsiteY67" fmla="*/ 625642 h 6391400"/>
              <a:gd name="connsiteX68" fmla="*/ 541421 w 4584031"/>
              <a:gd name="connsiteY68" fmla="*/ 938463 h 6391400"/>
              <a:gd name="connsiteX69" fmla="*/ 204537 w 4584031"/>
              <a:gd name="connsiteY69" fmla="*/ 1082842 h 6391400"/>
              <a:gd name="connsiteX70" fmla="*/ 469231 w 4584031"/>
              <a:gd name="connsiteY70" fmla="*/ 1275347 h 6391400"/>
              <a:gd name="connsiteX71" fmla="*/ 156410 w 4584031"/>
              <a:gd name="connsiteY71" fmla="*/ 1323473 h 6391400"/>
              <a:gd name="connsiteX72" fmla="*/ 709863 w 4584031"/>
              <a:gd name="connsiteY72" fmla="*/ 1624263 h 6391400"/>
              <a:gd name="connsiteX73" fmla="*/ 709863 w 4584031"/>
              <a:gd name="connsiteY73" fmla="*/ 1720515 h 6391400"/>
              <a:gd name="connsiteX74" fmla="*/ 998621 w 4584031"/>
              <a:gd name="connsiteY74" fmla="*/ 1684421 h 6391400"/>
              <a:gd name="connsiteX75" fmla="*/ 1251284 w 4584031"/>
              <a:gd name="connsiteY75" fmla="*/ 1973179 h 6391400"/>
              <a:gd name="connsiteX76" fmla="*/ 1443789 w 4584031"/>
              <a:gd name="connsiteY76" fmla="*/ 1792705 h 6391400"/>
              <a:gd name="connsiteX77" fmla="*/ 1491916 w 4584031"/>
              <a:gd name="connsiteY77" fmla="*/ 2117557 h 6391400"/>
              <a:gd name="connsiteX78" fmla="*/ 1636295 w 4584031"/>
              <a:gd name="connsiteY78" fmla="*/ 2033336 h 6391400"/>
              <a:gd name="connsiteX79" fmla="*/ 1479884 w 4584031"/>
              <a:gd name="connsiteY79" fmla="*/ 2622884 h 6391400"/>
              <a:gd name="connsiteX80" fmla="*/ 1624263 w 4584031"/>
              <a:gd name="connsiteY80" fmla="*/ 2707105 h 6391400"/>
              <a:gd name="connsiteX81" fmla="*/ 1455821 w 4584031"/>
              <a:gd name="connsiteY81" fmla="*/ 3212431 h 6391400"/>
              <a:gd name="connsiteX82" fmla="*/ 1708484 w 4584031"/>
              <a:gd name="connsiteY82" fmla="*/ 3164305 h 6391400"/>
              <a:gd name="connsiteX83" fmla="*/ 1636295 w 4584031"/>
              <a:gd name="connsiteY83" fmla="*/ 3441031 h 6391400"/>
              <a:gd name="connsiteX84" fmla="*/ 1756610 w 4584031"/>
              <a:gd name="connsiteY84" fmla="*/ 3657600 h 6391400"/>
              <a:gd name="connsiteX85" fmla="*/ 1588168 w 4584031"/>
              <a:gd name="connsiteY85" fmla="*/ 3934326 h 6391400"/>
              <a:gd name="connsiteX86" fmla="*/ 1732547 w 4584031"/>
              <a:gd name="connsiteY86" fmla="*/ 4090736 h 6391400"/>
              <a:gd name="connsiteX87" fmla="*/ 1696452 w 4584031"/>
              <a:gd name="connsiteY87" fmla="*/ 4331368 h 6391400"/>
              <a:gd name="connsiteX88" fmla="*/ 1660483 w 4584031"/>
              <a:gd name="connsiteY88" fmla="*/ 4672388 h 6391400"/>
              <a:gd name="connsiteX89" fmla="*/ 1754480 w 4584031"/>
              <a:gd name="connsiteY89" fmla="*/ 4814511 h 6391400"/>
              <a:gd name="connsiteX90" fmla="*/ 1732547 w 4584031"/>
              <a:gd name="connsiteY90" fmla="*/ 5161547 h 6391400"/>
              <a:gd name="connsiteX91" fmla="*/ 1818022 w 4584031"/>
              <a:gd name="connsiteY91" fmla="*/ 5267199 h 6391400"/>
              <a:gd name="connsiteX92" fmla="*/ 1872289 w 4584031"/>
              <a:gd name="connsiteY92" fmla="*/ 5409071 h 6391400"/>
              <a:gd name="connsiteX93" fmla="*/ 1838826 w 4584031"/>
              <a:gd name="connsiteY93" fmla="*/ 5709109 h 6391400"/>
              <a:gd name="connsiteX94" fmla="*/ 1887078 w 4584031"/>
              <a:gd name="connsiteY94" fmla="*/ 5731543 h 6391400"/>
              <a:gd name="connsiteX95" fmla="*/ 1876926 w 4584031"/>
              <a:gd name="connsiteY95" fmla="*/ 5859379 h 6391400"/>
              <a:gd name="connsiteX96" fmla="*/ 1828800 w 4584031"/>
              <a:gd name="connsiteY96" fmla="*/ 6063915 h 6391400"/>
              <a:gd name="connsiteX97" fmla="*/ 1826669 w 4584031"/>
              <a:gd name="connsiteY97" fmla="*/ 6158288 h 6391400"/>
              <a:gd name="connsiteX98" fmla="*/ 1804235 w 4584031"/>
              <a:gd name="connsiteY98" fmla="*/ 6237622 h 6391400"/>
              <a:gd name="connsiteX99" fmla="*/ 1864895 w 4584031"/>
              <a:gd name="connsiteY99" fmla="*/ 6391400 h 6391400"/>
              <a:gd name="connsiteX0" fmla="*/ 1864895 w 4584031"/>
              <a:gd name="connsiteY0" fmla="*/ 6391400 h 6391400"/>
              <a:gd name="connsiteX1" fmla="*/ 2273717 w 4584031"/>
              <a:gd name="connsiteY1" fmla="*/ 6386513 h 6391400"/>
              <a:gd name="connsiteX2" fmla="*/ 2229978 w 4584031"/>
              <a:gd name="connsiteY2" fmla="*/ 6283993 h 6391400"/>
              <a:gd name="connsiteX3" fmla="*/ 2265697 w 4584031"/>
              <a:gd name="connsiteY3" fmla="*/ 6188743 h 6391400"/>
              <a:gd name="connsiteX4" fmla="*/ 2237873 w 4584031"/>
              <a:gd name="connsiteY4" fmla="*/ 6075947 h 6391400"/>
              <a:gd name="connsiteX5" fmla="*/ 2295149 w 4584031"/>
              <a:gd name="connsiteY5" fmla="*/ 6023183 h 6391400"/>
              <a:gd name="connsiteX6" fmla="*/ 2268078 w 4584031"/>
              <a:gd name="connsiteY6" fmla="*/ 5783931 h 6391400"/>
              <a:gd name="connsiteX7" fmla="*/ 2307807 w 4584031"/>
              <a:gd name="connsiteY7" fmla="*/ 5663865 h 6391400"/>
              <a:gd name="connsiteX8" fmla="*/ 2277603 w 4584031"/>
              <a:gd name="connsiteY8" fmla="*/ 5457699 h 6391400"/>
              <a:gd name="connsiteX9" fmla="*/ 2280360 w 4584031"/>
              <a:gd name="connsiteY9" fmla="*/ 5212807 h 6391400"/>
              <a:gd name="connsiteX10" fmla="*/ 2365709 w 4584031"/>
              <a:gd name="connsiteY10" fmla="*/ 5168064 h 6391400"/>
              <a:gd name="connsiteX11" fmla="*/ 2346282 w 4584031"/>
              <a:gd name="connsiteY11" fmla="*/ 5009648 h 6391400"/>
              <a:gd name="connsiteX12" fmla="*/ 2285498 w 4584031"/>
              <a:gd name="connsiteY12" fmla="*/ 4978317 h 6391400"/>
              <a:gd name="connsiteX13" fmla="*/ 2310063 w 4584031"/>
              <a:gd name="connsiteY13" fmla="*/ 4836694 h 6391400"/>
              <a:gd name="connsiteX14" fmla="*/ 2495926 w 4584031"/>
              <a:gd name="connsiteY14" fmla="*/ 4631531 h 6391400"/>
              <a:gd name="connsiteX15" fmla="*/ 2370345 w 4584031"/>
              <a:gd name="connsiteY15" fmla="*/ 4484144 h 6391400"/>
              <a:gd name="connsiteX16" fmla="*/ 2382252 w 4584031"/>
              <a:gd name="connsiteY16" fmla="*/ 3826042 h 6391400"/>
              <a:gd name="connsiteX17" fmla="*/ 2478505 w 4584031"/>
              <a:gd name="connsiteY17" fmla="*/ 3717757 h 6391400"/>
              <a:gd name="connsiteX18" fmla="*/ 2430003 w 4584031"/>
              <a:gd name="connsiteY18" fmla="*/ 3382754 h 6391400"/>
              <a:gd name="connsiteX19" fmla="*/ 2531769 w 4584031"/>
              <a:gd name="connsiteY19" fmla="*/ 3157036 h 6391400"/>
              <a:gd name="connsiteX20" fmla="*/ 2481262 w 4584031"/>
              <a:gd name="connsiteY20" fmla="*/ 3030579 h 6391400"/>
              <a:gd name="connsiteX21" fmla="*/ 2513347 w 4584031"/>
              <a:gd name="connsiteY21" fmla="*/ 2893093 h 6391400"/>
              <a:gd name="connsiteX22" fmla="*/ 2476124 w 4584031"/>
              <a:gd name="connsiteY22" fmla="*/ 2688682 h 6391400"/>
              <a:gd name="connsiteX23" fmla="*/ 2563227 w 4584031"/>
              <a:gd name="connsiteY23" fmla="*/ 2791702 h 6391400"/>
              <a:gd name="connsiteX24" fmla="*/ 2632409 w 4584031"/>
              <a:gd name="connsiteY24" fmla="*/ 2631156 h 6391400"/>
              <a:gd name="connsiteX25" fmla="*/ 2514600 w 4584031"/>
              <a:gd name="connsiteY25" fmla="*/ 2442410 h 6391400"/>
              <a:gd name="connsiteX26" fmla="*/ 2610852 w 4584031"/>
              <a:gd name="connsiteY26" fmla="*/ 2261936 h 6391400"/>
              <a:gd name="connsiteX27" fmla="*/ 2514600 w 4584031"/>
              <a:gd name="connsiteY27" fmla="*/ 2189747 h 6391400"/>
              <a:gd name="connsiteX28" fmla="*/ 2598821 w 4584031"/>
              <a:gd name="connsiteY28" fmla="*/ 1913021 h 6391400"/>
              <a:gd name="connsiteX29" fmla="*/ 2683042 w 4584031"/>
              <a:gd name="connsiteY29" fmla="*/ 1624263 h 6391400"/>
              <a:gd name="connsiteX30" fmla="*/ 3068052 w 4584031"/>
              <a:gd name="connsiteY30" fmla="*/ 1528010 h 6391400"/>
              <a:gd name="connsiteX31" fmla="*/ 3392905 w 4584031"/>
              <a:gd name="connsiteY31" fmla="*/ 1636294 h 6391400"/>
              <a:gd name="connsiteX32" fmla="*/ 3284621 w 4584031"/>
              <a:gd name="connsiteY32" fmla="*/ 1371600 h 6391400"/>
              <a:gd name="connsiteX33" fmla="*/ 3693695 w 4584031"/>
              <a:gd name="connsiteY33" fmla="*/ 1383631 h 6391400"/>
              <a:gd name="connsiteX34" fmla="*/ 3934326 w 4584031"/>
              <a:gd name="connsiteY34" fmla="*/ 1263315 h 6391400"/>
              <a:gd name="connsiteX35" fmla="*/ 3886200 w 4584031"/>
              <a:gd name="connsiteY35" fmla="*/ 1155031 h 6391400"/>
              <a:gd name="connsiteX36" fmla="*/ 4211052 w 4584031"/>
              <a:gd name="connsiteY36" fmla="*/ 1167063 h 6391400"/>
              <a:gd name="connsiteX37" fmla="*/ 4584031 w 4584031"/>
              <a:gd name="connsiteY37" fmla="*/ 878305 h 6391400"/>
              <a:gd name="connsiteX38" fmla="*/ 4259179 w 4584031"/>
              <a:gd name="connsiteY38" fmla="*/ 842210 h 6391400"/>
              <a:gd name="connsiteX39" fmla="*/ 3741821 w 4584031"/>
              <a:gd name="connsiteY39" fmla="*/ 1058779 h 6391400"/>
              <a:gd name="connsiteX40" fmla="*/ 3693695 w 4584031"/>
              <a:gd name="connsiteY40" fmla="*/ 1010652 h 6391400"/>
              <a:gd name="connsiteX41" fmla="*/ 4042610 w 4584031"/>
              <a:gd name="connsiteY41" fmla="*/ 745957 h 6391400"/>
              <a:gd name="connsiteX42" fmla="*/ 3886200 w 4584031"/>
              <a:gd name="connsiteY42" fmla="*/ 637673 h 6391400"/>
              <a:gd name="connsiteX43" fmla="*/ 3886200 w 4584031"/>
              <a:gd name="connsiteY43" fmla="*/ 637673 h 6391400"/>
              <a:gd name="connsiteX44" fmla="*/ 3645568 w 4584031"/>
              <a:gd name="connsiteY44" fmla="*/ 613610 h 6391400"/>
              <a:gd name="connsiteX45" fmla="*/ 3657600 w 4584031"/>
              <a:gd name="connsiteY45" fmla="*/ 288757 h 6391400"/>
              <a:gd name="connsiteX46" fmla="*/ 3320716 w 4584031"/>
              <a:gd name="connsiteY46" fmla="*/ 372979 h 6391400"/>
              <a:gd name="connsiteX47" fmla="*/ 3176337 w 4584031"/>
              <a:gd name="connsiteY47" fmla="*/ 457200 h 6391400"/>
              <a:gd name="connsiteX48" fmla="*/ 2959768 w 4584031"/>
              <a:gd name="connsiteY48" fmla="*/ 300789 h 6391400"/>
              <a:gd name="connsiteX49" fmla="*/ 2827421 w 4584031"/>
              <a:gd name="connsiteY49" fmla="*/ 156410 h 6391400"/>
              <a:gd name="connsiteX50" fmla="*/ 2610852 w 4584031"/>
              <a:gd name="connsiteY50" fmla="*/ 336884 h 6391400"/>
              <a:gd name="connsiteX51" fmla="*/ 2478505 w 4584031"/>
              <a:gd name="connsiteY51" fmla="*/ 132347 h 6391400"/>
              <a:gd name="connsiteX52" fmla="*/ 2310063 w 4584031"/>
              <a:gd name="connsiteY52" fmla="*/ 228600 h 6391400"/>
              <a:gd name="connsiteX53" fmla="*/ 2213810 w 4584031"/>
              <a:gd name="connsiteY53" fmla="*/ 360947 h 6391400"/>
              <a:gd name="connsiteX54" fmla="*/ 2141621 w 4584031"/>
              <a:gd name="connsiteY54" fmla="*/ 120315 h 6391400"/>
              <a:gd name="connsiteX55" fmla="*/ 1973179 w 4584031"/>
              <a:gd name="connsiteY55" fmla="*/ 180473 h 6391400"/>
              <a:gd name="connsiteX56" fmla="*/ 1973179 w 4584031"/>
              <a:gd name="connsiteY56" fmla="*/ 180473 h 6391400"/>
              <a:gd name="connsiteX57" fmla="*/ 1684421 w 4584031"/>
              <a:gd name="connsiteY57" fmla="*/ 36094 h 6391400"/>
              <a:gd name="connsiteX58" fmla="*/ 1576137 w 4584031"/>
              <a:gd name="connsiteY58" fmla="*/ 204536 h 6391400"/>
              <a:gd name="connsiteX59" fmla="*/ 1443789 w 4584031"/>
              <a:gd name="connsiteY59" fmla="*/ 240631 h 6391400"/>
              <a:gd name="connsiteX60" fmla="*/ 1155031 w 4584031"/>
              <a:gd name="connsiteY60" fmla="*/ 0 h 6391400"/>
              <a:gd name="connsiteX61" fmla="*/ 1010652 w 4584031"/>
              <a:gd name="connsiteY61" fmla="*/ 120315 h 6391400"/>
              <a:gd name="connsiteX62" fmla="*/ 878305 w 4584031"/>
              <a:gd name="connsiteY62" fmla="*/ 12031 h 6391400"/>
              <a:gd name="connsiteX63" fmla="*/ 818147 w 4584031"/>
              <a:gd name="connsiteY63" fmla="*/ 156410 h 6391400"/>
              <a:gd name="connsiteX64" fmla="*/ 709863 w 4584031"/>
              <a:gd name="connsiteY64" fmla="*/ 96252 h 6391400"/>
              <a:gd name="connsiteX65" fmla="*/ 493295 w 4584031"/>
              <a:gd name="connsiteY65" fmla="*/ 397042 h 6391400"/>
              <a:gd name="connsiteX66" fmla="*/ 204537 w 4584031"/>
              <a:gd name="connsiteY66" fmla="*/ 505326 h 6391400"/>
              <a:gd name="connsiteX67" fmla="*/ 0 w 4584031"/>
              <a:gd name="connsiteY67" fmla="*/ 625642 h 6391400"/>
              <a:gd name="connsiteX68" fmla="*/ 541421 w 4584031"/>
              <a:gd name="connsiteY68" fmla="*/ 938463 h 6391400"/>
              <a:gd name="connsiteX69" fmla="*/ 204537 w 4584031"/>
              <a:gd name="connsiteY69" fmla="*/ 1082842 h 6391400"/>
              <a:gd name="connsiteX70" fmla="*/ 469231 w 4584031"/>
              <a:gd name="connsiteY70" fmla="*/ 1275347 h 6391400"/>
              <a:gd name="connsiteX71" fmla="*/ 156410 w 4584031"/>
              <a:gd name="connsiteY71" fmla="*/ 1323473 h 6391400"/>
              <a:gd name="connsiteX72" fmla="*/ 709863 w 4584031"/>
              <a:gd name="connsiteY72" fmla="*/ 1624263 h 6391400"/>
              <a:gd name="connsiteX73" fmla="*/ 709863 w 4584031"/>
              <a:gd name="connsiteY73" fmla="*/ 1720515 h 6391400"/>
              <a:gd name="connsiteX74" fmla="*/ 998621 w 4584031"/>
              <a:gd name="connsiteY74" fmla="*/ 1684421 h 6391400"/>
              <a:gd name="connsiteX75" fmla="*/ 1251284 w 4584031"/>
              <a:gd name="connsiteY75" fmla="*/ 1973179 h 6391400"/>
              <a:gd name="connsiteX76" fmla="*/ 1443789 w 4584031"/>
              <a:gd name="connsiteY76" fmla="*/ 1792705 h 6391400"/>
              <a:gd name="connsiteX77" fmla="*/ 1491916 w 4584031"/>
              <a:gd name="connsiteY77" fmla="*/ 2117557 h 6391400"/>
              <a:gd name="connsiteX78" fmla="*/ 1636295 w 4584031"/>
              <a:gd name="connsiteY78" fmla="*/ 2033336 h 6391400"/>
              <a:gd name="connsiteX79" fmla="*/ 1479884 w 4584031"/>
              <a:gd name="connsiteY79" fmla="*/ 2622884 h 6391400"/>
              <a:gd name="connsiteX80" fmla="*/ 1624263 w 4584031"/>
              <a:gd name="connsiteY80" fmla="*/ 2707105 h 6391400"/>
              <a:gd name="connsiteX81" fmla="*/ 1455821 w 4584031"/>
              <a:gd name="connsiteY81" fmla="*/ 3212431 h 6391400"/>
              <a:gd name="connsiteX82" fmla="*/ 1708484 w 4584031"/>
              <a:gd name="connsiteY82" fmla="*/ 3164305 h 6391400"/>
              <a:gd name="connsiteX83" fmla="*/ 1636295 w 4584031"/>
              <a:gd name="connsiteY83" fmla="*/ 3441031 h 6391400"/>
              <a:gd name="connsiteX84" fmla="*/ 1756610 w 4584031"/>
              <a:gd name="connsiteY84" fmla="*/ 3657600 h 6391400"/>
              <a:gd name="connsiteX85" fmla="*/ 1588168 w 4584031"/>
              <a:gd name="connsiteY85" fmla="*/ 3934326 h 6391400"/>
              <a:gd name="connsiteX86" fmla="*/ 1699209 w 4584031"/>
              <a:gd name="connsiteY86" fmla="*/ 4093117 h 6391400"/>
              <a:gd name="connsiteX87" fmla="*/ 1696452 w 4584031"/>
              <a:gd name="connsiteY87" fmla="*/ 4331368 h 6391400"/>
              <a:gd name="connsiteX88" fmla="*/ 1660483 w 4584031"/>
              <a:gd name="connsiteY88" fmla="*/ 4672388 h 6391400"/>
              <a:gd name="connsiteX89" fmla="*/ 1754480 w 4584031"/>
              <a:gd name="connsiteY89" fmla="*/ 4814511 h 6391400"/>
              <a:gd name="connsiteX90" fmla="*/ 1732547 w 4584031"/>
              <a:gd name="connsiteY90" fmla="*/ 5161547 h 6391400"/>
              <a:gd name="connsiteX91" fmla="*/ 1818022 w 4584031"/>
              <a:gd name="connsiteY91" fmla="*/ 5267199 h 6391400"/>
              <a:gd name="connsiteX92" fmla="*/ 1872289 w 4584031"/>
              <a:gd name="connsiteY92" fmla="*/ 5409071 h 6391400"/>
              <a:gd name="connsiteX93" fmla="*/ 1838826 w 4584031"/>
              <a:gd name="connsiteY93" fmla="*/ 5709109 h 6391400"/>
              <a:gd name="connsiteX94" fmla="*/ 1887078 w 4584031"/>
              <a:gd name="connsiteY94" fmla="*/ 5731543 h 6391400"/>
              <a:gd name="connsiteX95" fmla="*/ 1876926 w 4584031"/>
              <a:gd name="connsiteY95" fmla="*/ 5859379 h 6391400"/>
              <a:gd name="connsiteX96" fmla="*/ 1828800 w 4584031"/>
              <a:gd name="connsiteY96" fmla="*/ 6063915 h 6391400"/>
              <a:gd name="connsiteX97" fmla="*/ 1826669 w 4584031"/>
              <a:gd name="connsiteY97" fmla="*/ 6158288 h 6391400"/>
              <a:gd name="connsiteX98" fmla="*/ 1804235 w 4584031"/>
              <a:gd name="connsiteY98" fmla="*/ 6237622 h 6391400"/>
              <a:gd name="connsiteX99" fmla="*/ 1864895 w 4584031"/>
              <a:gd name="connsiteY99" fmla="*/ 6391400 h 6391400"/>
              <a:gd name="connsiteX0" fmla="*/ 1864895 w 4584031"/>
              <a:gd name="connsiteY0" fmla="*/ 6391400 h 6391400"/>
              <a:gd name="connsiteX1" fmla="*/ 2273717 w 4584031"/>
              <a:gd name="connsiteY1" fmla="*/ 6386513 h 6391400"/>
              <a:gd name="connsiteX2" fmla="*/ 2229978 w 4584031"/>
              <a:gd name="connsiteY2" fmla="*/ 6283993 h 6391400"/>
              <a:gd name="connsiteX3" fmla="*/ 2265697 w 4584031"/>
              <a:gd name="connsiteY3" fmla="*/ 6188743 h 6391400"/>
              <a:gd name="connsiteX4" fmla="*/ 2237873 w 4584031"/>
              <a:gd name="connsiteY4" fmla="*/ 6075947 h 6391400"/>
              <a:gd name="connsiteX5" fmla="*/ 2295149 w 4584031"/>
              <a:gd name="connsiteY5" fmla="*/ 6023183 h 6391400"/>
              <a:gd name="connsiteX6" fmla="*/ 2268078 w 4584031"/>
              <a:gd name="connsiteY6" fmla="*/ 5783931 h 6391400"/>
              <a:gd name="connsiteX7" fmla="*/ 2307807 w 4584031"/>
              <a:gd name="connsiteY7" fmla="*/ 5663865 h 6391400"/>
              <a:gd name="connsiteX8" fmla="*/ 2277603 w 4584031"/>
              <a:gd name="connsiteY8" fmla="*/ 5457699 h 6391400"/>
              <a:gd name="connsiteX9" fmla="*/ 2280360 w 4584031"/>
              <a:gd name="connsiteY9" fmla="*/ 5212807 h 6391400"/>
              <a:gd name="connsiteX10" fmla="*/ 2365709 w 4584031"/>
              <a:gd name="connsiteY10" fmla="*/ 5168064 h 6391400"/>
              <a:gd name="connsiteX11" fmla="*/ 2346282 w 4584031"/>
              <a:gd name="connsiteY11" fmla="*/ 5009648 h 6391400"/>
              <a:gd name="connsiteX12" fmla="*/ 2285498 w 4584031"/>
              <a:gd name="connsiteY12" fmla="*/ 4978317 h 6391400"/>
              <a:gd name="connsiteX13" fmla="*/ 2310063 w 4584031"/>
              <a:gd name="connsiteY13" fmla="*/ 4836694 h 6391400"/>
              <a:gd name="connsiteX14" fmla="*/ 2495926 w 4584031"/>
              <a:gd name="connsiteY14" fmla="*/ 4631531 h 6391400"/>
              <a:gd name="connsiteX15" fmla="*/ 2370345 w 4584031"/>
              <a:gd name="connsiteY15" fmla="*/ 4484144 h 6391400"/>
              <a:gd name="connsiteX16" fmla="*/ 2382252 w 4584031"/>
              <a:gd name="connsiteY16" fmla="*/ 3826042 h 6391400"/>
              <a:gd name="connsiteX17" fmla="*/ 2478505 w 4584031"/>
              <a:gd name="connsiteY17" fmla="*/ 3717757 h 6391400"/>
              <a:gd name="connsiteX18" fmla="*/ 2430003 w 4584031"/>
              <a:gd name="connsiteY18" fmla="*/ 3382754 h 6391400"/>
              <a:gd name="connsiteX19" fmla="*/ 2531769 w 4584031"/>
              <a:gd name="connsiteY19" fmla="*/ 3157036 h 6391400"/>
              <a:gd name="connsiteX20" fmla="*/ 2481262 w 4584031"/>
              <a:gd name="connsiteY20" fmla="*/ 3030579 h 6391400"/>
              <a:gd name="connsiteX21" fmla="*/ 2513347 w 4584031"/>
              <a:gd name="connsiteY21" fmla="*/ 2893093 h 6391400"/>
              <a:gd name="connsiteX22" fmla="*/ 2476124 w 4584031"/>
              <a:gd name="connsiteY22" fmla="*/ 2688682 h 6391400"/>
              <a:gd name="connsiteX23" fmla="*/ 2563227 w 4584031"/>
              <a:gd name="connsiteY23" fmla="*/ 2791702 h 6391400"/>
              <a:gd name="connsiteX24" fmla="*/ 2632409 w 4584031"/>
              <a:gd name="connsiteY24" fmla="*/ 2631156 h 6391400"/>
              <a:gd name="connsiteX25" fmla="*/ 2514600 w 4584031"/>
              <a:gd name="connsiteY25" fmla="*/ 2442410 h 6391400"/>
              <a:gd name="connsiteX26" fmla="*/ 2610852 w 4584031"/>
              <a:gd name="connsiteY26" fmla="*/ 2261936 h 6391400"/>
              <a:gd name="connsiteX27" fmla="*/ 2514600 w 4584031"/>
              <a:gd name="connsiteY27" fmla="*/ 2189747 h 6391400"/>
              <a:gd name="connsiteX28" fmla="*/ 2598821 w 4584031"/>
              <a:gd name="connsiteY28" fmla="*/ 1913021 h 6391400"/>
              <a:gd name="connsiteX29" fmla="*/ 2683042 w 4584031"/>
              <a:gd name="connsiteY29" fmla="*/ 1624263 h 6391400"/>
              <a:gd name="connsiteX30" fmla="*/ 3068052 w 4584031"/>
              <a:gd name="connsiteY30" fmla="*/ 1528010 h 6391400"/>
              <a:gd name="connsiteX31" fmla="*/ 3392905 w 4584031"/>
              <a:gd name="connsiteY31" fmla="*/ 1636294 h 6391400"/>
              <a:gd name="connsiteX32" fmla="*/ 3284621 w 4584031"/>
              <a:gd name="connsiteY32" fmla="*/ 1371600 h 6391400"/>
              <a:gd name="connsiteX33" fmla="*/ 3693695 w 4584031"/>
              <a:gd name="connsiteY33" fmla="*/ 1383631 h 6391400"/>
              <a:gd name="connsiteX34" fmla="*/ 3934326 w 4584031"/>
              <a:gd name="connsiteY34" fmla="*/ 1263315 h 6391400"/>
              <a:gd name="connsiteX35" fmla="*/ 3886200 w 4584031"/>
              <a:gd name="connsiteY35" fmla="*/ 1155031 h 6391400"/>
              <a:gd name="connsiteX36" fmla="*/ 4211052 w 4584031"/>
              <a:gd name="connsiteY36" fmla="*/ 1167063 h 6391400"/>
              <a:gd name="connsiteX37" fmla="*/ 4584031 w 4584031"/>
              <a:gd name="connsiteY37" fmla="*/ 878305 h 6391400"/>
              <a:gd name="connsiteX38" fmla="*/ 4259179 w 4584031"/>
              <a:gd name="connsiteY38" fmla="*/ 842210 h 6391400"/>
              <a:gd name="connsiteX39" fmla="*/ 3741821 w 4584031"/>
              <a:gd name="connsiteY39" fmla="*/ 1058779 h 6391400"/>
              <a:gd name="connsiteX40" fmla="*/ 3693695 w 4584031"/>
              <a:gd name="connsiteY40" fmla="*/ 1010652 h 6391400"/>
              <a:gd name="connsiteX41" fmla="*/ 4042610 w 4584031"/>
              <a:gd name="connsiteY41" fmla="*/ 745957 h 6391400"/>
              <a:gd name="connsiteX42" fmla="*/ 3886200 w 4584031"/>
              <a:gd name="connsiteY42" fmla="*/ 637673 h 6391400"/>
              <a:gd name="connsiteX43" fmla="*/ 3886200 w 4584031"/>
              <a:gd name="connsiteY43" fmla="*/ 637673 h 6391400"/>
              <a:gd name="connsiteX44" fmla="*/ 3645568 w 4584031"/>
              <a:gd name="connsiteY44" fmla="*/ 613610 h 6391400"/>
              <a:gd name="connsiteX45" fmla="*/ 3657600 w 4584031"/>
              <a:gd name="connsiteY45" fmla="*/ 288757 h 6391400"/>
              <a:gd name="connsiteX46" fmla="*/ 3320716 w 4584031"/>
              <a:gd name="connsiteY46" fmla="*/ 372979 h 6391400"/>
              <a:gd name="connsiteX47" fmla="*/ 3176337 w 4584031"/>
              <a:gd name="connsiteY47" fmla="*/ 457200 h 6391400"/>
              <a:gd name="connsiteX48" fmla="*/ 2959768 w 4584031"/>
              <a:gd name="connsiteY48" fmla="*/ 300789 h 6391400"/>
              <a:gd name="connsiteX49" fmla="*/ 2827421 w 4584031"/>
              <a:gd name="connsiteY49" fmla="*/ 156410 h 6391400"/>
              <a:gd name="connsiteX50" fmla="*/ 2610852 w 4584031"/>
              <a:gd name="connsiteY50" fmla="*/ 336884 h 6391400"/>
              <a:gd name="connsiteX51" fmla="*/ 2478505 w 4584031"/>
              <a:gd name="connsiteY51" fmla="*/ 132347 h 6391400"/>
              <a:gd name="connsiteX52" fmla="*/ 2310063 w 4584031"/>
              <a:gd name="connsiteY52" fmla="*/ 228600 h 6391400"/>
              <a:gd name="connsiteX53" fmla="*/ 2213810 w 4584031"/>
              <a:gd name="connsiteY53" fmla="*/ 360947 h 6391400"/>
              <a:gd name="connsiteX54" fmla="*/ 2141621 w 4584031"/>
              <a:gd name="connsiteY54" fmla="*/ 120315 h 6391400"/>
              <a:gd name="connsiteX55" fmla="*/ 1973179 w 4584031"/>
              <a:gd name="connsiteY55" fmla="*/ 180473 h 6391400"/>
              <a:gd name="connsiteX56" fmla="*/ 1973179 w 4584031"/>
              <a:gd name="connsiteY56" fmla="*/ 180473 h 6391400"/>
              <a:gd name="connsiteX57" fmla="*/ 1684421 w 4584031"/>
              <a:gd name="connsiteY57" fmla="*/ 36094 h 6391400"/>
              <a:gd name="connsiteX58" fmla="*/ 1576137 w 4584031"/>
              <a:gd name="connsiteY58" fmla="*/ 204536 h 6391400"/>
              <a:gd name="connsiteX59" fmla="*/ 1443789 w 4584031"/>
              <a:gd name="connsiteY59" fmla="*/ 240631 h 6391400"/>
              <a:gd name="connsiteX60" fmla="*/ 1155031 w 4584031"/>
              <a:gd name="connsiteY60" fmla="*/ 0 h 6391400"/>
              <a:gd name="connsiteX61" fmla="*/ 1010652 w 4584031"/>
              <a:gd name="connsiteY61" fmla="*/ 120315 h 6391400"/>
              <a:gd name="connsiteX62" fmla="*/ 878305 w 4584031"/>
              <a:gd name="connsiteY62" fmla="*/ 12031 h 6391400"/>
              <a:gd name="connsiteX63" fmla="*/ 818147 w 4584031"/>
              <a:gd name="connsiteY63" fmla="*/ 156410 h 6391400"/>
              <a:gd name="connsiteX64" fmla="*/ 709863 w 4584031"/>
              <a:gd name="connsiteY64" fmla="*/ 96252 h 6391400"/>
              <a:gd name="connsiteX65" fmla="*/ 493295 w 4584031"/>
              <a:gd name="connsiteY65" fmla="*/ 397042 h 6391400"/>
              <a:gd name="connsiteX66" fmla="*/ 204537 w 4584031"/>
              <a:gd name="connsiteY66" fmla="*/ 505326 h 6391400"/>
              <a:gd name="connsiteX67" fmla="*/ 0 w 4584031"/>
              <a:gd name="connsiteY67" fmla="*/ 625642 h 6391400"/>
              <a:gd name="connsiteX68" fmla="*/ 541421 w 4584031"/>
              <a:gd name="connsiteY68" fmla="*/ 938463 h 6391400"/>
              <a:gd name="connsiteX69" fmla="*/ 204537 w 4584031"/>
              <a:gd name="connsiteY69" fmla="*/ 1082842 h 6391400"/>
              <a:gd name="connsiteX70" fmla="*/ 469231 w 4584031"/>
              <a:gd name="connsiteY70" fmla="*/ 1275347 h 6391400"/>
              <a:gd name="connsiteX71" fmla="*/ 156410 w 4584031"/>
              <a:gd name="connsiteY71" fmla="*/ 1323473 h 6391400"/>
              <a:gd name="connsiteX72" fmla="*/ 709863 w 4584031"/>
              <a:gd name="connsiteY72" fmla="*/ 1624263 h 6391400"/>
              <a:gd name="connsiteX73" fmla="*/ 709863 w 4584031"/>
              <a:gd name="connsiteY73" fmla="*/ 1720515 h 6391400"/>
              <a:gd name="connsiteX74" fmla="*/ 998621 w 4584031"/>
              <a:gd name="connsiteY74" fmla="*/ 1684421 h 6391400"/>
              <a:gd name="connsiteX75" fmla="*/ 1251284 w 4584031"/>
              <a:gd name="connsiteY75" fmla="*/ 1973179 h 6391400"/>
              <a:gd name="connsiteX76" fmla="*/ 1443789 w 4584031"/>
              <a:gd name="connsiteY76" fmla="*/ 1792705 h 6391400"/>
              <a:gd name="connsiteX77" fmla="*/ 1491916 w 4584031"/>
              <a:gd name="connsiteY77" fmla="*/ 2117557 h 6391400"/>
              <a:gd name="connsiteX78" fmla="*/ 1636295 w 4584031"/>
              <a:gd name="connsiteY78" fmla="*/ 2033336 h 6391400"/>
              <a:gd name="connsiteX79" fmla="*/ 1479884 w 4584031"/>
              <a:gd name="connsiteY79" fmla="*/ 2622884 h 6391400"/>
              <a:gd name="connsiteX80" fmla="*/ 1624263 w 4584031"/>
              <a:gd name="connsiteY80" fmla="*/ 2707105 h 6391400"/>
              <a:gd name="connsiteX81" fmla="*/ 1455821 w 4584031"/>
              <a:gd name="connsiteY81" fmla="*/ 3212431 h 6391400"/>
              <a:gd name="connsiteX82" fmla="*/ 1708484 w 4584031"/>
              <a:gd name="connsiteY82" fmla="*/ 3164305 h 6391400"/>
              <a:gd name="connsiteX83" fmla="*/ 1636295 w 4584031"/>
              <a:gd name="connsiteY83" fmla="*/ 3441031 h 6391400"/>
              <a:gd name="connsiteX84" fmla="*/ 1756610 w 4584031"/>
              <a:gd name="connsiteY84" fmla="*/ 3657600 h 6391400"/>
              <a:gd name="connsiteX85" fmla="*/ 1588168 w 4584031"/>
              <a:gd name="connsiteY85" fmla="*/ 3934326 h 6391400"/>
              <a:gd name="connsiteX86" fmla="*/ 1699209 w 4584031"/>
              <a:gd name="connsiteY86" fmla="*/ 4093117 h 6391400"/>
              <a:gd name="connsiteX87" fmla="*/ 1696452 w 4584031"/>
              <a:gd name="connsiteY87" fmla="*/ 4331368 h 6391400"/>
              <a:gd name="connsiteX88" fmla="*/ 1660483 w 4584031"/>
              <a:gd name="connsiteY88" fmla="*/ 4672388 h 6391400"/>
              <a:gd name="connsiteX89" fmla="*/ 1754480 w 4584031"/>
              <a:gd name="connsiteY89" fmla="*/ 4814511 h 6391400"/>
              <a:gd name="connsiteX90" fmla="*/ 1732547 w 4584031"/>
              <a:gd name="connsiteY90" fmla="*/ 5161547 h 6391400"/>
              <a:gd name="connsiteX91" fmla="*/ 1818022 w 4584031"/>
              <a:gd name="connsiteY91" fmla="*/ 5267199 h 6391400"/>
              <a:gd name="connsiteX92" fmla="*/ 1872289 w 4584031"/>
              <a:gd name="connsiteY92" fmla="*/ 5409071 h 6391400"/>
              <a:gd name="connsiteX93" fmla="*/ 1838826 w 4584031"/>
              <a:gd name="connsiteY93" fmla="*/ 5709109 h 6391400"/>
              <a:gd name="connsiteX94" fmla="*/ 1887078 w 4584031"/>
              <a:gd name="connsiteY94" fmla="*/ 5731543 h 6391400"/>
              <a:gd name="connsiteX95" fmla="*/ 1876926 w 4584031"/>
              <a:gd name="connsiteY95" fmla="*/ 5859379 h 6391400"/>
              <a:gd name="connsiteX96" fmla="*/ 1828800 w 4584031"/>
              <a:gd name="connsiteY96" fmla="*/ 6063915 h 6391400"/>
              <a:gd name="connsiteX97" fmla="*/ 1826669 w 4584031"/>
              <a:gd name="connsiteY97" fmla="*/ 6158288 h 6391400"/>
              <a:gd name="connsiteX98" fmla="*/ 1804235 w 4584031"/>
              <a:gd name="connsiteY98" fmla="*/ 6237622 h 6391400"/>
              <a:gd name="connsiteX99" fmla="*/ 1864895 w 4584031"/>
              <a:gd name="connsiteY99" fmla="*/ 6391400 h 6391400"/>
              <a:gd name="connsiteX0" fmla="*/ 1864895 w 4584031"/>
              <a:gd name="connsiteY0" fmla="*/ 6391400 h 6391400"/>
              <a:gd name="connsiteX1" fmla="*/ 2273717 w 4584031"/>
              <a:gd name="connsiteY1" fmla="*/ 6386513 h 6391400"/>
              <a:gd name="connsiteX2" fmla="*/ 2229978 w 4584031"/>
              <a:gd name="connsiteY2" fmla="*/ 6283993 h 6391400"/>
              <a:gd name="connsiteX3" fmla="*/ 2265697 w 4584031"/>
              <a:gd name="connsiteY3" fmla="*/ 6188743 h 6391400"/>
              <a:gd name="connsiteX4" fmla="*/ 2237873 w 4584031"/>
              <a:gd name="connsiteY4" fmla="*/ 6075947 h 6391400"/>
              <a:gd name="connsiteX5" fmla="*/ 2295149 w 4584031"/>
              <a:gd name="connsiteY5" fmla="*/ 6023183 h 6391400"/>
              <a:gd name="connsiteX6" fmla="*/ 2268078 w 4584031"/>
              <a:gd name="connsiteY6" fmla="*/ 5783931 h 6391400"/>
              <a:gd name="connsiteX7" fmla="*/ 2307807 w 4584031"/>
              <a:gd name="connsiteY7" fmla="*/ 5663865 h 6391400"/>
              <a:gd name="connsiteX8" fmla="*/ 2277603 w 4584031"/>
              <a:gd name="connsiteY8" fmla="*/ 5457699 h 6391400"/>
              <a:gd name="connsiteX9" fmla="*/ 2280360 w 4584031"/>
              <a:gd name="connsiteY9" fmla="*/ 5212807 h 6391400"/>
              <a:gd name="connsiteX10" fmla="*/ 2365709 w 4584031"/>
              <a:gd name="connsiteY10" fmla="*/ 5168064 h 6391400"/>
              <a:gd name="connsiteX11" fmla="*/ 2346282 w 4584031"/>
              <a:gd name="connsiteY11" fmla="*/ 5009648 h 6391400"/>
              <a:gd name="connsiteX12" fmla="*/ 2285498 w 4584031"/>
              <a:gd name="connsiteY12" fmla="*/ 4978317 h 6391400"/>
              <a:gd name="connsiteX13" fmla="*/ 2310063 w 4584031"/>
              <a:gd name="connsiteY13" fmla="*/ 4836694 h 6391400"/>
              <a:gd name="connsiteX14" fmla="*/ 2495926 w 4584031"/>
              <a:gd name="connsiteY14" fmla="*/ 4631531 h 6391400"/>
              <a:gd name="connsiteX15" fmla="*/ 2370345 w 4584031"/>
              <a:gd name="connsiteY15" fmla="*/ 4484144 h 6391400"/>
              <a:gd name="connsiteX16" fmla="*/ 2320465 w 4584031"/>
              <a:gd name="connsiteY16" fmla="*/ 4200399 h 6391400"/>
              <a:gd name="connsiteX17" fmla="*/ 2382252 w 4584031"/>
              <a:gd name="connsiteY17" fmla="*/ 3826042 h 6391400"/>
              <a:gd name="connsiteX18" fmla="*/ 2478505 w 4584031"/>
              <a:gd name="connsiteY18" fmla="*/ 3717757 h 6391400"/>
              <a:gd name="connsiteX19" fmla="*/ 2430003 w 4584031"/>
              <a:gd name="connsiteY19" fmla="*/ 3382754 h 6391400"/>
              <a:gd name="connsiteX20" fmla="*/ 2531769 w 4584031"/>
              <a:gd name="connsiteY20" fmla="*/ 3157036 h 6391400"/>
              <a:gd name="connsiteX21" fmla="*/ 2481262 w 4584031"/>
              <a:gd name="connsiteY21" fmla="*/ 3030579 h 6391400"/>
              <a:gd name="connsiteX22" fmla="*/ 2513347 w 4584031"/>
              <a:gd name="connsiteY22" fmla="*/ 2893093 h 6391400"/>
              <a:gd name="connsiteX23" fmla="*/ 2476124 w 4584031"/>
              <a:gd name="connsiteY23" fmla="*/ 2688682 h 6391400"/>
              <a:gd name="connsiteX24" fmla="*/ 2563227 w 4584031"/>
              <a:gd name="connsiteY24" fmla="*/ 2791702 h 6391400"/>
              <a:gd name="connsiteX25" fmla="*/ 2632409 w 4584031"/>
              <a:gd name="connsiteY25" fmla="*/ 2631156 h 6391400"/>
              <a:gd name="connsiteX26" fmla="*/ 2514600 w 4584031"/>
              <a:gd name="connsiteY26" fmla="*/ 2442410 h 6391400"/>
              <a:gd name="connsiteX27" fmla="*/ 2610852 w 4584031"/>
              <a:gd name="connsiteY27" fmla="*/ 2261936 h 6391400"/>
              <a:gd name="connsiteX28" fmla="*/ 2514600 w 4584031"/>
              <a:gd name="connsiteY28" fmla="*/ 2189747 h 6391400"/>
              <a:gd name="connsiteX29" fmla="*/ 2598821 w 4584031"/>
              <a:gd name="connsiteY29" fmla="*/ 1913021 h 6391400"/>
              <a:gd name="connsiteX30" fmla="*/ 2683042 w 4584031"/>
              <a:gd name="connsiteY30" fmla="*/ 1624263 h 6391400"/>
              <a:gd name="connsiteX31" fmla="*/ 3068052 w 4584031"/>
              <a:gd name="connsiteY31" fmla="*/ 1528010 h 6391400"/>
              <a:gd name="connsiteX32" fmla="*/ 3392905 w 4584031"/>
              <a:gd name="connsiteY32" fmla="*/ 1636294 h 6391400"/>
              <a:gd name="connsiteX33" fmla="*/ 3284621 w 4584031"/>
              <a:gd name="connsiteY33" fmla="*/ 1371600 h 6391400"/>
              <a:gd name="connsiteX34" fmla="*/ 3693695 w 4584031"/>
              <a:gd name="connsiteY34" fmla="*/ 1383631 h 6391400"/>
              <a:gd name="connsiteX35" fmla="*/ 3934326 w 4584031"/>
              <a:gd name="connsiteY35" fmla="*/ 1263315 h 6391400"/>
              <a:gd name="connsiteX36" fmla="*/ 3886200 w 4584031"/>
              <a:gd name="connsiteY36" fmla="*/ 1155031 h 6391400"/>
              <a:gd name="connsiteX37" fmla="*/ 4211052 w 4584031"/>
              <a:gd name="connsiteY37" fmla="*/ 1167063 h 6391400"/>
              <a:gd name="connsiteX38" fmla="*/ 4584031 w 4584031"/>
              <a:gd name="connsiteY38" fmla="*/ 878305 h 6391400"/>
              <a:gd name="connsiteX39" fmla="*/ 4259179 w 4584031"/>
              <a:gd name="connsiteY39" fmla="*/ 842210 h 6391400"/>
              <a:gd name="connsiteX40" fmla="*/ 3741821 w 4584031"/>
              <a:gd name="connsiteY40" fmla="*/ 1058779 h 6391400"/>
              <a:gd name="connsiteX41" fmla="*/ 3693695 w 4584031"/>
              <a:gd name="connsiteY41" fmla="*/ 1010652 h 6391400"/>
              <a:gd name="connsiteX42" fmla="*/ 4042610 w 4584031"/>
              <a:gd name="connsiteY42" fmla="*/ 745957 h 6391400"/>
              <a:gd name="connsiteX43" fmla="*/ 3886200 w 4584031"/>
              <a:gd name="connsiteY43" fmla="*/ 637673 h 6391400"/>
              <a:gd name="connsiteX44" fmla="*/ 3886200 w 4584031"/>
              <a:gd name="connsiteY44" fmla="*/ 637673 h 6391400"/>
              <a:gd name="connsiteX45" fmla="*/ 3645568 w 4584031"/>
              <a:gd name="connsiteY45" fmla="*/ 613610 h 6391400"/>
              <a:gd name="connsiteX46" fmla="*/ 3657600 w 4584031"/>
              <a:gd name="connsiteY46" fmla="*/ 288757 h 6391400"/>
              <a:gd name="connsiteX47" fmla="*/ 3320716 w 4584031"/>
              <a:gd name="connsiteY47" fmla="*/ 372979 h 6391400"/>
              <a:gd name="connsiteX48" fmla="*/ 3176337 w 4584031"/>
              <a:gd name="connsiteY48" fmla="*/ 457200 h 6391400"/>
              <a:gd name="connsiteX49" fmla="*/ 2959768 w 4584031"/>
              <a:gd name="connsiteY49" fmla="*/ 300789 h 6391400"/>
              <a:gd name="connsiteX50" fmla="*/ 2827421 w 4584031"/>
              <a:gd name="connsiteY50" fmla="*/ 156410 h 6391400"/>
              <a:gd name="connsiteX51" fmla="*/ 2610852 w 4584031"/>
              <a:gd name="connsiteY51" fmla="*/ 336884 h 6391400"/>
              <a:gd name="connsiteX52" fmla="*/ 2478505 w 4584031"/>
              <a:gd name="connsiteY52" fmla="*/ 132347 h 6391400"/>
              <a:gd name="connsiteX53" fmla="*/ 2310063 w 4584031"/>
              <a:gd name="connsiteY53" fmla="*/ 228600 h 6391400"/>
              <a:gd name="connsiteX54" fmla="*/ 2213810 w 4584031"/>
              <a:gd name="connsiteY54" fmla="*/ 360947 h 6391400"/>
              <a:gd name="connsiteX55" fmla="*/ 2141621 w 4584031"/>
              <a:gd name="connsiteY55" fmla="*/ 120315 h 6391400"/>
              <a:gd name="connsiteX56" fmla="*/ 1973179 w 4584031"/>
              <a:gd name="connsiteY56" fmla="*/ 180473 h 6391400"/>
              <a:gd name="connsiteX57" fmla="*/ 1973179 w 4584031"/>
              <a:gd name="connsiteY57" fmla="*/ 180473 h 6391400"/>
              <a:gd name="connsiteX58" fmla="*/ 1684421 w 4584031"/>
              <a:gd name="connsiteY58" fmla="*/ 36094 h 6391400"/>
              <a:gd name="connsiteX59" fmla="*/ 1576137 w 4584031"/>
              <a:gd name="connsiteY59" fmla="*/ 204536 h 6391400"/>
              <a:gd name="connsiteX60" fmla="*/ 1443789 w 4584031"/>
              <a:gd name="connsiteY60" fmla="*/ 240631 h 6391400"/>
              <a:gd name="connsiteX61" fmla="*/ 1155031 w 4584031"/>
              <a:gd name="connsiteY61" fmla="*/ 0 h 6391400"/>
              <a:gd name="connsiteX62" fmla="*/ 1010652 w 4584031"/>
              <a:gd name="connsiteY62" fmla="*/ 120315 h 6391400"/>
              <a:gd name="connsiteX63" fmla="*/ 878305 w 4584031"/>
              <a:gd name="connsiteY63" fmla="*/ 12031 h 6391400"/>
              <a:gd name="connsiteX64" fmla="*/ 818147 w 4584031"/>
              <a:gd name="connsiteY64" fmla="*/ 156410 h 6391400"/>
              <a:gd name="connsiteX65" fmla="*/ 709863 w 4584031"/>
              <a:gd name="connsiteY65" fmla="*/ 96252 h 6391400"/>
              <a:gd name="connsiteX66" fmla="*/ 493295 w 4584031"/>
              <a:gd name="connsiteY66" fmla="*/ 397042 h 6391400"/>
              <a:gd name="connsiteX67" fmla="*/ 204537 w 4584031"/>
              <a:gd name="connsiteY67" fmla="*/ 505326 h 6391400"/>
              <a:gd name="connsiteX68" fmla="*/ 0 w 4584031"/>
              <a:gd name="connsiteY68" fmla="*/ 625642 h 6391400"/>
              <a:gd name="connsiteX69" fmla="*/ 541421 w 4584031"/>
              <a:gd name="connsiteY69" fmla="*/ 938463 h 6391400"/>
              <a:gd name="connsiteX70" fmla="*/ 204537 w 4584031"/>
              <a:gd name="connsiteY70" fmla="*/ 1082842 h 6391400"/>
              <a:gd name="connsiteX71" fmla="*/ 469231 w 4584031"/>
              <a:gd name="connsiteY71" fmla="*/ 1275347 h 6391400"/>
              <a:gd name="connsiteX72" fmla="*/ 156410 w 4584031"/>
              <a:gd name="connsiteY72" fmla="*/ 1323473 h 6391400"/>
              <a:gd name="connsiteX73" fmla="*/ 709863 w 4584031"/>
              <a:gd name="connsiteY73" fmla="*/ 1624263 h 6391400"/>
              <a:gd name="connsiteX74" fmla="*/ 709863 w 4584031"/>
              <a:gd name="connsiteY74" fmla="*/ 1720515 h 6391400"/>
              <a:gd name="connsiteX75" fmla="*/ 998621 w 4584031"/>
              <a:gd name="connsiteY75" fmla="*/ 1684421 h 6391400"/>
              <a:gd name="connsiteX76" fmla="*/ 1251284 w 4584031"/>
              <a:gd name="connsiteY76" fmla="*/ 1973179 h 6391400"/>
              <a:gd name="connsiteX77" fmla="*/ 1443789 w 4584031"/>
              <a:gd name="connsiteY77" fmla="*/ 1792705 h 6391400"/>
              <a:gd name="connsiteX78" fmla="*/ 1491916 w 4584031"/>
              <a:gd name="connsiteY78" fmla="*/ 2117557 h 6391400"/>
              <a:gd name="connsiteX79" fmla="*/ 1636295 w 4584031"/>
              <a:gd name="connsiteY79" fmla="*/ 2033336 h 6391400"/>
              <a:gd name="connsiteX80" fmla="*/ 1479884 w 4584031"/>
              <a:gd name="connsiteY80" fmla="*/ 2622884 h 6391400"/>
              <a:gd name="connsiteX81" fmla="*/ 1624263 w 4584031"/>
              <a:gd name="connsiteY81" fmla="*/ 2707105 h 6391400"/>
              <a:gd name="connsiteX82" fmla="*/ 1455821 w 4584031"/>
              <a:gd name="connsiteY82" fmla="*/ 3212431 h 6391400"/>
              <a:gd name="connsiteX83" fmla="*/ 1708484 w 4584031"/>
              <a:gd name="connsiteY83" fmla="*/ 3164305 h 6391400"/>
              <a:gd name="connsiteX84" fmla="*/ 1636295 w 4584031"/>
              <a:gd name="connsiteY84" fmla="*/ 3441031 h 6391400"/>
              <a:gd name="connsiteX85" fmla="*/ 1756610 w 4584031"/>
              <a:gd name="connsiteY85" fmla="*/ 3657600 h 6391400"/>
              <a:gd name="connsiteX86" fmla="*/ 1588168 w 4584031"/>
              <a:gd name="connsiteY86" fmla="*/ 3934326 h 6391400"/>
              <a:gd name="connsiteX87" fmla="*/ 1699209 w 4584031"/>
              <a:gd name="connsiteY87" fmla="*/ 4093117 h 6391400"/>
              <a:gd name="connsiteX88" fmla="*/ 1696452 w 4584031"/>
              <a:gd name="connsiteY88" fmla="*/ 4331368 h 6391400"/>
              <a:gd name="connsiteX89" fmla="*/ 1660483 w 4584031"/>
              <a:gd name="connsiteY89" fmla="*/ 4672388 h 6391400"/>
              <a:gd name="connsiteX90" fmla="*/ 1754480 w 4584031"/>
              <a:gd name="connsiteY90" fmla="*/ 4814511 h 6391400"/>
              <a:gd name="connsiteX91" fmla="*/ 1732547 w 4584031"/>
              <a:gd name="connsiteY91" fmla="*/ 5161547 h 6391400"/>
              <a:gd name="connsiteX92" fmla="*/ 1818022 w 4584031"/>
              <a:gd name="connsiteY92" fmla="*/ 5267199 h 6391400"/>
              <a:gd name="connsiteX93" fmla="*/ 1872289 w 4584031"/>
              <a:gd name="connsiteY93" fmla="*/ 5409071 h 6391400"/>
              <a:gd name="connsiteX94" fmla="*/ 1838826 w 4584031"/>
              <a:gd name="connsiteY94" fmla="*/ 5709109 h 6391400"/>
              <a:gd name="connsiteX95" fmla="*/ 1887078 w 4584031"/>
              <a:gd name="connsiteY95" fmla="*/ 5731543 h 6391400"/>
              <a:gd name="connsiteX96" fmla="*/ 1876926 w 4584031"/>
              <a:gd name="connsiteY96" fmla="*/ 5859379 h 6391400"/>
              <a:gd name="connsiteX97" fmla="*/ 1828800 w 4584031"/>
              <a:gd name="connsiteY97" fmla="*/ 6063915 h 6391400"/>
              <a:gd name="connsiteX98" fmla="*/ 1826669 w 4584031"/>
              <a:gd name="connsiteY98" fmla="*/ 6158288 h 6391400"/>
              <a:gd name="connsiteX99" fmla="*/ 1804235 w 4584031"/>
              <a:gd name="connsiteY99" fmla="*/ 6237622 h 6391400"/>
              <a:gd name="connsiteX100" fmla="*/ 1864895 w 4584031"/>
              <a:gd name="connsiteY100" fmla="*/ 6391400 h 6391400"/>
              <a:gd name="connsiteX0" fmla="*/ 1864895 w 4584031"/>
              <a:gd name="connsiteY0" fmla="*/ 6391400 h 6391400"/>
              <a:gd name="connsiteX1" fmla="*/ 2273717 w 4584031"/>
              <a:gd name="connsiteY1" fmla="*/ 6386513 h 6391400"/>
              <a:gd name="connsiteX2" fmla="*/ 2229978 w 4584031"/>
              <a:gd name="connsiteY2" fmla="*/ 6283993 h 6391400"/>
              <a:gd name="connsiteX3" fmla="*/ 2265697 w 4584031"/>
              <a:gd name="connsiteY3" fmla="*/ 6188743 h 6391400"/>
              <a:gd name="connsiteX4" fmla="*/ 2237873 w 4584031"/>
              <a:gd name="connsiteY4" fmla="*/ 6075947 h 6391400"/>
              <a:gd name="connsiteX5" fmla="*/ 2295149 w 4584031"/>
              <a:gd name="connsiteY5" fmla="*/ 6023183 h 6391400"/>
              <a:gd name="connsiteX6" fmla="*/ 2268078 w 4584031"/>
              <a:gd name="connsiteY6" fmla="*/ 5783931 h 6391400"/>
              <a:gd name="connsiteX7" fmla="*/ 2307807 w 4584031"/>
              <a:gd name="connsiteY7" fmla="*/ 5663865 h 6391400"/>
              <a:gd name="connsiteX8" fmla="*/ 2277603 w 4584031"/>
              <a:gd name="connsiteY8" fmla="*/ 5457699 h 6391400"/>
              <a:gd name="connsiteX9" fmla="*/ 2280360 w 4584031"/>
              <a:gd name="connsiteY9" fmla="*/ 5212807 h 6391400"/>
              <a:gd name="connsiteX10" fmla="*/ 2365709 w 4584031"/>
              <a:gd name="connsiteY10" fmla="*/ 5168064 h 6391400"/>
              <a:gd name="connsiteX11" fmla="*/ 2346282 w 4584031"/>
              <a:gd name="connsiteY11" fmla="*/ 5009648 h 6391400"/>
              <a:gd name="connsiteX12" fmla="*/ 2285498 w 4584031"/>
              <a:gd name="connsiteY12" fmla="*/ 4978317 h 6391400"/>
              <a:gd name="connsiteX13" fmla="*/ 2310063 w 4584031"/>
              <a:gd name="connsiteY13" fmla="*/ 4836694 h 6391400"/>
              <a:gd name="connsiteX14" fmla="*/ 2495926 w 4584031"/>
              <a:gd name="connsiteY14" fmla="*/ 4631531 h 6391400"/>
              <a:gd name="connsiteX15" fmla="*/ 2370345 w 4584031"/>
              <a:gd name="connsiteY15" fmla="*/ 4484144 h 6391400"/>
              <a:gd name="connsiteX16" fmla="*/ 2320465 w 4584031"/>
              <a:gd name="connsiteY16" fmla="*/ 4200399 h 6391400"/>
              <a:gd name="connsiteX17" fmla="*/ 2344152 w 4584031"/>
              <a:gd name="connsiteY17" fmla="*/ 3821279 h 6391400"/>
              <a:gd name="connsiteX18" fmla="*/ 2478505 w 4584031"/>
              <a:gd name="connsiteY18" fmla="*/ 3717757 h 6391400"/>
              <a:gd name="connsiteX19" fmla="*/ 2430003 w 4584031"/>
              <a:gd name="connsiteY19" fmla="*/ 3382754 h 6391400"/>
              <a:gd name="connsiteX20" fmla="*/ 2531769 w 4584031"/>
              <a:gd name="connsiteY20" fmla="*/ 3157036 h 6391400"/>
              <a:gd name="connsiteX21" fmla="*/ 2481262 w 4584031"/>
              <a:gd name="connsiteY21" fmla="*/ 3030579 h 6391400"/>
              <a:gd name="connsiteX22" fmla="*/ 2513347 w 4584031"/>
              <a:gd name="connsiteY22" fmla="*/ 2893093 h 6391400"/>
              <a:gd name="connsiteX23" fmla="*/ 2476124 w 4584031"/>
              <a:gd name="connsiteY23" fmla="*/ 2688682 h 6391400"/>
              <a:gd name="connsiteX24" fmla="*/ 2563227 w 4584031"/>
              <a:gd name="connsiteY24" fmla="*/ 2791702 h 6391400"/>
              <a:gd name="connsiteX25" fmla="*/ 2632409 w 4584031"/>
              <a:gd name="connsiteY25" fmla="*/ 2631156 h 6391400"/>
              <a:gd name="connsiteX26" fmla="*/ 2514600 w 4584031"/>
              <a:gd name="connsiteY26" fmla="*/ 2442410 h 6391400"/>
              <a:gd name="connsiteX27" fmla="*/ 2610852 w 4584031"/>
              <a:gd name="connsiteY27" fmla="*/ 2261936 h 6391400"/>
              <a:gd name="connsiteX28" fmla="*/ 2514600 w 4584031"/>
              <a:gd name="connsiteY28" fmla="*/ 2189747 h 6391400"/>
              <a:gd name="connsiteX29" fmla="*/ 2598821 w 4584031"/>
              <a:gd name="connsiteY29" fmla="*/ 1913021 h 6391400"/>
              <a:gd name="connsiteX30" fmla="*/ 2683042 w 4584031"/>
              <a:gd name="connsiteY30" fmla="*/ 1624263 h 6391400"/>
              <a:gd name="connsiteX31" fmla="*/ 3068052 w 4584031"/>
              <a:gd name="connsiteY31" fmla="*/ 1528010 h 6391400"/>
              <a:gd name="connsiteX32" fmla="*/ 3392905 w 4584031"/>
              <a:gd name="connsiteY32" fmla="*/ 1636294 h 6391400"/>
              <a:gd name="connsiteX33" fmla="*/ 3284621 w 4584031"/>
              <a:gd name="connsiteY33" fmla="*/ 1371600 h 6391400"/>
              <a:gd name="connsiteX34" fmla="*/ 3693695 w 4584031"/>
              <a:gd name="connsiteY34" fmla="*/ 1383631 h 6391400"/>
              <a:gd name="connsiteX35" fmla="*/ 3934326 w 4584031"/>
              <a:gd name="connsiteY35" fmla="*/ 1263315 h 6391400"/>
              <a:gd name="connsiteX36" fmla="*/ 3886200 w 4584031"/>
              <a:gd name="connsiteY36" fmla="*/ 1155031 h 6391400"/>
              <a:gd name="connsiteX37" fmla="*/ 4211052 w 4584031"/>
              <a:gd name="connsiteY37" fmla="*/ 1167063 h 6391400"/>
              <a:gd name="connsiteX38" fmla="*/ 4584031 w 4584031"/>
              <a:gd name="connsiteY38" fmla="*/ 878305 h 6391400"/>
              <a:gd name="connsiteX39" fmla="*/ 4259179 w 4584031"/>
              <a:gd name="connsiteY39" fmla="*/ 842210 h 6391400"/>
              <a:gd name="connsiteX40" fmla="*/ 3741821 w 4584031"/>
              <a:gd name="connsiteY40" fmla="*/ 1058779 h 6391400"/>
              <a:gd name="connsiteX41" fmla="*/ 3693695 w 4584031"/>
              <a:gd name="connsiteY41" fmla="*/ 1010652 h 6391400"/>
              <a:gd name="connsiteX42" fmla="*/ 4042610 w 4584031"/>
              <a:gd name="connsiteY42" fmla="*/ 745957 h 6391400"/>
              <a:gd name="connsiteX43" fmla="*/ 3886200 w 4584031"/>
              <a:gd name="connsiteY43" fmla="*/ 637673 h 6391400"/>
              <a:gd name="connsiteX44" fmla="*/ 3886200 w 4584031"/>
              <a:gd name="connsiteY44" fmla="*/ 637673 h 6391400"/>
              <a:gd name="connsiteX45" fmla="*/ 3645568 w 4584031"/>
              <a:gd name="connsiteY45" fmla="*/ 613610 h 6391400"/>
              <a:gd name="connsiteX46" fmla="*/ 3657600 w 4584031"/>
              <a:gd name="connsiteY46" fmla="*/ 288757 h 6391400"/>
              <a:gd name="connsiteX47" fmla="*/ 3320716 w 4584031"/>
              <a:gd name="connsiteY47" fmla="*/ 372979 h 6391400"/>
              <a:gd name="connsiteX48" fmla="*/ 3176337 w 4584031"/>
              <a:gd name="connsiteY48" fmla="*/ 457200 h 6391400"/>
              <a:gd name="connsiteX49" fmla="*/ 2959768 w 4584031"/>
              <a:gd name="connsiteY49" fmla="*/ 300789 h 6391400"/>
              <a:gd name="connsiteX50" fmla="*/ 2827421 w 4584031"/>
              <a:gd name="connsiteY50" fmla="*/ 156410 h 6391400"/>
              <a:gd name="connsiteX51" fmla="*/ 2610852 w 4584031"/>
              <a:gd name="connsiteY51" fmla="*/ 336884 h 6391400"/>
              <a:gd name="connsiteX52" fmla="*/ 2478505 w 4584031"/>
              <a:gd name="connsiteY52" fmla="*/ 132347 h 6391400"/>
              <a:gd name="connsiteX53" fmla="*/ 2310063 w 4584031"/>
              <a:gd name="connsiteY53" fmla="*/ 228600 h 6391400"/>
              <a:gd name="connsiteX54" fmla="*/ 2213810 w 4584031"/>
              <a:gd name="connsiteY54" fmla="*/ 360947 h 6391400"/>
              <a:gd name="connsiteX55" fmla="*/ 2141621 w 4584031"/>
              <a:gd name="connsiteY55" fmla="*/ 120315 h 6391400"/>
              <a:gd name="connsiteX56" fmla="*/ 1973179 w 4584031"/>
              <a:gd name="connsiteY56" fmla="*/ 180473 h 6391400"/>
              <a:gd name="connsiteX57" fmla="*/ 1973179 w 4584031"/>
              <a:gd name="connsiteY57" fmla="*/ 180473 h 6391400"/>
              <a:gd name="connsiteX58" fmla="*/ 1684421 w 4584031"/>
              <a:gd name="connsiteY58" fmla="*/ 36094 h 6391400"/>
              <a:gd name="connsiteX59" fmla="*/ 1576137 w 4584031"/>
              <a:gd name="connsiteY59" fmla="*/ 204536 h 6391400"/>
              <a:gd name="connsiteX60" fmla="*/ 1443789 w 4584031"/>
              <a:gd name="connsiteY60" fmla="*/ 240631 h 6391400"/>
              <a:gd name="connsiteX61" fmla="*/ 1155031 w 4584031"/>
              <a:gd name="connsiteY61" fmla="*/ 0 h 6391400"/>
              <a:gd name="connsiteX62" fmla="*/ 1010652 w 4584031"/>
              <a:gd name="connsiteY62" fmla="*/ 120315 h 6391400"/>
              <a:gd name="connsiteX63" fmla="*/ 878305 w 4584031"/>
              <a:gd name="connsiteY63" fmla="*/ 12031 h 6391400"/>
              <a:gd name="connsiteX64" fmla="*/ 818147 w 4584031"/>
              <a:gd name="connsiteY64" fmla="*/ 156410 h 6391400"/>
              <a:gd name="connsiteX65" fmla="*/ 709863 w 4584031"/>
              <a:gd name="connsiteY65" fmla="*/ 96252 h 6391400"/>
              <a:gd name="connsiteX66" fmla="*/ 493295 w 4584031"/>
              <a:gd name="connsiteY66" fmla="*/ 397042 h 6391400"/>
              <a:gd name="connsiteX67" fmla="*/ 204537 w 4584031"/>
              <a:gd name="connsiteY67" fmla="*/ 505326 h 6391400"/>
              <a:gd name="connsiteX68" fmla="*/ 0 w 4584031"/>
              <a:gd name="connsiteY68" fmla="*/ 625642 h 6391400"/>
              <a:gd name="connsiteX69" fmla="*/ 541421 w 4584031"/>
              <a:gd name="connsiteY69" fmla="*/ 938463 h 6391400"/>
              <a:gd name="connsiteX70" fmla="*/ 204537 w 4584031"/>
              <a:gd name="connsiteY70" fmla="*/ 1082842 h 6391400"/>
              <a:gd name="connsiteX71" fmla="*/ 469231 w 4584031"/>
              <a:gd name="connsiteY71" fmla="*/ 1275347 h 6391400"/>
              <a:gd name="connsiteX72" fmla="*/ 156410 w 4584031"/>
              <a:gd name="connsiteY72" fmla="*/ 1323473 h 6391400"/>
              <a:gd name="connsiteX73" fmla="*/ 709863 w 4584031"/>
              <a:gd name="connsiteY73" fmla="*/ 1624263 h 6391400"/>
              <a:gd name="connsiteX74" fmla="*/ 709863 w 4584031"/>
              <a:gd name="connsiteY74" fmla="*/ 1720515 h 6391400"/>
              <a:gd name="connsiteX75" fmla="*/ 998621 w 4584031"/>
              <a:gd name="connsiteY75" fmla="*/ 1684421 h 6391400"/>
              <a:gd name="connsiteX76" fmla="*/ 1251284 w 4584031"/>
              <a:gd name="connsiteY76" fmla="*/ 1973179 h 6391400"/>
              <a:gd name="connsiteX77" fmla="*/ 1443789 w 4584031"/>
              <a:gd name="connsiteY77" fmla="*/ 1792705 h 6391400"/>
              <a:gd name="connsiteX78" fmla="*/ 1491916 w 4584031"/>
              <a:gd name="connsiteY78" fmla="*/ 2117557 h 6391400"/>
              <a:gd name="connsiteX79" fmla="*/ 1636295 w 4584031"/>
              <a:gd name="connsiteY79" fmla="*/ 2033336 h 6391400"/>
              <a:gd name="connsiteX80" fmla="*/ 1479884 w 4584031"/>
              <a:gd name="connsiteY80" fmla="*/ 2622884 h 6391400"/>
              <a:gd name="connsiteX81" fmla="*/ 1624263 w 4584031"/>
              <a:gd name="connsiteY81" fmla="*/ 2707105 h 6391400"/>
              <a:gd name="connsiteX82" fmla="*/ 1455821 w 4584031"/>
              <a:gd name="connsiteY82" fmla="*/ 3212431 h 6391400"/>
              <a:gd name="connsiteX83" fmla="*/ 1708484 w 4584031"/>
              <a:gd name="connsiteY83" fmla="*/ 3164305 h 6391400"/>
              <a:gd name="connsiteX84" fmla="*/ 1636295 w 4584031"/>
              <a:gd name="connsiteY84" fmla="*/ 3441031 h 6391400"/>
              <a:gd name="connsiteX85" fmla="*/ 1756610 w 4584031"/>
              <a:gd name="connsiteY85" fmla="*/ 3657600 h 6391400"/>
              <a:gd name="connsiteX86" fmla="*/ 1588168 w 4584031"/>
              <a:gd name="connsiteY86" fmla="*/ 3934326 h 6391400"/>
              <a:gd name="connsiteX87" fmla="*/ 1699209 w 4584031"/>
              <a:gd name="connsiteY87" fmla="*/ 4093117 h 6391400"/>
              <a:gd name="connsiteX88" fmla="*/ 1696452 w 4584031"/>
              <a:gd name="connsiteY88" fmla="*/ 4331368 h 6391400"/>
              <a:gd name="connsiteX89" fmla="*/ 1660483 w 4584031"/>
              <a:gd name="connsiteY89" fmla="*/ 4672388 h 6391400"/>
              <a:gd name="connsiteX90" fmla="*/ 1754480 w 4584031"/>
              <a:gd name="connsiteY90" fmla="*/ 4814511 h 6391400"/>
              <a:gd name="connsiteX91" fmla="*/ 1732547 w 4584031"/>
              <a:gd name="connsiteY91" fmla="*/ 5161547 h 6391400"/>
              <a:gd name="connsiteX92" fmla="*/ 1818022 w 4584031"/>
              <a:gd name="connsiteY92" fmla="*/ 5267199 h 6391400"/>
              <a:gd name="connsiteX93" fmla="*/ 1872289 w 4584031"/>
              <a:gd name="connsiteY93" fmla="*/ 5409071 h 6391400"/>
              <a:gd name="connsiteX94" fmla="*/ 1838826 w 4584031"/>
              <a:gd name="connsiteY94" fmla="*/ 5709109 h 6391400"/>
              <a:gd name="connsiteX95" fmla="*/ 1887078 w 4584031"/>
              <a:gd name="connsiteY95" fmla="*/ 5731543 h 6391400"/>
              <a:gd name="connsiteX96" fmla="*/ 1876926 w 4584031"/>
              <a:gd name="connsiteY96" fmla="*/ 5859379 h 6391400"/>
              <a:gd name="connsiteX97" fmla="*/ 1828800 w 4584031"/>
              <a:gd name="connsiteY97" fmla="*/ 6063915 h 6391400"/>
              <a:gd name="connsiteX98" fmla="*/ 1826669 w 4584031"/>
              <a:gd name="connsiteY98" fmla="*/ 6158288 h 6391400"/>
              <a:gd name="connsiteX99" fmla="*/ 1804235 w 4584031"/>
              <a:gd name="connsiteY99" fmla="*/ 6237622 h 6391400"/>
              <a:gd name="connsiteX100" fmla="*/ 1864895 w 4584031"/>
              <a:gd name="connsiteY100" fmla="*/ 6391400 h 6391400"/>
              <a:gd name="connsiteX0" fmla="*/ 1864895 w 4584031"/>
              <a:gd name="connsiteY0" fmla="*/ 6391400 h 6391400"/>
              <a:gd name="connsiteX1" fmla="*/ 2273717 w 4584031"/>
              <a:gd name="connsiteY1" fmla="*/ 6386513 h 6391400"/>
              <a:gd name="connsiteX2" fmla="*/ 2229978 w 4584031"/>
              <a:gd name="connsiteY2" fmla="*/ 6283993 h 6391400"/>
              <a:gd name="connsiteX3" fmla="*/ 2265697 w 4584031"/>
              <a:gd name="connsiteY3" fmla="*/ 6188743 h 6391400"/>
              <a:gd name="connsiteX4" fmla="*/ 2237873 w 4584031"/>
              <a:gd name="connsiteY4" fmla="*/ 6075947 h 6391400"/>
              <a:gd name="connsiteX5" fmla="*/ 2295149 w 4584031"/>
              <a:gd name="connsiteY5" fmla="*/ 6023183 h 6391400"/>
              <a:gd name="connsiteX6" fmla="*/ 2268078 w 4584031"/>
              <a:gd name="connsiteY6" fmla="*/ 5783931 h 6391400"/>
              <a:gd name="connsiteX7" fmla="*/ 2307807 w 4584031"/>
              <a:gd name="connsiteY7" fmla="*/ 5663865 h 6391400"/>
              <a:gd name="connsiteX8" fmla="*/ 2277603 w 4584031"/>
              <a:gd name="connsiteY8" fmla="*/ 5457699 h 6391400"/>
              <a:gd name="connsiteX9" fmla="*/ 2280360 w 4584031"/>
              <a:gd name="connsiteY9" fmla="*/ 5212807 h 6391400"/>
              <a:gd name="connsiteX10" fmla="*/ 2365709 w 4584031"/>
              <a:gd name="connsiteY10" fmla="*/ 5168064 h 6391400"/>
              <a:gd name="connsiteX11" fmla="*/ 2346282 w 4584031"/>
              <a:gd name="connsiteY11" fmla="*/ 5009648 h 6391400"/>
              <a:gd name="connsiteX12" fmla="*/ 2285498 w 4584031"/>
              <a:gd name="connsiteY12" fmla="*/ 4978317 h 6391400"/>
              <a:gd name="connsiteX13" fmla="*/ 2310063 w 4584031"/>
              <a:gd name="connsiteY13" fmla="*/ 4836694 h 6391400"/>
              <a:gd name="connsiteX14" fmla="*/ 2495926 w 4584031"/>
              <a:gd name="connsiteY14" fmla="*/ 4631531 h 6391400"/>
              <a:gd name="connsiteX15" fmla="*/ 2370345 w 4584031"/>
              <a:gd name="connsiteY15" fmla="*/ 4484144 h 6391400"/>
              <a:gd name="connsiteX16" fmla="*/ 2320465 w 4584031"/>
              <a:gd name="connsiteY16" fmla="*/ 4200399 h 6391400"/>
              <a:gd name="connsiteX17" fmla="*/ 2344152 w 4584031"/>
              <a:gd name="connsiteY17" fmla="*/ 3821279 h 6391400"/>
              <a:gd name="connsiteX18" fmla="*/ 2523748 w 4584031"/>
              <a:gd name="connsiteY18" fmla="*/ 3717757 h 6391400"/>
              <a:gd name="connsiteX19" fmla="*/ 2430003 w 4584031"/>
              <a:gd name="connsiteY19" fmla="*/ 3382754 h 6391400"/>
              <a:gd name="connsiteX20" fmla="*/ 2531769 w 4584031"/>
              <a:gd name="connsiteY20" fmla="*/ 3157036 h 6391400"/>
              <a:gd name="connsiteX21" fmla="*/ 2481262 w 4584031"/>
              <a:gd name="connsiteY21" fmla="*/ 3030579 h 6391400"/>
              <a:gd name="connsiteX22" fmla="*/ 2513347 w 4584031"/>
              <a:gd name="connsiteY22" fmla="*/ 2893093 h 6391400"/>
              <a:gd name="connsiteX23" fmla="*/ 2476124 w 4584031"/>
              <a:gd name="connsiteY23" fmla="*/ 2688682 h 6391400"/>
              <a:gd name="connsiteX24" fmla="*/ 2563227 w 4584031"/>
              <a:gd name="connsiteY24" fmla="*/ 2791702 h 6391400"/>
              <a:gd name="connsiteX25" fmla="*/ 2632409 w 4584031"/>
              <a:gd name="connsiteY25" fmla="*/ 2631156 h 6391400"/>
              <a:gd name="connsiteX26" fmla="*/ 2514600 w 4584031"/>
              <a:gd name="connsiteY26" fmla="*/ 2442410 h 6391400"/>
              <a:gd name="connsiteX27" fmla="*/ 2610852 w 4584031"/>
              <a:gd name="connsiteY27" fmla="*/ 2261936 h 6391400"/>
              <a:gd name="connsiteX28" fmla="*/ 2514600 w 4584031"/>
              <a:gd name="connsiteY28" fmla="*/ 2189747 h 6391400"/>
              <a:gd name="connsiteX29" fmla="*/ 2598821 w 4584031"/>
              <a:gd name="connsiteY29" fmla="*/ 1913021 h 6391400"/>
              <a:gd name="connsiteX30" fmla="*/ 2683042 w 4584031"/>
              <a:gd name="connsiteY30" fmla="*/ 1624263 h 6391400"/>
              <a:gd name="connsiteX31" fmla="*/ 3068052 w 4584031"/>
              <a:gd name="connsiteY31" fmla="*/ 1528010 h 6391400"/>
              <a:gd name="connsiteX32" fmla="*/ 3392905 w 4584031"/>
              <a:gd name="connsiteY32" fmla="*/ 1636294 h 6391400"/>
              <a:gd name="connsiteX33" fmla="*/ 3284621 w 4584031"/>
              <a:gd name="connsiteY33" fmla="*/ 1371600 h 6391400"/>
              <a:gd name="connsiteX34" fmla="*/ 3693695 w 4584031"/>
              <a:gd name="connsiteY34" fmla="*/ 1383631 h 6391400"/>
              <a:gd name="connsiteX35" fmla="*/ 3934326 w 4584031"/>
              <a:gd name="connsiteY35" fmla="*/ 1263315 h 6391400"/>
              <a:gd name="connsiteX36" fmla="*/ 3886200 w 4584031"/>
              <a:gd name="connsiteY36" fmla="*/ 1155031 h 6391400"/>
              <a:gd name="connsiteX37" fmla="*/ 4211052 w 4584031"/>
              <a:gd name="connsiteY37" fmla="*/ 1167063 h 6391400"/>
              <a:gd name="connsiteX38" fmla="*/ 4584031 w 4584031"/>
              <a:gd name="connsiteY38" fmla="*/ 878305 h 6391400"/>
              <a:gd name="connsiteX39" fmla="*/ 4259179 w 4584031"/>
              <a:gd name="connsiteY39" fmla="*/ 842210 h 6391400"/>
              <a:gd name="connsiteX40" fmla="*/ 3741821 w 4584031"/>
              <a:gd name="connsiteY40" fmla="*/ 1058779 h 6391400"/>
              <a:gd name="connsiteX41" fmla="*/ 3693695 w 4584031"/>
              <a:gd name="connsiteY41" fmla="*/ 1010652 h 6391400"/>
              <a:gd name="connsiteX42" fmla="*/ 4042610 w 4584031"/>
              <a:gd name="connsiteY42" fmla="*/ 745957 h 6391400"/>
              <a:gd name="connsiteX43" fmla="*/ 3886200 w 4584031"/>
              <a:gd name="connsiteY43" fmla="*/ 637673 h 6391400"/>
              <a:gd name="connsiteX44" fmla="*/ 3886200 w 4584031"/>
              <a:gd name="connsiteY44" fmla="*/ 637673 h 6391400"/>
              <a:gd name="connsiteX45" fmla="*/ 3645568 w 4584031"/>
              <a:gd name="connsiteY45" fmla="*/ 613610 h 6391400"/>
              <a:gd name="connsiteX46" fmla="*/ 3657600 w 4584031"/>
              <a:gd name="connsiteY46" fmla="*/ 288757 h 6391400"/>
              <a:gd name="connsiteX47" fmla="*/ 3320716 w 4584031"/>
              <a:gd name="connsiteY47" fmla="*/ 372979 h 6391400"/>
              <a:gd name="connsiteX48" fmla="*/ 3176337 w 4584031"/>
              <a:gd name="connsiteY48" fmla="*/ 457200 h 6391400"/>
              <a:gd name="connsiteX49" fmla="*/ 2959768 w 4584031"/>
              <a:gd name="connsiteY49" fmla="*/ 300789 h 6391400"/>
              <a:gd name="connsiteX50" fmla="*/ 2827421 w 4584031"/>
              <a:gd name="connsiteY50" fmla="*/ 156410 h 6391400"/>
              <a:gd name="connsiteX51" fmla="*/ 2610852 w 4584031"/>
              <a:gd name="connsiteY51" fmla="*/ 336884 h 6391400"/>
              <a:gd name="connsiteX52" fmla="*/ 2478505 w 4584031"/>
              <a:gd name="connsiteY52" fmla="*/ 132347 h 6391400"/>
              <a:gd name="connsiteX53" fmla="*/ 2310063 w 4584031"/>
              <a:gd name="connsiteY53" fmla="*/ 228600 h 6391400"/>
              <a:gd name="connsiteX54" fmla="*/ 2213810 w 4584031"/>
              <a:gd name="connsiteY54" fmla="*/ 360947 h 6391400"/>
              <a:gd name="connsiteX55" fmla="*/ 2141621 w 4584031"/>
              <a:gd name="connsiteY55" fmla="*/ 120315 h 6391400"/>
              <a:gd name="connsiteX56" fmla="*/ 1973179 w 4584031"/>
              <a:gd name="connsiteY56" fmla="*/ 180473 h 6391400"/>
              <a:gd name="connsiteX57" fmla="*/ 1973179 w 4584031"/>
              <a:gd name="connsiteY57" fmla="*/ 180473 h 6391400"/>
              <a:gd name="connsiteX58" fmla="*/ 1684421 w 4584031"/>
              <a:gd name="connsiteY58" fmla="*/ 36094 h 6391400"/>
              <a:gd name="connsiteX59" fmla="*/ 1576137 w 4584031"/>
              <a:gd name="connsiteY59" fmla="*/ 204536 h 6391400"/>
              <a:gd name="connsiteX60" fmla="*/ 1443789 w 4584031"/>
              <a:gd name="connsiteY60" fmla="*/ 240631 h 6391400"/>
              <a:gd name="connsiteX61" fmla="*/ 1155031 w 4584031"/>
              <a:gd name="connsiteY61" fmla="*/ 0 h 6391400"/>
              <a:gd name="connsiteX62" fmla="*/ 1010652 w 4584031"/>
              <a:gd name="connsiteY62" fmla="*/ 120315 h 6391400"/>
              <a:gd name="connsiteX63" fmla="*/ 878305 w 4584031"/>
              <a:gd name="connsiteY63" fmla="*/ 12031 h 6391400"/>
              <a:gd name="connsiteX64" fmla="*/ 818147 w 4584031"/>
              <a:gd name="connsiteY64" fmla="*/ 156410 h 6391400"/>
              <a:gd name="connsiteX65" fmla="*/ 709863 w 4584031"/>
              <a:gd name="connsiteY65" fmla="*/ 96252 h 6391400"/>
              <a:gd name="connsiteX66" fmla="*/ 493295 w 4584031"/>
              <a:gd name="connsiteY66" fmla="*/ 397042 h 6391400"/>
              <a:gd name="connsiteX67" fmla="*/ 204537 w 4584031"/>
              <a:gd name="connsiteY67" fmla="*/ 505326 h 6391400"/>
              <a:gd name="connsiteX68" fmla="*/ 0 w 4584031"/>
              <a:gd name="connsiteY68" fmla="*/ 625642 h 6391400"/>
              <a:gd name="connsiteX69" fmla="*/ 541421 w 4584031"/>
              <a:gd name="connsiteY69" fmla="*/ 938463 h 6391400"/>
              <a:gd name="connsiteX70" fmla="*/ 204537 w 4584031"/>
              <a:gd name="connsiteY70" fmla="*/ 1082842 h 6391400"/>
              <a:gd name="connsiteX71" fmla="*/ 469231 w 4584031"/>
              <a:gd name="connsiteY71" fmla="*/ 1275347 h 6391400"/>
              <a:gd name="connsiteX72" fmla="*/ 156410 w 4584031"/>
              <a:gd name="connsiteY72" fmla="*/ 1323473 h 6391400"/>
              <a:gd name="connsiteX73" fmla="*/ 709863 w 4584031"/>
              <a:gd name="connsiteY73" fmla="*/ 1624263 h 6391400"/>
              <a:gd name="connsiteX74" fmla="*/ 709863 w 4584031"/>
              <a:gd name="connsiteY74" fmla="*/ 1720515 h 6391400"/>
              <a:gd name="connsiteX75" fmla="*/ 998621 w 4584031"/>
              <a:gd name="connsiteY75" fmla="*/ 1684421 h 6391400"/>
              <a:gd name="connsiteX76" fmla="*/ 1251284 w 4584031"/>
              <a:gd name="connsiteY76" fmla="*/ 1973179 h 6391400"/>
              <a:gd name="connsiteX77" fmla="*/ 1443789 w 4584031"/>
              <a:gd name="connsiteY77" fmla="*/ 1792705 h 6391400"/>
              <a:gd name="connsiteX78" fmla="*/ 1491916 w 4584031"/>
              <a:gd name="connsiteY78" fmla="*/ 2117557 h 6391400"/>
              <a:gd name="connsiteX79" fmla="*/ 1636295 w 4584031"/>
              <a:gd name="connsiteY79" fmla="*/ 2033336 h 6391400"/>
              <a:gd name="connsiteX80" fmla="*/ 1479884 w 4584031"/>
              <a:gd name="connsiteY80" fmla="*/ 2622884 h 6391400"/>
              <a:gd name="connsiteX81" fmla="*/ 1624263 w 4584031"/>
              <a:gd name="connsiteY81" fmla="*/ 2707105 h 6391400"/>
              <a:gd name="connsiteX82" fmla="*/ 1455821 w 4584031"/>
              <a:gd name="connsiteY82" fmla="*/ 3212431 h 6391400"/>
              <a:gd name="connsiteX83" fmla="*/ 1708484 w 4584031"/>
              <a:gd name="connsiteY83" fmla="*/ 3164305 h 6391400"/>
              <a:gd name="connsiteX84" fmla="*/ 1636295 w 4584031"/>
              <a:gd name="connsiteY84" fmla="*/ 3441031 h 6391400"/>
              <a:gd name="connsiteX85" fmla="*/ 1756610 w 4584031"/>
              <a:gd name="connsiteY85" fmla="*/ 3657600 h 6391400"/>
              <a:gd name="connsiteX86" fmla="*/ 1588168 w 4584031"/>
              <a:gd name="connsiteY86" fmla="*/ 3934326 h 6391400"/>
              <a:gd name="connsiteX87" fmla="*/ 1699209 w 4584031"/>
              <a:gd name="connsiteY87" fmla="*/ 4093117 h 6391400"/>
              <a:gd name="connsiteX88" fmla="*/ 1696452 w 4584031"/>
              <a:gd name="connsiteY88" fmla="*/ 4331368 h 6391400"/>
              <a:gd name="connsiteX89" fmla="*/ 1660483 w 4584031"/>
              <a:gd name="connsiteY89" fmla="*/ 4672388 h 6391400"/>
              <a:gd name="connsiteX90" fmla="*/ 1754480 w 4584031"/>
              <a:gd name="connsiteY90" fmla="*/ 4814511 h 6391400"/>
              <a:gd name="connsiteX91" fmla="*/ 1732547 w 4584031"/>
              <a:gd name="connsiteY91" fmla="*/ 5161547 h 6391400"/>
              <a:gd name="connsiteX92" fmla="*/ 1818022 w 4584031"/>
              <a:gd name="connsiteY92" fmla="*/ 5267199 h 6391400"/>
              <a:gd name="connsiteX93" fmla="*/ 1872289 w 4584031"/>
              <a:gd name="connsiteY93" fmla="*/ 5409071 h 6391400"/>
              <a:gd name="connsiteX94" fmla="*/ 1838826 w 4584031"/>
              <a:gd name="connsiteY94" fmla="*/ 5709109 h 6391400"/>
              <a:gd name="connsiteX95" fmla="*/ 1887078 w 4584031"/>
              <a:gd name="connsiteY95" fmla="*/ 5731543 h 6391400"/>
              <a:gd name="connsiteX96" fmla="*/ 1876926 w 4584031"/>
              <a:gd name="connsiteY96" fmla="*/ 5859379 h 6391400"/>
              <a:gd name="connsiteX97" fmla="*/ 1828800 w 4584031"/>
              <a:gd name="connsiteY97" fmla="*/ 6063915 h 6391400"/>
              <a:gd name="connsiteX98" fmla="*/ 1826669 w 4584031"/>
              <a:gd name="connsiteY98" fmla="*/ 6158288 h 6391400"/>
              <a:gd name="connsiteX99" fmla="*/ 1804235 w 4584031"/>
              <a:gd name="connsiteY99" fmla="*/ 6237622 h 6391400"/>
              <a:gd name="connsiteX100" fmla="*/ 1864895 w 4584031"/>
              <a:gd name="connsiteY100" fmla="*/ 6391400 h 6391400"/>
              <a:gd name="connsiteX0" fmla="*/ 1864895 w 4584031"/>
              <a:gd name="connsiteY0" fmla="*/ 6391400 h 6391400"/>
              <a:gd name="connsiteX1" fmla="*/ 2273717 w 4584031"/>
              <a:gd name="connsiteY1" fmla="*/ 6386513 h 6391400"/>
              <a:gd name="connsiteX2" fmla="*/ 2229978 w 4584031"/>
              <a:gd name="connsiteY2" fmla="*/ 6283993 h 6391400"/>
              <a:gd name="connsiteX3" fmla="*/ 2265697 w 4584031"/>
              <a:gd name="connsiteY3" fmla="*/ 6188743 h 6391400"/>
              <a:gd name="connsiteX4" fmla="*/ 2237873 w 4584031"/>
              <a:gd name="connsiteY4" fmla="*/ 6075947 h 6391400"/>
              <a:gd name="connsiteX5" fmla="*/ 2295149 w 4584031"/>
              <a:gd name="connsiteY5" fmla="*/ 6023183 h 6391400"/>
              <a:gd name="connsiteX6" fmla="*/ 2268078 w 4584031"/>
              <a:gd name="connsiteY6" fmla="*/ 5783931 h 6391400"/>
              <a:gd name="connsiteX7" fmla="*/ 2307807 w 4584031"/>
              <a:gd name="connsiteY7" fmla="*/ 5663865 h 6391400"/>
              <a:gd name="connsiteX8" fmla="*/ 2277603 w 4584031"/>
              <a:gd name="connsiteY8" fmla="*/ 5457699 h 6391400"/>
              <a:gd name="connsiteX9" fmla="*/ 2280360 w 4584031"/>
              <a:gd name="connsiteY9" fmla="*/ 5212807 h 6391400"/>
              <a:gd name="connsiteX10" fmla="*/ 2365709 w 4584031"/>
              <a:gd name="connsiteY10" fmla="*/ 5168064 h 6391400"/>
              <a:gd name="connsiteX11" fmla="*/ 2346282 w 4584031"/>
              <a:gd name="connsiteY11" fmla="*/ 5009648 h 6391400"/>
              <a:gd name="connsiteX12" fmla="*/ 2285498 w 4584031"/>
              <a:gd name="connsiteY12" fmla="*/ 4978317 h 6391400"/>
              <a:gd name="connsiteX13" fmla="*/ 2310063 w 4584031"/>
              <a:gd name="connsiteY13" fmla="*/ 4836694 h 6391400"/>
              <a:gd name="connsiteX14" fmla="*/ 2495926 w 4584031"/>
              <a:gd name="connsiteY14" fmla="*/ 4631531 h 6391400"/>
              <a:gd name="connsiteX15" fmla="*/ 2370345 w 4584031"/>
              <a:gd name="connsiteY15" fmla="*/ 4484144 h 6391400"/>
              <a:gd name="connsiteX16" fmla="*/ 2320465 w 4584031"/>
              <a:gd name="connsiteY16" fmla="*/ 4200399 h 6391400"/>
              <a:gd name="connsiteX17" fmla="*/ 2344152 w 4584031"/>
              <a:gd name="connsiteY17" fmla="*/ 3821279 h 6391400"/>
              <a:gd name="connsiteX18" fmla="*/ 2446672 w 4584031"/>
              <a:gd name="connsiteY18" fmla="*/ 3831306 h 6391400"/>
              <a:gd name="connsiteX19" fmla="*/ 2523748 w 4584031"/>
              <a:gd name="connsiteY19" fmla="*/ 3717757 h 6391400"/>
              <a:gd name="connsiteX20" fmla="*/ 2430003 w 4584031"/>
              <a:gd name="connsiteY20" fmla="*/ 3382754 h 6391400"/>
              <a:gd name="connsiteX21" fmla="*/ 2531769 w 4584031"/>
              <a:gd name="connsiteY21" fmla="*/ 3157036 h 6391400"/>
              <a:gd name="connsiteX22" fmla="*/ 2481262 w 4584031"/>
              <a:gd name="connsiteY22" fmla="*/ 3030579 h 6391400"/>
              <a:gd name="connsiteX23" fmla="*/ 2513347 w 4584031"/>
              <a:gd name="connsiteY23" fmla="*/ 2893093 h 6391400"/>
              <a:gd name="connsiteX24" fmla="*/ 2476124 w 4584031"/>
              <a:gd name="connsiteY24" fmla="*/ 2688682 h 6391400"/>
              <a:gd name="connsiteX25" fmla="*/ 2563227 w 4584031"/>
              <a:gd name="connsiteY25" fmla="*/ 2791702 h 6391400"/>
              <a:gd name="connsiteX26" fmla="*/ 2632409 w 4584031"/>
              <a:gd name="connsiteY26" fmla="*/ 2631156 h 6391400"/>
              <a:gd name="connsiteX27" fmla="*/ 2514600 w 4584031"/>
              <a:gd name="connsiteY27" fmla="*/ 2442410 h 6391400"/>
              <a:gd name="connsiteX28" fmla="*/ 2610852 w 4584031"/>
              <a:gd name="connsiteY28" fmla="*/ 2261936 h 6391400"/>
              <a:gd name="connsiteX29" fmla="*/ 2514600 w 4584031"/>
              <a:gd name="connsiteY29" fmla="*/ 2189747 h 6391400"/>
              <a:gd name="connsiteX30" fmla="*/ 2598821 w 4584031"/>
              <a:gd name="connsiteY30" fmla="*/ 1913021 h 6391400"/>
              <a:gd name="connsiteX31" fmla="*/ 2683042 w 4584031"/>
              <a:gd name="connsiteY31" fmla="*/ 1624263 h 6391400"/>
              <a:gd name="connsiteX32" fmla="*/ 3068052 w 4584031"/>
              <a:gd name="connsiteY32" fmla="*/ 1528010 h 6391400"/>
              <a:gd name="connsiteX33" fmla="*/ 3392905 w 4584031"/>
              <a:gd name="connsiteY33" fmla="*/ 1636294 h 6391400"/>
              <a:gd name="connsiteX34" fmla="*/ 3284621 w 4584031"/>
              <a:gd name="connsiteY34" fmla="*/ 1371600 h 6391400"/>
              <a:gd name="connsiteX35" fmla="*/ 3693695 w 4584031"/>
              <a:gd name="connsiteY35" fmla="*/ 1383631 h 6391400"/>
              <a:gd name="connsiteX36" fmla="*/ 3934326 w 4584031"/>
              <a:gd name="connsiteY36" fmla="*/ 1263315 h 6391400"/>
              <a:gd name="connsiteX37" fmla="*/ 3886200 w 4584031"/>
              <a:gd name="connsiteY37" fmla="*/ 1155031 h 6391400"/>
              <a:gd name="connsiteX38" fmla="*/ 4211052 w 4584031"/>
              <a:gd name="connsiteY38" fmla="*/ 1167063 h 6391400"/>
              <a:gd name="connsiteX39" fmla="*/ 4584031 w 4584031"/>
              <a:gd name="connsiteY39" fmla="*/ 878305 h 6391400"/>
              <a:gd name="connsiteX40" fmla="*/ 4259179 w 4584031"/>
              <a:gd name="connsiteY40" fmla="*/ 842210 h 6391400"/>
              <a:gd name="connsiteX41" fmla="*/ 3741821 w 4584031"/>
              <a:gd name="connsiteY41" fmla="*/ 1058779 h 6391400"/>
              <a:gd name="connsiteX42" fmla="*/ 3693695 w 4584031"/>
              <a:gd name="connsiteY42" fmla="*/ 1010652 h 6391400"/>
              <a:gd name="connsiteX43" fmla="*/ 4042610 w 4584031"/>
              <a:gd name="connsiteY43" fmla="*/ 745957 h 6391400"/>
              <a:gd name="connsiteX44" fmla="*/ 3886200 w 4584031"/>
              <a:gd name="connsiteY44" fmla="*/ 637673 h 6391400"/>
              <a:gd name="connsiteX45" fmla="*/ 3886200 w 4584031"/>
              <a:gd name="connsiteY45" fmla="*/ 637673 h 6391400"/>
              <a:gd name="connsiteX46" fmla="*/ 3645568 w 4584031"/>
              <a:gd name="connsiteY46" fmla="*/ 613610 h 6391400"/>
              <a:gd name="connsiteX47" fmla="*/ 3657600 w 4584031"/>
              <a:gd name="connsiteY47" fmla="*/ 288757 h 6391400"/>
              <a:gd name="connsiteX48" fmla="*/ 3320716 w 4584031"/>
              <a:gd name="connsiteY48" fmla="*/ 372979 h 6391400"/>
              <a:gd name="connsiteX49" fmla="*/ 3176337 w 4584031"/>
              <a:gd name="connsiteY49" fmla="*/ 457200 h 6391400"/>
              <a:gd name="connsiteX50" fmla="*/ 2959768 w 4584031"/>
              <a:gd name="connsiteY50" fmla="*/ 300789 h 6391400"/>
              <a:gd name="connsiteX51" fmla="*/ 2827421 w 4584031"/>
              <a:gd name="connsiteY51" fmla="*/ 156410 h 6391400"/>
              <a:gd name="connsiteX52" fmla="*/ 2610852 w 4584031"/>
              <a:gd name="connsiteY52" fmla="*/ 336884 h 6391400"/>
              <a:gd name="connsiteX53" fmla="*/ 2478505 w 4584031"/>
              <a:gd name="connsiteY53" fmla="*/ 132347 h 6391400"/>
              <a:gd name="connsiteX54" fmla="*/ 2310063 w 4584031"/>
              <a:gd name="connsiteY54" fmla="*/ 228600 h 6391400"/>
              <a:gd name="connsiteX55" fmla="*/ 2213810 w 4584031"/>
              <a:gd name="connsiteY55" fmla="*/ 360947 h 6391400"/>
              <a:gd name="connsiteX56" fmla="*/ 2141621 w 4584031"/>
              <a:gd name="connsiteY56" fmla="*/ 120315 h 6391400"/>
              <a:gd name="connsiteX57" fmla="*/ 1973179 w 4584031"/>
              <a:gd name="connsiteY57" fmla="*/ 180473 h 6391400"/>
              <a:gd name="connsiteX58" fmla="*/ 1973179 w 4584031"/>
              <a:gd name="connsiteY58" fmla="*/ 180473 h 6391400"/>
              <a:gd name="connsiteX59" fmla="*/ 1684421 w 4584031"/>
              <a:gd name="connsiteY59" fmla="*/ 36094 h 6391400"/>
              <a:gd name="connsiteX60" fmla="*/ 1576137 w 4584031"/>
              <a:gd name="connsiteY60" fmla="*/ 204536 h 6391400"/>
              <a:gd name="connsiteX61" fmla="*/ 1443789 w 4584031"/>
              <a:gd name="connsiteY61" fmla="*/ 240631 h 6391400"/>
              <a:gd name="connsiteX62" fmla="*/ 1155031 w 4584031"/>
              <a:gd name="connsiteY62" fmla="*/ 0 h 6391400"/>
              <a:gd name="connsiteX63" fmla="*/ 1010652 w 4584031"/>
              <a:gd name="connsiteY63" fmla="*/ 120315 h 6391400"/>
              <a:gd name="connsiteX64" fmla="*/ 878305 w 4584031"/>
              <a:gd name="connsiteY64" fmla="*/ 12031 h 6391400"/>
              <a:gd name="connsiteX65" fmla="*/ 818147 w 4584031"/>
              <a:gd name="connsiteY65" fmla="*/ 156410 h 6391400"/>
              <a:gd name="connsiteX66" fmla="*/ 709863 w 4584031"/>
              <a:gd name="connsiteY66" fmla="*/ 96252 h 6391400"/>
              <a:gd name="connsiteX67" fmla="*/ 493295 w 4584031"/>
              <a:gd name="connsiteY67" fmla="*/ 397042 h 6391400"/>
              <a:gd name="connsiteX68" fmla="*/ 204537 w 4584031"/>
              <a:gd name="connsiteY68" fmla="*/ 505326 h 6391400"/>
              <a:gd name="connsiteX69" fmla="*/ 0 w 4584031"/>
              <a:gd name="connsiteY69" fmla="*/ 625642 h 6391400"/>
              <a:gd name="connsiteX70" fmla="*/ 541421 w 4584031"/>
              <a:gd name="connsiteY70" fmla="*/ 938463 h 6391400"/>
              <a:gd name="connsiteX71" fmla="*/ 204537 w 4584031"/>
              <a:gd name="connsiteY71" fmla="*/ 1082842 h 6391400"/>
              <a:gd name="connsiteX72" fmla="*/ 469231 w 4584031"/>
              <a:gd name="connsiteY72" fmla="*/ 1275347 h 6391400"/>
              <a:gd name="connsiteX73" fmla="*/ 156410 w 4584031"/>
              <a:gd name="connsiteY73" fmla="*/ 1323473 h 6391400"/>
              <a:gd name="connsiteX74" fmla="*/ 709863 w 4584031"/>
              <a:gd name="connsiteY74" fmla="*/ 1624263 h 6391400"/>
              <a:gd name="connsiteX75" fmla="*/ 709863 w 4584031"/>
              <a:gd name="connsiteY75" fmla="*/ 1720515 h 6391400"/>
              <a:gd name="connsiteX76" fmla="*/ 998621 w 4584031"/>
              <a:gd name="connsiteY76" fmla="*/ 1684421 h 6391400"/>
              <a:gd name="connsiteX77" fmla="*/ 1251284 w 4584031"/>
              <a:gd name="connsiteY77" fmla="*/ 1973179 h 6391400"/>
              <a:gd name="connsiteX78" fmla="*/ 1443789 w 4584031"/>
              <a:gd name="connsiteY78" fmla="*/ 1792705 h 6391400"/>
              <a:gd name="connsiteX79" fmla="*/ 1491916 w 4584031"/>
              <a:gd name="connsiteY79" fmla="*/ 2117557 h 6391400"/>
              <a:gd name="connsiteX80" fmla="*/ 1636295 w 4584031"/>
              <a:gd name="connsiteY80" fmla="*/ 2033336 h 6391400"/>
              <a:gd name="connsiteX81" fmla="*/ 1479884 w 4584031"/>
              <a:gd name="connsiteY81" fmla="*/ 2622884 h 6391400"/>
              <a:gd name="connsiteX82" fmla="*/ 1624263 w 4584031"/>
              <a:gd name="connsiteY82" fmla="*/ 2707105 h 6391400"/>
              <a:gd name="connsiteX83" fmla="*/ 1455821 w 4584031"/>
              <a:gd name="connsiteY83" fmla="*/ 3212431 h 6391400"/>
              <a:gd name="connsiteX84" fmla="*/ 1708484 w 4584031"/>
              <a:gd name="connsiteY84" fmla="*/ 3164305 h 6391400"/>
              <a:gd name="connsiteX85" fmla="*/ 1636295 w 4584031"/>
              <a:gd name="connsiteY85" fmla="*/ 3441031 h 6391400"/>
              <a:gd name="connsiteX86" fmla="*/ 1756610 w 4584031"/>
              <a:gd name="connsiteY86" fmla="*/ 3657600 h 6391400"/>
              <a:gd name="connsiteX87" fmla="*/ 1588168 w 4584031"/>
              <a:gd name="connsiteY87" fmla="*/ 3934326 h 6391400"/>
              <a:gd name="connsiteX88" fmla="*/ 1699209 w 4584031"/>
              <a:gd name="connsiteY88" fmla="*/ 4093117 h 6391400"/>
              <a:gd name="connsiteX89" fmla="*/ 1696452 w 4584031"/>
              <a:gd name="connsiteY89" fmla="*/ 4331368 h 6391400"/>
              <a:gd name="connsiteX90" fmla="*/ 1660483 w 4584031"/>
              <a:gd name="connsiteY90" fmla="*/ 4672388 h 6391400"/>
              <a:gd name="connsiteX91" fmla="*/ 1754480 w 4584031"/>
              <a:gd name="connsiteY91" fmla="*/ 4814511 h 6391400"/>
              <a:gd name="connsiteX92" fmla="*/ 1732547 w 4584031"/>
              <a:gd name="connsiteY92" fmla="*/ 5161547 h 6391400"/>
              <a:gd name="connsiteX93" fmla="*/ 1818022 w 4584031"/>
              <a:gd name="connsiteY93" fmla="*/ 5267199 h 6391400"/>
              <a:gd name="connsiteX94" fmla="*/ 1872289 w 4584031"/>
              <a:gd name="connsiteY94" fmla="*/ 5409071 h 6391400"/>
              <a:gd name="connsiteX95" fmla="*/ 1838826 w 4584031"/>
              <a:gd name="connsiteY95" fmla="*/ 5709109 h 6391400"/>
              <a:gd name="connsiteX96" fmla="*/ 1887078 w 4584031"/>
              <a:gd name="connsiteY96" fmla="*/ 5731543 h 6391400"/>
              <a:gd name="connsiteX97" fmla="*/ 1876926 w 4584031"/>
              <a:gd name="connsiteY97" fmla="*/ 5859379 h 6391400"/>
              <a:gd name="connsiteX98" fmla="*/ 1828800 w 4584031"/>
              <a:gd name="connsiteY98" fmla="*/ 6063915 h 6391400"/>
              <a:gd name="connsiteX99" fmla="*/ 1826669 w 4584031"/>
              <a:gd name="connsiteY99" fmla="*/ 6158288 h 6391400"/>
              <a:gd name="connsiteX100" fmla="*/ 1804235 w 4584031"/>
              <a:gd name="connsiteY100" fmla="*/ 6237622 h 6391400"/>
              <a:gd name="connsiteX101" fmla="*/ 1864895 w 4584031"/>
              <a:gd name="connsiteY101" fmla="*/ 6391400 h 6391400"/>
              <a:gd name="connsiteX0" fmla="*/ 1864895 w 4584031"/>
              <a:gd name="connsiteY0" fmla="*/ 6391400 h 6391400"/>
              <a:gd name="connsiteX1" fmla="*/ 2273717 w 4584031"/>
              <a:gd name="connsiteY1" fmla="*/ 6386513 h 6391400"/>
              <a:gd name="connsiteX2" fmla="*/ 2229978 w 4584031"/>
              <a:gd name="connsiteY2" fmla="*/ 6283993 h 6391400"/>
              <a:gd name="connsiteX3" fmla="*/ 2265697 w 4584031"/>
              <a:gd name="connsiteY3" fmla="*/ 6188743 h 6391400"/>
              <a:gd name="connsiteX4" fmla="*/ 2237873 w 4584031"/>
              <a:gd name="connsiteY4" fmla="*/ 6075947 h 6391400"/>
              <a:gd name="connsiteX5" fmla="*/ 2295149 w 4584031"/>
              <a:gd name="connsiteY5" fmla="*/ 6023183 h 6391400"/>
              <a:gd name="connsiteX6" fmla="*/ 2268078 w 4584031"/>
              <a:gd name="connsiteY6" fmla="*/ 5783931 h 6391400"/>
              <a:gd name="connsiteX7" fmla="*/ 2307807 w 4584031"/>
              <a:gd name="connsiteY7" fmla="*/ 5663865 h 6391400"/>
              <a:gd name="connsiteX8" fmla="*/ 2277603 w 4584031"/>
              <a:gd name="connsiteY8" fmla="*/ 5457699 h 6391400"/>
              <a:gd name="connsiteX9" fmla="*/ 2280360 w 4584031"/>
              <a:gd name="connsiteY9" fmla="*/ 5212807 h 6391400"/>
              <a:gd name="connsiteX10" fmla="*/ 2365709 w 4584031"/>
              <a:gd name="connsiteY10" fmla="*/ 5168064 h 6391400"/>
              <a:gd name="connsiteX11" fmla="*/ 2346282 w 4584031"/>
              <a:gd name="connsiteY11" fmla="*/ 5009648 h 6391400"/>
              <a:gd name="connsiteX12" fmla="*/ 2285498 w 4584031"/>
              <a:gd name="connsiteY12" fmla="*/ 4978317 h 6391400"/>
              <a:gd name="connsiteX13" fmla="*/ 2310063 w 4584031"/>
              <a:gd name="connsiteY13" fmla="*/ 4836694 h 6391400"/>
              <a:gd name="connsiteX14" fmla="*/ 2495926 w 4584031"/>
              <a:gd name="connsiteY14" fmla="*/ 4631531 h 6391400"/>
              <a:gd name="connsiteX15" fmla="*/ 2370345 w 4584031"/>
              <a:gd name="connsiteY15" fmla="*/ 4484144 h 6391400"/>
              <a:gd name="connsiteX16" fmla="*/ 2320465 w 4584031"/>
              <a:gd name="connsiteY16" fmla="*/ 4200399 h 6391400"/>
              <a:gd name="connsiteX17" fmla="*/ 2344152 w 4584031"/>
              <a:gd name="connsiteY17" fmla="*/ 3821279 h 6391400"/>
              <a:gd name="connsiteX18" fmla="*/ 2446672 w 4584031"/>
              <a:gd name="connsiteY18" fmla="*/ 3831306 h 6391400"/>
              <a:gd name="connsiteX19" fmla="*/ 2523748 w 4584031"/>
              <a:gd name="connsiteY19" fmla="*/ 3717757 h 6391400"/>
              <a:gd name="connsiteX20" fmla="*/ 2430003 w 4584031"/>
              <a:gd name="connsiteY20" fmla="*/ 3382754 h 6391400"/>
              <a:gd name="connsiteX21" fmla="*/ 2531769 w 4584031"/>
              <a:gd name="connsiteY21" fmla="*/ 3157036 h 6391400"/>
              <a:gd name="connsiteX22" fmla="*/ 2481262 w 4584031"/>
              <a:gd name="connsiteY22" fmla="*/ 3030579 h 6391400"/>
              <a:gd name="connsiteX23" fmla="*/ 2513347 w 4584031"/>
              <a:gd name="connsiteY23" fmla="*/ 2893093 h 6391400"/>
              <a:gd name="connsiteX24" fmla="*/ 2476124 w 4584031"/>
              <a:gd name="connsiteY24" fmla="*/ 2688682 h 6391400"/>
              <a:gd name="connsiteX25" fmla="*/ 2563227 w 4584031"/>
              <a:gd name="connsiteY25" fmla="*/ 2791702 h 6391400"/>
              <a:gd name="connsiteX26" fmla="*/ 2632409 w 4584031"/>
              <a:gd name="connsiteY26" fmla="*/ 2631156 h 6391400"/>
              <a:gd name="connsiteX27" fmla="*/ 2514600 w 4584031"/>
              <a:gd name="connsiteY27" fmla="*/ 2442410 h 6391400"/>
              <a:gd name="connsiteX28" fmla="*/ 2610852 w 4584031"/>
              <a:gd name="connsiteY28" fmla="*/ 2261936 h 6391400"/>
              <a:gd name="connsiteX29" fmla="*/ 2514600 w 4584031"/>
              <a:gd name="connsiteY29" fmla="*/ 2189747 h 6391400"/>
              <a:gd name="connsiteX30" fmla="*/ 2598821 w 4584031"/>
              <a:gd name="connsiteY30" fmla="*/ 1913021 h 6391400"/>
              <a:gd name="connsiteX31" fmla="*/ 2683042 w 4584031"/>
              <a:gd name="connsiteY31" fmla="*/ 1624263 h 6391400"/>
              <a:gd name="connsiteX32" fmla="*/ 3068052 w 4584031"/>
              <a:gd name="connsiteY32" fmla="*/ 1528010 h 6391400"/>
              <a:gd name="connsiteX33" fmla="*/ 3392905 w 4584031"/>
              <a:gd name="connsiteY33" fmla="*/ 1636294 h 6391400"/>
              <a:gd name="connsiteX34" fmla="*/ 3284621 w 4584031"/>
              <a:gd name="connsiteY34" fmla="*/ 1371600 h 6391400"/>
              <a:gd name="connsiteX35" fmla="*/ 3693695 w 4584031"/>
              <a:gd name="connsiteY35" fmla="*/ 1383631 h 6391400"/>
              <a:gd name="connsiteX36" fmla="*/ 3934326 w 4584031"/>
              <a:gd name="connsiteY36" fmla="*/ 1263315 h 6391400"/>
              <a:gd name="connsiteX37" fmla="*/ 3886200 w 4584031"/>
              <a:gd name="connsiteY37" fmla="*/ 1155031 h 6391400"/>
              <a:gd name="connsiteX38" fmla="*/ 4211052 w 4584031"/>
              <a:gd name="connsiteY38" fmla="*/ 1167063 h 6391400"/>
              <a:gd name="connsiteX39" fmla="*/ 4584031 w 4584031"/>
              <a:gd name="connsiteY39" fmla="*/ 878305 h 6391400"/>
              <a:gd name="connsiteX40" fmla="*/ 4259179 w 4584031"/>
              <a:gd name="connsiteY40" fmla="*/ 842210 h 6391400"/>
              <a:gd name="connsiteX41" fmla="*/ 3741821 w 4584031"/>
              <a:gd name="connsiteY41" fmla="*/ 1058779 h 6391400"/>
              <a:gd name="connsiteX42" fmla="*/ 3693695 w 4584031"/>
              <a:gd name="connsiteY42" fmla="*/ 1010652 h 6391400"/>
              <a:gd name="connsiteX43" fmla="*/ 4042610 w 4584031"/>
              <a:gd name="connsiteY43" fmla="*/ 745957 h 6391400"/>
              <a:gd name="connsiteX44" fmla="*/ 3886200 w 4584031"/>
              <a:gd name="connsiteY44" fmla="*/ 637673 h 6391400"/>
              <a:gd name="connsiteX45" fmla="*/ 3886200 w 4584031"/>
              <a:gd name="connsiteY45" fmla="*/ 637673 h 6391400"/>
              <a:gd name="connsiteX46" fmla="*/ 3645568 w 4584031"/>
              <a:gd name="connsiteY46" fmla="*/ 613610 h 6391400"/>
              <a:gd name="connsiteX47" fmla="*/ 3657600 w 4584031"/>
              <a:gd name="connsiteY47" fmla="*/ 288757 h 6391400"/>
              <a:gd name="connsiteX48" fmla="*/ 3320716 w 4584031"/>
              <a:gd name="connsiteY48" fmla="*/ 372979 h 6391400"/>
              <a:gd name="connsiteX49" fmla="*/ 3176337 w 4584031"/>
              <a:gd name="connsiteY49" fmla="*/ 457200 h 6391400"/>
              <a:gd name="connsiteX50" fmla="*/ 2959768 w 4584031"/>
              <a:gd name="connsiteY50" fmla="*/ 300789 h 6391400"/>
              <a:gd name="connsiteX51" fmla="*/ 2827421 w 4584031"/>
              <a:gd name="connsiteY51" fmla="*/ 156410 h 6391400"/>
              <a:gd name="connsiteX52" fmla="*/ 2610852 w 4584031"/>
              <a:gd name="connsiteY52" fmla="*/ 336884 h 6391400"/>
              <a:gd name="connsiteX53" fmla="*/ 2478505 w 4584031"/>
              <a:gd name="connsiteY53" fmla="*/ 132347 h 6391400"/>
              <a:gd name="connsiteX54" fmla="*/ 2310063 w 4584031"/>
              <a:gd name="connsiteY54" fmla="*/ 228600 h 6391400"/>
              <a:gd name="connsiteX55" fmla="*/ 2213810 w 4584031"/>
              <a:gd name="connsiteY55" fmla="*/ 360947 h 6391400"/>
              <a:gd name="connsiteX56" fmla="*/ 2141621 w 4584031"/>
              <a:gd name="connsiteY56" fmla="*/ 120315 h 6391400"/>
              <a:gd name="connsiteX57" fmla="*/ 1973179 w 4584031"/>
              <a:gd name="connsiteY57" fmla="*/ 180473 h 6391400"/>
              <a:gd name="connsiteX58" fmla="*/ 1973179 w 4584031"/>
              <a:gd name="connsiteY58" fmla="*/ 180473 h 6391400"/>
              <a:gd name="connsiteX59" fmla="*/ 1684421 w 4584031"/>
              <a:gd name="connsiteY59" fmla="*/ 36094 h 6391400"/>
              <a:gd name="connsiteX60" fmla="*/ 1576137 w 4584031"/>
              <a:gd name="connsiteY60" fmla="*/ 204536 h 6391400"/>
              <a:gd name="connsiteX61" fmla="*/ 1443789 w 4584031"/>
              <a:gd name="connsiteY61" fmla="*/ 240631 h 6391400"/>
              <a:gd name="connsiteX62" fmla="*/ 1155031 w 4584031"/>
              <a:gd name="connsiteY62" fmla="*/ 0 h 6391400"/>
              <a:gd name="connsiteX63" fmla="*/ 1010652 w 4584031"/>
              <a:gd name="connsiteY63" fmla="*/ 120315 h 6391400"/>
              <a:gd name="connsiteX64" fmla="*/ 878305 w 4584031"/>
              <a:gd name="connsiteY64" fmla="*/ 12031 h 6391400"/>
              <a:gd name="connsiteX65" fmla="*/ 818147 w 4584031"/>
              <a:gd name="connsiteY65" fmla="*/ 156410 h 6391400"/>
              <a:gd name="connsiteX66" fmla="*/ 709863 w 4584031"/>
              <a:gd name="connsiteY66" fmla="*/ 96252 h 6391400"/>
              <a:gd name="connsiteX67" fmla="*/ 493295 w 4584031"/>
              <a:gd name="connsiteY67" fmla="*/ 397042 h 6391400"/>
              <a:gd name="connsiteX68" fmla="*/ 204537 w 4584031"/>
              <a:gd name="connsiteY68" fmla="*/ 505326 h 6391400"/>
              <a:gd name="connsiteX69" fmla="*/ 0 w 4584031"/>
              <a:gd name="connsiteY69" fmla="*/ 625642 h 6391400"/>
              <a:gd name="connsiteX70" fmla="*/ 541421 w 4584031"/>
              <a:gd name="connsiteY70" fmla="*/ 938463 h 6391400"/>
              <a:gd name="connsiteX71" fmla="*/ 204537 w 4584031"/>
              <a:gd name="connsiteY71" fmla="*/ 1082842 h 6391400"/>
              <a:gd name="connsiteX72" fmla="*/ 469231 w 4584031"/>
              <a:gd name="connsiteY72" fmla="*/ 1275347 h 6391400"/>
              <a:gd name="connsiteX73" fmla="*/ 156410 w 4584031"/>
              <a:gd name="connsiteY73" fmla="*/ 1323473 h 6391400"/>
              <a:gd name="connsiteX74" fmla="*/ 709863 w 4584031"/>
              <a:gd name="connsiteY74" fmla="*/ 1624263 h 6391400"/>
              <a:gd name="connsiteX75" fmla="*/ 709863 w 4584031"/>
              <a:gd name="connsiteY75" fmla="*/ 1720515 h 6391400"/>
              <a:gd name="connsiteX76" fmla="*/ 998621 w 4584031"/>
              <a:gd name="connsiteY76" fmla="*/ 1684421 h 6391400"/>
              <a:gd name="connsiteX77" fmla="*/ 1251284 w 4584031"/>
              <a:gd name="connsiteY77" fmla="*/ 1973179 h 6391400"/>
              <a:gd name="connsiteX78" fmla="*/ 1443789 w 4584031"/>
              <a:gd name="connsiteY78" fmla="*/ 1792705 h 6391400"/>
              <a:gd name="connsiteX79" fmla="*/ 1491916 w 4584031"/>
              <a:gd name="connsiteY79" fmla="*/ 2117557 h 6391400"/>
              <a:gd name="connsiteX80" fmla="*/ 1636295 w 4584031"/>
              <a:gd name="connsiteY80" fmla="*/ 2033336 h 6391400"/>
              <a:gd name="connsiteX81" fmla="*/ 1479884 w 4584031"/>
              <a:gd name="connsiteY81" fmla="*/ 2622884 h 6391400"/>
              <a:gd name="connsiteX82" fmla="*/ 1624263 w 4584031"/>
              <a:gd name="connsiteY82" fmla="*/ 2707105 h 6391400"/>
              <a:gd name="connsiteX83" fmla="*/ 1455821 w 4584031"/>
              <a:gd name="connsiteY83" fmla="*/ 3212431 h 6391400"/>
              <a:gd name="connsiteX84" fmla="*/ 1708484 w 4584031"/>
              <a:gd name="connsiteY84" fmla="*/ 3164305 h 6391400"/>
              <a:gd name="connsiteX85" fmla="*/ 1636295 w 4584031"/>
              <a:gd name="connsiteY85" fmla="*/ 3441031 h 6391400"/>
              <a:gd name="connsiteX86" fmla="*/ 1708985 w 4584031"/>
              <a:gd name="connsiteY86" fmla="*/ 3614737 h 6391400"/>
              <a:gd name="connsiteX87" fmla="*/ 1588168 w 4584031"/>
              <a:gd name="connsiteY87" fmla="*/ 3934326 h 6391400"/>
              <a:gd name="connsiteX88" fmla="*/ 1699209 w 4584031"/>
              <a:gd name="connsiteY88" fmla="*/ 4093117 h 6391400"/>
              <a:gd name="connsiteX89" fmla="*/ 1696452 w 4584031"/>
              <a:gd name="connsiteY89" fmla="*/ 4331368 h 6391400"/>
              <a:gd name="connsiteX90" fmla="*/ 1660483 w 4584031"/>
              <a:gd name="connsiteY90" fmla="*/ 4672388 h 6391400"/>
              <a:gd name="connsiteX91" fmla="*/ 1754480 w 4584031"/>
              <a:gd name="connsiteY91" fmla="*/ 4814511 h 6391400"/>
              <a:gd name="connsiteX92" fmla="*/ 1732547 w 4584031"/>
              <a:gd name="connsiteY92" fmla="*/ 5161547 h 6391400"/>
              <a:gd name="connsiteX93" fmla="*/ 1818022 w 4584031"/>
              <a:gd name="connsiteY93" fmla="*/ 5267199 h 6391400"/>
              <a:gd name="connsiteX94" fmla="*/ 1872289 w 4584031"/>
              <a:gd name="connsiteY94" fmla="*/ 5409071 h 6391400"/>
              <a:gd name="connsiteX95" fmla="*/ 1838826 w 4584031"/>
              <a:gd name="connsiteY95" fmla="*/ 5709109 h 6391400"/>
              <a:gd name="connsiteX96" fmla="*/ 1887078 w 4584031"/>
              <a:gd name="connsiteY96" fmla="*/ 5731543 h 6391400"/>
              <a:gd name="connsiteX97" fmla="*/ 1876926 w 4584031"/>
              <a:gd name="connsiteY97" fmla="*/ 5859379 h 6391400"/>
              <a:gd name="connsiteX98" fmla="*/ 1828800 w 4584031"/>
              <a:gd name="connsiteY98" fmla="*/ 6063915 h 6391400"/>
              <a:gd name="connsiteX99" fmla="*/ 1826669 w 4584031"/>
              <a:gd name="connsiteY99" fmla="*/ 6158288 h 6391400"/>
              <a:gd name="connsiteX100" fmla="*/ 1804235 w 4584031"/>
              <a:gd name="connsiteY100" fmla="*/ 6237622 h 6391400"/>
              <a:gd name="connsiteX101" fmla="*/ 1864895 w 4584031"/>
              <a:gd name="connsiteY101" fmla="*/ 6391400 h 6391400"/>
              <a:gd name="connsiteX0" fmla="*/ 1864895 w 4584031"/>
              <a:gd name="connsiteY0" fmla="*/ 6391400 h 6391400"/>
              <a:gd name="connsiteX1" fmla="*/ 2273717 w 4584031"/>
              <a:gd name="connsiteY1" fmla="*/ 6386513 h 6391400"/>
              <a:gd name="connsiteX2" fmla="*/ 2229978 w 4584031"/>
              <a:gd name="connsiteY2" fmla="*/ 6283993 h 6391400"/>
              <a:gd name="connsiteX3" fmla="*/ 2265697 w 4584031"/>
              <a:gd name="connsiteY3" fmla="*/ 6188743 h 6391400"/>
              <a:gd name="connsiteX4" fmla="*/ 2237873 w 4584031"/>
              <a:gd name="connsiteY4" fmla="*/ 6075947 h 6391400"/>
              <a:gd name="connsiteX5" fmla="*/ 2295149 w 4584031"/>
              <a:gd name="connsiteY5" fmla="*/ 6023183 h 6391400"/>
              <a:gd name="connsiteX6" fmla="*/ 2268078 w 4584031"/>
              <a:gd name="connsiteY6" fmla="*/ 5783931 h 6391400"/>
              <a:gd name="connsiteX7" fmla="*/ 2307807 w 4584031"/>
              <a:gd name="connsiteY7" fmla="*/ 5663865 h 6391400"/>
              <a:gd name="connsiteX8" fmla="*/ 2277603 w 4584031"/>
              <a:gd name="connsiteY8" fmla="*/ 5457699 h 6391400"/>
              <a:gd name="connsiteX9" fmla="*/ 2280360 w 4584031"/>
              <a:gd name="connsiteY9" fmla="*/ 5212807 h 6391400"/>
              <a:gd name="connsiteX10" fmla="*/ 2365709 w 4584031"/>
              <a:gd name="connsiteY10" fmla="*/ 5168064 h 6391400"/>
              <a:gd name="connsiteX11" fmla="*/ 2346282 w 4584031"/>
              <a:gd name="connsiteY11" fmla="*/ 5009648 h 6391400"/>
              <a:gd name="connsiteX12" fmla="*/ 2285498 w 4584031"/>
              <a:gd name="connsiteY12" fmla="*/ 4978317 h 6391400"/>
              <a:gd name="connsiteX13" fmla="*/ 2310063 w 4584031"/>
              <a:gd name="connsiteY13" fmla="*/ 4836694 h 6391400"/>
              <a:gd name="connsiteX14" fmla="*/ 2495926 w 4584031"/>
              <a:gd name="connsiteY14" fmla="*/ 4631531 h 6391400"/>
              <a:gd name="connsiteX15" fmla="*/ 2370345 w 4584031"/>
              <a:gd name="connsiteY15" fmla="*/ 4484144 h 6391400"/>
              <a:gd name="connsiteX16" fmla="*/ 2320465 w 4584031"/>
              <a:gd name="connsiteY16" fmla="*/ 4200399 h 6391400"/>
              <a:gd name="connsiteX17" fmla="*/ 2344152 w 4584031"/>
              <a:gd name="connsiteY17" fmla="*/ 3821279 h 6391400"/>
              <a:gd name="connsiteX18" fmla="*/ 2446672 w 4584031"/>
              <a:gd name="connsiteY18" fmla="*/ 3831306 h 6391400"/>
              <a:gd name="connsiteX19" fmla="*/ 2523748 w 4584031"/>
              <a:gd name="connsiteY19" fmla="*/ 3717757 h 6391400"/>
              <a:gd name="connsiteX20" fmla="*/ 2430003 w 4584031"/>
              <a:gd name="connsiteY20" fmla="*/ 3382754 h 6391400"/>
              <a:gd name="connsiteX21" fmla="*/ 2531769 w 4584031"/>
              <a:gd name="connsiteY21" fmla="*/ 3157036 h 6391400"/>
              <a:gd name="connsiteX22" fmla="*/ 2481262 w 4584031"/>
              <a:gd name="connsiteY22" fmla="*/ 3030579 h 6391400"/>
              <a:gd name="connsiteX23" fmla="*/ 2513347 w 4584031"/>
              <a:gd name="connsiteY23" fmla="*/ 2893093 h 6391400"/>
              <a:gd name="connsiteX24" fmla="*/ 2476124 w 4584031"/>
              <a:gd name="connsiteY24" fmla="*/ 2688682 h 6391400"/>
              <a:gd name="connsiteX25" fmla="*/ 2563227 w 4584031"/>
              <a:gd name="connsiteY25" fmla="*/ 2791702 h 6391400"/>
              <a:gd name="connsiteX26" fmla="*/ 2632409 w 4584031"/>
              <a:gd name="connsiteY26" fmla="*/ 2631156 h 6391400"/>
              <a:gd name="connsiteX27" fmla="*/ 2514600 w 4584031"/>
              <a:gd name="connsiteY27" fmla="*/ 2442410 h 6391400"/>
              <a:gd name="connsiteX28" fmla="*/ 2610852 w 4584031"/>
              <a:gd name="connsiteY28" fmla="*/ 2261936 h 6391400"/>
              <a:gd name="connsiteX29" fmla="*/ 2514600 w 4584031"/>
              <a:gd name="connsiteY29" fmla="*/ 2189747 h 6391400"/>
              <a:gd name="connsiteX30" fmla="*/ 2598821 w 4584031"/>
              <a:gd name="connsiteY30" fmla="*/ 1913021 h 6391400"/>
              <a:gd name="connsiteX31" fmla="*/ 2683042 w 4584031"/>
              <a:gd name="connsiteY31" fmla="*/ 1624263 h 6391400"/>
              <a:gd name="connsiteX32" fmla="*/ 3068052 w 4584031"/>
              <a:gd name="connsiteY32" fmla="*/ 1528010 h 6391400"/>
              <a:gd name="connsiteX33" fmla="*/ 3392905 w 4584031"/>
              <a:gd name="connsiteY33" fmla="*/ 1636294 h 6391400"/>
              <a:gd name="connsiteX34" fmla="*/ 3284621 w 4584031"/>
              <a:gd name="connsiteY34" fmla="*/ 1371600 h 6391400"/>
              <a:gd name="connsiteX35" fmla="*/ 3693695 w 4584031"/>
              <a:gd name="connsiteY35" fmla="*/ 1383631 h 6391400"/>
              <a:gd name="connsiteX36" fmla="*/ 3934326 w 4584031"/>
              <a:gd name="connsiteY36" fmla="*/ 1263315 h 6391400"/>
              <a:gd name="connsiteX37" fmla="*/ 3886200 w 4584031"/>
              <a:gd name="connsiteY37" fmla="*/ 1155031 h 6391400"/>
              <a:gd name="connsiteX38" fmla="*/ 4211052 w 4584031"/>
              <a:gd name="connsiteY38" fmla="*/ 1167063 h 6391400"/>
              <a:gd name="connsiteX39" fmla="*/ 4584031 w 4584031"/>
              <a:gd name="connsiteY39" fmla="*/ 878305 h 6391400"/>
              <a:gd name="connsiteX40" fmla="*/ 4259179 w 4584031"/>
              <a:gd name="connsiteY40" fmla="*/ 842210 h 6391400"/>
              <a:gd name="connsiteX41" fmla="*/ 3741821 w 4584031"/>
              <a:gd name="connsiteY41" fmla="*/ 1058779 h 6391400"/>
              <a:gd name="connsiteX42" fmla="*/ 3693695 w 4584031"/>
              <a:gd name="connsiteY42" fmla="*/ 1010652 h 6391400"/>
              <a:gd name="connsiteX43" fmla="*/ 4042610 w 4584031"/>
              <a:gd name="connsiteY43" fmla="*/ 745957 h 6391400"/>
              <a:gd name="connsiteX44" fmla="*/ 3886200 w 4584031"/>
              <a:gd name="connsiteY44" fmla="*/ 637673 h 6391400"/>
              <a:gd name="connsiteX45" fmla="*/ 3886200 w 4584031"/>
              <a:gd name="connsiteY45" fmla="*/ 637673 h 6391400"/>
              <a:gd name="connsiteX46" fmla="*/ 3645568 w 4584031"/>
              <a:gd name="connsiteY46" fmla="*/ 613610 h 6391400"/>
              <a:gd name="connsiteX47" fmla="*/ 3657600 w 4584031"/>
              <a:gd name="connsiteY47" fmla="*/ 288757 h 6391400"/>
              <a:gd name="connsiteX48" fmla="*/ 3320716 w 4584031"/>
              <a:gd name="connsiteY48" fmla="*/ 372979 h 6391400"/>
              <a:gd name="connsiteX49" fmla="*/ 3176337 w 4584031"/>
              <a:gd name="connsiteY49" fmla="*/ 457200 h 6391400"/>
              <a:gd name="connsiteX50" fmla="*/ 2959768 w 4584031"/>
              <a:gd name="connsiteY50" fmla="*/ 300789 h 6391400"/>
              <a:gd name="connsiteX51" fmla="*/ 2827421 w 4584031"/>
              <a:gd name="connsiteY51" fmla="*/ 156410 h 6391400"/>
              <a:gd name="connsiteX52" fmla="*/ 2610852 w 4584031"/>
              <a:gd name="connsiteY52" fmla="*/ 336884 h 6391400"/>
              <a:gd name="connsiteX53" fmla="*/ 2478505 w 4584031"/>
              <a:gd name="connsiteY53" fmla="*/ 132347 h 6391400"/>
              <a:gd name="connsiteX54" fmla="*/ 2310063 w 4584031"/>
              <a:gd name="connsiteY54" fmla="*/ 228600 h 6391400"/>
              <a:gd name="connsiteX55" fmla="*/ 2213810 w 4584031"/>
              <a:gd name="connsiteY55" fmla="*/ 360947 h 6391400"/>
              <a:gd name="connsiteX56" fmla="*/ 2141621 w 4584031"/>
              <a:gd name="connsiteY56" fmla="*/ 120315 h 6391400"/>
              <a:gd name="connsiteX57" fmla="*/ 1973179 w 4584031"/>
              <a:gd name="connsiteY57" fmla="*/ 180473 h 6391400"/>
              <a:gd name="connsiteX58" fmla="*/ 1973179 w 4584031"/>
              <a:gd name="connsiteY58" fmla="*/ 180473 h 6391400"/>
              <a:gd name="connsiteX59" fmla="*/ 1684421 w 4584031"/>
              <a:gd name="connsiteY59" fmla="*/ 36094 h 6391400"/>
              <a:gd name="connsiteX60" fmla="*/ 1576137 w 4584031"/>
              <a:gd name="connsiteY60" fmla="*/ 204536 h 6391400"/>
              <a:gd name="connsiteX61" fmla="*/ 1443789 w 4584031"/>
              <a:gd name="connsiteY61" fmla="*/ 240631 h 6391400"/>
              <a:gd name="connsiteX62" fmla="*/ 1155031 w 4584031"/>
              <a:gd name="connsiteY62" fmla="*/ 0 h 6391400"/>
              <a:gd name="connsiteX63" fmla="*/ 1010652 w 4584031"/>
              <a:gd name="connsiteY63" fmla="*/ 120315 h 6391400"/>
              <a:gd name="connsiteX64" fmla="*/ 878305 w 4584031"/>
              <a:gd name="connsiteY64" fmla="*/ 12031 h 6391400"/>
              <a:gd name="connsiteX65" fmla="*/ 818147 w 4584031"/>
              <a:gd name="connsiteY65" fmla="*/ 156410 h 6391400"/>
              <a:gd name="connsiteX66" fmla="*/ 709863 w 4584031"/>
              <a:gd name="connsiteY66" fmla="*/ 96252 h 6391400"/>
              <a:gd name="connsiteX67" fmla="*/ 493295 w 4584031"/>
              <a:gd name="connsiteY67" fmla="*/ 397042 h 6391400"/>
              <a:gd name="connsiteX68" fmla="*/ 204537 w 4584031"/>
              <a:gd name="connsiteY68" fmla="*/ 505326 h 6391400"/>
              <a:gd name="connsiteX69" fmla="*/ 0 w 4584031"/>
              <a:gd name="connsiteY69" fmla="*/ 625642 h 6391400"/>
              <a:gd name="connsiteX70" fmla="*/ 541421 w 4584031"/>
              <a:gd name="connsiteY70" fmla="*/ 938463 h 6391400"/>
              <a:gd name="connsiteX71" fmla="*/ 204537 w 4584031"/>
              <a:gd name="connsiteY71" fmla="*/ 1082842 h 6391400"/>
              <a:gd name="connsiteX72" fmla="*/ 469231 w 4584031"/>
              <a:gd name="connsiteY72" fmla="*/ 1275347 h 6391400"/>
              <a:gd name="connsiteX73" fmla="*/ 156410 w 4584031"/>
              <a:gd name="connsiteY73" fmla="*/ 1323473 h 6391400"/>
              <a:gd name="connsiteX74" fmla="*/ 709863 w 4584031"/>
              <a:gd name="connsiteY74" fmla="*/ 1624263 h 6391400"/>
              <a:gd name="connsiteX75" fmla="*/ 709863 w 4584031"/>
              <a:gd name="connsiteY75" fmla="*/ 1720515 h 6391400"/>
              <a:gd name="connsiteX76" fmla="*/ 998621 w 4584031"/>
              <a:gd name="connsiteY76" fmla="*/ 1684421 h 6391400"/>
              <a:gd name="connsiteX77" fmla="*/ 1251284 w 4584031"/>
              <a:gd name="connsiteY77" fmla="*/ 1973179 h 6391400"/>
              <a:gd name="connsiteX78" fmla="*/ 1443789 w 4584031"/>
              <a:gd name="connsiteY78" fmla="*/ 1792705 h 6391400"/>
              <a:gd name="connsiteX79" fmla="*/ 1491916 w 4584031"/>
              <a:gd name="connsiteY79" fmla="*/ 2117557 h 6391400"/>
              <a:gd name="connsiteX80" fmla="*/ 1636295 w 4584031"/>
              <a:gd name="connsiteY80" fmla="*/ 2033336 h 6391400"/>
              <a:gd name="connsiteX81" fmla="*/ 1479884 w 4584031"/>
              <a:gd name="connsiteY81" fmla="*/ 2622884 h 6391400"/>
              <a:gd name="connsiteX82" fmla="*/ 1624263 w 4584031"/>
              <a:gd name="connsiteY82" fmla="*/ 2707105 h 6391400"/>
              <a:gd name="connsiteX83" fmla="*/ 1455821 w 4584031"/>
              <a:gd name="connsiteY83" fmla="*/ 3212431 h 6391400"/>
              <a:gd name="connsiteX84" fmla="*/ 1610852 w 4584031"/>
              <a:gd name="connsiteY84" fmla="*/ 3176211 h 6391400"/>
              <a:gd name="connsiteX85" fmla="*/ 1636295 w 4584031"/>
              <a:gd name="connsiteY85" fmla="*/ 3441031 h 6391400"/>
              <a:gd name="connsiteX86" fmla="*/ 1708985 w 4584031"/>
              <a:gd name="connsiteY86" fmla="*/ 3614737 h 6391400"/>
              <a:gd name="connsiteX87" fmla="*/ 1588168 w 4584031"/>
              <a:gd name="connsiteY87" fmla="*/ 3934326 h 6391400"/>
              <a:gd name="connsiteX88" fmla="*/ 1699209 w 4584031"/>
              <a:gd name="connsiteY88" fmla="*/ 4093117 h 6391400"/>
              <a:gd name="connsiteX89" fmla="*/ 1696452 w 4584031"/>
              <a:gd name="connsiteY89" fmla="*/ 4331368 h 6391400"/>
              <a:gd name="connsiteX90" fmla="*/ 1660483 w 4584031"/>
              <a:gd name="connsiteY90" fmla="*/ 4672388 h 6391400"/>
              <a:gd name="connsiteX91" fmla="*/ 1754480 w 4584031"/>
              <a:gd name="connsiteY91" fmla="*/ 4814511 h 6391400"/>
              <a:gd name="connsiteX92" fmla="*/ 1732547 w 4584031"/>
              <a:gd name="connsiteY92" fmla="*/ 5161547 h 6391400"/>
              <a:gd name="connsiteX93" fmla="*/ 1818022 w 4584031"/>
              <a:gd name="connsiteY93" fmla="*/ 5267199 h 6391400"/>
              <a:gd name="connsiteX94" fmla="*/ 1872289 w 4584031"/>
              <a:gd name="connsiteY94" fmla="*/ 5409071 h 6391400"/>
              <a:gd name="connsiteX95" fmla="*/ 1838826 w 4584031"/>
              <a:gd name="connsiteY95" fmla="*/ 5709109 h 6391400"/>
              <a:gd name="connsiteX96" fmla="*/ 1887078 w 4584031"/>
              <a:gd name="connsiteY96" fmla="*/ 5731543 h 6391400"/>
              <a:gd name="connsiteX97" fmla="*/ 1876926 w 4584031"/>
              <a:gd name="connsiteY97" fmla="*/ 5859379 h 6391400"/>
              <a:gd name="connsiteX98" fmla="*/ 1828800 w 4584031"/>
              <a:gd name="connsiteY98" fmla="*/ 6063915 h 6391400"/>
              <a:gd name="connsiteX99" fmla="*/ 1826669 w 4584031"/>
              <a:gd name="connsiteY99" fmla="*/ 6158288 h 6391400"/>
              <a:gd name="connsiteX100" fmla="*/ 1804235 w 4584031"/>
              <a:gd name="connsiteY100" fmla="*/ 6237622 h 6391400"/>
              <a:gd name="connsiteX101" fmla="*/ 1864895 w 4584031"/>
              <a:gd name="connsiteY101" fmla="*/ 6391400 h 6391400"/>
              <a:gd name="connsiteX0" fmla="*/ 1864895 w 4584031"/>
              <a:gd name="connsiteY0" fmla="*/ 6391400 h 6391400"/>
              <a:gd name="connsiteX1" fmla="*/ 2273717 w 4584031"/>
              <a:gd name="connsiteY1" fmla="*/ 6386513 h 6391400"/>
              <a:gd name="connsiteX2" fmla="*/ 2229978 w 4584031"/>
              <a:gd name="connsiteY2" fmla="*/ 6283993 h 6391400"/>
              <a:gd name="connsiteX3" fmla="*/ 2265697 w 4584031"/>
              <a:gd name="connsiteY3" fmla="*/ 6188743 h 6391400"/>
              <a:gd name="connsiteX4" fmla="*/ 2237873 w 4584031"/>
              <a:gd name="connsiteY4" fmla="*/ 6075947 h 6391400"/>
              <a:gd name="connsiteX5" fmla="*/ 2295149 w 4584031"/>
              <a:gd name="connsiteY5" fmla="*/ 6023183 h 6391400"/>
              <a:gd name="connsiteX6" fmla="*/ 2268078 w 4584031"/>
              <a:gd name="connsiteY6" fmla="*/ 5783931 h 6391400"/>
              <a:gd name="connsiteX7" fmla="*/ 2307807 w 4584031"/>
              <a:gd name="connsiteY7" fmla="*/ 5663865 h 6391400"/>
              <a:gd name="connsiteX8" fmla="*/ 2277603 w 4584031"/>
              <a:gd name="connsiteY8" fmla="*/ 5457699 h 6391400"/>
              <a:gd name="connsiteX9" fmla="*/ 2280360 w 4584031"/>
              <a:gd name="connsiteY9" fmla="*/ 5212807 h 6391400"/>
              <a:gd name="connsiteX10" fmla="*/ 2365709 w 4584031"/>
              <a:gd name="connsiteY10" fmla="*/ 5168064 h 6391400"/>
              <a:gd name="connsiteX11" fmla="*/ 2346282 w 4584031"/>
              <a:gd name="connsiteY11" fmla="*/ 5009648 h 6391400"/>
              <a:gd name="connsiteX12" fmla="*/ 2285498 w 4584031"/>
              <a:gd name="connsiteY12" fmla="*/ 4978317 h 6391400"/>
              <a:gd name="connsiteX13" fmla="*/ 2310063 w 4584031"/>
              <a:gd name="connsiteY13" fmla="*/ 4836694 h 6391400"/>
              <a:gd name="connsiteX14" fmla="*/ 2495926 w 4584031"/>
              <a:gd name="connsiteY14" fmla="*/ 4631531 h 6391400"/>
              <a:gd name="connsiteX15" fmla="*/ 2370345 w 4584031"/>
              <a:gd name="connsiteY15" fmla="*/ 4484144 h 6391400"/>
              <a:gd name="connsiteX16" fmla="*/ 2320465 w 4584031"/>
              <a:gd name="connsiteY16" fmla="*/ 4200399 h 6391400"/>
              <a:gd name="connsiteX17" fmla="*/ 2344152 w 4584031"/>
              <a:gd name="connsiteY17" fmla="*/ 3821279 h 6391400"/>
              <a:gd name="connsiteX18" fmla="*/ 2446672 w 4584031"/>
              <a:gd name="connsiteY18" fmla="*/ 3831306 h 6391400"/>
              <a:gd name="connsiteX19" fmla="*/ 2523748 w 4584031"/>
              <a:gd name="connsiteY19" fmla="*/ 3717757 h 6391400"/>
              <a:gd name="connsiteX20" fmla="*/ 2430003 w 4584031"/>
              <a:gd name="connsiteY20" fmla="*/ 3382754 h 6391400"/>
              <a:gd name="connsiteX21" fmla="*/ 2531769 w 4584031"/>
              <a:gd name="connsiteY21" fmla="*/ 3157036 h 6391400"/>
              <a:gd name="connsiteX22" fmla="*/ 2481262 w 4584031"/>
              <a:gd name="connsiteY22" fmla="*/ 3030579 h 6391400"/>
              <a:gd name="connsiteX23" fmla="*/ 2513347 w 4584031"/>
              <a:gd name="connsiteY23" fmla="*/ 2893093 h 6391400"/>
              <a:gd name="connsiteX24" fmla="*/ 2476124 w 4584031"/>
              <a:gd name="connsiteY24" fmla="*/ 2688682 h 6391400"/>
              <a:gd name="connsiteX25" fmla="*/ 2563227 w 4584031"/>
              <a:gd name="connsiteY25" fmla="*/ 2791702 h 6391400"/>
              <a:gd name="connsiteX26" fmla="*/ 2632409 w 4584031"/>
              <a:gd name="connsiteY26" fmla="*/ 2631156 h 6391400"/>
              <a:gd name="connsiteX27" fmla="*/ 2514600 w 4584031"/>
              <a:gd name="connsiteY27" fmla="*/ 2442410 h 6391400"/>
              <a:gd name="connsiteX28" fmla="*/ 2610852 w 4584031"/>
              <a:gd name="connsiteY28" fmla="*/ 2261936 h 6391400"/>
              <a:gd name="connsiteX29" fmla="*/ 2514600 w 4584031"/>
              <a:gd name="connsiteY29" fmla="*/ 2189747 h 6391400"/>
              <a:gd name="connsiteX30" fmla="*/ 2598821 w 4584031"/>
              <a:gd name="connsiteY30" fmla="*/ 1913021 h 6391400"/>
              <a:gd name="connsiteX31" fmla="*/ 2683042 w 4584031"/>
              <a:gd name="connsiteY31" fmla="*/ 1624263 h 6391400"/>
              <a:gd name="connsiteX32" fmla="*/ 3068052 w 4584031"/>
              <a:gd name="connsiteY32" fmla="*/ 1528010 h 6391400"/>
              <a:gd name="connsiteX33" fmla="*/ 3392905 w 4584031"/>
              <a:gd name="connsiteY33" fmla="*/ 1636294 h 6391400"/>
              <a:gd name="connsiteX34" fmla="*/ 3284621 w 4584031"/>
              <a:gd name="connsiteY34" fmla="*/ 1371600 h 6391400"/>
              <a:gd name="connsiteX35" fmla="*/ 3693695 w 4584031"/>
              <a:gd name="connsiteY35" fmla="*/ 1383631 h 6391400"/>
              <a:gd name="connsiteX36" fmla="*/ 3934326 w 4584031"/>
              <a:gd name="connsiteY36" fmla="*/ 1263315 h 6391400"/>
              <a:gd name="connsiteX37" fmla="*/ 3886200 w 4584031"/>
              <a:gd name="connsiteY37" fmla="*/ 1155031 h 6391400"/>
              <a:gd name="connsiteX38" fmla="*/ 4211052 w 4584031"/>
              <a:gd name="connsiteY38" fmla="*/ 1167063 h 6391400"/>
              <a:gd name="connsiteX39" fmla="*/ 4584031 w 4584031"/>
              <a:gd name="connsiteY39" fmla="*/ 878305 h 6391400"/>
              <a:gd name="connsiteX40" fmla="*/ 4259179 w 4584031"/>
              <a:gd name="connsiteY40" fmla="*/ 842210 h 6391400"/>
              <a:gd name="connsiteX41" fmla="*/ 3741821 w 4584031"/>
              <a:gd name="connsiteY41" fmla="*/ 1058779 h 6391400"/>
              <a:gd name="connsiteX42" fmla="*/ 3693695 w 4584031"/>
              <a:gd name="connsiteY42" fmla="*/ 1010652 h 6391400"/>
              <a:gd name="connsiteX43" fmla="*/ 4042610 w 4584031"/>
              <a:gd name="connsiteY43" fmla="*/ 745957 h 6391400"/>
              <a:gd name="connsiteX44" fmla="*/ 3886200 w 4584031"/>
              <a:gd name="connsiteY44" fmla="*/ 637673 h 6391400"/>
              <a:gd name="connsiteX45" fmla="*/ 3886200 w 4584031"/>
              <a:gd name="connsiteY45" fmla="*/ 637673 h 6391400"/>
              <a:gd name="connsiteX46" fmla="*/ 3645568 w 4584031"/>
              <a:gd name="connsiteY46" fmla="*/ 613610 h 6391400"/>
              <a:gd name="connsiteX47" fmla="*/ 3657600 w 4584031"/>
              <a:gd name="connsiteY47" fmla="*/ 288757 h 6391400"/>
              <a:gd name="connsiteX48" fmla="*/ 3320716 w 4584031"/>
              <a:gd name="connsiteY48" fmla="*/ 372979 h 6391400"/>
              <a:gd name="connsiteX49" fmla="*/ 3176337 w 4584031"/>
              <a:gd name="connsiteY49" fmla="*/ 457200 h 6391400"/>
              <a:gd name="connsiteX50" fmla="*/ 2959768 w 4584031"/>
              <a:gd name="connsiteY50" fmla="*/ 300789 h 6391400"/>
              <a:gd name="connsiteX51" fmla="*/ 2827421 w 4584031"/>
              <a:gd name="connsiteY51" fmla="*/ 156410 h 6391400"/>
              <a:gd name="connsiteX52" fmla="*/ 2610852 w 4584031"/>
              <a:gd name="connsiteY52" fmla="*/ 336884 h 6391400"/>
              <a:gd name="connsiteX53" fmla="*/ 2478505 w 4584031"/>
              <a:gd name="connsiteY53" fmla="*/ 132347 h 6391400"/>
              <a:gd name="connsiteX54" fmla="*/ 2310063 w 4584031"/>
              <a:gd name="connsiteY54" fmla="*/ 228600 h 6391400"/>
              <a:gd name="connsiteX55" fmla="*/ 2213810 w 4584031"/>
              <a:gd name="connsiteY55" fmla="*/ 360947 h 6391400"/>
              <a:gd name="connsiteX56" fmla="*/ 2141621 w 4584031"/>
              <a:gd name="connsiteY56" fmla="*/ 120315 h 6391400"/>
              <a:gd name="connsiteX57" fmla="*/ 1973179 w 4584031"/>
              <a:gd name="connsiteY57" fmla="*/ 180473 h 6391400"/>
              <a:gd name="connsiteX58" fmla="*/ 1973179 w 4584031"/>
              <a:gd name="connsiteY58" fmla="*/ 180473 h 6391400"/>
              <a:gd name="connsiteX59" fmla="*/ 1684421 w 4584031"/>
              <a:gd name="connsiteY59" fmla="*/ 36094 h 6391400"/>
              <a:gd name="connsiteX60" fmla="*/ 1576137 w 4584031"/>
              <a:gd name="connsiteY60" fmla="*/ 204536 h 6391400"/>
              <a:gd name="connsiteX61" fmla="*/ 1443789 w 4584031"/>
              <a:gd name="connsiteY61" fmla="*/ 240631 h 6391400"/>
              <a:gd name="connsiteX62" fmla="*/ 1155031 w 4584031"/>
              <a:gd name="connsiteY62" fmla="*/ 0 h 6391400"/>
              <a:gd name="connsiteX63" fmla="*/ 1010652 w 4584031"/>
              <a:gd name="connsiteY63" fmla="*/ 120315 h 6391400"/>
              <a:gd name="connsiteX64" fmla="*/ 878305 w 4584031"/>
              <a:gd name="connsiteY64" fmla="*/ 12031 h 6391400"/>
              <a:gd name="connsiteX65" fmla="*/ 818147 w 4584031"/>
              <a:gd name="connsiteY65" fmla="*/ 156410 h 6391400"/>
              <a:gd name="connsiteX66" fmla="*/ 709863 w 4584031"/>
              <a:gd name="connsiteY66" fmla="*/ 96252 h 6391400"/>
              <a:gd name="connsiteX67" fmla="*/ 493295 w 4584031"/>
              <a:gd name="connsiteY67" fmla="*/ 397042 h 6391400"/>
              <a:gd name="connsiteX68" fmla="*/ 204537 w 4584031"/>
              <a:gd name="connsiteY68" fmla="*/ 505326 h 6391400"/>
              <a:gd name="connsiteX69" fmla="*/ 0 w 4584031"/>
              <a:gd name="connsiteY69" fmla="*/ 625642 h 6391400"/>
              <a:gd name="connsiteX70" fmla="*/ 541421 w 4584031"/>
              <a:gd name="connsiteY70" fmla="*/ 938463 h 6391400"/>
              <a:gd name="connsiteX71" fmla="*/ 204537 w 4584031"/>
              <a:gd name="connsiteY71" fmla="*/ 1082842 h 6391400"/>
              <a:gd name="connsiteX72" fmla="*/ 469231 w 4584031"/>
              <a:gd name="connsiteY72" fmla="*/ 1275347 h 6391400"/>
              <a:gd name="connsiteX73" fmla="*/ 156410 w 4584031"/>
              <a:gd name="connsiteY73" fmla="*/ 1323473 h 6391400"/>
              <a:gd name="connsiteX74" fmla="*/ 709863 w 4584031"/>
              <a:gd name="connsiteY74" fmla="*/ 1624263 h 6391400"/>
              <a:gd name="connsiteX75" fmla="*/ 709863 w 4584031"/>
              <a:gd name="connsiteY75" fmla="*/ 1720515 h 6391400"/>
              <a:gd name="connsiteX76" fmla="*/ 998621 w 4584031"/>
              <a:gd name="connsiteY76" fmla="*/ 1684421 h 6391400"/>
              <a:gd name="connsiteX77" fmla="*/ 1251284 w 4584031"/>
              <a:gd name="connsiteY77" fmla="*/ 1973179 h 6391400"/>
              <a:gd name="connsiteX78" fmla="*/ 1443789 w 4584031"/>
              <a:gd name="connsiteY78" fmla="*/ 1792705 h 6391400"/>
              <a:gd name="connsiteX79" fmla="*/ 1491916 w 4584031"/>
              <a:gd name="connsiteY79" fmla="*/ 2117557 h 6391400"/>
              <a:gd name="connsiteX80" fmla="*/ 1636295 w 4584031"/>
              <a:gd name="connsiteY80" fmla="*/ 2033336 h 6391400"/>
              <a:gd name="connsiteX81" fmla="*/ 1479884 w 4584031"/>
              <a:gd name="connsiteY81" fmla="*/ 2622884 h 6391400"/>
              <a:gd name="connsiteX82" fmla="*/ 1624263 w 4584031"/>
              <a:gd name="connsiteY82" fmla="*/ 2707105 h 6391400"/>
              <a:gd name="connsiteX83" fmla="*/ 1496302 w 4584031"/>
              <a:gd name="connsiteY83" fmla="*/ 3305299 h 6391400"/>
              <a:gd name="connsiteX84" fmla="*/ 1610852 w 4584031"/>
              <a:gd name="connsiteY84" fmla="*/ 3176211 h 6391400"/>
              <a:gd name="connsiteX85" fmla="*/ 1636295 w 4584031"/>
              <a:gd name="connsiteY85" fmla="*/ 3441031 h 6391400"/>
              <a:gd name="connsiteX86" fmla="*/ 1708985 w 4584031"/>
              <a:gd name="connsiteY86" fmla="*/ 3614737 h 6391400"/>
              <a:gd name="connsiteX87" fmla="*/ 1588168 w 4584031"/>
              <a:gd name="connsiteY87" fmla="*/ 3934326 h 6391400"/>
              <a:gd name="connsiteX88" fmla="*/ 1699209 w 4584031"/>
              <a:gd name="connsiteY88" fmla="*/ 4093117 h 6391400"/>
              <a:gd name="connsiteX89" fmla="*/ 1696452 w 4584031"/>
              <a:gd name="connsiteY89" fmla="*/ 4331368 h 6391400"/>
              <a:gd name="connsiteX90" fmla="*/ 1660483 w 4584031"/>
              <a:gd name="connsiteY90" fmla="*/ 4672388 h 6391400"/>
              <a:gd name="connsiteX91" fmla="*/ 1754480 w 4584031"/>
              <a:gd name="connsiteY91" fmla="*/ 4814511 h 6391400"/>
              <a:gd name="connsiteX92" fmla="*/ 1732547 w 4584031"/>
              <a:gd name="connsiteY92" fmla="*/ 5161547 h 6391400"/>
              <a:gd name="connsiteX93" fmla="*/ 1818022 w 4584031"/>
              <a:gd name="connsiteY93" fmla="*/ 5267199 h 6391400"/>
              <a:gd name="connsiteX94" fmla="*/ 1872289 w 4584031"/>
              <a:gd name="connsiteY94" fmla="*/ 5409071 h 6391400"/>
              <a:gd name="connsiteX95" fmla="*/ 1838826 w 4584031"/>
              <a:gd name="connsiteY95" fmla="*/ 5709109 h 6391400"/>
              <a:gd name="connsiteX96" fmla="*/ 1887078 w 4584031"/>
              <a:gd name="connsiteY96" fmla="*/ 5731543 h 6391400"/>
              <a:gd name="connsiteX97" fmla="*/ 1876926 w 4584031"/>
              <a:gd name="connsiteY97" fmla="*/ 5859379 h 6391400"/>
              <a:gd name="connsiteX98" fmla="*/ 1828800 w 4584031"/>
              <a:gd name="connsiteY98" fmla="*/ 6063915 h 6391400"/>
              <a:gd name="connsiteX99" fmla="*/ 1826669 w 4584031"/>
              <a:gd name="connsiteY99" fmla="*/ 6158288 h 6391400"/>
              <a:gd name="connsiteX100" fmla="*/ 1804235 w 4584031"/>
              <a:gd name="connsiteY100" fmla="*/ 6237622 h 6391400"/>
              <a:gd name="connsiteX101" fmla="*/ 1864895 w 4584031"/>
              <a:gd name="connsiteY101" fmla="*/ 6391400 h 6391400"/>
              <a:gd name="connsiteX0" fmla="*/ 1864895 w 4584031"/>
              <a:gd name="connsiteY0" fmla="*/ 6391400 h 6391400"/>
              <a:gd name="connsiteX1" fmla="*/ 2273717 w 4584031"/>
              <a:gd name="connsiteY1" fmla="*/ 6386513 h 6391400"/>
              <a:gd name="connsiteX2" fmla="*/ 2229978 w 4584031"/>
              <a:gd name="connsiteY2" fmla="*/ 6283993 h 6391400"/>
              <a:gd name="connsiteX3" fmla="*/ 2265697 w 4584031"/>
              <a:gd name="connsiteY3" fmla="*/ 6188743 h 6391400"/>
              <a:gd name="connsiteX4" fmla="*/ 2237873 w 4584031"/>
              <a:gd name="connsiteY4" fmla="*/ 6075947 h 6391400"/>
              <a:gd name="connsiteX5" fmla="*/ 2295149 w 4584031"/>
              <a:gd name="connsiteY5" fmla="*/ 6023183 h 6391400"/>
              <a:gd name="connsiteX6" fmla="*/ 2268078 w 4584031"/>
              <a:gd name="connsiteY6" fmla="*/ 5783931 h 6391400"/>
              <a:gd name="connsiteX7" fmla="*/ 2307807 w 4584031"/>
              <a:gd name="connsiteY7" fmla="*/ 5663865 h 6391400"/>
              <a:gd name="connsiteX8" fmla="*/ 2277603 w 4584031"/>
              <a:gd name="connsiteY8" fmla="*/ 5457699 h 6391400"/>
              <a:gd name="connsiteX9" fmla="*/ 2280360 w 4584031"/>
              <a:gd name="connsiteY9" fmla="*/ 5212807 h 6391400"/>
              <a:gd name="connsiteX10" fmla="*/ 2365709 w 4584031"/>
              <a:gd name="connsiteY10" fmla="*/ 5168064 h 6391400"/>
              <a:gd name="connsiteX11" fmla="*/ 2346282 w 4584031"/>
              <a:gd name="connsiteY11" fmla="*/ 5009648 h 6391400"/>
              <a:gd name="connsiteX12" fmla="*/ 2285498 w 4584031"/>
              <a:gd name="connsiteY12" fmla="*/ 4978317 h 6391400"/>
              <a:gd name="connsiteX13" fmla="*/ 2310063 w 4584031"/>
              <a:gd name="connsiteY13" fmla="*/ 4836694 h 6391400"/>
              <a:gd name="connsiteX14" fmla="*/ 2495926 w 4584031"/>
              <a:gd name="connsiteY14" fmla="*/ 4631531 h 6391400"/>
              <a:gd name="connsiteX15" fmla="*/ 2370345 w 4584031"/>
              <a:gd name="connsiteY15" fmla="*/ 4484144 h 6391400"/>
              <a:gd name="connsiteX16" fmla="*/ 2320465 w 4584031"/>
              <a:gd name="connsiteY16" fmla="*/ 4200399 h 6391400"/>
              <a:gd name="connsiteX17" fmla="*/ 2344152 w 4584031"/>
              <a:gd name="connsiteY17" fmla="*/ 3821279 h 6391400"/>
              <a:gd name="connsiteX18" fmla="*/ 2446672 w 4584031"/>
              <a:gd name="connsiteY18" fmla="*/ 3831306 h 6391400"/>
              <a:gd name="connsiteX19" fmla="*/ 2523748 w 4584031"/>
              <a:gd name="connsiteY19" fmla="*/ 3717757 h 6391400"/>
              <a:gd name="connsiteX20" fmla="*/ 2430003 w 4584031"/>
              <a:gd name="connsiteY20" fmla="*/ 3382754 h 6391400"/>
              <a:gd name="connsiteX21" fmla="*/ 2531769 w 4584031"/>
              <a:gd name="connsiteY21" fmla="*/ 3157036 h 6391400"/>
              <a:gd name="connsiteX22" fmla="*/ 2481262 w 4584031"/>
              <a:gd name="connsiteY22" fmla="*/ 3030579 h 6391400"/>
              <a:gd name="connsiteX23" fmla="*/ 2513347 w 4584031"/>
              <a:gd name="connsiteY23" fmla="*/ 2893093 h 6391400"/>
              <a:gd name="connsiteX24" fmla="*/ 2476124 w 4584031"/>
              <a:gd name="connsiteY24" fmla="*/ 2688682 h 6391400"/>
              <a:gd name="connsiteX25" fmla="*/ 2563227 w 4584031"/>
              <a:gd name="connsiteY25" fmla="*/ 2791702 h 6391400"/>
              <a:gd name="connsiteX26" fmla="*/ 2632409 w 4584031"/>
              <a:gd name="connsiteY26" fmla="*/ 2631156 h 6391400"/>
              <a:gd name="connsiteX27" fmla="*/ 2514600 w 4584031"/>
              <a:gd name="connsiteY27" fmla="*/ 2442410 h 6391400"/>
              <a:gd name="connsiteX28" fmla="*/ 2610852 w 4584031"/>
              <a:gd name="connsiteY28" fmla="*/ 2261936 h 6391400"/>
              <a:gd name="connsiteX29" fmla="*/ 2514600 w 4584031"/>
              <a:gd name="connsiteY29" fmla="*/ 2189747 h 6391400"/>
              <a:gd name="connsiteX30" fmla="*/ 2598821 w 4584031"/>
              <a:gd name="connsiteY30" fmla="*/ 1913021 h 6391400"/>
              <a:gd name="connsiteX31" fmla="*/ 2683042 w 4584031"/>
              <a:gd name="connsiteY31" fmla="*/ 1624263 h 6391400"/>
              <a:gd name="connsiteX32" fmla="*/ 3068052 w 4584031"/>
              <a:gd name="connsiteY32" fmla="*/ 1528010 h 6391400"/>
              <a:gd name="connsiteX33" fmla="*/ 3392905 w 4584031"/>
              <a:gd name="connsiteY33" fmla="*/ 1636294 h 6391400"/>
              <a:gd name="connsiteX34" fmla="*/ 3284621 w 4584031"/>
              <a:gd name="connsiteY34" fmla="*/ 1371600 h 6391400"/>
              <a:gd name="connsiteX35" fmla="*/ 3693695 w 4584031"/>
              <a:gd name="connsiteY35" fmla="*/ 1383631 h 6391400"/>
              <a:gd name="connsiteX36" fmla="*/ 3934326 w 4584031"/>
              <a:gd name="connsiteY36" fmla="*/ 1263315 h 6391400"/>
              <a:gd name="connsiteX37" fmla="*/ 3886200 w 4584031"/>
              <a:gd name="connsiteY37" fmla="*/ 1155031 h 6391400"/>
              <a:gd name="connsiteX38" fmla="*/ 4211052 w 4584031"/>
              <a:gd name="connsiteY38" fmla="*/ 1167063 h 6391400"/>
              <a:gd name="connsiteX39" fmla="*/ 4584031 w 4584031"/>
              <a:gd name="connsiteY39" fmla="*/ 878305 h 6391400"/>
              <a:gd name="connsiteX40" fmla="*/ 4259179 w 4584031"/>
              <a:gd name="connsiteY40" fmla="*/ 842210 h 6391400"/>
              <a:gd name="connsiteX41" fmla="*/ 3741821 w 4584031"/>
              <a:gd name="connsiteY41" fmla="*/ 1058779 h 6391400"/>
              <a:gd name="connsiteX42" fmla="*/ 3693695 w 4584031"/>
              <a:gd name="connsiteY42" fmla="*/ 1010652 h 6391400"/>
              <a:gd name="connsiteX43" fmla="*/ 4042610 w 4584031"/>
              <a:gd name="connsiteY43" fmla="*/ 745957 h 6391400"/>
              <a:gd name="connsiteX44" fmla="*/ 3886200 w 4584031"/>
              <a:gd name="connsiteY44" fmla="*/ 637673 h 6391400"/>
              <a:gd name="connsiteX45" fmla="*/ 3886200 w 4584031"/>
              <a:gd name="connsiteY45" fmla="*/ 637673 h 6391400"/>
              <a:gd name="connsiteX46" fmla="*/ 3645568 w 4584031"/>
              <a:gd name="connsiteY46" fmla="*/ 613610 h 6391400"/>
              <a:gd name="connsiteX47" fmla="*/ 3657600 w 4584031"/>
              <a:gd name="connsiteY47" fmla="*/ 288757 h 6391400"/>
              <a:gd name="connsiteX48" fmla="*/ 3320716 w 4584031"/>
              <a:gd name="connsiteY48" fmla="*/ 372979 h 6391400"/>
              <a:gd name="connsiteX49" fmla="*/ 3176337 w 4584031"/>
              <a:gd name="connsiteY49" fmla="*/ 457200 h 6391400"/>
              <a:gd name="connsiteX50" fmla="*/ 2959768 w 4584031"/>
              <a:gd name="connsiteY50" fmla="*/ 300789 h 6391400"/>
              <a:gd name="connsiteX51" fmla="*/ 2827421 w 4584031"/>
              <a:gd name="connsiteY51" fmla="*/ 156410 h 6391400"/>
              <a:gd name="connsiteX52" fmla="*/ 2610852 w 4584031"/>
              <a:gd name="connsiteY52" fmla="*/ 336884 h 6391400"/>
              <a:gd name="connsiteX53" fmla="*/ 2478505 w 4584031"/>
              <a:gd name="connsiteY53" fmla="*/ 132347 h 6391400"/>
              <a:gd name="connsiteX54" fmla="*/ 2310063 w 4584031"/>
              <a:gd name="connsiteY54" fmla="*/ 228600 h 6391400"/>
              <a:gd name="connsiteX55" fmla="*/ 2213810 w 4584031"/>
              <a:gd name="connsiteY55" fmla="*/ 360947 h 6391400"/>
              <a:gd name="connsiteX56" fmla="*/ 2141621 w 4584031"/>
              <a:gd name="connsiteY56" fmla="*/ 120315 h 6391400"/>
              <a:gd name="connsiteX57" fmla="*/ 1973179 w 4584031"/>
              <a:gd name="connsiteY57" fmla="*/ 180473 h 6391400"/>
              <a:gd name="connsiteX58" fmla="*/ 1973179 w 4584031"/>
              <a:gd name="connsiteY58" fmla="*/ 180473 h 6391400"/>
              <a:gd name="connsiteX59" fmla="*/ 1684421 w 4584031"/>
              <a:gd name="connsiteY59" fmla="*/ 36094 h 6391400"/>
              <a:gd name="connsiteX60" fmla="*/ 1576137 w 4584031"/>
              <a:gd name="connsiteY60" fmla="*/ 204536 h 6391400"/>
              <a:gd name="connsiteX61" fmla="*/ 1443789 w 4584031"/>
              <a:gd name="connsiteY61" fmla="*/ 240631 h 6391400"/>
              <a:gd name="connsiteX62" fmla="*/ 1155031 w 4584031"/>
              <a:gd name="connsiteY62" fmla="*/ 0 h 6391400"/>
              <a:gd name="connsiteX63" fmla="*/ 1010652 w 4584031"/>
              <a:gd name="connsiteY63" fmla="*/ 120315 h 6391400"/>
              <a:gd name="connsiteX64" fmla="*/ 878305 w 4584031"/>
              <a:gd name="connsiteY64" fmla="*/ 12031 h 6391400"/>
              <a:gd name="connsiteX65" fmla="*/ 818147 w 4584031"/>
              <a:gd name="connsiteY65" fmla="*/ 156410 h 6391400"/>
              <a:gd name="connsiteX66" fmla="*/ 709863 w 4584031"/>
              <a:gd name="connsiteY66" fmla="*/ 96252 h 6391400"/>
              <a:gd name="connsiteX67" fmla="*/ 493295 w 4584031"/>
              <a:gd name="connsiteY67" fmla="*/ 397042 h 6391400"/>
              <a:gd name="connsiteX68" fmla="*/ 204537 w 4584031"/>
              <a:gd name="connsiteY68" fmla="*/ 505326 h 6391400"/>
              <a:gd name="connsiteX69" fmla="*/ 0 w 4584031"/>
              <a:gd name="connsiteY69" fmla="*/ 625642 h 6391400"/>
              <a:gd name="connsiteX70" fmla="*/ 541421 w 4584031"/>
              <a:gd name="connsiteY70" fmla="*/ 938463 h 6391400"/>
              <a:gd name="connsiteX71" fmla="*/ 204537 w 4584031"/>
              <a:gd name="connsiteY71" fmla="*/ 1082842 h 6391400"/>
              <a:gd name="connsiteX72" fmla="*/ 469231 w 4584031"/>
              <a:gd name="connsiteY72" fmla="*/ 1275347 h 6391400"/>
              <a:gd name="connsiteX73" fmla="*/ 156410 w 4584031"/>
              <a:gd name="connsiteY73" fmla="*/ 1323473 h 6391400"/>
              <a:gd name="connsiteX74" fmla="*/ 709863 w 4584031"/>
              <a:gd name="connsiteY74" fmla="*/ 1624263 h 6391400"/>
              <a:gd name="connsiteX75" fmla="*/ 709863 w 4584031"/>
              <a:gd name="connsiteY75" fmla="*/ 1720515 h 6391400"/>
              <a:gd name="connsiteX76" fmla="*/ 998621 w 4584031"/>
              <a:gd name="connsiteY76" fmla="*/ 1684421 h 6391400"/>
              <a:gd name="connsiteX77" fmla="*/ 1251284 w 4584031"/>
              <a:gd name="connsiteY77" fmla="*/ 1973179 h 6391400"/>
              <a:gd name="connsiteX78" fmla="*/ 1443789 w 4584031"/>
              <a:gd name="connsiteY78" fmla="*/ 1792705 h 6391400"/>
              <a:gd name="connsiteX79" fmla="*/ 1491916 w 4584031"/>
              <a:gd name="connsiteY79" fmla="*/ 2117557 h 6391400"/>
              <a:gd name="connsiteX80" fmla="*/ 1636295 w 4584031"/>
              <a:gd name="connsiteY80" fmla="*/ 2033336 h 6391400"/>
              <a:gd name="connsiteX81" fmla="*/ 1479884 w 4584031"/>
              <a:gd name="connsiteY81" fmla="*/ 2622884 h 6391400"/>
              <a:gd name="connsiteX82" fmla="*/ 1624263 w 4584031"/>
              <a:gd name="connsiteY82" fmla="*/ 2707105 h 6391400"/>
              <a:gd name="connsiteX83" fmla="*/ 1410828 w 4584031"/>
              <a:gd name="connsiteY83" fmla="*/ 3202656 h 6391400"/>
              <a:gd name="connsiteX84" fmla="*/ 1496302 w 4584031"/>
              <a:gd name="connsiteY84" fmla="*/ 3305299 h 6391400"/>
              <a:gd name="connsiteX85" fmla="*/ 1610852 w 4584031"/>
              <a:gd name="connsiteY85" fmla="*/ 3176211 h 6391400"/>
              <a:gd name="connsiteX86" fmla="*/ 1636295 w 4584031"/>
              <a:gd name="connsiteY86" fmla="*/ 3441031 h 6391400"/>
              <a:gd name="connsiteX87" fmla="*/ 1708985 w 4584031"/>
              <a:gd name="connsiteY87" fmla="*/ 3614737 h 6391400"/>
              <a:gd name="connsiteX88" fmla="*/ 1588168 w 4584031"/>
              <a:gd name="connsiteY88" fmla="*/ 3934326 h 6391400"/>
              <a:gd name="connsiteX89" fmla="*/ 1699209 w 4584031"/>
              <a:gd name="connsiteY89" fmla="*/ 4093117 h 6391400"/>
              <a:gd name="connsiteX90" fmla="*/ 1696452 w 4584031"/>
              <a:gd name="connsiteY90" fmla="*/ 4331368 h 6391400"/>
              <a:gd name="connsiteX91" fmla="*/ 1660483 w 4584031"/>
              <a:gd name="connsiteY91" fmla="*/ 4672388 h 6391400"/>
              <a:gd name="connsiteX92" fmla="*/ 1754480 w 4584031"/>
              <a:gd name="connsiteY92" fmla="*/ 4814511 h 6391400"/>
              <a:gd name="connsiteX93" fmla="*/ 1732547 w 4584031"/>
              <a:gd name="connsiteY93" fmla="*/ 5161547 h 6391400"/>
              <a:gd name="connsiteX94" fmla="*/ 1818022 w 4584031"/>
              <a:gd name="connsiteY94" fmla="*/ 5267199 h 6391400"/>
              <a:gd name="connsiteX95" fmla="*/ 1872289 w 4584031"/>
              <a:gd name="connsiteY95" fmla="*/ 5409071 h 6391400"/>
              <a:gd name="connsiteX96" fmla="*/ 1838826 w 4584031"/>
              <a:gd name="connsiteY96" fmla="*/ 5709109 h 6391400"/>
              <a:gd name="connsiteX97" fmla="*/ 1887078 w 4584031"/>
              <a:gd name="connsiteY97" fmla="*/ 5731543 h 6391400"/>
              <a:gd name="connsiteX98" fmla="*/ 1876926 w 4584031"/>
              <a:gd name="connsiteY98" fmla="*/ 5859379 h 6391400"/>
              <a:gd name="connsiteX99" fmla="*/ 1828800 w 4584031"/>
              <a:gd name="connsiteY99" fmla="*/ 6063915 h 6391400"/>
              <a:gd name="connsiteX100" fmla="*/ 1826669 w 4584031"/>
              <a:gd name="connsiteY100" fmla="*/ 6158288 h 6391400"/>
              <a:gd name="connsiteX101" fmla="*/ 1804235 w 4584031"/>
              <a:gd name="connsiteY101" fmla="*/ 6237622 h 6391400"/>
              <a:gd name="connsiteX102" fmla="*/ 1864895 w 4584031"/>
              <a:gd name="connsiteY102" fmla="*/ 6391400 h 6391400"/>
              <a:gd name="connsiteX0" fmla="*/ 1864895 w 4584031"/>
              <a:gd name="connsiteY0" fmla="*/ 6391400 h 6391400"/>
              <a:gd name="connsiteX1" fmla="*/ 2273717 w 4584031"/>
              <a:gd name="connsiteY1" fmla="*/ 6386513 h 6391400"/>
              <a:gd name="connsiteX2" fmla="*/ 2229978 w 4584031"/>
              <a:gd name="connsiteY2" fmla="*/ 6283993 h 6391400"/>
              <a:gd name="connsiteX3" fmla="*/ 2265697 w 4584031"/>
              <a:gd name="connsiteY3" fmla="*/ 6188743 h 6391400"/>
              <a:gd name="connsiteX4" fmla="*/ 2237873 w 4584031"/>
              <a:gd name="connsiteY4" fmla="*/ 6075947 h 6391400"/>
              <a:gd name="connsiteX5" fmla="*/ 2295149 w 4584031"/>
              <a:gd name="connsiteY5" fmla="*/ 6023183 h 6391400"/>
              <a:gd name="connsiteX6" fmla="*/ 2268078 w 4584031"/>
              <a:gd name="connsiteY6" fmla="*/ 5783931 h 6391400"/>
              <a:gd name="connsiteX7" fmla="*/ 2307807 w 4584031"/>
              <a:gd name="connsiteY7" fmla="*/ 5663865 h 6391400"/>
              <a:gd name="connsiteX8" fmla="*/ 2277603 w 4584031"/>
              <a:gd name="connsiteY8" fmla="*/ 5457699 h 6391400"/>
              <a:gd name="connsiteX9" fmla="*/ 2280360 w 4584031"/>
              <a:gd name="connsiteY9" fmla="*/ 5212807 h 6391400"/>
              <a:gd name="connsiteX10" fmla="*/ 2365709 w 4584031"/>
              <a:gd name="connsiteY10" fmla="*/ 5168064 h 6391400"/>
              <a:gd name="connsiteX11" fmla="*/ 2346282 w 4584031"/>
              <a:gd name="connsiteY11" fmla="*/ 5009648 h 6391400"/>
              <a:gd name="connsiteX12" fmla="*/ 2285498 w 4584031"/>
              <a:gd name="connsiteY12" fmla="*/ 4978317 h 6391400"/>
              <a:gd name="connsiteX13" fmla="*/ 2310063 w 4584031"/>
              <a:gd name="connsiteY13" fmla="*/ 4836694 h 6391400"/>
              <a:gd name="connsiteX14" fmla="*/ 2495926 w 4584031"/>
              <a:gd name="connsiteY14" fmla="*/ 4631531 h 6391400"/>
              <a:gd name="connsiteX15" fmla="*/ 2370345 w 4584031"/>
              <a:gd name="connsiteY15" fmla="*/ 4484144 h 6391400"/>
              <a:gd name="connsiteX16" fmla="*/ 2320465 w 4584031"/>
              <a:gd name="connsiteY16" fmla="*/ 4200399 h 6391400"/>
              <a:gd name="connsiteX17" fmla="*/ 2344152 w 4584031"/>
              <a:gd name="connsiteY17" fmla="*/ 3821279 h 6391400"/>
              <a:gd name="connsiteX18" fmla="*/ 2446672 w 4584031"/>
              <a:gd name="connsiteY18" fmla="*/ 3831306 h 6391400"/>
              <a:gd name="connsiteX19" fmla="*/ 2523748 w 4584031"/>
              <a:gd name="connsiteY19" fmla="*/ 3717757 h 6391400"/>
              <a:gd name="connsiteX20" fmla="*/ 2430003 w 4584031"/>
              <a:gd name="connsiteY20" fmla="*/ 3382754 h 6391400"/>
              <a:gd name="connsiteX21" fmla="*/ 2531769 w 4584031"/>
              <a:gd name="connsiteY21" fmla="*/ 3157036 h 6391400"/>
              <a:gd name="connsiteX22" fmla="*/ 2481262 w 4584031"/>
              <a:gd name="connsiteY22" fmla="*/ 3030579 h 6391400"/>
              <a:gd name="connsiteX23" fmla="*/ 2513347 w 4584031"/>
              <a:gd name="connsiteY23" fmla="*/ 2893093 h 6391400"/>
              <a:gd name="connsiteX24" fmla="*/ 2476124 w 4584031"/>
              <a:gd name="connsiteY24" fmla="*/ 2688682 h 6391400"/>
              <a:gd name="connsiteX25" fmla="*/ 2563227 w 4584031"/>
              <a:gd name="connsiteY25" fmla="*/ 2791702 h 6391400"/>
              <a:gd name="connsiteX26" fmla="*/ 2632409 w 4584031"/>
              <a:gd name="connsiteY26" fmla="*/ 2631156 h 6391400"/>
              <a:gd name="connsiteX27" fmla="*/ 2514600 w 4584031"/>
              <a:gd name="connsiteY27" fmla="*/ 2442410 h 6391400"/>
              <a:gd name="connsiteX28" fmla="*/ 2610852 w 4584031"/>
              <a:gd name="connsiteY28" fmla="*/ 2261936 h 6391400"/>
              <a:gd name="connsiteX29" fmla="*/ 2514600 w 4584031"/>
              <a:gd name="connsiteY29" fmla="*/ 2189747 h 6391400"/>
              <a:gd name="connsiteX30" fmla="*/ 2598821 w 4584031"/>
              <a:gd name="connsiteY30" fmla="*/ 1913021 h 6391400"/>
              <a:gd name="connsiteX31" fmla="*/ 2683042 w 4584031"/>
              <a:gd name="connsiteY31" fmla="*/ 1624263 h 6391400"/>
              <a:gd name="connsiteX32" fmla="*/ 3068052 w 4584031"/>
              <a:gd name="connsiteY32" fmla="*/ 1528010 h 6391400"/>
              <a:gd name="connsiteX33" fmla="*/ 3392905 w 4584031"/>
              <a:gd name="connsiteY33" fmla="*/ 1636294 h 6391400"/>
              <a:gd name="connsiteX34" fmla="*/ 3284621 w 4584031"/>
              <a:gd name="connsiteY34" fmla="*/ 1371600 h 6391400"/>
              <a:gd name="connsiteX35" fmla="*/ 3693695 w 4584031"/>
              <a:gd name="connsiteY35" fmla="*/ 1383631 h 6391400"/>
              <a:gd name="connsiteX36" fmla="*/ 3934326 w 4584031"/>
              <a:gd name="connsiteY36" fmla="*/ 1263315 h 6391400"/>
              <a:gd name="connsiteX37" fmla="*/ 3886200 w 4584031"/>
              <a:gd name="connsiteY37" fmla="*/ 1155031 h 6391400"/>
              <a:gd name="connsiteX38" fmla="*/ 4211052 w 4584031"/>
              <a:gd name="connsiteY38" fmla="*/ 1167063 h 6391400"/>
              <a:gd name="connsiteX39" fmla="*/ 4584031 w 4584031"/>
              <a:gd name="connsiteY39" fmla="*/ 878305 h 6391400"/>
              <a:gd name="connsiteX40" fmla="*/ 4259179 w 4584031"/>
              <a:gd name="connsiteY40" fmla="*/ 842210 h 6391400"/>
              <a:gd name="connsiteX41" fmla="*/ 3741821 w 4584031"/>
              <a:gd name="connsiteY41" fmla="*/ 1058779 h 6391400"/>
              <a:gd name="connsiteX42" fmla="*/ 3693695 w 4584031"/>
              <a:gd name="connsiteY42" fmla="*/ 1010652 h 6391400"/>
              <a:gd name="connsiteX43" fmla="*/ 4042610 w 4584031"/>
              <a:gd name="connsiteY43" fmla="*/ 745957 h 6391400"/>
              <a:gd name="connsiteX44" fmla="*/ 3886200 w 4584031"/>
              <a:gd name="connsiteY44" fmla="*/ 637673 h 6391400"/>
              <a:gd name="connsiteX45" fmla="*/ 3886200 w 4584031"/>
              <a:gd name="connsiteY45" fmla="*/ 637673 h 6391400"/>
              <a:gd name="connsiteX46" fmla="*/ 3645568 w 4584031"/>
              <a:gd name="connsiteY46" fmla="*/ 613610 h 6391400"/>
              <a:gd name="connsiteX47" fmla="*/ 3657600 w 4584031"/>
              <a:gd name="connsiteY47" fmla="*/ 288757 h 6391400"/>
              <a:gd name="connsiteX48" fmla="*/ 3320716 w 4584031"/>
              <a:gd name="connsiteY48" fmla="*/ 372979 h 6391400"/>
              <a:gd name="connsiteX49" fmla="*/ 3176337 w 4584031"/>
              <a:gd name="connsiteY49" fmla="*/ 457200 h 6391400"/>
              <a:gd name="connsiteX50" fmla="*/ 2959768 w 4584031"/>
              <a:gd name="connsiteY50" fmla="*/ 300789 h 6391400"/>
              <a:gd name="connsiteX51" fmla="*/ 2827421 w 4584031"/>
              <a:gd name="connsiteY51" fmla="*/ 156410 h 6391400"/>
              <a:gd name="connsiteX52" fmla="*/ 2610852 w 4584031"/>
              <a:gd name="connsiteY52" fmla="*/ 336884 h 6391400"/>
              <a:gd name="connsiteX53" fmla="*/ 2478505 w 4584031"/>
              <a:gd name="connsiteY53" fmla="*/ 132347 h 6391400"/>
              <a:gd name="connsiteX54" fmla="*/ 2310063 w 4584031"/>
              <a:gd name="connsiteY54" fmla="*/ 228600 h 6391400"/>
              <a:gd name="connsiteX55" fmla="*/ 2213810 w 4584031"/>
              <a:gd name="connsiteY55" fmla="*/ 360947 h 6391400"/>
              <a:gd name="connsiteX56" fmla="*/ 2141621 w 4584031"/>
              <a:gd name="connsiteY56" fmla="*/ 120315 h 6391400"/>
              <a:gd name="connsiteX57" fmla="*/ 1973179 w 4584031"/>
              <a:gd name="connsiteY57" fmla="*/ 180473 h 6391400"/>
              <a:gd name="connsiteX58" fmla="*/ 1973179 w 4584031"/>
              <a:gd name="connsiteY58" fmla="*/ 180473 h 6391400"/>
              <a:gd name="connsiteX59" fmla="*/ 1684421 w 4584031"/>
              <a:gd name="connsiteY59" fmla="*/ 36094 h 6391400"/>
              <a:gd name="connsiteX60" fmla="*/ 1576137 w 4584031"/>
              <a:gd name="connsiteY60" fmla="*/ 204536 h 6391400"/>
              <a:gd name="connsiteX61" fmla="*/ 1443789 w 4584031"/>
              <a:gd name="connsiteY61" fmla="*/ 240631 h 6391400"/>
              <a:gd name="connsiteX62" fmla="*/ 1155031 w 4584031"/>
              <a:gd name="connsiteY62" fmla="*/ 0 h 6391400"/>
              <a:gd name="connsiteX63" fmla="*/ 1010652 w 4584031"/>
              <a:gd name="connsiteY63" fmla="*/ 120315 h 6391400"/>
              <a:gd name="connsiteX64" fmla="*/ 878305 w 4584031"/>
              <a:gd name="connsiteY64" fmla="*/ 12031 h 6391400"/>
              <a:gd name="connsiteX65" fmla="*/ 818147 w 4584031"/>
              <a:gd name="connsiteY65" fmla="*/ 156410 h 6391400"/>
              <a:gd name="connsiteX66" fmla="*/ 709863 w 4584031"/>
              <a:gd name="connsiteY66" fmla="*/ 96252 h 6391400"/>
              <a:gd name="connsiteX67" fmla="*/ 493295 w 4584031"/>
              <a:gd name="connsiteY67" fmla="*/ 397042 h 6391400"/>
              <a:gd name="connsiteX68" fmla="*/ 204537 w 4584031"/>
              <a:gd name="connsiteY68" fmla="*/ 505326 h 6391400"/>
              <a:gd name="connsiteX69" fmla="*/ 0 w 4584031"/>
              <a:gd name="connsiteY69" fmla="*/ 625642 h 6391400"/>
              <a:gd name="connsiteX70" fmla="*/ 541421 w 4584031"/>
              <a:gd name="connsiteY70" fmla="*/ 938463 h 6391400"/>
              <a:gd name="connsiteX71" fmla="*/ 204537 w 4584031"/>
              <a:gd name="connsiteY71" fmla="*/ 1082842 h 6391400"/>
              <a:gd name="connsiteX72" fmla="*/ 469231 w 4584031"/>
              <a:gd name="connsiteY72" fmla="*/ 1275347 h 6391400"/>
              <a:gd name="connsiteX73" fmla="*/ 156410 w 4584031"/>
              <a:gd name="connsiteY73" fmla="*/ 1323473 h 6391400"/>
              <a:gd name="connsiteX74" fmla="*/ 709863 w 4584031"/>
              <a:gd name="connsiteY74" fmla="*/ 1624263 h 6391400"/>
              <a:gd name="connsiteX75" fmla="*/ 709863 w 4584031"/>
              <a:gd name="connsiteY75" fmla="*/ 1720515 h 6391400"/>
              <a:gd name="connsiteX76" fmla="*/ 998621 w 4584031"/>
              <a:gd name="connsiteY76" fmla="*/ 1684421 h 6391400"/>
              <a:gd name="connsiteX77" fmla="*/ 1251284 w 4584031"/>
              <a:gd name="connsiteY77" fmla="*/ 1973179 h 6391400"/>
              <a:gd name="connsiteX78" fmla="*/ 1443789 w 4584031"/>
              <a:gd name="connsiteY78" fmla="*/ 1792705 h 6391400"/>
              <a:gd name="connsiteX79" fmla="*/ 1491916 w 4584031"/>
              <a:gd name="connsiteY79" fmla="*/ 2117557 h 6391400"/>
              <a:gd name="connsiteX80" fmla="*/ 1636295 w 4584031"/>
              <a:gd name="connsiteY80" fmla="*/ 2033336 h 6391400"/>
              <a:gd name="connsiteX81" fmla="*/ 1479884 w 4584031"/>
              <a:gd name="connsiteY81" fmla="*/ 2622884 h 6391400"/>
              <a:gd name="connsiteX82" fmla="*/ 1593306 w 4584031"/>
              <a:gd name="connsiteY82" fmla="*/ 2757112 h 6391400"/>
              <a:gd name="connsiteX83" fmla="*/ 1410828 w 4584031"/>
              <a:gd name="connsiteY83" fmla="*/ 3202656 h 6391400"/>
              <a:gd name="connsiteX84" fmla="*/ 1496302 w 4584031"/>
              <a:gd name="connsiteY84" fmla="*/ 3305299 h 6391400"/>
              <a:gd name="connsiteX85" fmla="*/ 1610852 w 4584031"/>
              <a:gd name="connsiteY85" fmla="*/ 3176211 h 6391400"/>
              <a:gd name="connsiteX86" fmla="*/ 1636295 w 4584031"/>
              <a:gd name="connsiteY86" fmla="*/ 3441031 h 6391400"/>
              <a:gd name="connsiteX87" fmla="*/ 1708985 w 4584031"/>
              <a:gd name="connsiteY87" fmla="*/ 3614737 h 6391400"/>
              <a:gd name="connsiteX88" fmla="*/ 1588168 w 4584031"/>
              <a:gd name="connsiteY88" fmla="*/ 3934326 h 6391400"/>
              <a:gd name="connsiteX89" fmla="*/ 1699209 w 4584031"/>
              <a:gd name="connsiteY89" fmla="*/ 4093117 h 6391400"/>
              <a:gd name="connsiteX90" fmla="*/ 1696452 w 4584031"/>
              <a:gd name="connsiteY90" fmla="*/ 4331368 h 6391400"/>
              <a:gd name="connsiteX91" fmla="*/ 1660483 w 4584031"/>
              <a:gd name="connsiteY91" fmla="*/ 4672388 h 6391400"/>
              <a:gd name="connsiteX92" fmla="*/ 1754480 w 4584031"/>
              <a:gd name="connsiteY92" fmla="*/ 4814511 h 6391400"/>
              <a:gd name="connsiteX93" fmla="*/ 1732547 w 4584031"/>
              <a:gd name="connsiteY93" fmla="*/ 5161547 h 6391400"/>
              <a:gd name="connsiteX94" fmla="*/ 1818022 w 4584031"/>
              <a:gd name="connsiteY94" fmla="*/ 5267199 h 6391400"/>
              <a:gd name="connsiteX95" fmla="*/ 1872289 w 4584031"/>
              <a:gd name="connsiteY95" fmla="*/ 5409071 h 6391400"/>
              <a:gd name="connsiteX96" fmla="*/ 1838826 w 4584031"/>
              <a:gd name="connsiteY96" fmla="*/ 5709109 h 6391400"/>
              <a:gd name="connsiteX97" fmla="*/ 1887078 w 4584031"/>
              <a:gd name="connsiteY97" fmla="*/ 5731543 h 6391400"/>
              <a:gd name="connsiteX98" fmla="*/ 1876926 w 4584031"/>
              <a:gd name="connsiteY98" fmla="*/ 5859379 h 6391400"/>
              <a:gd name="connsiteX99" fmla="*/ 1828800 w 4584031"/>
              <a:gd name="connsiteY99" fmla="*/ 6063915 h 6391400"/>
              <a:gd name="connsiteX100" fmla="*/ 1826669 w 4584031"/>
              <a:gd name="connsiteY100" fmla="*/ 6158288 h 6391400"/>
              <a:gd name="connsiteX101" fmla="*/ 1804235 w 4584031"/>
              <a:gd name="connsiteY101" fmla="*/ 6237622 h 6391400"/>
              <a:gd name="connsiteX102" fmla="*/ 1864895 w 4584031"/>
              <a:gd name="connsiteY102" fmla="*/ 6391400 h 6391400"/>
              <a:gd name="connsiteX0" fmla="*/ 1864895 w 4584031"/>
              <a:gd name="connsiteY0" fmla="*/ 6391400 h 6391400"/>
              <a:gd name="connsiteX1" fmla="*/ 2273717 w 4584031"/>
              <a:gd name="connsiteY1" fmla="*/ 6386513 h 6391400"/>
              <a:gd name="connsiteX2" fmla="*/ 2229978 w 4584031"/>
              <a:gd name="connsiteY2" fmla="*/ 6283993 h 6391400"/>
              <a:gd name="connsiteX3" fmla="*/ 2265697 w 4584031"/>
              <a:gd name="connsiteY3" fmla="*/ 6188743 h 6391400"/>
              <a:gd name="connsiteX4" fmla="*/ 2237873 w 4584031"/>
              <a:gd name="connsiteY4" fmla="*/ 6075947 h 6391400"/>
              <a:gd name="connsiteX5" fmla="*/ 2295149 w 4584031"/>
              <a:gd name="connsiteY5" fmla="*/ 6023183 h 6391400"/>
              <a:gd name="connsiteX6" fmla="*/ 2268078 w 4584031"/>
              <a:gd name="connsiteY6" fmla="*/ 5783931 h 6391400"/>
              <a:gd name="connsiteX7" fmla="*/ 2307807 w 4584031"/>
              <a:gd name="connsiteY7" fmla="*/ 5663865 h 6391400"/>
              <a:gd name="connsiteX8" fmla="*/ 2277603 w 4584031"/>
              <a:gd name="connsiteY8" fmla="*/ 5457699 h 6391400"/>
              <a:gd name="connsiteX9" fmla="*/ 2280360 w 4584031"/>
              <a:gd name="connsiteY9" fmla="*/ 5212807 h 6391400"/>
              <a:gd name="connsiteX10" fmla="*/ 2365709 w 4584031"/>
              <a:gd name="connsiteY10" fmla="*/ 5168064 h 6391400"/>
              <a:gd name="connsiteX11" fmla="*/ 2346282 w 4584031"/>
              <a:gd name="connsiteY11" fmla="*/ 5009648 h 6391400"/>
              <a:gd name="connsiteX12" fmla="*/ 2285498 w 4584031"/>
              <a:gd name="connsiteY12" fmla="*/ 4978317 h 6391400"/>
              <a:gd name="connsiteX13" fmla="*/ 2310063 w 4584031"/>
              <a:gd name="connsiteY13" fmla="*/ 4836694 h 6391400"/>
              <a:gd name="connsiteX14" fmla="*/ 2495926 w 4584031"/>
              <a:gd name="connsiteY14" fmla="*/ 4631531 h 6391400"/>
              <a:gd name="connsiteX15" fmla="*/ 2370345 w 4584031"/>
              <a:gd name="connsiteY15" fmla="*/ 4484144 h 6391400"/>
              <a:gd name="connsiteX16" fmla="*/ 2320465 w 4584031"/>
              <a:gd name="connsiteY16" fmla="*/ 4200399 h 6391400"/>
              <a:gd name="connsiteX17" fmla="*/ 2344152 w 4584031"/>
              <a:gd name="connsiteY17" fmla="*/ 3821279 h 6391400"/>
              <a:gd name="connsiteX18" fmla="*/ 2446672 w 4584031"/>
              <a:gd name="connsiteY18" fmla="*/ 3831306 h 6391400"/>
              <a:gd name="connsiteX19" fmla="*/ 2523748 w 4584031"/>
              <a:gd name="connsiteY19" fmla="*/ 3717757 h 6391400"/>
              <a:gd name="connsiteX20" fmla="*/ 2430003 w 4584031"/>
              <a:gd name="connsiteY20" fmla="*/ 3382754 h 6391400"/>
              <a:gd name="connsiteX21" fmla="*/ 2531769 w 4584031"/>
              <a:gd name="connsiteY21" fmla="*/ 3157036 h 6391400"/>
              <a:gd name="connsiteX22" fmla="*/ 2481262 w 4584031"/>
              <a:gd name="connsiteY22" fmla="*/ 3030579 h 6391400"/>
              <a:gd name="connsiteX23" fmla="*/ 2513347 w 4584031"/>
              <a:gd name="connsiteY23" fmla="*/ 2893093 h 6391400"/>
              <a:gd name="connsiteX24" fmla="*/ 2476124 w 4584031"/>
              <a:gd name="connsiteY24" fmla="*/ 2688682 h 6391400"/>
              <a:gd name="connsiteX25" fmla="*/ 2563227 w 4584031"/>
              <a:gd name="connsiteY25" fmla="*/ 2791702 h 6391400"/>
              <a:gd name="connsiteX26" fmla="*/ 2632409 w 4584031"/>
              <a:gd name="connsiteY26" fmla="*/ 2631156 h 6391400"/>
              <a:gd name="connsiteX27" fmla="*/ 2543175 w 4584031"/>
              <a:gd name="connsiteY27" fmla="*/ 2442410 h 6391400"/>
              <a:gd name="connsiteX28" fmla="*/ 2610852 w 4584031"/>
              <a:gd name="connsiteY28" fmla="*/ 2261936 h 6391400"/>
              <a:gd name="connsiteX29" fmla="*/ 2514600 w 4584031"/>
              <a:gd name="connsiteY29" fmla="*/ 2189747 h 6391400"/>
              <a:gd name="connsiteX30" fmla="*/ 2598821 w 4584031"/>
              <a:gd name="connsiteY30" fmla="*/ 1913021 h 6391400"/>
              <a:gd name="connsiteX31" fmla="*/ 2683042 w 4584031"/>
              <a:gd name="connsiteY31" fmla="*/ 1624263 h 6391400"/>
              <a:gd name="connsiteX32" fmla="*/ 3068052 w 4584031"/>
              <a:gd name="connsiteY32" fmla="*/ 1528010 h 6391400"/>
              <a:gd name="connsiteX33" fmla="*/ 3392905 w 4584031"/>
              <a:gd name="connsiteY33" fmla="*/ 1636294 h 6391400"/>
              <a:gd name="connsiteX34" fmla="*/ 3284621 w 4584031"/>
              <a:gd name="connsiteY34" fmla="*/ 1371600 h 6391400"/>
              <a:gd name="connsiteX35" fmla="*/ 3693695 w 4584031"/>
              <a:gd name="connsiteY35" fmla="*/ 1383631 h 6391400"/>
              <a:gd name="connsiteX36" fmla="*/ 3934326 w 4584031"/>
              <a:gd name="connsiteY36" fmla="*/ 1263315 h 6391400"/>
              <a:gd name="connsiteX37" fmla="*/ 3886200 w 4584031"/>
              <a:gd name="connsiteY37" fmla="*/ 1155031 h 6391400"/>
              <a:gd name="connsiteX38" fmla="*/ 4211052 w 4584031"/>
              <a:gd name="connsiteY38" fmla="*/ 1167063 h 6391400"/>
              <a:gd name="connsiteX39" fmla="*/ 4584031 w 4584031"/>
              <a:gd name="connsiteY39" fmla="*/ 878305 h 6391400"/>
              <a:gd name="connsiteX40" fmla="*/ 4259179 w 4584031"/>
              <a:gd name="connsiteY40" fmla="*/ 842210 h 6391400"/>
              <a:gd name="connsiteX41" fmla="*/ 3741821 w 4584031"/>
              <a:gd name="connsiteY41" fmla="*/ 1058779 h 6391400"/>
              <a:gd name="connsiteX42" fmla="*/ 3693695 w 4584031"/>
              <a:gd name="connsiteY42" fmla="*/ 1010652 h 6391400"/>
              <a:gd name="connsiteX43" fmla="*/ 4042610 w 4584031"/>
              <a:gd name="connsiteY43" fmla="*/ 745957 h 6391400"/>
              <a:gd name="connsiteX44" fmla="*/ 3886200 w 4584031"/>
              <a:gd name="connsiteY44" fmla="*/ 637673 h 6391400"/>
              <a:gd name="connsiteX45" fmla="*/ 3886200 w 4584031"/>
              <a:gd name="connsiteY45" fmla="*/ 637673 h 6391400"/>
              <a:gd name="connsiteX46" fmla="*/ 3645568 w 4584031"/>
              <a:gd name="connsiteY46" fmla="*/ 613610 h 6391400"/>
              <a:gd name="connsiteX47" fmla="*/ 3657600 w 4584031"/>
              <a:gd name="connsiteY47" fmla="*/ 288757 h 6391400"/>
              <a:gd name="connsiteX48" fmla="*/ 3320716 w 4584031"/>
              <a:gd name="connsiteY48" fmla="*/ 372979 h 6391400"/>
              <a:gd name="connsiteX49" fmla="*/ 3176337 w 4584031"/>
              <a:gd name="connsiteY49" fmla="*/ 457200 h 6391400"/>
              <a:gd name="connsiteX50" fmla="*/ 2959768 w 4584031"/>
              <a:gd name="connsiteY50" fmla="*/ 300789 h 6391400"/>
              <a:gd name="connsiteX51" fmla="*/ 2827421 w 4584031"/>
              <a:gd name="connsiteY51" fmla="*/ 156410 h 6391400"/>
              <a:gd name="connsiteX52" fmla="*/ 2610852 w 4584031"/>
              <a:gd name="connsiteY52" fmla="*/ 336884 h 6391400"/>
              <a:gd name="connsiteX53" fmla="*/ 2478505 w 4584031"/>
              <a:gd name="connsiteY53" fmla="*/ 132347 h 6391400"/>
              <a:gd name="connsiteX54" fmla="*/ 2310063 w 4584031"/>
              <a:gd name="connsiteY54" fmla="*/ 228600 h 6391400"/>
              <a:gd name="connsiteX55" fmla="*/ 2213810 w 4584031"/>
              <a:gd name="connsiteY55" fmla="*/ 360947 h 6391400"/>
              <a:gd name="connsiteX56" fmla="*/ 2141621 w 4584031"/>
              <a:gd name="connsiteY56" fmla="*/ 120315 h 6391400"/>
              <a:gd name="connsiteX57" fmla="*/ 1973179 w 4584031"/>
              <a:gd name="connsiteY57" fmla="*/ 180473 h 6391400"/>
              <a:gd name="connsiteX58" fmla="*/ 1973179 w 4584031"/>
              <a:gd name="connsiteY58" fmla="*/ 180473 h 6391400"/>
              <a:gd name="connsiteX59" fmla="*/ 1684421 w 4584031"/>
              <a:gd name="connsiteY59" fmla="*/ 36094 h 6391400"/>
              <a:gd name="connsiteX60" fmla="*/ 1576137 w 4584031"/>
              <a:gd name="connsiteY60" fmla="*/ 204536 h 6391400"/>
              <a:gd name="connsiteX61" fmla="*/ 1443789 w 4584031"/>
              <a:gd name="connsiteY61" fmla="*/ 240631 h 6391400"/>
              <a:gd name="connsiteX62" fmla="*/ 1155031 w 4584031"/>
              <a:gd name="connsiteY62" fmla="*/ 0 h 6391400"/>
              <a:gd name="connsiteX63" fmla="*/ 1010652 w 4584031"/>
              <a:gd name="connsiteY63" fmla="*/ 120315 h 6391400"/>
              <a:gd name="connsiteX64" fmla="*/ 878305 w 4584031"/>
              <a:gd name="connsiteY64" fmla="*/ 12031 h 6391400"/>
              <a:gd name="connsiteX65" fmla="*/ 818147 w 4584031"/>
              <a:gd name="connsiteY65" fmla="*/ 156410 h 6391400"/>
              <a:gd name="connsiteX66" fmla="*/ 709863 w 4584031"/>
              <a:gd name="connsiteY66" fmla="*/ 96252 h 6391400"/>
              <a:gd name="connsiteX67" fmla="*/ 493295 w 4584031"/>
              <a:gd name="connsiteY67" fmla="*/ 397042 h 6391400"/>
              <a:gd name="connsiteX68" fmla="*/ 204537 w 4584031"/>
              <a:gd name="connsiteY68" fmla="*/ 505326 h 6391400"/>
              <a:gd name="connsiteX69" fmla="*/ 0 w 4584031"/>
              <a:gd name="connsiteY69" fmla="*/ 625642 h 6391400"/>
              <a:gd name="connsiteX70" fmla="*/ 541421 w 4584031"/>
              <a:gd name="connsiteY70" fmla="*/ 938463 h 6391400"/>
              <a:gd name="connsiteX71" fmla="*/ 204537 w 4584031"/>
              <a:gd name="connsiteY71" fmla="*/ 1082842 h 6391400"/>
              <a:gd name="connsiteX72" fmla="*/ 469231 w 4584031"/>
              <a:gd name="connsiteY72" fmla="*/ 1275347 h 6391400"/>
              <a:gd name="connsiteX73" fmla="*/ 156410 w 4584031"/>
              <a:gd name="connsiteY73" fmla="*/ 1323473 h 6391400"/>
              <a:gd name="connsiteX74" fmla="*/ 709863 w 4584031"/>
              <a:gd name="connsiteY74" fmla="*/ 1624263 h 6391400"/>
              <a:gd name="connsiteX75" fmla="*/ 709863 w 4584031"/>
              <a:gd name="connsiteY75" fmla="*/ 1720515 h 6391400"/>
              <a:gd name="connsiteX76" fmla="*/ 998621 w 4584031"/>
              <a:gd name="connsiteY76" fmla="*/ 1684421 h 6391400"/>
              <a:gd name="connsiteX77" fmla="*/ 1251284 w 4584031"/>
              <a:gd name="connsiteY77" fmla="*/ 1973179 h 6391400"/>
              <a:gd name="connsiteX78" fmla="*/ 1443789 w 4584031"/>
              <a:gd name="connsiteY78" fmla="*/ 1792705 h 6391400"/>
              <a:gd name="connsiteX79" fmla="*/ 1491916 w 4584031"/>
              <a:gd name="connsiteY79" fmla="*/ 2117557 h 6391400"/>
              <a:gd name="connsiteX80" fmla="*/ 1636295 w 4584031"/>
              <a:gd name="connsiteY80" fmla="*/ 2033336 h 6391400"/>
              <a:gd name="connsiteX81" fmla="*/ 1479884 w 4584031"/>
              <a:gd name="connsiteY81" fmla="*/ 2622884 h 6391400"/>
              <a:gd name="connsiteX82" fmla="*/ 1593306 w 4584031"/>
              <a:gd name="connsiteY82" fmla="*/ 2757112 h 6391400"/>
              <a:gd name="connsiteX83" fmla="*/ 1410828 w 4584031"/>
              <a:gd name="connsiteY83" fmla="*/ 3202656 h 6391400"/>
              <a:gd name="connsiteX84" fmla="*/ 1496302 w 4584031"/>
              <a:gd name="connsiteY84" fmla="*/ 3305299 h 6391400"/>
              <a:gd name="connsiteX85" fmla="*/ 1610852 w 4584031"/>
              <a:gd name="connsiteY85" fmla="*/ 3176211 h 6391400"/>
              <a:gd name="connsiteX86" fmla="*/ 1636295 w 4584031"/>
              <a:gd name="connsiteY86" fmla="*/ 3441031 h 6391400"/>
              <a:gd name="connsiteX87" fmla="*/ 1708985 w 4584031"/>
              <a:gd name="connsiteY87" fmla="*/ 3614737 h 6391400"/>
              <a:gd name="connsiteX88" fmla="*/ 1588168 w 4584031"/>
              <a:gd name="connsiteY88" fmla="*/ 3934326 h 6391400"/>
              <a:gd name="connsiteX89" fmla="*/ 1699209 w 4584031"/>
              <a:gd name="connsiteY89" fmla="*/ 4093117 h 6391400"/>
              <a:gd name="connsiteX90" fmla="*/ 1696452 w 4584031"/>
              <a:gd name="connsiteY90" fmla="*/ 4331368 h 6391400"/>
              <a:gd name="connsiteX91" fmla="*/ 1660483 w 4584031"/>
              <a:gd name="connsiteY91" fmla="*/ 4672388 h 6391400"/>
              <a:gd name="connsiteX92" fmla="*/ 1754480 w 4584031"/>
              <a:gd name="connsiteY92" fmla="*/ 4814511 h 6391400"/>
              <a:gd name="connsiteX93" fmla="*/ 1732547 w 4584031"/>
              <a:gd name="connsiteY93" fmla="*/ 5161547 h 6391400"/>
              <a:gd name="connsiteX94" fmla="*/ 1818022 w 4584031"/>
              <a:gd name="connsiteY94" fmla="*/ 5267199 h 6391400"/>
              <a:gd name="connsiteX95" fmla="*/ 1872289 w 4584031"/>
              <a:gd name="connsiteY95" fmla="*/ 5409071 h 6391400"/>
              <a:gd name="connsiteX96" fmla="*/ 1838826 w 4584031"/>
              <a:gd name="connsiteY96" fmla="*/ 5709109 h 6391400"/>
              <a:gd name="connsiteX97" fmla="*/ 1887078 w 4584031"/>
              <a:gd name="connsiteY97" fmla="*/ 5731543 h 6391400"/>
              <a:gd name="connsiteX98" fmla="*/ 1876926 w 4584031"/>
              <a:gd name="connsiteY98" fmla="*/ 5859379 h 6391400"/>
              <a:gd name="connsiteX99" fmla="*/ 1828800 w 4584031"/>
              <a:gd name="connsiteY99" fmla="*/ 6063915 h 6391400"/>
              <a:gd name="connsiteX100" fmla="*/ 1826669 w 4584031"/>
              <a:gd name="connsiteY100" fmla="*/ 6158288 h 6391400"/>
              <a:gd name="connsiteX101" fmla="*/ 1804235 w 4584031"/>
              <a:gd name="connsiteY101" fmla="*/ 6237622 h 6391400"/>
              <a:gd name="connsiteX102" fmla="*/ 1864895 w 4584031"/>
              <a:gd name="connsiteY102" fmla="*/ 6391400 h 6391400"/>
              <a:gd name="connsiteX0" fmla="*/ 1864895 w 4584031"/>
              <a:gd name="connsiteY0" fmla="*/ 6391400 h 6391400"/>
              <a:gd name="connsiteX1" fmla="*/ 2273717 w 4584031"/>
              <a:gd name="connsiteY1" fmla="*/ 6386513 h 6391400"/>
              <a:gd name="connsiteX2" fmla="*/ 2229978 w 4584031"/>
              <a:gd name="connsiteY2" fmla="*/ 6283993 h 6391400"/>
              <a:gd name="connsiteX3" fmla="*/ 2265697 w 4584031"/>
              <a:gd name="connsiteY3" fmla="*/ 6188743 h 6391400"/>
              <a:gd name="connsiteX4" fmla="*/ 2237873 w 4584031"/>
              <a:gd name="connsiteY4" fmla="*/ 6075947 h 6391400"/>
              <a:gd name="connsiteX5" fmla="*/ 2295149 w 4584031"/>
              <a:gd name="connsiteY5" fmla="*/ 6023183 h 6391400"/>
              <a:gd name="connsiteX6" fmla="*/ 2268078 w 4584031"/>
              <a:gd name="connsiteY6" fmla="*/ 5783931 h 6391400"/>
              <a:gd name="connsiteX7" fmla="*/ 2307807 w 4584031"/>
              <a:gd name="connsiteY7" fmla="*/ 5663865 h 6391400"/>
              <a:gd name="connsiteX8" fmla="*/ 2277603 w 4584031"/>
              <a:gd name="connsiteY8" fmla="*/ 5457699 h 6391400"/>
              <a:gd name="connsiteX9" fmla="*/ 2280360 w 4584031"/>
              <a:gd name="connsiteY9" fmla="*/ 5212807 h 6391400"/>
              <a:gd name="connsiteX10" fmla="*/ 2365709 w 4584031"/>
              <a:gd name="connsiteY10" fmla="*/ 5168064 h 6391400"/>
              <a:gd name="connsiteX11" fmla="*/ 2346282 w 4584031"/>
              <a:gd name="connsiteY11" fmla="*/ 5009648 h 6391400"/>
              <a:gd name="connsiteX12" fmla="*/ 2285498 w 4584031"/>
              <a:gd name="connsiteY12" fmla="*/ 4978317 h 6391400"/>
              <a:gd name="connsiteX13" fmla="*/ 2310063 w 4584031"/>
              <a:gd name="connsiteY13" fmla="*/ 4836694 h 6391400"/>
              <a:gd name="connsiteX14" fmla="*/ 2495926 w 4584031"/>
              <a:gd name="connsiteY14" fmla="*/ 4631531 h 6391400"/>
              <a:gd name="connsiteX15" fmla="*/ 2370345 w 4584031"/>
              <a:gd name="connsiteY15" fmla="*/ 4484144 h 6391400"/>
              <a:gd name="connsiteX16" fmla="*/ 2320465 w 4584031"/>
              <a:gd name="connsiteY16" fmla="*/ 4200399 h 6391400"/>
              <a:gd name="connsiteX17" fmla="*/ 2344152 w 4584031"/>
              <a:gd name="connsiteY17" fmla="*/ 3821279 h 6391400"/>
              <a:gd name="connsiteX18" fmla="*/ 2446672 w 4584031"/>
              <a:gd name="connsiteY18" fmla="*/ 3831306 h 6391400"/>
              <a:gd name="connsiteX19" fmla="*/ 2523748 w 4584031"/>
              <a:gd name="connsiteY19" fmla="*/ 3717757 h 6391400"/>
              <a:gd name="connsiteX20" fmla="*/ 2430003 w 4584031"/>
              <a:gd name="connsiteY20" fmla="*/ 3382754 h 6391400"/>
              <a:gd name="connsiteX21" fmla="*/ 2531769 w 4584031"/>
              <a:gd name="connsiteY21" fmla="*/ 3157036 h 6391400"/>
              <a:gd name="connsiteX22" fmla="*/ 2481262 w 4584031"/>
              <a:gd name="connsiteY22" fmla="*/ 3030579 h 6391400"/>
              <a:gd name="connsiteX23" fmla="*/ 2513347 w 4584031"/>
              <a:gd name="connsiteY23" fmla="*/ 2893093 h 6391400"/>
              <a:gd name="connsiteX24" fmla="*/ 2476124 w 4584031"/>
              <a:gd name="connsiteY24" fmla="*/ 2688682 h 6391400"/>
              <a:gd name="connsiteX25" fmla="*/ 2563227 w 4584031"/>
              <a:gd name="connsiteY25" fmla="*/ 2791702 h 6391400"/>
              <a:gd name="connsiteX26" fmla="*/ 2632409 w 4584031"/>
              <a:gd name="connsiteY26" fmla="*/ 2631156 h 6391400"/>
              <a:gd name="connsiteX27" fmla="*/ 2543175 w 4584031"/>
              <a:gd name="connsiteY27" fmla="*/ 2442410 h 6391400"/>
              <a:gd name="connsiteX28" fmla="*/ 2610852 w 4584031"/>
              <a:gd name="connsiteY28" fmla="*/ 2261936 h 6391400"/>
              <a:gd name="connsiteX29" fmla="*/ 2514600 w 4584031"/>
              <a:gd name="connsiteY29" fmla="*/ 2189747 h 6391400"/>
              <a:gd name="connsiteX30" fmla="*/ 2598821 w 4584031"/>
              <a:gd name="connsiteY30" fmla="*/ 1913021 h 6391400"/>
              <a:gd name="connsiteX31" fmla="*/ 2683042 w 4584031"/>
              <a:gd name="connsiteY31" fmla="*/ 1624263 h 6391400"/>
              <a:gd name="connsiteX32" fmla="*/ 3068052 w 4584031"/>
              <a:gd name="connsiteY32" fmla="*/ 1528010 h 6391400"/>
              <a:gd name="connsiteX33" fmla="*/ 3392905 w 4584031"/>
              <a:gd name="connsiteY33" fmla="*/ 1636294 h 6391400"/>
              <a:gd name="connsiteX34" fmla="*/ 3284621 w 4584031"/>
              <a:gd name="connsiteY34" fmla="*/ 1371600 h 6391400"/>
              <a:gd name="connsiteX35" fmla="*/ 3693695 w 4584031"/>
              <a:gd name="connsiteY35" fmla="*/ 1383631 h 6391400"/>
              <a:gd name="connsiteX36" fmla="*/ 3934326 w 4584031"/>
              <a:gd name="connsiteY36" fmla="*/ 1263315 h 6391400"/>
              <a:gd name="connsiteX37" fmla="*/ 3886200 w 4584031"/>
              <a:gd name="connsiteY37" fmla="*/ 1155031 h 6391400"/>
              <a:gd name="connsiteX38" fmla="*/ 4211052 w 4584031"/>
              <a:gd name="connsiteY38" fmla="*/ 1167063 h 6391400"/>
              <a:gd name="connsiteX39" fmla="*/ 4584031 w 4584031"/>
              <a:gd name="connsiteY39" fmla="*/ 878305 h 6391400"/>
              <a:gd name="connsiteX40" fmla="*/ 4259179 w 4584031"/>
              <a:gd name="connsiteY40" fmla="*/ 842210 h 6391400"/>
              <a:gd name="connsiteX41" fmla="*/ 3741821 w 4584031"/>
              <a:gd name="connsiteY41" fmla="*/ 1058779 h 6391400"/>
              <a:gd name="connsiteX42" fmla="*/ 3693695 w 4584031"/>
              <a:gd name="connsiteY42" fmla="*/ 1010652 h 6391400"/>
              <a:gd name="connsiteX43" fmla="*/ 4042610 w 4584031"/>
              <a:gd name="connsiteY43" fmla="*/ 745957 h 6391400"/>
              <a:gd name="connsiteX44" fmla="*/ 3886200 w 4584031"/>
              <a:gd name="connsiteY44" fmla="*/ 637673 h 6391400"/>
              <a:gd name="connsiteX45" fmla="*/ 3886200 w 4584031"/>
              <a:gd name="connsiteY45" fmla="*/ 637673 h 6391400"/>
              <a:gd name="connsiteX46" fmla="*/ 3645568 w 4584031"/>
              <a:gd name="connsiteY46" fmla="*/ 613610 h 6391400"/>
              <a:gd name="connsiteX47" fmla="*/ 3657600 w 4584031"/>
              <a:gd name="connsiteY47" fmla="*/ 288757 h 6391400"/>
              <a:gd name="connsiteX48" fmla="*/ 3320716 w 4584031"/>
              <a:gd name="connsiteY48" fmla="*/ 372979 h 6391400"/>
              <a:gd name="connsiteX49" fmla="*/ 3176337 w 4584031"/>
              <a:gd name="connsiteY49" fmla="*/ 457200 h 6391400"/>
              <a:gd name="connsiteX50" fmla="*/ 2959768 w 4584031"/>
              <a:gd name="connsiteY50" fmla="*/ 300789 h 6391400"/>
              <a:gd name="connsiteX51" fmla="*/ 2827421 w 4584031"/>
              <a:gd name="connsiteY51" fmla="*/ 156410 h 6391400"/>
              <a:gd name="connsiteX52" fmla="*/ 2610852 w 4584031"/>
              <a:gd name="connsiteY52" fmla="*/ 336884 h 6391400"/>
              <a:gd name="connsiteX53" fmla="*/ 2478505 w 4584031"/>
              <a:gd name="connsiteY53" fmla="*/ 132347 h 6391400"/>
              <a:gd name="connsiteX54" fmla="*/ 2310063 w 4584031"/>
              <a:gd name="connsiteY54" fmla="*/ 228600 h 6391400"/>
              <a:gd name="connsiteX55" fmla="*/ 2213810 w 4584031"/>
              <a:gd name="connsiteY55" fmla="*/ 360947 h 6391400"/>
              <a:gd name="connsiteX56" fmla="*/ 2141621 w 4584031"/>
              <a:gd name="connsiteY56" fmla="*/ 120315 h 6391400"/>
              <a:gd name="connsiteX57" fmla="*/ 1973179 w 4584031"/>
              <a:gd name="connsiteY57" fmla="*/ 180473 h 6391400"/>
              <a:gd name="connsiteX58" fmla="*/ 1973179 w 4584031"/>
              <a:gd name="connsiteY58" fmla="*/ 180473 h 6391400"/>
              <a:gd name="connsiteX59" fmla="*/ 1684421 w 4584031"/>
              <a:gd name="connsiteY59" fmla="*/ 36094 h 6391400"/>
              <a:gd name="connsiteX60" fmla="*/ 1576137 w 4584031"/>
              <a:gd name="connsiteY60" fmla="*/ 204536 h 6391400"/>
              <a:gd name="connsiteX61" fmla="*/ 1443789 w 4584031"/>
              <a:gd name="connsiteY61" fmla="*/ 240631 h 6391400"/>
              <a:gd name="connsiteX62" fmla="*/ 1155031 w 4584031"/>
              <a:gd name="connsiteY62" fmla="*/ 0 h 6391400"/>
              <a:gd name="connsiteX63" fmla="*/ 1010652 w 4584031"/>
              <a:gd name="connsiteY63" fmla="*/ 120315 h 6391400"/>
              <a:gd name="connsiteX64" fmla="*/ 878305 w 4584031"/>
              <a:gd name="connsiteY64" fmla="*/ 12031 h 6391400"/>
              <a:gd name="connsiteX65" fmla="*/ 818147 w 4584031"/>
              <a:gd name="connsiteY65" fmla="*/ 156410 h 6391400"/>
              <a:gd name="connsiteX66" fmla="*/ 709863 w 4584031"/>
              <a:gd name="connsiteY66" fmla="*/ 96252 h 6391400"/>
              <a:gd name="connsiteX67" fmla="*/ 493295 w 4584031"/>
              <a:gd name="connsiteY67" fmla="*/ 397042 h 6391400"/>
              <a:gd name="connsiteX68" fmla="*/ 204537 w 4584031"/>
              <a:gd name="connsiteY68" fmla="*/ 505326 h 6391400"/>
              <a:gd name="connsiteX69" fmla="*/ 0 w 4584031"/>
              <a:gd name="connsiteY69" fmla="*/ 625642 h 6391400"/>
              <a:gd name="connsiteX70" fmla="*/ 541421 w 4584031"/>
              <a:gd name="connsiteY70" fmla="*/ 938463 h 6391400"/>
              <a:gd name="connsiteX71" fmla="*/ 204537 w 4584031"/>
              <a:gd name="connsiteY71" fmla="*/ 1082842 h 6391400"/>
              <a:gd name="connsiteX72" fmla="*/ 469231 w 4584031"/>
              <a:gd name="connsiteY72" fmla="*/ 1275347 h 6391400"/>
              <a:gd name="connsiteX73" fmla="*/ 156410 w 4584031"/>
              <a:gd name="connsiteY73" fmla="*/ 1323473 h 6391400"/>
              <a:gd name="connsiteX74" fmla="*/ 709863 w 4584031"/>
              <a:gd name="connsiteY74" fmla="*/ 1624263 h 6391400"/>
              <a:gd name="connsiteX75" fmla="*/ 709863 w 4584031"/>
              <a:gd name="connsiteY75" fmla="*/ 1720515 h 6391400"/>
              <a:gd name="connsiteX76" fmla="*/ 998621 w 4584031"/>
              <a:gd name="connsiteY76" fmla="*/ 1684421 h 6391400"/>
              <a:gd name="connsiteX77" fmla="*/ 1251284 w 4584031"/>
              <a:gd name="connsiteY77" fmla="*/ 1973179 h 6391400"/>
              <a:gd name="connsiteX78" fmla="*/ 1443789 w 4584031"/>
              <a:gd name="connsiteY78" fmla="*/ 1792705 h 6391400"/>
              <a:gd name="connsiteX79" fmla="*/ 1491916 w 4584031"/>
              <a:gd name="connsiteY79" fmla="*/ 2117557 h 6391400"/>
              <a:gd name="connsiteX80" fmla="*/ 1731545 w 4584031"/>
              <a:gd name="connsiteY80" fmla="*/ 2030955 h 6391400"/>
              <a:gd name="connsiteX81" fmla="*/ 1479884 w 4584031"/>
              <a:gd name="connsiteY81" fmla="*/ 2622884 h 6391400"/>
              <a:gd name="connsiteX82" fmla="*/ 1593306 w 4584031"/>
              <a:gd name="connsiteY82" fmla="*/ 2757112 h 6391400"/>
              <a:gd name="connsiteX83" fmla="*/ 1410828 w 4584031"/>
              <a:gd name="connsiteY83" fmla="*/ 3202656 h 6391400"/>
              <a:gd name="connsiteX84" fmla="*/ 1496302 w 4584031"/>
              <a:gd name="connsiteY84" fmla="*/ 3305299 h 6391400"/>
              <a:gd name="connsiteX85" fmla="*/ 1610852 w 4584031"/>
              <a:gd name="connsiteY85" fmla="*/ 3176211 h 6391400"/>
              <a:gd name="connsiteX86" fmla="*/ 1636295 w 4584031"/>
              <a:gd name="connsiteY86" fmla="*/ 3441031 h 6391400"/>
              <a:gd name="connsiteX87" fmla="*/ 1708985 w 4584031"/>
              <a:gd name="connsiteY87" fmla="*/ 3614737 h 6391400"/>
              <a:gd name="connsiteX88" fmla="*/ 1588168 w 4584031"/>
              <a:gd name="connsiteY88" fmla="*/ 3934326 h 6391400"/>
              <a:gd name="connsiteX89" fmla="*/ 1699209 w 4584031"/>
              <a:gd name="connsiteY89" fmla="*/ 4093117 h 6391400"/>
              <a:gd name="connsiteX90" fmla="*/ 1696452 w 4584031"/>
              <a:gd name="connsiteY90" fmla="*/ 4331368 h 6391400"/>
              <a:gd name="connsiteX91" fmla="*/ 1660483 w 4584031"/>
              <a:gd name="connsiteY91" fmla="*/ 4672388 h 6391400"/>
              <a:gd name="connsiteX92" fmla="*/ 1754480 w 4584031"/>
              <a:gd name="connsiteY92" fmla="*/ 4814511 h 6391400"/>
              <a:gd name="connsiteX93" fmla="*/ 1732547 w 4584031"/>
              <a:gd name="connsiteY93" fmla="*/ 5161547 h 6391400"/>
              <a:gd name="connsiteX94" fmla="*/ 1818022 w 4584031"/>
              <a:gd name="connsiteY94" fmla="*/ 5267199 h 6391400"/>
              <a:gd name="connsiteX95" fmla="*/ 1872289 w 4584031"/>
              <a:gd name="connsiteY95" fmla="*/ 5409071 h 6391400"/>
              <a:gd name="connsiteX96" fmla="*/ 1838826 w 4584031"/>
              <a:gd name="connsiteY96" fmla="*/ 5709109 h 6391400"/>
              <a:gd name="connsiteX97" fmla="*/ 1887078 w 4584031"/>
              <a:gd name="connsiteY97" fmla="*/ 5731543 h 6391400"/>
              <a:gd name="connsiteX98" fmla="*/ 1876926 w 4584031"/>
              <a:gd name="connsiteY98" fmla="*/ 5859379 h 6391400"/>
              <a:gd name="connsiteX99" fmla="*/ 1828800 w 4584031"/>
              <a:gd name="connsiteY99" fmla="*/ 6063915 h 6391400"/>
              <a:gd name="connsiteX100" fmla="*/ 1826669 w 4584031"/>
              <a:gd name="connsiteY100" fmla="*/ 6158288 h 6391400"/>
              <a:gd name="connsiteX101" fmla="*/ 1804235 w 4584031"/>
              <a:gd name="connsiteY101" fmla="*/ 6237622 h 6391400"/>
              <a:gd name="connsiteX102" fmla="*/ 1864895 w 4584031"/>
              <a:gd name="connsiteY102" fmla="*/ 6391400 h 6391400"/>
              <a:gd name="connsiteX0" fmla="*/ 1864895 w 4584031"/>
              <a:gd name="connsiteY0" fmla="*/ 6391400 h 6391400"/>
              <a:gd name="connsiteX1" fmla="*/ 2273717 w 4584031"/>
              <a:gd name="connsiteY1" fmla="*/ 6386513 h 6391400"/>
              <a:gd name="connsiteX2" fmla="*/ 2229978 w 4584031"/>
              <a:gd name="connsiteY2" fmla="*/ 6283993 h 6391400"/>
              <a:gd name="connsiteX3" fmla="*/ 2265697 w 4584031"/>
              <a:gd name="connsiteY3" fmla="*/ 6188743 h 6391400"/>
              <a:gd name="connsiteX4" fmla="*/ 2237873 w 4584031"/>
              <a:gd name="connsiteY4" fmla="*/ 6075947 h 6391400"/>
              <a:gd name="connsiteX5" fmla="*/ 2295149 w 4584031"/>
              <a:gd name="connsiteY5" fmla="*/ 6023183 h 6391400"/>
              <a:gd name="connsiteX6" fmla="*/ 2268078 w 4584031"/>
              <a:gd name="connsiteY6" fmla="*/ 5783931 h 6391400"/>
              <a:gd name="connsiteX7" fmla="*/ 2307807 w 4584031"/>
              <a:gd name="connsiteY7" fmla="*/ 5663865 h 6391400"/>
              <a:gd name="connsiteX8" fmla="*/ 2277603 w 4584031"/>
              <a:gd name="connsiteY8" fmla="*/ 5457699 h 6391400"/>
              <a:gd name="connsiteX9" fmla="*/ 2280360 w 4584031"/>
              <a:gd name="connsiteY9" fmla="*/ 5212807 h 6391400"/>
              <a:gd name="connsiteX10" fmla="*/ 2365709 w 4584031"/>
              <a:gd name="connsiteY10" fmla="*/ 5168064 h 6391400"/>
              <a:gd name="connsiteX11" fmla="*/ 2346282 w 4584031"/>
              <a:gd name="connsiteY11" fmla="*/ 5009648 h 6391400"/>
              <a:gd name="connsiteX12" fmla="*/ 2285498 w 4584031"/>
              <a:gd name="connsiteY12" fmla="*/ 4978317 h 6391400"/>
              <a:gd name="connsiteX13" fmla="*/ 2310063 w 4584031"/>
              <a:gd name="connsiteY13" fmla="*/ 4836694 h 6391400"/>
              <a:gd name="connsiteX14" fmla="*/ 2495926 w 4584031"/>
              <a:gd name="connsiteY14" fmla="*/ 4631531 h 6391400"/>
              <a:gd name="connsiteX15" fmla="*/ 2370345 w 4584031"/>
              <a:gd name="connsiteY15" fmla="*/ 4484144 h 6391400"/>
              <a:gd name="connsiteX16" fmla="*/ 2320465 w 4584031"/>
              <a:gd name="connsiteY16" fmla="*/ 4200399 h 6391400"/>
              <a:gd name="connsiteX17" fmla="*/ 2344152 w 4584031"/>
              <a:gd name="connsiteY17" fmla="*/ 3821279 h 6391400"/>
              <a:gd name="connsiteX18" fmla="*/ 2446672 w 4584031"/>
              <a:gd name="connsiteY18" fmla="*/ 3831306 h 6391400"/>
              <a:gd name="connsiteX19" fmla="*/ 2523748 w 4584031"/>
              <a:gd name="connsiteY19" fmla="*/ 3717757 h 6391400"/>
              <a:gd name="connsiteX20" fmla="*/ 2430003 w 4584031"/>
              <a:gd name="connsiteY20" fmla="*/ 3382754 h 6391400"/>
              <a:gd name="connsiteX21" fmla="*/ 2531769 w 4584031"/>
              <a:gd name="connsiteY21" fmla="*/ 3157036 h 6391400"/>
              <a:gd name="connsiteX22" fmla="*/ 2481262 w 4584031"/>
              <a:gd name="connsiteY22" fmla="*/ 3030579 h 6391400"/>
              <a:gd name="connsiteX23" fmla="*/ 2513347 w 4584031"/>
              <a:gd name="connsiteY23" fmla="*/ 2893093 h 6391400"/>
              <a:gd name="connsiteX24" fmla="*/ 2476124 w 4584031"/>
              <a:gd name="connsiteY24" fmla="*/ 2688682 h 6391400"/>
              <a:gd name="connsiteX25" fmla="*/ 2563227 w 4584031"/>
              <a:gd name="connsiteY25" fmla="*/ 2791702 h 6391400"/>
              <a:gd name="connsiteX26" fmla="*/ 2632409 w 4584031"/>
              <a:gd name="connsiteY26" fmla="*/ 2631156 h 6391400"/>
              <a:gd name="connsiteX27" fmla="*/ 2543175 w 4584031"/>
              <a:gd name="connsiteY27" fmla="*/ 2442410 h 6391400"/>
              <a:gd name="connsiteX28" fmla="*/ 2610852 w 4584031"/>
              <a:gd name="connsiteY28" fmla="*/ 2261936 h 6391400"/>
              <a:gd name="connsiteX29" fmla="*/ 2514600 w 4584031"/>
              <a:gd name="connsiteY29" fmla="*/ 2189747 h 6391400"/>
              <a:gd name="connsiteX30" fmla="*/ 2598821 w 4584031"/>
              <a:gd name="connsiteY30" fmla="*/ 1913021 h 6391400"/>
              <a:gd name="connsiteX31" fmla="*/ 2683042 w 4584031"/>
              <a:gd name="connsiteY31" fmla="*/ 1624263 h 6391400"/>
              <a:gd name="connsiteX32" fmla="*/ 3068052 w 4584031"/>
              <a:gd name="connsiteY32" fmla="*/ 1528010 h 6391400"/>
              <a:gd name="connsiteX33" fmla="*/ 3392905 w 4584031"/>
              <a:gd name="connsiteY33" fmla="*/ 1636294 h 6391400"/>
              <a:gd name="connsiteX34" fmla="*/ 3284621 w 4584031"/>
              <a:gd name="connsiteY34" fmla="*/ 1371600 h 6391400"/>
              <a:gd name="connsiteX35" fmla="*/ 3693695 w 4584031"/>
              <a:gd name="connsiteY35" fmla="*/ 1383631 h 6391400"/>
              <a:gd name="connsiteX36" fmla="*/ 3934326 w 4584031"/>
              <a:gd name="connsiteY36" fmla="*/ 1263315 h 6391400"/>
              <a:gd name="connsiteX37" fmla="*/ 3886200 w 4584031"/>
              <a:gd name="connsiteY37" fmla="*/ 1155031 h 6391400"/>
              <a:gd name="connsiteX38" fmla="*/ 4211052 w 4584031"/>
              <a:gd name="connsiteY38" fmla="*/ 1167063 h 6391400"/>
              <a:gd name="connsiteX39" fmla="*/ 4584031 w 4584031"/>
              <a:gd name="connsiteY39" fmla="*/ 878305 h 6391400"/>
              <a:gd name="connsiteX40" fmla="*/ 4259179 w 4584031"/>
              <a:gd name="connsiteY40" fmla="*/ 842210 h 6391400"/>
              <a:gd name="connsiteX41" fmla="*/ 3741821 w 4584031"/>
              <a:gd name="connsiteY41" fmla="*/ 1058779 h 6391400"/>
              <a:gd name="connsiteX42" fmla="*/ 3693695 w 4584031"/>
              <a:gd name="connsiteY42" fmla="*/ 1010652 h 6391400"/>
              <a:gd name="connsiteX43" fmla="*/ 4042610 w 4584031"/>
              <a:gd name="connsiteY43" fmla="*/ 745957 h 6391400"/>
              <a:gd name="connsiteX44" fmla="*/ 3886200 w 4584031"/>
              <a:gd name="connsiteY44" fmla="*/ 637673 h 6391400"/>
              <a:gd name="connsiteX45" fmla="*/ 3886200 w 4584031"/>
              <a:gd name="connsiteY45" fmla="*/ 637673 h 6391400"/>
              <a:gd name="connsiteX46" fmla="*/ 3645568 w 4584031"/>
              <a:gd name="connsiteY46" fmla="*/ 613610 h 6391400"/>
              <a:gd name="connsiteX47" fmla="*/ 3657600 w 4584031"/>
              <a:gd name="connsiteY47" fmla="*/ 288757 h 6391400"/>
              <a:gd name="connsiteX48" fmla="*/ 3320716 w 4584031"/>
              <a:gd name="connsiteY48" fmla="*/ 372979 h 6391400"/>
              <a:gd name="connsiteX49" fmla="*/ 3176337 w 4584031"/>
              <a:gd name="connsiteY49" fmla="*/ 457200 h 6391400"/>
              <a:gd name="connsiteX50" fmla="*/ 2959768 w 4584031"/>
              <a:gd name="connsiteY50" fmla="*/ 300789 h 6391400"/>
              <a:gd name="connsiteX51" fmla="*/ 2827421 w 4584031"/>
              <a:gd name="connsiteY51" fmla="*/ 156410 h 6391400"/>
              <a:gd name="connsiteX52" fmla="*/ 2610852 w 4584031"/>
              <a:gd name="connsiteY52" fmla="*/ 336884 h 6391400"/>
              <a:gd name="connsiteX53" fmla="*/ 2478505 w 4584031"/>
              <a:gd name="connsiteY53" fmla="*/ 132347 h 6391400"/>
              <a:gd name="connsiteX54" fmla="*/ 2310063 w 4584031"/>
              <a:gd name="connsiteY54" fmla="*/ 228600 h 6391400"/>
              <a:gd name="connsiteX55" fmla="*/ 2213810 w 4584031"/>
              <a:gd name="connsiteY55" fmla="*/ 360947 h 6391400"/>
              <a:gd name="connsiteX56" fmla="*/ 2141621 w 4584031"/>
              <a:gd name="connsiteY56" fmla="*/ 120315 h 6391400"/>
              <a:gd name="connsiteX57" fmla="*/ 1973179 w 4584031"/>
              <a:gd name="connsiteY57" fmla="*/ 180473 h 6391400"/>
              <a:gd name="connsiteX58" fmla="*/ 1973179 w 4584031"/>
              <a:gd name="connsiteY58" fmla="*/ 180473 h 6391400"/>
              <a:gd name="connsiteX59" fmla="*/ 1684421 w 4584031"/>
              <a:gd name="connsiteY59" fmla="*/ 36094 h 6391400"/>
              <a:gd name="connsiteX60" fmla="*/ 1576137 w 4584031"/>
              <a:gd name="connsiteY60" fmla="*/ 204536 h 6391400"/>
              <a:gd name="connsiteX61" fmla="*/ 1443789 w 4584031"/>
              <a:gd name="connsiteY61" fmla="*/ 240631 h 6391400"/>
              <a:gd name="connsiteX62" fmla="*/ 1155031 w 4584031"/>
              <a:gd name="connsiteY62" fmla="*/ 0 h 6391400"/>
              <a:gd name="connsiteX63" fmla="*/ 1010652 w 4584031"/>
              <a:gd name="connsiteY63" fmla="*/ 120315 h 6391400"/>
              <a:gd name="connsiteX64" fmla="*/ 878305 w 4584031"/>
              <a:gd name="connsiteY64" fmla="*/ 12031 h 6391400"/>
              <a:gd name="connsiteX65" fmla="*/ 818147 w 4584031"/>
              <a:gd name="connsiteY65" fmla="*/ 156410 h 6391400"/>
              <a:gd name="connsiteX66" fmla="*/ 709863 w 4584031"/>
              <a:gd name="connsiteY66" fmla="*/ 96252 h 6391400"/>
              <a:gd name="connsiteX67" fmla="*/ 493295 w 4584031"/>
              <a:gd name="connsiteY67" fmla="*/ 397042 h 6391400"/>
              <a:gd name="connsiteX68" fmla="*/ 204537 w 4584031"/>
              <a:gd name="connsiteY68" fmla="*/ 505326 h 6391400"/>
              <a:gd name="connsiteX69" fmla="*/ 0 w 4584031"/>
              <a:gd name="connsiteY69" fmla="*/ 625642 h 6391400"/>
              <a:gd name="connsiteX70" fmla="*/ 541421 w 4584031"/>
              <a:gd name="connsiteY70" fmla="*/ 938463 h 6391400"/>
              <a:gd name="connsiteX71" fmla="*/ 204537 w 4584031"/>
              <a:gd name="connsiteY71" fmla="*/ 1082842 h 6391400"/>
              <a:gd name="connsiteX72" fmla="*/ 469231 w 4584031"/>
              <a:gd name="connsiteY72" fmla="*/ 1275347 h 6391400"/>
              <a:gd name="connsiteX73" fmla="*/ 156410 w 4584031"/>
              <a:gd name="connsiteY73" fmla="*/ 1323473 h 6391400"/>
              <a:gd name="connsiteX74" fmla="*/ 709863 w 4584031"/>
              <a:gd name="connsiteY74" fmla="*/ 1624263 h 6391400"/>
              <a:gd name="connsiteX75" fmla="*/ 709863 w 4584031"/>
              <a:gd name="connsiteY75" fmla="*/ 1720515 h 6391400"/>
              <a:gd name="connsiteX76" fmla="*/ 998621 w 4584031"/>
              <a:gd name="connsiteY76" fmla="*/ 1684421 h 6391400"/>
              <a:gd name="connsiteX77" fmla="*/ 1251284 w 4584031"/>
              <a:gd name="connsiteY77" fmla="*/ 1973179 h 6391400"/>
              <a:gd name="connsiteX78" fmla="*/ 1443789 w 4584031"/>
              <a:gd name="connsiteY78" fmla="*/ 1792705 h 6391400"/>
              <a:gd name="connsiteX79" fmla="*/ 1491916 w 4584031"/>
              <a:gd name="connsiteY79" fmla="*/ 2117557 h 6391400"/>
              <a:gd name="connsiteX80" fmla="*/ 1731545 w 4584031"/>
              <a:gd name="connsiteY80" fmla="*/ 2030955 h 6391400"/>
              <a:gd name="connsiteX81" fmla="*/ 1479884 w 4584031"/>
              <a:gd name="connsiteY81" fmla="*/ 2622884 h 6391400"/>
              <a:gd name="connsiteX82" fmla="*/ 1593306 w 4584031"/>
              <a:gd name="connsiteY82" fmla="*/ 2757112 h 6391400"/>
              <a:gd name="connsiteX83" fmla="*/ 1410828 w 4584031"/>
              <a:gd name="connsiteY83" fmla="*/ 3202656 h 6391400"/>
              <a:gd name="connsiteX84" fmla="*/ 1496302 w 4584031"/>
              <a:gd name="connsiteY84" fmla="*/ 3305299 h 6391400"/>
              <a:gd name="connsiteX85" fmla="*/ 1610852 w 4584031"/>
              <a:gd name="connsiteY85" fmla="*/ 3176211 h 6391400"/>
              <a:gd name="connsiteX86" fmla="*/ 1636295 w 4584031"/>
              <a:gd name="connsiteY86" fmla="*/ 3441031 h 6391400"/>
              <a:gd name="connsiteX87" fmla="*/ 1708985 w 4584031"/>
              <a:gd name="connsiteY87" fmla="*/ 3614737 h 6391400"/>
              <a:gd name="connsiteX88" fmla="*/ 1588168 w 4584031"/>
              <a:gd name="connsiteY88" fmla="*/ 3934326 h 6391400"/>
              <a:gd name="connsiteX89" fmla="*/ 1699209 w 4584031"/>
              <a:gd name="connsiteY89" fmla="*/ 4093117 h 6391400"/>
              <a:gd name="connsiteX90" fmla="*/ 1696452 w 4584031"/>
              <a:gd name="connsiteY90" fmla="*/ 4331368 h 6391400"/>
              <a:gd name="connsiteX91" fmla="*/ 1660483 w 4584031"/>
              <a:gd name="connsiteY91" fmla="*/ 4672388 h 6391400"/>
              <a:gd name="connsiteX92" fmla="*/ 1754480 w 4584031"/>
              <a:gd name="connsiteY92" fmla="*/ 4814511 h 6391400"/>
              <a:gd name="connsiteX93" fmla="*/ 1732547 w 4584031"/>
              <a:gd name="connsiteY93" fmla="*/ 5161547 h 6391400"/>
              <a:gd name="connsiteX94" fmla="*/ 1818022 w 4584031"/>
              <a:gd name="connsiteY94" fmla="*/ 5267199 h 6391400"/>
              <a:gd name="connsiteX95" fmla="*/ 1872289 w 4584031"/>
              <a:gd name="connsiteY95" fmla="*/ 5409071 h 6391400"/>
              <a:gd name="connsiteX96" fmla="*/ 1838826 w 4584031"/>
              <a:gd name="connsiteY96" fmla="*/ 5709109 h 6391400"/>
              <a:gd name="connsiteX97" fmla="*/ 1887078 w 4584031"/>
              <a:gd name="connsiteY97" fmla="*/ 5731543 h 6391400"/>
              <a:gd name="connsiteX98" fmla="*/ 1876926 w 4584031"/>
              <a:gd name="connsiteY98" fmla="*/ 5859379 h 6391400"/>
              <a:gd name="connsiteX99" fmla="*/ 1828800 w 4584031"/>
              <a:gd name="connsiteY99" fmla="*/ 6063915 h 6391400"/>
              <a:gd name="connsiteX100" fmla="*/ 1826669 w 4584031"/>
              <a:gd name="connsiteY100" fmla="*/ 6158288 h 6391400"/>
              <a:gd name="connsiteX101" fmla="*/ 1804235 w 4584031"/>
              <a:gd name="connsiteY101" fmla="*/ 6237622 h 6391400"/>
              <a:gd name="connsiteX102" fmla="*/ 1864895 w 4584031"/>
              <a:gd name="connsiteY102" fmla="*/ 6391400 h 6391400"/>
              <a:gd name="connsiteX0" fmla="*/ 1864895 w 4584031"/>
              <a:gd name="connsiteY0" fmla="*/ 6391400 h 6391400"/>
              <a:gd name="connsiteX1" fmla="*/ 2273717 w 4584031"/>
              <a:gd name="connsiteY1" fmla="*/ 6386513 h 6391400"/>
              <a:gd name="connsiteX2" fmla="*/ 2229978 w 4584031"/>
              <a:gd name="connsiteY2" fmla="*/ 6283993 h 6391400"/>
              <a:gd name="connsiteX3" fmla="*/ 2265697 w 4584031"/>
              <a:gd name="connsiteY3" fmla="*/ 6188743 h 6391400"/>
              <a:gd name="connsiteX4" fmla="*/ 2237873 w 4584031"/>
              <a:gd name="connsiteY4" fmla="*/ 6075947 h 6391400"/>
              <a:gd name="connsiteX5" fmla="*/ 2295149 w 4584031"/>
              <a:gd name="connsiteY5" fmla="*/ 6023183 h 6391400"/>
              <a:gd name="connsiteX6" fmla="*/ 2268078 w 4584031"/>
              <a:gd name="connsiteY6" fmla="*/ 5783931 h 6391400"/>
              <a:gd name="connsiteX7" fmla="*/ 2307807 w 4584031"/>
              <a:gd name="connsiteY7" fmla="*/ 5663865 h 6391400"/>
              <a:gd name="connsiteX8" fmla="*/ 2277603 w 4584031"/>
              <a:gd name="connsiteY8" fmla="*/ 5457699 h 6391400"/>
              <a:gd name="connsiteX9" fmla="*/ 2280360 w 4584031"/>
              <a:gd name="connsiteY9" fmla="*/ 5212807 h 6391400"/>
              <a:gd name="connsiteX10" fmla="*/ 2365709 w 4584031"/>
              <a:gd name="connsiteY10" fmla="*/ 5168064 h 6391400"/>
              <a:gd name="connsiteX11" fmla="*/ 2346282 w 4584031"/>
              <a:gd name="connsiteY11" fmla="*/ 5009648 h 6391400"/>
              <a:gd name="connsiteX12" fmla="*/ 2285498 w 4584031"/>
              <a:gd name="connsiteY12" fmla="*/ 4978317 h 6391400"/>
              <a:gd name="connsiteX13" fmla="*/ 2310063 w 4584031"/>
              <a:gd name="connsiteY13" fmla="*/ 4836694 h 6391400"/>
              <a:gd name="connsiteX14" fmla="*/ 2495926 w 4584031"/>
              <a:gd name="connsiteY14" fmla="*/ 4631531 h 6391400"/>
              <a:gd name="connsiteX15" fmla="*/ 2370345 w 4584031"/>
              <a:gd name="connsiteY15" fmla="*/ 4484144 h 6391400"/>
              <a:gd name="connsiteX16" fmla="*/ 2320465 w 4584031"/>
              <a:gd name="connsiteY16" fmla="*/ 4200399 h 6391400"/>
              <a:gd name="connsiteX17" fmla="*/ 2344152 w 4584031"/>
              <a:gd name="connsiteY17" fmla="*/ 3821279 h 6391400"/>
              <a:gd name="connsiteX18" fmla="*/ 2446672 w 4584031"/>
              <a:gd name="connsiteY18" fmla="*/ 3831306 h 6391400"/>
              <a:gd name="connsiteX19" fmla="*/ 2523748 w 4584031"/>
              <a:gd name="connsiteY19" fmla="*/ 3717757 h 6391400"/>
              <a:gd name="connsiteX20" fmla="*/ 2430003 w 4584031"/>
              <a:gd name="connsiteY20" fmla="*/ 3382754 h 6391400"/>
              <a:gd name="connsiteX21" fmla="*/ 2531769 w 4584031"/>
              <a:gd name="connsiteY21" fmla="*/ 3157036 h 6391400"/>
              <a:gd name="connsiteX22" fmla="*/ 2481262 w 4584031"/>
              <a:gd name="connsiteY22" fmla="*/ 3030579 h 6391400"/>
              <a:gd name="connsiteX23" fmla="*/ 2513347 w 4584031"/>
              <a:gd name="connsiteY23" fmla="*/ 2893093 h 6391400"/>
              <a:gd name="connsiteX24" fmla="*/ 2476124 w 4584031"/>
              <a:gd name="connsiteY24" fmla="*/ 2688682 h 6391400"/>
              <a:gd name="connsiteX25" fmla="*/ 2563227 w 4584031"/>
              <a:gd name="connsiteY25" fmla="*/ 2791702 h 6391400"/>
              <a:gd name="connsiteX26" fmla="*/ 2632409 w 4584031"/>
              <a:gd name="connsiteY26" fmla="*/ 2631156 h 6391400"/>
              <a:gd name="connsiteX27" fmla="*/ 2543175 w 4584031"/>
              <a:gd name="connsiteY27" fmla="*/ 2442410 h 6391400"/>
              <a:gd name="connsiteX28" fmla="*/ 2610852 w 4584031"/>
              <a:gd name="connsiteY28" fmla="*/ 2261936 h 6391400"/>
              <a:gd name="connsiteX29" fmla="*/ 2514600 w 4584031"/>
              <a:gd name="connsiteY29" fmla="*/ 2189747 h 6391400"/>
              <a:gd name="connsiteX30" fmla="*/ 2598821 w 4584031"/>
              <a:gd name="connsiteY30" fmla="*/ 1913021 h 6391400"/>
              <a:gd name="connsiteX31" fmla="*/ 2683042 w 4584031"/>
              <a:gd name="connsiteY31" fmla="*/ 1624263 h 6391400"/>
              <a:gd name="connsiteX32" fmla="*/ 3068052 w 4584031"/>
              <a:gd name="connsiteY32" fmla="*/ 1528010 h 6391400"/>
              <a:gd name="connsiteX33" fmla="*/ 3392905 w 4584031"/>
              <a:gd name="connsiteY33" fmla="*/ 1636294 h 6391400"/>
              <a:gd name="connsiteX34" fmla="*/ 3284621 w 4584031"/>
              <a:gd name="connsiteY34" fmla="*/ 1371600 h 6391400"/>
              <a:gd name="connsiteX35" fmla="*/ 3693695 w 4584031"/>
              <a:gd name="connsiteY35" fmla="*/ 1383631 h 6391400"/>
              <a:gd name="connsiteX36" fmla="*/ 3934326 w 4584031"/>
              <a:gd name="connsiteY36" fmla="*/ 1263315 h 6391400"/>
              <a:gd name="connsiteX37" fmla="*/ 3886200 w 4584031"/>
              <a:gd name="connsiteY37" fmla="*/ 1155031 h 6391400"/>
              <a:gd name="connsiteX38" fmla="*/ 4211052 w 4584031"/>
              <a:gd name="connsiteY38" fmla="*/ 1167063 h 6391400"/>
              <a:gd name="connsiteX39" fmla="*/ 4584031 w 4584031"/>
              <a:gd name="connsiteY39" fmla="*/ 878305 h 6391400"/>
              <a:gd name="connsiteX40" fmla="*/ 4259179 w 4584031"/>
              <a:gd name="connsiteY40" fmla="*/ 842210 h 6391400"/>
              <a:gd name="connsiteX41" fmla="*/ 3741821 w 4584031"/>
              <a:gd name="connsiteY41" fmla="*/ 1058779 h 6391400"/>
              <a:gd name="connsiteX42" fmla="*/ 3693695 w 4584031"/>
              <a:gd name="connsiteY42" fmla="*/ 1010652 h 6391400"/>
              <a:gd name="connsiteX43" fmla="*/ 4042610 w 4584031"/>
              <a:gd name="connsiteY43" fmla="*/ 745957 h 6391400"/>
              <a:gd name="connsiteX44" fmla="*/ 3886200 w 4584031"/>
              <a:gd name="connsiteY44" fmla="*/ 637673 h 6391400"/>
              <a:gd name="connsiteX45" fmla="*/ 3886200 w 4584031"/>
              <a:gd name="connsiteY45" fmla="*/ 637673 h 6391400"/>
              <a:gd name="connsiteX46" fmla="*/ 3645568 w 4584031"/>
              <a:gd name="connsiteY46" fmla="*/ 613610 h 6391400"/>
              <a:gd name="connsiteX47" fmla="*/ 3657600 w 4584031"/>
              <a:gd name="connsiteY47" fmla="*/ 288757 h 6391400"/>
              <a:gd name="connsiteX48" fmla="*/ 3320716 w 4584031"/>
              <a:gd name="connsiteY48" fmla="*/ 372979 h 6391400"/>
              <a:gd name="connsiteX49" fmla="*/ 3176337 w 4584031"/>
              <a:gd name="connsiteY49" fmla="*/ 457200 h 6391400"/>
              <a:gd name="connsiteX50" fmla="*/ 2959768 w 4584031"/>
              <a:gd name="connsiteY50" fmla="*/ 300789 h 6391400"/>
              <a:gd name="connsiteX51" fmla="*/ 2827421 w 4584031"/>
              <a:gd name="connsiteY51" fmla="*/ 156410 h 6391400"/>
              <a:gd name="connsiteX52" fmla="*/ 2610852 w 4584031"/>
              <a:gd name="connsiteY52" fmla="*/ 336884 h 6391400"/>
              <a:gd name="connsiteX53" fmla="*/ 2478505 w 4584031"/>
              <a:gd name="connsiteY53" fmla="*/ 132347 h 6391400"/>
              <a:gd name="connsiteX54" fmla="*/ 2310063 w 4584031"/>
              <a:gd name="connsiteY54" fmla="*/ 228600 h 6391400"/>
              <a:gd name="connsiteX55" fmla="*/ 2213810 w 4584031"/>
              <a:gd name="connsiteY55" fmla="*/ 360947 h 6391400"/>
              <a:gd name="connsiteX56" fmla="*/ 2141621 w 4584031"/>
              <a:gd name="connsiteY56" fmla="*/ 120315 h 6391400"/>
              <a:gd name="connsiteX57" fmla="*/ 1973179 w 4584031"/>
              <a:gd name="connsiteY57" fmla="*/ 180473 h 6391400"/>
              <a:gd name="connsiteX58" fmla="*/ 1973179 w 4584031"/>
              <a:gd name="connsiteY58" fmla="*/ 180473 h 6391400"/>
              <a:gd name="connsiteX59" fmla="*/ 1684421 w 4584031"/>
              <a:gd name="connsiteY59" fmla="*/ 36094 h 6391400"/>
              <a:gd name="connsiteX60" fmla="*/ 1576137 w 4584031"/>
              <a:gd name="connsiteY60" fmla="*/ 204536 h 6391400"/>
              <a:gd name="connsiteX61" fmla="*/ 1443789 w 4584031"/>
              <a:gd name="connsiteY61" fmla="*/ 240631 h 6391400"/>
              <a:gd name="connsiteX62" fmla="*/ 1155031 w 4584031"/>
              <a:gd name="connsiteY62" fmla="*/ 0 h 6391400"/>
              <a:gd name="connsiteX63" fmla="*/ 1010652 w 4584031"/>
              <a:gd name="connsiteY63" fmla="*/ 120315 h 6391400"/>
              <a:gd name="connsiteX64" fmla="*/ 878305 w 4584031"/>
              <a:gd name="connsiteY64" fmla="*/ 12031 h 6391400"/>
              <a:gd name="connsiteX65" fmla="*/ 818147 w 4584031"/>
              <a:gd name="connsiteY65" fmla="*/ 156410 h 6391400"/>
              <a:gd name="connsiteX66" fmla="*/ 709863 w 4584031"/>
              <a:gd name="connsiteY66" fmla="*/ 96252 h 6391400"/>
              <a:gd name="connsiteX67" fmla="*/ 493295 w 4584031"/>
              <a:gd name="connsiteY67" fmla="*/ 397042 h 6391400"/>
              <a:gd name="connsiteX68" fmla="*/ 204537 w 4584031"/>
              <a:gd name="connsiteY68" fmla="*/ 505326 h 6391400"/>
              <a:gd name="connsiteX69" fmla="*/ 0 w 4584031"/>
              <a:gd name="connsiteY69" fmla="*/ 625642 h 6391400"/>
              <a:gd name="connsiteX70" fmla="*/ 541421 w 4584031"/>
              <a:gd name="connsiteY70" fmla="*/ 938463 h 6391400"/>
              <a:gd name="connsiteX71" fmla="*/ 204537 w 4584031"/>
              <a:gd name="connsiteY71" fmla="*/ 1082842 h 6391400"/>
              <a:gd name="connsiteX72" fmla="*/ 469231 w 4584031"/>
              <a:gd name="connsiteY72" fmla="*/ 1275347 h 6391400"/>
              <a:gd name="connsiteX73" fmla="*/ 156410 w 4584031"/>
              <a:gd name="connsiteY73" fmla="*/ 1323473 h 6391400"/>
              <a:gd name="connsiteX74" fmla="*/ 709863 w 4584031"/>
              <a:gd name="connsiteY74" fmla="*/ 1624263 h 6391400"/>
              <a:gd name="connsiteX75" fmla="*/ 709863 w 4584031"/>
              <a:gd name="connsiteY75" fmla="*/ 1720515 h 6391400"/>
              <a:gd name="connsiteX76" fmla="*/ 998621 w 4584031"/>
              <a:gd name="connsiteY76" fmla="*/ 1684421 h 6391400"/>
              <a:gd name="connsiteX77" fmla="*/ 1251284 w 4584031"/>
              <a:gd name="connsiteY77" fmla="*/ 1973179 h 6391400"/>
              <a:gd name="connsiteX78" fmla="*/ 1443789 w 4584031"/>
              <a:gd name="connsiteY78" fmla="*/ 1792705 h 6391400"/>
              <a:gd name="connsiteX79" fmla="*/ 1475247 w 4584031"/>
              <a:gd name="connsiteY79" fmla="*/ 2150895 h 6391400"/>
              <a:gd name="connsiteX80" fmla="*/ 1731545 w 4584031"/>
              <a:gd name="connsiteY80" fmla="*/ 2030955 h 6391400"/>
              <a:gd name="connsiteX81" fmla="*/ 1479884 w 4584031"/>
              <a:gd name="connsiteY81" fmla="*/ 2622884 h 6391400"/>
              <a:gd name="connsiteX82" fmla="*/ 1593306 w 4584031"/>
              <a:gd name="connsiteY82" fmla="*/ 2757112 h 6391400"/>
              <a:gd name="connsiteX83" fmla="*/ 1410828 w 4584031"/>
              <a:gd name="connsiteY83" fmla="*/ 3202656 h 6391400"/>
              <a:gd name="connsiteX84" fmla="*/ 1496302 w 4584031"/>
              <a:gd name="connsiteY84" fmla="*/ 3305299 h 6391400"/>
              <a:gd name="connsiteX85" fmla="*/ 1610852 w 4584031"/>
              <a:gd name="connsiteY85" fmla="*/ 3176211 h 6391400"/>
              <a:gd name="connsiteX86" fmla="*/ 1636295 w 4584031"/>
              <a:gd name="connsiteY86" fmla="*/ 3441031 h 6391400"/>
              <a:gd name="connsiteX87" fmla="*/ 1708985 w 4584031"/>
              <a:gd name="connsiteY87" fmla="*/ 3614737 h 6391400"/>
              <a:gd name="connsiteX88" fmla="*/ 1588168 w 4584031"/>
              <a:gd name="connsiteY88" fmla="*/ 3934326 h 6391400"/>
              <a:gd name="connsiteX89" fmla="*/ 1699209 w 4584031"/>
              <a:gd name="connsiteY89" fmla="*/ 4093117 h 6391400"/>
              <a:gd name="connsiteX90" fmla="*/ 1696452 w 4584031"/>
              <a:gd name="connsiteY90" fmla="*/ 4331368 h 6391400"/>
              <a:gd name="connsiteX91" fmla="*/ 1660483 w 4584031"/>
              <a:gd name="connsiteY91" fmla="*/ 4672388 h 6391400"/>
              <a:gd name="connsiteX92" fmla="*/ 1754480 w 4584031"/>
              <a:gd name="connsiteY92" fmla="*/ 4814511 h 6391400"/>
              <a:gd name="connsiteX93" fmla="*/ 1732547 w 4584031"/>
              <a:gd name="connsiteY93" fmla="*/ 5161547 h 6391400"/>
              <a:gd name="connsiteX94" fmla="*/ 1818022 w 4584031"/>
              <a:gd name="connsiteY94" fmla="*/ 5267199 h 6391400"/>
              <a:gd name="connsiteX95" fmla="*/ 1872289 w 4584031"/>
              <a:gd name="connsiteY95" fmla="*/ 5409071 h 6391400"/>
              <a:gd name="connsiteX96" fmla="*/ 1838826 w 4584031"/>
              <a:gd name="connsiteY96" fmla="*/ 5709109 h 6391400"/>
              <a:gd name="connsiteX97" fmla="*/ 1887078 w 4584031"/>
              <a:gd name="connsiteY97" fmla="*/ 5731543 h 6391400"/>
              <a:gd name="connsiteX98" fmla="*/ 1876926 w 4584031"/>
              <a:gd name="connsiteY98" fmla="*/ 5859379 h 6391400"/>
              <a:gd name="connsiteX99" fmla="*/ 1828800 w 4584031"/>
              <a:gd name="connsiteY99" fmla="*/ 6063915 h 6391400"/>
              <a:gd name="connsiteX100" fmla="*/ 1826669 w 4584031"/>
              <a:gd name="connsiteY100" fmla="*/ 6158288 h 6391400"/>
              <a:gd name="connsiteX101" fmla="*/ 1804235 w 4584031"/>
              <a:gd name="connsiteY101" fmla="*/ 6237622 h 6391400"/>
              <a:gd name="connsiteX102" fmla="*/ 1864895 w 4584031"/>
              <a:gd name="connsiteY102" fmla="*/ 6391400 h 6391400"/>
              <a:gd name="connsiteX0" fmla="*/ 1864895 w 4584031"/>
              <a:gd name="connsiteY0" fmla="*/ 6391400 h 6391400"/>
              <a:gd name="connsiteX1" fmla="*/ 2273717 w 4584031"/>
              <a:gd name="connsiteY1" fmla="*/ 6386513 h 6391400"/>
              <a:gd name="connsiteX2" fmla="*/ 2229978 w 4584031"/>
              <a:gd name="connsiteY2" fmla="*/ 6283993 h 6391400"/>
              <a:gd name="connsiteX3" fmla="*/ 2265697 w 4584031"/>
              <a:gd name="connsiteY3" fmla="*/ 6188743 h 6391400"/>
              <a:gd name="connsiteX4" fmla="*/ 2237873 w 4584031"/>
              <a:gd name="connsiteY4" fmla="*/ 6075947 h 6391400"/>
              <a:gd name="connsiteX5" fmla="*/ 2295149 w 4584031"/>
              <a:gd name="connsiteY5" fmla="*/ 6023183 h 6391400"/>
              <a:gd name="connsiteX6" fmla="*/ 2268078 w 4584031"/>
              <a:gd name="connsiteY6" fmla="*/ 5783931 h 6391400"/>
              <a:gd name="connsiteX7" fmla="*/ 2307807 w 4584031"/>
              <a:gd name="connsiteY7" fmla="*/ 5663865 h 6391400"/>
              <a:gd name="connsiteX8" fmla="*/ 2277603 w 4584031"/>
              <a:gd name="connsiteY8" fmla="*/ 5457699 h 6391400"/>
              <a:gd name="connsiteX9" fmla="*/ 2280360 w 4584031"/>
              <a:gd name="connsiteY9" fmla="*/ 5212807 h 6391400"/>
              <a:gd name="connsiteX10" fmla="*/ 2365709 w 4584031"/>
              <a:gd name="connsiteY10" fmla="*/ 5168064 h 6391400"/>
              <a:gd name="connsiteX11" fmla="*/ 2346282 w 4584031"/>
              <a:gd name="connsiteY11" fmla="*/ 5009648 h 6391400"/>
              <a:gd name="connsiteX12" fmla="*/ 2285498 w 4584031"/>
              <a:gd name="connsiteY12" fmla="*/ 4978317 h 6391400"/>
              <a:gd name="connsiteX13" fmla="*/ 2310063 w 4584031"/>
              <a:gd name="connsiteY13" fmla="*/ 4836694 h 6391400"/>
              <a:gd name="connsiteX14" fmla="*/ 2495926 w 4584031"/>
              <a:gd name="connsiteY14" fmla="*/ 4631531 h 6391400"/>
              <a:gd name="connsiteX15" fmla="*/ 2370345 w 4584031"/>
              <a:gd name="connsiteY15" fmla="*/ 4484144 h 6391400"/>
              <a:gd name="connsiteX16" fmla="*/ 2320465 w 4584031"/>
              <a:gd name="connsiteY16" fmla="*/ 4200399 h 6391400"/>
              <a:gd name="connsiteX17" fmla="*/ 2344152 w 4584031"/>
              <a:gd name="connsiteY17" fmla="*/ 3821279 h 6391400"/>
              <a:gd name="connsiteX18" fmla="*/ 2446672 w 4584031"/>
              <a:gd name="connsiteY18" fmla="*/ 3831306 h 6391400"/>
              <a:gd name="connsiteX19" fmla="*/ 2523748 w 4584031"/>
              <a:gd name="connsiteY19" fmla="*/ 3717757 h 6391400"/>
              <a:gd name="connsiteX20" fmla="*/ 2430003 w 4584031"/>
              <a:gd name="connsiteY20" fmla="*/ 3382754 h 6391400"/>
              <a:gd name="connsiteX21" fmla="*/ 2531769 w 4584031"/>
              <a:gd name="connsiteY21" fmla="*/ 3157036 h 6391400"/>
              <a:gd name="connsiteX22" fmla="*/ 2481262 w 4584031"/>
              <a:gd name="connsiteY22" fmla="*/ 3030579 h 6391400"/>
              <a:gd name="connsiteX23" fmla="*/ 2513347 w 4584031"/>
              <a:gd name="connsiteY23" fmla="*/ 2893093 h 6391400"/>
              <a:gd name="connsiteX24" fmla="*/ 2476124 w 4584031"/>
              <a:gd name="connsiteY24" fmla="*/ 2688682 h 6391400"/>
              <a:gd name="connsiteX25" fmla="*/ 2563227 w 4584031"/>
              <a:gd name="connsiteY25" fmla="*/ 2791702 h 6391400"/>
              <a:gd name="connsiteX26" fmla="*/ 2632409 w 4584031"/>
              <a:gd name="connsiteY26" fmla="*/ 2631156 h 6391400"/>
              <a:gd name="connsiteX27" fmla="*/ 2543175 w 4584031"/>
              <a:gd name="connsiteY27" fmla="*/ 2442410 h 6391400"/>
              <a:gd name="connsiteX28" fmla="*/ 2610852 w 4584031"/>
              <a:gd name="connsiteY28" fmla="*/ 2261936 h 6391400"/>
              <a:gd name="connsiteX29" fmla="*/ 2514600 w 4584031"/>
              <a:gd name="connsiteY29" fmla="*/ 2189747 h 6391400"/>
              <a:gd name="connsiteX30" fmla="*/ 2567865 w 4584031"/>
              <a:gd name="connsiteY30" fmla="*/ 1910640 h 6391400"/>
              <a:gd name="connsiteX31" fmla="*/ 2683042 w 4584031"/>
              <a:gd name="connsiteY31" fmla="*/ 1624263 h 6391400"/>
              <a:gd name="connsiteX32" fmla="*/ 3068052 w 4584031"/>
              <a:gd name="connsiteY32" fmla="*/ 1528010 h 6391400"/>
              <a:gd name="connsiteX33" fmla="*/ 3392905 w 4584031"/>
              <a:gd name="connsiteY33" fmla="*/ 1636294 h 6391400"/>
              <a:gd name="connsiteX34" fmla="*/ 3284621 w 4584031"/>
              <a:gd name="connsiteY34" fmla="*/ 1371600 h 6391400"/>
              <a:gd name="connsiteX35" fmla="*/ 3693695 w 4584031"/>
              <a:gd name="connsiteY35" fmla="*/ 1383631 h 6391400"/>
              <a:gd name="connsiteX36" fmla="*/ 3934326 w 4584031"/>
              <a:gd name="connsiteY36" fmla="*/ 1263315 h 6391400"/>
              <a:gd name="connsiteX37" fmla="*/ 3886200 w 4584031"/>
              <a:gd name="connsiteY37" fmla="*/ 1155031 h 6391400"/>
              <a:gd name="connsiteX38" fmla="*/ 4211052 w 4584031"/>
              <a:gd name="connsiteY38" fmla="*/ 1167063 h 6391400"/>
              <a:gd name="connsiteX39" fmla="*/ 4584031 w 4584031"/>
              <a:gd name="connsiteY39" fmla="*/ 878305 h 6391400"/>
              <a:gd name="connsiteX40" fmla="*/ 4259179 w 4584031"/>
              <a:gd name="connsiteY40" fmla="*/ 842210 h 6391400"/>
              <a:gd name="connsiteX41" fmla="*/ 3741821 w 4584031"/>
              <a:gd name="connsiteY41" fmla="*/ 1058779 h 6391400"/>
              <a:gd name="connsiteX42" fmla="*/ 3693695 w 4584031"/>
              <a:gd name="connsiteY42" fmla="*/ 1010652 h 6391400"/>
              <a:gd name="connsiteX43" fmla="*/ 4042610 w 4584031"/>
              <a:gd name="connsiteY43" fmla="*/ 745957 h 6391400"/>
              <a:gd name="connsiteX44" fmla="*/ 3886200 w 4584031"/>
              <a:gd name="connsiteY44" fmla="*/ 637673 h 6391400"/>
              <a:gd name="connsiteX45" fmla="*/ 3886200 w 4584031"/>
              <a:gd name="connsiteY45" fmla="*/ 637673 h 6391400"/>
              <a:gd name="connsiteX46" fmla="*/ 3645568 w 4584031"/>
              <a:gd name="connsiteY46" fmla="*/ 613610 h 6391400"/>
              <a:gd name="connsiteX47" fmla="*/ 3657600 w 4584031"/>
              <a:gd name="connsiteY47" fmla="*/ 288757 h 6391400"/>
              <a:gd name="connsiteX48" fmla="*/ 3320716 w 4584031"/>
              <a:gd name="connsiteY48" fmla="*/ 372979 h 6391400"/>
              <a:gd name="connsiteX49" fmla="*/ 3176337 w 4584031"/>
              <a:gd name="connsiteY49" fmla="*/ 457200 h 6391400"/>
              <a:gd name="connsiteX50" fmla="*/ 2959768 w 4584031"/>
              <a:gd name="connsiteY50" fmla="*/ 300789 h 6391400"/>
              <a:gd name="connsiteX51" fmla="*/ 2827421 w 4584031"/>
              <a:gd name="connsiteY51" fmla="*/ 156410 h 6391400"/>
              <a:gd name="connsiteX52" fmla="*/ 2610852 w 4584031"/>
              <a:gd name="connsiteY52" fmla="*/ 336884 h 6391400"/>
              <a:gd name="connsiteX53" fmla="*/ 2478505 w 4584031"/>
              <a:gd name="connsiteY53" fmla="*/ 132347 h 6391400"/>
              <a:gd name="connsiteX54" fmla="*/ 2310063 w 4584031"/>
              <a:gd name="connsiteY54" fmla="*/ 228600 h 6391400"/>
              <a:gd name="connsiteX55" fmla="*/ 2213810 w 4584031"/>
              <a:gd name="connsiteY55" fmla="*/ 360947 h 6391400"/>
              <a:gd name="connsiteX56" fmla="*/ 2141621 w 4584031"/>
              <a:gd name="connsiteY56" fmla="*/ 120315 h 6391400"/>
              <a:gd name="connsiteX57" fmla="*/ 1973179 w 4584031"/>
              <a:gd name="connsiteY57" fmla="*/ 180473 h 6391400"/>
              <a:gd name="connsiteX58" fmla="*/ 1973179 w 4584031"/>
              <a:gd name="connsiteY58" fmla="*/ 180473 h 6391400"/>
              <a:gd name="connsiteX59" fmla="*/ 1684421 w 4584031"/>
              <a:gd name="connsiteY59" fmla="*/ 36094 h 6391400"/>
              <a:gd name="connsiteX60" fmla="*/ 1576137 w 4584031"/>
              <a:gd name="connsiteY60" fmla="*/ 204536 h 6391400"/>
              <a:gd name="connsiteX61" fmla="*/ 1443789 w 4584031"/>
              <a:gd name="connsiteY61" fmla="*/ 240631 h 6391400"/>
              <a:gd name="connsiteX62" fmla="*/ 1155031 w 4584031"/>
              <a:gd name="connsiteY62" fmla="*/ 0 h 6391400"/>
              <a:gd name="connsiteX63" fmla="*/ 1010652 w 4584031"/>
              <a:gd name="connsiteY63" fmla="*/ 120315 h 6391400"/>
              <a:gd name="connsiteX64" fmla="*/ 878305 w 4584031"/>
              <a:gd name="connsiteY64" fmla="*/ 12031 h 6391400"/>
              <a:gd name="connsiteX65" fmla="*/ 818147 w 4584031"/>
              <a:gd name="connsiteY65" fmla="*/ 156410 h 6391400"/>
              <a:gd name="connsiteX66" fmla="*/ 709863 w 4584031"/>
              <a:gd name="connsiteY66" fmla="*/ 96252 h 6391400"/>
              <a:gd name="connsiteX67" fmla="*/ 493295 w 4584031"/>
              <a:gd name="connsiteY67" fmla="*/ 397042 h 6391400"/>
              <a:gd name="connsiteX68" fmla="*/ 204537 w 4584031"/>
              <a:gd name="connsiteY68" fmla="*/ 505326 h 6391400"/>
              <a:gd name="connsiteX69" fmla="*/ 0 w 4584031"/>
              <a:gd name="connsiteY69" fmla="*/ 625642 h 6391400"/>
              <a:gd name="connsiteX70" fmla="*/ 541421 w 4584031"/>
              <a:gd name="connsiteY70" fmla="*/ 938463 h 6391400"/>
              <a:gd name="connsiteX71" fmla="*/ 204537 w 4584031"/>
              <a:gd name="connsiteY71" fmla="*/ 1082842 h 6391400"/>
              <a:gd name="connsiteX72" fmla="*/ 469231 w 4584031"/>
              <a:gd name="connsiteY72" fmla="*/ 1275347 h 6391400"/>
              <a:gd name="connsiteX73" fmla="*/ 156410 w 4584031"/>
              <a:gd name="connsiteY73" fmla="*/ 1323473 h 6391400"/>
              <a:gd name="connsiteX74" fmla="*/ 709863 w 4584031"/>
              <a:gd name="connsiteY74" fmla="*/ 1624263 h 6391400"/>
              <a:gd name="connsiteX75" fmla="*/ 709863 w 4584031"/>
              <a:gd name="connsiteY75" fmla="*/ 1720515 h 6391400"/>
              <a:gd name="connsiteX76" fmla="*/ 998621 w 4584031"/>
              <a:gd name="connsiteY76" fmla="*/ 1684421 h 6391400"/>
              <a:gd name="connsiteX77" fmla="*/ 1251284 w 4584031"/>
              <a:gd name="connsiteY77" fmla="*/ 1973179 h 6391400"/>
              <a:gd name="connsiteX78" fmla="*/ 1443789 w 4584031"/>
              <a:gd name="connsiteY78" fmla="*/ 1792705 h 6391400"/>
              <a:gd name="connsiteX79" fmla="*/ 1475247 w 4584031"/>
              <a:gd name="connsiteY79" fmla="*/ 2150895 h 6391400"/>
              <a:gd name="connsiteX80" fmla="*/ 1731545 w 4584031"/>
              <a:gd name="connsiteY80" fmla="*/ 2030955 h 6391400"/>
              <a:gd name="connsiteX81" fmla="*/ 1479884 w 4584031"/>
              <a:gd name="connsiteY81" fmla="*/ 2622884 h 6391400"/>
              <a:gd name="connsiteX82" fmla="*/ 1593306 w 4584031"/>
              <a:gd name="connsiteY82" fmla="*/ 2757112 h 6391400"/>
              <a:gd name="connsiteX83" fmla="*/ 1410828 w 4584031"/>
              <a:gd name="connsiteY83" fmla="*/ 3202656 h 6391400"/>
              <a:gd name="connsiteX84" fmla="*/ 1496302 w 4584031"/>
              <a:gd name="connsiteY84" fmla="*/ 3305299 h 6391400"/>
              <a:gd name="connsiteX85" fmla="*/ 1610852 w 4584031"/>
              <a:gd name="connsiteY85" fmla="*/ 3176211 h 6391400"/>
              <a:gd name="connsiteX86" fmla="*/ 1636295 w 4584031"/>
              <a:gd name="connsiteY86" fmla="*/ 3441031 h 6391400"/>
              <a:gd name="connsiteX87" fmla="*/ 1708985 w 4584031"/>
              <a:gd name="connsiteY87" fmla="*/ 3614737 h 6391400"/>
              <a:gd name="connsiteX88" fmla="*/ 1588168 w 4584031"/>
              <a:gd name="connsiteY88" fmla="*/ 3934326 h 6391400"/>
              <a:gd name="connsiteX89" fmla="*/ 1699209 w 4584031"/>
              <a:gd name="connsiteY89" fmla="*/ 4093117 h 6391400"/>
              <a:gd name="connsiteX90" fmla="*/ 1696452 w 4584031"/>
              <a:gd name="connsiteY90" fmla="*/ 4331368 h 6391400"/>
              <a:gd name="connsiteX91" fmla="*/ 1660483 w 4584031"/>
              <a:gd name="connsiteY91" fmla="*/ 4672388 h 6391400"/>
              <a:gd name="connsiteX92" fmla="*/ 1754480 w 4584031"/>
              <a:gd name="connsiteY92" fmla="*/ 4814511 h 6391400"/>
              <a:gd name="connsiteX93" fmla="*/ 1732547 w 4584031"/>
              <a:gd name="connsiteY93" fmla="*/ 5161547 h 6391400"/>
              <a:gd name="connsiteX94" fmla="*/ 1818022 w 4584031"/>
              <a:gd name="connsiteY94" fmla="*/ 5267199 h 6391400"/>
              <a:gd name="connsiteX95" fmla="*/ 1872289 w 4584031"/>
              <a:gd name="connsiteY95" fmla="*/ 5409071 h 6391400"/>
              <a:gd name="connsiteX96" fmla="*/ 1838826 w 4584031"/>
              <a:gd name="connsiteY96" fmla="*/ 5709109 h 6391400"/>
              <a:gd name="connsiteX97" fmla="*/ 1887078 w 4584031"/>
              <a:gd name="connsiteY97" fmla="*/ 5731543 h 6391400"/>
              <a:gd name="connsiteX98" fmla="*/ 1876926 w 4584031"/>
              <a:gd name="connsiteY98" fmla="*/ 5859379 h 6391400"/>
              <a:gd name="connsiteX99" fmla="*/ 1828800 w 4584031"/>
              <a:gd name="connsiteY99" fmla="*/ 6063915 h 6391400"/>
              <a:gd name="connsiteX100" fmla="*/ 1826669 w 4584031"/>
              <a:gd name="connsiteY100" fmla="*/ 6158288 h 6391400"/>
              <a:gd name="connsiteX101" fmla="*/ 1804235 w 4584031"/>
              <a:gd name="connsiteY101" fmla="*/ 6237622 h 6391400"/>
              <a:gd name="connsiteX102" fmla="*/ 1864895 w 4584031"/>
              <a:gd name="connsiteY102" fmla="*/ 6391400 h 6391400"/>
              <a:gd name="connsiteX0" fmla="*/ 1864895 w 4584031"/>
              <a:gd name="connsiteY0" fmla="*/ 6391400 h 6391400"/>
              <a:gd name="connsiteX1" fmla="*/ 2273717 w 4584031"/>
              <a:gd name="connsiteY1" fmla="*/ 6386513 h 6391400"/>
              <a:gd name="connsiteX2" fmla="*/ 2229978 w 4584031"/>
              <a:gd name="connsiteY2" fmla="*/ 6283993 h 6391400"/>
              <a:gd name="connsiteX3" fmla="*/ 2265697 w 4584031"/>
              <a:gd name="connsiteY3" fmla="*/ 6188743 h 6391400"/>
              <a:gd name="connsiteX4" fmla="*/ 2237873 w 4584031"/>
              <a:gd name="connsiteY4" fmla="*/ 6075947 h 6391400"/>
              <a:gd name="connsiteX5" fmla="*/ 2295149 w 4584031"/>
              <a:gd name="connsiteY5" fmla="*/ 6023183 h 6391400"/>
              <a:gd name="connsiteX6" fmla="*/ 2268078 w 4584031"/>
              <a:gd name="connsiteY6" fmla="*/ 5783931 h 6391400"/>
              <a:gd name="connsiteX7" fmla="*/ 2307807 w 4584031"/>
              <a:gd name="connsiteY7" fmla="*/ 5663865 h 6391400"/>
              <a:gd name="connsiteX8" fmla="*/ 2277603 w 4584031"/>
              <a:gd name="connsiteY8" fmla="*/ 5457699 h 6391400"/>
              <a:gd name="connsiteX9" fmla="*/ 2280360 w 4584031"/>
              <a:gd name="connsiteY9" fmla="*/ 5212807 h 6391400"/>
              <a:gd name="connsiteX10" fmla="*/ 2365709 w 4584031"/>
              <a:gd name="connsiteY10" fmla="*/ 5168064 h 6391400"/>
              <a:gd name="connsiteX11" fmla="*/ 2346282 w 4584031"/>
              <a:gd name="connsiteY11" fmla="*/ 5009648 h 6391400"/>
              <a:gd name="connsiteX12" fmla="*/ 2285498 w 4584031"/>
              <a:gd name="connsiteY12" fmla="*/ 4978317 h 6391400"/>
              <a:gd name="connsiteX13" fmla="*/ 2310063 w 4584031"/>
              <a:gd name="connsiteY13" fmla="*/ 4836694 h 6391400"/>
              <a:gd name="connsiteX14" fmla="*/ 2495926 w 4584031"/>
              <a:gd name="connsiteY14" fmla="*/ 4631531 h 6391400"/>
              <a:gd name="connsiteX15" fmla="*/ 2370345 w 4584031"/>
              <a:gd name="connsiteY15" fmla="*/ 4484144 h 6391400"/>
              <a:gd name="connsiteX16" fmla="*/ 2320465 w 4584031"/>
              <a:gd name="connsiteY16" fmla="*/ 4200399 h 6391400"/>
              <a:gd name="connsiteX17" fmla="*/ 2344152 w 4584031"/>
              <a:gd name="connsiteY17" fmla="*/ 3821279 h 6391400"/>
              <a:gd name="connsiteX18" fmla="*/ 2446672 w 4584031"/>
              <a:gd name="connsiteY18" fmla="*/ 3831306 h 6391400"/>
              <a:gd name="connsiteX19" fmla="*/ 2523748 w 4584031"/>
              <a:gd name="connsiteY19" fmla="*/ 3717757 h 6391400"/>
              <a:gd name="connsiteX20" fmla="*/ 2430003 w 4584031"/>
              <a:gd name="connsiteY20" fmla="*/ 3382754 h 6391400"/>
              <a:gd name="connsiteX21" fmla="*/ 2531769 w 4584031"/>
              <a:gd name="connsiteY21" fmla="*/ 3157036 h 6391400"/>
              <a:gd name="connsiteX22" fmla="*/ 2481262 w 4584031"/>
              <a:gd name="connsiteY22" fmla="*/ 3030579 h 6391400"/>
              <a:gd name="connsiteX23" fmla="*/ 2513347 w 4584031"/>
              <a:gd name="connsiteY23" fmla="*/ 2893093 h 6391400"/>
              <a:gd name="connsiteX24" fmla="*/ 2476124 w 4584031"/>
              <a:gd name="connsiteY24" fmla="*/ 2688682 h 6391400"/>
              <a:gd name="connsiteX25" fmla="*/ 2563227 w 4584031"/>
              <a:gd name="connsiteY25" fmla="*/ 2791702 h 6391400"/>
              <a:gd name="connsiteX26" fmla="*/ 2632409 w 4584031"/>
              <a:gd name="connsiteY26" fmla="*/ 2631156 h 6391400"/>
              <a:gd name="connsiteX27" fmla="*/ 2543175 w 4584031"/>
              <a:gd name="connsiteY27" fmla="*/ 2442410 h 6391400"/>
              <a:gd name="connsiteX28" fmla="*/ 2610852 w 4584031"/>
              <a:gd name="connsiteY28" fmla="*/ 2261936 h 6391400"/>
              <a:gd name="connsiteX29" fmla="*/ 2514600 w 4584031"/>
              <a:gd name="connsiteY29" fmla="*/ 2189747 h 6391400"/>
              <a:gd name="connsiteX30" fmla="*/ 2567865 w 4584031"/>
              <a:gd name="connsiteY30" fmla="*/ 1910640 h 6391400"/>
              <a:gd name="connsiteX31" fmla="*/ 2625892 w 4584031"/>
              <a:gd name="connsiteY31" fmla="*/ 1652838 h 6391400"/>
              <a:gd name="connsiteX32" fmla="*/ 3068052 w 4584031"/>
              <a:gd name="connsiteY32" fmla="*/ 1528010 h 6391400"/>
              <a:gd name="connsiteX33" fmla="*/ 3392905 w 4584031"/>
              <a:gd name="connsiteY33" fmla="*/ 1636294 h 6391400"/>
              <a:gd name="connsiteX34" fmla="*/ 3284621 w 4584031"/>
              <a:gd name="connsiteY34" fmla="*/ 1371600 h 6391400"/>
              <a:gd name="connsiteX35" fmla="*/ 3693695 w 4584031"/>
              <a:gd name="connsiteY35" fmla="*/ 1383631 h 6391400"/>
              <a:gd name="connsiteX36" fmla="*/ 3934326 w 4584031"/>
              <a:gd name="connsiteY36" fmla="*/ 1263315 h 6391400"/>
              <a:gd name="connsiteX37" fmla="*/ 3886200 w 4584031"/>
              <a:gd name="connsiteY37" fmla="*/ 1155031 h 6391400"/>
              <a:gd name="connsiteX38" fmla="*/ 4211052 w 4584031"/>
              <a:gd name="connsiteY38" fmla="*/ 1167063 h 6391400"/>
              <a:gd name="connsiteX39" fmla="*/ 4584031 w 4584031"/>
              <a:gd name="connsiteY39" fmla="*/ 878305 h 6391400"/>
              <a:gd name="connsiteX40" fmla="*/ 4259179 w 4584031"/>
              <a:gd name="connsiteY40" fmla="*/ 842210 h 6391400"/>
              <a:gd name="connsiteX41" fmla="*/ 3741821 w 4584031"/>
              <a:gd name="connsiteY41" fmla="*/ 1058779 h 6391400"/>
              <a:gd name="connsiteX42" fmla="*/ 3693695 w 4584031"/>
              <a:gd name="connsiteY42" fmla="*/ 1010652 h 6391400"/>
              <a:gd name="connsiteX43" fmla="*/ 4042610 w 4584031"/>
              <a:gd name="connsiteY43" fmla="*/ 745957 h 6391400"/>
              <a:gd name="connsiteX44" fmla="*/ 3886200 w 4584031"/>
              <a:gd name="connsiteY44" fmla="*/ 637673 h 6391400"/>
              <a:gd name="connsiteX45" fmla="*/ 3886200 w 4584031"/>
              <a:gd name="connsiteY45" fmla="*/ 637673 h 6391400"/>
              <a:gd name="connsiteX46" fmla="*/ 3645568 w 4584031"/>
              <a:gd name="connsiteY46" fmla="*/ 613610 h 6391400"/>
              <a:gd name="connsiteX47" fmla="*/ 3657600 w 4584031"/>
              <a:gd name="connsiteY47" fmla="*/ 288757 h 6391400"/>
              <a:gd name="connsiteX48" fmla="*/ 3320716 w 4584031"/>
              <a:gd name="connsiteY48" fmla="*/ 372979 h 6391400"/>
              <a:gd name="connsiteX49" fmla="*/ 3176337 w 4584031"/>
              <a:gd name="connsiteY49" fmla="*/ 457200 h 6391400"/>
              <a:gd name="connsiteX50" fmla="*/ 2959768 w 4584031"/>
              <a:gd name="connsiteY50" fmla="*/ 300789 h 6391400"/>
              <a:gd name="connsiteX51" fmla="*/ 2827421 w 4584031"/>
              <a:gd name="connsiteY51" fmla="*/ 156410 h 6391400"/>
              <a:gd name="connsiteX52" fmla="*/ 2610852 w 4584031"/>
              <a:gd name="connsiteY52" fmla="*/ 336884 h 6391400"/>
              <a:gd name="connsiteX53" fmla="*/ 2478505 w 4584031"/>
              <a:gd name="connsiteY53" fmla="*/ 132347 h 6391400"/>
              <a:gd name="connsiteX54" fmla="*/ 2310063 w 4584031"/>
              <a:gd name="connsiteY54" fmla="*/ 228600 h 6391400"/>
              <a:gd name="connsiteX55" fmla="*/ 2213810 w 4584031"/>
              <a:gd name="connsiteY55" fmla="*/ 360947 h 6391400"/>
              <a:gd name="connsiteX56" fmla="*/ 2141621 w 4584031"/>
              <a:gd name="connsiteY56" fmla="*/ 120315 h 6391400"/>
              <a:gd name="connsiteX57" fmla="*/ 1973179 w 4584031"/>
              <a:gd name="connsiteY57" fmla="*/ 180473 h 6391400"/>
              <a:gd name="connsiteX58" fmla="*/ 1973179 w 4584031"/>
              <a:gd name="connsiteY58" fmla="*/ 180473 h 6391400"/>
              <a:gd name="connsiteX59" fmla="*/ 1684421 w 4584031"/>
              <a:gd name="connsiteY59" fmla="*/ 36094 h 6391400"/>
              <a:gd name="connsiteX60" fmla="*/ 1576137 w 4584031"/>
              <a:gd name="connsiteY60" fmla="*/ 204536 h 6391400"/>
              <a:gd name="connsiteX61" fmla="*/ 1443789 w 4584031"/>
              <a:gd name="connsiteY61" fmla="*/ 240631 h 6391400"/>
              <a:gd name="connsiteX62" fmla="*/ 1155031 w 4584031"/>
              <a:gd name="connsiteY62" fmla="*/ 0 h 6391400"/>
              <a:gd name="connsiteX63" fmla="*/ 1010652 w 4584031"/>
              <a:gd name="connsiteY63" fmla="*/ 120315 h 6391400"/>
              <a:gd name="connsiteX64" fmla="*/ 878305 w 4584031"/>
              <a:gd name="connsiteY64" fmla="*/ 12031 h 6391400"/>
              <a:gd name="connsiteX65" fmla="*/ 818147 w 4584031"/>
              <a:gd name="connsiteY65" fmla="*/ 156410 h 6391400"/>
              <a:gd name="connsiteX66" fmla="*/ 709863 w 4584031"/>
              <a:gd name="connsiteY66" fmla="*/ 96252 h 6391400"/>
              <a:gd name="connsiteX67" fmla="*/ 493295 w 4584031"/>
              <a:gd name="connsiteY67" fmla="*/ 397042 h 6391400"/>
              <a:gd name="connsiteX68" fmla="*/ 204537 w 4584031"/>
              <a:gd name="connsiteY68" fmla="*/ 505326 h 6391400"/>
              <a:gd name="connsiteX69" fmla="*/ 0 w 4584031"/>
              <a:gd name="connsiteY69" fmla="*/ 625642 h 6391400"/>
              <a:gd name="connsiteX70" fmla="*/ 541421 w 4584031"/>
              <a:gd name="connsiteY70" fmla="*/ 938463 h 6391400"/>
              <a:gd name="connsiteX71" fmla="*/ 204537 w 4584031"/>
              <a:gd name="connsiteY71" fmla="*/ 1082842 h 6391400"/>
              <a:gd name="connsiteX72" fmla="*/ 469231 w 4584031"/>
              <a:gd name="connsiteY72" fmla="*/ 1275347 h 6391400"/>
              <a:gd name="connsiteX73" fmla="*/ 156410 w 4584031"/>
              <a:gd name="connsiteY73" fmla="*/ 1323473 h 6391400"/>
              <a:gd name="connsiteX74" fmla="*/ 709863 w 4584031"/>
              <a:gd name="connsiteY74" fmla="*/ 1624263 h 6391400"/>
              <a:gd name="connsiteX75" fmla="*/ 709863 w 4584031"/>
              <a:gd name="connsiteY75" fmla="*/ 1720515 h 6391400"/>
              <a:gd name="connsiteX76" fmla="*/ 998621 w 4584031"/>
              <a:gd name="connsiteY76" fmla="*/ 1684421 h 6391400"/>
              <a:gd name="connsiteX77" fmla="*/ 1251284 w 4584031"/>
              <a:gd name="connsiteY77" fmla="*/ 1973179 h 6391400"/>
              <a:gd name="connsiteX78" fmla="*/ 1443789 w 4584031"/>
              <a:gd name="connsiteY78" fmla="*/ 1792705 h 6391400"/>
              <a:gd name="connsiteX79" fmla="*/ 1475247 w 4584031"/>
              <a:gd name="connsiteY79" fmla="*/ 2150895 h 6391400"/>
              <a:gd name="connsiteX80" fmla="*/ 1731545 w 4584031"/>
              <a:gd name="connsiteY80" fmla="*/ 2030955 h 6391400"/>
              <a:gd name="connsiteX81" fmla="*/ 1479884 w 4584031"/>
              <a:gd name="connsiteY81" fmla="*/ 2622884 h 6391400"/>
              <a:gd name="connsiteX82" fmla="*/ 1593306 w 4584031"/>
              <a:gd name="connsiteY82" fmla="*/ 2757112 h 6391400"/>
              <a:gd name="connsiteX83" fmla="*/ 1410828 w 4584031"/>
              <a:gd name="connsiteY83" fmla="*/ 3202656 h 6391400"/>
              <a:gd name="connsiteX84" fmla="*/ 1496302 w 4584031"/>
              <a:gd name="connsiteY84" fmla="*/ 3305299 h 6391400"/>
              <a:gd name="connsiteX85" fmla="*/ 1610852 w 4584031"/>
              <a:gd name="connsiteY85" fmla="*/ 3176211 h 6391400"/>
              <a:gd name="connsiteX86" fmla="*/ 1636295 w 4584031"/>
              <a:gd name="connsiteY86" fmla="*/ 3441031 h 6391400"/>
              <a:gd name="connsiteX87" fmla="*/ 1708985 w 4584031"/>
              <a:gd name="connsiteY87" fmla="*/ 3614737 h 6391400"/>
              <a:gd name="connsiteX88" fmla="*/ 1588168 w 4584031"/>
              <a:gd name="connsiteY88" fmla="*/ 3934326 h 6391400"/>
              <a:gd name="connsiteX89" fmla="*/ 1699209 w 4584031"/>
              <a:gd name="connsiteY89" fmla="*/ 4093117 h 6391400"/>
              <a:gd name="connsiteX90" fmla="*/ 1696452 w 4584031"/>
              <a:gd name="connsiteY90" fmla="*/ 4331368 h 6391400"/>
              <a:gd name="connsiteX91" fmla="*/ 1660483 w 4584031"/>
              <a:gd name="connsiteY91" fmla="*/ 4672388 h 6391400"/>
              <a:gd name="connsiteX92" fmla="*/ 1754480 w 4584031"/>
              <a:gd name="connsiteY92" fmla="*/ 4814511 h 6391400"/>
              <a:gd name="connsiteX93" fmla="*/ 1732547 w 4584031"/>
              <a:gd name="connsiteY93" fmla="*/ 5161547 h 6391400"/>
              <a:gd name="connsiteX94" fmla="*/ 1818022 w 4584031"/>
              <a:gd name="connsiteY94" fmla="*/ 5267199 h 6391400"/>
              <a:gd name="connsiteX95" fmla="*/ 1872289 w 4584031"/>
              <a:gd name="connsiteY95" fmla="*/ 5409071 h 6391400"/>
              <a:gd name="connsiteX96" fmla="*/ 1838826 w 4584031"/>
              <a:gd name="connsiteY96" fmla="*/ 5709109 h 6391400"/>
              <a:gd name="connsiteX97" fmla="*/ 1887078 w 4584031"/>
              <a:gd name="connsiteY97" fmla="*/ 5731543 h 6391400"/>
              <a:gd name="connsiteX98" fmla="*/ 1876926 w 4584031"/>
              <a:gd name="connsiteY98" fmla="*/ 5859379 h 6391400"/>
              <a:gd name="connsiteX99" fmla="*/ 1828800 w 4584031"/>
              <a:gd name="connsiteY99" fmla="*/ 6063915 h 6391400"/>
              <a:gd name="connsiteX100" fmla="*/ 1826669 w 4584031"/>
              <a:gd name="connsiteY100" fmla="*/ 6158288 h 6391400"/>
              <a:gd name="connsiteX101" fmla="*/ 1804235 w 4584031"/>
              <a:gd name="connsiteY101" fmla="*/ 6237622 h 6391400"/>
              <a:gd name="connsiteX102" fmla="*/ 1864895 w 4584031"/>
              <a:gd name="connsiteY102" fmla="*/ 6391400 h 6391400"/>
              <a:gd name="connsiteX0" fmla="*/ 1864895 w 4584031"/>
              <a:gd name="connsiteY0" fmla="*/ 6391400 h 6391400"/>
              <a:gd name="connsiteX1" fmla="*/ 2273717 w 4584031"/>
              <a:gd name="connsiteY1" fmla="*/ 6386513 h 6391400"/>
              <a:gd name="connsiteX2" fmla="*/ 2229978 w 4584031"/>
              <a:gd name="connsiteY2" fmla="*/ 6283993 h 6391400"/>
              <a:gd name="connsiteX3" fmla="*/ 2265697 w 4584031"/>
              <a:gd name="connsiteY3" fmla="*/ 6188743 h 6391400"/>
              <a:gd name="connsiteX4" fmla="*/ 2237873 w 4584031"/>
              <a:gd name="connsiteY4" fmla="*/ 6075947 h 6391400"/>
              <a:gd name="connsiteX5" fmla="*/ 2295149 w 4584031"/>
              <a:gd name="connsiteY5" fmla="*/ 6023183 h 6391400"/>
              <a:gd name="connsiteX6" fmla="*/ 2268078 w 4584031"/>
              <a:gd name="connsiteY6" fmla="*/ 5783931 h 6391400"/>
              <a:gd name="connsiteX7" fmla="*/ 2307807 w 4584031"/>
              <a:gd name="connsiteY7" fmla="*/ 5663865 h 6391400"/>
              <a:gd name="connsiteX8" fmla="*/ 2277603 w 4584031"/>
              <a:gd name="connsiteY8" fmla="*/ 5457699 h 6391400"/>
              <a:gd name="connsiteX9" fmla="*/ 2280360 w 4584031"/>
              <a:gd name="connsiteY9" fmla="*/ 5212807 h 6391400"/>
              <a:gd name="connsiteX10" fmla="*/ 2365709 w 4584031"/>
              <a:gd name="connsiteY10" fmla="*/ 5168064 h 6391400"/>
              <a:gd name="connsiteX11" fmla="*/ 2346282 w 4584031"/>
              <a:gd name="connsiteY11" fmla="*/ 5009648 h 6391400"/>
              <a:gd name="connsiteX12" fmla="*/ 2285498 w 4584031"/>
              <a:gd name="connsiteY12" fmla="*/ 4978317 h 6391400"/>
              <a:gd name="connsiteX13" fmla="*/ 2310063 w 4584031"/>
              <a:gd name="connsiteY13" fmla="*/ 4836694 h 6391400"/>
              <a:gd name="connsiteX14" fmla="*/ 2495926 w 4584031"/>
              <a:gd name="connsiteY14" fmla="*/ 4631531 h 6391400"/>
              <a:gd name="connsiteX15" fmla="*/ 2370345 w 4584031"/>
              <a:gd name="connsiteY15" fmla="*/ 4484144 h 6391400"/>
              <a:gd name="connsiteX16" fmla="*/ 2320465 w 4584031"/>
              <a:gd name="connsiteY16" fmla="*/ 4200399 h 6391400"/>
              <a:gd name="connsiteX17" fmla="*/ 2344152 w 4584031"/>
              <a:gd name="connsiteY17" fmla="*/ 3821279 h 6391400"/>
              <a:gd name="connsiteX18" fmla="*/ 2446672 w 4584031"/>
              <a:gd name="connsiteY18" fmla="*/ 3831306 h 6391400"/>
              <a:gd name="connsiteX19" fmla="*/ 2523748 w 4584031"/>
              <a:gd name="connsiteY19" fmla="*/ 3717757 h 6391400"/>
              <a:gd name="connsiteX20" fmla="*/ 2430003 w 4584031"/>
              <a:gd name="connsiteY20" fmla="*/ 3382754 h 6391400"/>
              <a:gd name="connsiteX21" fmla="*/ 2531769 w 4584031"/>
              <a:gd name="connsiteY21" fmla="*/ 3157036 h 6391400"/>
              <a:gd name="connsiteX22" fmla="*/ 2481262 w 4584031"/>
              <a:gd name="connsiteY22" fmla="*/ 3030579 h 6391400"/>
              <a:gd name="connsiteX23" fmla="*/ 2513347 w 4584031"/>
              <a:gd name="connsiteY23" fmla="*/ 2893093 h 6391400"/>
              <a:gd name="connsiteX24" fmla="*/ 2476124 w 4584031"/>
              <a:gd name="connsiteY24" fmla="*/ 2688682 h 6391400"/>
              <a:gd name="connsiteX25" fmla="*/ 2563227 w 4584031"/>
              <a:gd name="connsiteY25" fmla="*/ 2791702 h 6391400"/>
              <a:gd name="connsiteX26" fmla="*/ 2632409 w 4584031"/>
              <a:gd name="connsiteY26" fmla="*/ 2631156 h 6391400"/>
              <a:gd name="connsiteX27" fmla="*/ 2543175 w 4584031"/>
              <a:gd name="connsiteY27" fmla="*/ 2442410 h 6391400"/>
              <a:gd name="connsiteX28" fmla="*/ 2610852 w 4584031"/>
              <a:gd name="connsiteY28" fmla="*/ 2261936 h 6391400"/>
              <a:gd name="connsiteX29" fmla="*/ 2514600 w 4584031"/>
              <a:gd name="connsiteY29" fmla="*/ 2189747 h 6391400"/>
              <a:gd name="connsiteX30" fmla="*/ 2567865 w 4584031"/>
              <a:gd name="connsiteY30" fmla="*/ 1910640 h 6391400"/>
              <a:gd name="connsiteX31" fmla="*/ 2625892 w 4584031"/>
              <a:gd name="connsiteY31" fmla="*/ 1652838 h 6391400"/>
              <a:gd name="connsiteX32" fmla="*/ 3018046 w 4584031"/>
              <a:gd name="connsiteY32" fmla="*/ 1473241 h 6391400"/>
              <a:gd name="connsiteX33" fmla="*/ 3392905 w 4584031"/>
              <a:gd name="connsiteY33" fmla="*/ 1636294 h 6391400"/>
              <a:gd name="connsiteX34" fmla="*/ 3284621 w 4584031"/>
              <a:gd name="connsiteY34" fmla="*/ 1371600 h 6391400"/>
              <a:gd name="connsiteX35" fmla="*/ 3693695 w 4584031"/>
              <a:gd name="connsiteY35" fmla="*/ 1383631 h 6391400"/>
              <a:gd name="connsiteX36" fmla="*/ 3934326 w 4584031"/>
              <a:gd name="connsiteY36" fmla="*/ 1263315 h 6391400"/>
              <a:gd name="connsiteX37" fmla="*/ 3886200 w 4584031"/>
              <a:gd name="connsiteY37" fmla="*/ 1155031 h 6391400"/>
              <a:gd name="connsiteX38" fmla="*/ 4211052 w 4584031"/>
              <a:gd name="connsiteY38" fmla="*/ 1167063 h 6391400"/>
              <a:gd name="connsiteX39" fmla="*/ 4584031 w 4584031"/>
              <a:gd name="connsiteY39" fmla="*/ 878305 h 6391400"/>
              <a:gd name="connsiteX40" fmla="*/ 4259179 w 4584031"/>
              <a:gd name="connsiteY40" fmla="*/ 842210 h 6391400"/>
              <a:gd name="connsiteX41" fmla="*/ 3741821 w 4584031"/>
              <a:gd name="connsiteY41" fmla="*/ 1058779 h 6391400"/>
              <a:gd name="connsiteX42" fmla="*/ 3693695 w 4584031"/>
              <a:gd name="connsiteY42" fmla="*/ 1010652 h 6391400"/>
              <a:gd name="connsiteX43" fmla="*/ 4042610 w 4584031"/>
              <a:gd name="connsiteY43" fmla="*/ 745957 h 6391400"/>
              <a:gd name="connsiteX44" fmla="*/ 3886200 w 4584031"/>
              <a:gd name="connsiteY44" fmla="*/ 637673 h 6391400"/>
              <a:gd name="connsiteX45" fmla="*/ 3886200 w 4584031"/>
              <a:gd name="connsiteY45" fmla="*/ 637673 h 6391400"/>
              <a:gd name="connsiteX46" fmla="*/ 3645568 w 4584031"/>
              <a:gd name="connsiteY46" fmla="*/ 613610 h 6391400"/>
              <a:gd name="connsiteX47" fmla="*/ 3657600 w 4584031"/>
              <a:gd name="connsiteY47" fmla="*/ 288757 h 6391400"/>
              <a:gd name="connsiteX48" fmla="*/ 3320716 w 4584031"/>
              <a:gd name="connsiteY48" fmla="*/ 372979 h 6391400"/>
              <a:gd name="connsiteX49" fmla="*/ 3176337 w 4584031"/>
              <a:gd name="connsiteY49" fmla="*/ 457200 h 6391400"/>
              <a:gd name="connsiteX50" fmla="*/ 2959768 w 4584031"/>
              <a:gd name="connsiteY50" fmla="*/ 300789 h 6391400"/>
              <a:gd name="connsiteX51" fmla="*/ 2827421 w 4584031"/>
              <a:gd name="connsiteY51" fmla="*/ 156410 h 6391400"/>
              <a:gd name="connsiteX52" fmla="*/ 2610852 w 4584031"/>
              <a:gd name="connsiteY52" fmla="*/ 336884 h 6391400"/>
              <a:gd name="connsiteX53" fmla="*/ 2478505 w 4584031"/>
              <a:gd name="connsiteY53" fmla="*/ 132347 h 6391400"/>
              <a:gd name="connsiteX54" fmla="*/ 2310063 w 4584031"/>
              <a:gd name="connsiteY54" fmla="*/ 228600 h 6391400"/>
              <a:gd name="connsiteX55" fmla="*/ 2213810 w 4584031"/>
              <a:gd name="connsiteY55" fmla="*/ 360947 h 6391400"/>
              <a:gd name="connsiteX56" fmla="*/ 2141621 w 4584031"/>
              <a:gd name="connsiteY56" fmla="*/ 120315 h 6391400"/>
              <a:gd name="connsiteX57" fmla="*/ 1973179 w 4584031"/>
              <a:gd name="connsiteY57" fmla="*/ 180473 h 6391400"/>
              <a:gd name="connsiteX58" fmla="*/ 1973179 w 4584031"/>
              <a:gd name="connsiteY58" fmla="*/ 180473 h 6391400"/>
              <a:gd name="connsiteX59" fmla="*/ 1684421 w 4584031"/>
              <a:gd name="connsiteY59" fmla="*/ 36094 h 6391400"/>
              <a:gd name="connsiteX60" fmla="*/ 1576137 w 4584031"/>
              <a:gd name="connsiteY60" fmla="*/ 204536 h 6391400"/>
              <a:gd name="connsiteX61" fmla="*/ 1443789 w 4584031"/>
              <a:gd name="connsiteY61" fmla="*/ 240631 h 6391400"/>
              <a:gd name="connsiteX62" fmla="*/ 1155031 w 4584031"/>
              <a:gd name="connsiteY62" fmla="*/ 0 h 6391400"/>
              <a:gd name="connsiteX63" fmla="*/ 1010652 w 4584031"/>
              <a:gd name="connsiteY63" fmla="*/ 120315 h 6391400"/>
              <a:gd name="connsiteX64" fmla="*/ 878305 w 4584031"/>
              <a:gd name="connsiteY64" fmla="*/ 12031 h 6391400"/>
              <a:gd name="connsiteX65" fmla="*/ 818147 w 4584031"/>
              <a:gd name="connsiteY65" fmla="*/ 156410 h 6391400"/>
              <a:gd name="connsiteX66" fmla="*/ 709863 w 4584031"/>
              <a:gd name="connsiteY66" fmla="*/ 96252 h 6391400"/>
              <a:gd name="connsiteX67" fmla="*/ 493295 w 4584031"/>
              <a:gd name="connsiteY67" fmla="*/ 397042 h 6391400"/>
              <a:gd name="connsiteX68" fmla="*/ 204537 w 4584031"/>
              <a:gd name="connsiteY68" fmla="*/ 505326 h 6391400"/>
              <a:gd name="connsiteX69" fmla="*/ 0 w 4584031"/>
              <a:gd name="connsiteY69" fmla="*/ 625642 h 6391400"/>
              <a:gd name="connsiteX70" fmla="*/ 541421 w 4584031"/>
              <a:gd name="connsiteY70" fmla="*/ 938463 h 6391400"/>
              <a:gd name="connsiteX71" fmla="*/ 204537 w 4584031"/>
              <a:gd name="connsiteY71" fmla="*/ 1082842 h 6391400"/>
              <a:gd name="connsiteX72" fmla="*/ 469231 w 4584031"/>
              <a:gd name="connsiteY72" fmla="*/ 1275347 h 6391400"/>
              <a:gd name="connsiteX73" fmla="*/ 156410 w 4584031"/>
              <a:gd name="connsiteY73" fmla="*/ 1323473 h 6391400"/>
              <a:gd name="connsiteX74" fmla="*/ 709863 w 4584031"/>
              <a:gd name="connsiteY74" fmla="*/ 1624263 h 6391400"/>
              <a:gd name="connsiteX75" fmla="*/ 709863 w 4584031"/>
              <a:gd name="connsiteY75" fmla="*/ 1720515 h 6391400"/>
              <a:gd name="connsiteX76" fmla="*/ 998621 w 4584031"/>
              <a:gd name="connsiteY76" fmla="*/ 1684421 h 6391400"/>
              <a:gd name="connsiteX77" fmla="*/ 1251284 w 4584031"/>
              <a:gd name="connsiteY77" fmla="*/ 1973179 h 6391400"/>
              <a:gd name="connsiteX78" fmla="*/ 1443789 w 4584031"/>
              <a:gd name="connsiteY78" fmla="*/ 1792705 h 6391400"/>
              <a:gd name="connsiteX79" fmla="*/ 1475247 w 4584031"/>
              <a:gd name="connsiteY79" fmla="*/ 2150895 h 6391400"/>
              <a:gd name="connsiteX80" fmla="*/ 1731545 w 4584031"/>
              <a:gd name="connsiteY80" fmla="*/ 2030955 h 6391400"/>
              <a:gd name="connsiteX81" fmla="*/ 1479884 w 4584031"/>
              <a:gd name="connsiteY81" fmla="*/ 2622884 h 6391400"/>
              <a:gd name="connsiteX82" fmla="*/ 1593306 w 4584031"/>
              <a:gd name="connsiteY82" fmla="*/ 2757112 h 6391400"/>
              <a:gd name="connsiteX83" fmla="*/ 1410828 w 4584031"/>
              <a:gd name="connsiteY83" fmla="*/ 3202656 h 6391400"/>
              <a:gd name="connsiteX84" fmla="*/ 1496302 w 4584031"/>
              <a:gd name="connsiteY84" fmla="*/ 3305299 h 6391400"/>
              <a:gd name="connsiteX85" fmla="*/ 1610852 w 4584031"/>
              <a:gd name="connsiteY85" fmla="*/ 3176211 h 6391400"/>
              <a:gd name="connsiteX86" fmla="*/ 1636295 w 4584031"/>
              <a:gd name="connsiteY86" fmla="*/ 3441031 h 6391400"/>
              <a:gd name="connsiteX87" fmla="*/ 1708985 w 4584031"/>
              <a:gd name="connsiteY87" fmla="*/ 3614737 h 6391400"/>
              <a:gd name="connsiteX88" fmla="*/ 1588168 w 4584031"/>
              <a:gd name="connsiteY88" fmla="*/ 3934326 h 6391400"/>
              <a:gd name="connsiteX89" fmla="*/ 1699209 w 4584031"/>
              <a:gd name="connsiteY89" fmla="*/ 4093117 h 6391400"/>
              <a:gd name="connsiteX90" fmla="*/ 1696452 w 4584031"/>
              <a:gd name="connsiteY90" fmla="*/ 4331368 h 6391400"/>
              <a:gd name="connsiteX91" fmla="*/ 1660483 w 4584031"/>
              <a:gd name="connsiteY91" fmla="*/ 4672388 h 6391400"/>
              <a:gd name="connsiteX92" fmla="*/ 1754480 w 4584031"/>
              <a:gd name="connsiteY92" fmla="*/ 4814511 h 6391400"/>
              <a:gd name="connsiteX93" fmla="*/ 1732547 w 4584031"/>
              <a:gd name="connsiteY93" fmla="*/ 5161547 h 6391400"/>
              <a:gd name="connsiteX94" fmla="*/ 1818022 w 4584031"/>
              <a:gd name="connsiteY94" fmla="*/ 5267199 h 6391400"/>
              <a:gd name="connsiteX95" fmla="*/ 1872289 w 4584031"/>
              <a:gd name="connsiteY95" fmla="*/ 5409071 h 6391400"/>
              <a:gd name="connsiteX96" fmla="*/ 1838826 w 4584031"/>
              <a:gd name="connsiteY96" fmla="*/ 5709109 h 6391400"/>
              <a:gd name="connsiteX97" fmla="*/ 1887078 w 4584031"/>
              <a:gd name="connsiteY97" fmla="*/ 5731543 h 6391400"/>
              <a:gd name="connsiteX98" fmla="*/ 1876926 w 4584031"/>
              <a:gd name="connsiteY98" fmla="*/ 5859379 h 6391400"/>
              <a:gd name="connsiteX99" fmla="*/ 1828800 w 4584031"/>
              <a:gd name="connsiteY99" fmla="*/ 6063915 h 6391400"/>
              <a:gd name="connsiteX100" fmla="*/ 1826669 w 4584031"/>
              <a:gd name="connsiteY100" fmla="*/ 6158288 h 6391400"/>
              <a:gd name="connsiteX101" fmla="*/ 1804235 w 4584031"/>
              <a:gd name="connsiteY101" fmla="*/ 6237622 h 6391400"/>
              <a:gd name="connsiteX102" fmla="*/ 1864895 w 4584031"/>
              <a:gd name="connsiteY102" fmla="*/ 6391400 h 6391400"/>
              <a:gd name="connsiteX0" fmla="*/ 1864895 w 4584031"/>
              <a:gd name="connsiteY0" fmla="*/ 6391400 h 6391400"/>
              <a:gd name="connsiteX1" fmla="*/ 2273717 w 4584031"/>
              <a:gd name="connsiteY1" fmla="*/ 6386513 h 6391400"/>
              <a:gd name="connsiteX2" fmla="*/ 2229978 w 4584031"/>
              <a:gd name="connsiteY2" fmla="*/ 6283993 h 6391400"/>
              <a:gd name="connsiteX3" fmla="*/ 2265697 w 4584031"/>
              <a:gd name="connsiteY3" fmla="*/ 6188743 h 6391400"/>
              <a:gd name="connsiteX4" fmla="*/ 2237873 w 4584031"/>
              <a:gd name="connsiteY4" fmla="*/ 6075947 h 6391400"/>
              <a:gd name="connsiteX5" fmla="*/ 2295149 w 4584031"/>
              <a:gd name="connsiteY5" fmla="*/ 6023183 h 6391400"/>
              <a:gd name="connsiteX6" fmla="*/ 2268078 w 4584031"/>
              <a:gd name="connsiteY6" fmla="*/ 5783931 h 6391400"/>
              <a:gd name="connsiteX7" fmla="*/ 2307807 w 4584031"/>
              <a:gd name="connsiteY7" fmla="*/ 5663865 h 6391400"/>
              <a:gd name="connsiteX8" fmla="*/ 2277603 w 4584031"/>
              <a:gd name="connsiteY8" fmla="*/ 5457699 h 6391400"/>
              <a:gd name="connsiteX9" fmla="*/ 2280360 w 4584031"/>
              <a:gd name="connsiteY9" fmla="*/ 5212807 h 6391400"/>
              <a:gd name="connsiteX10" fmla="*/ 2365709 w 4584031"/>
              <a:gd name="connsiteY10" fmla="*/ 5168064 h 6391400"/>
              <a:gd name="connsiteX11" fmla="*/ 2346282 w 4584031"/>
              <a:gd name="connsiteY11" fmla="*/ 5009648 h 6391400"/>
              <a:gd name="connsiteX12" fmla="*/ 2285498 w 4584031"/>
              <a:gd name="connsiteY12" fmla="*/ 4978317 h 6391400"/>
              <a:gd name="connsiteX13" fmla="*/ 2310063 w 4584031"/>
              <a:gd name="connsiteY13" fmla="*/ 4836694 h 6391400"/>
              <a:gd name="connsiteX14" fmla="*/ 2495926 w 4584031"/>
              <a:gd name="connsiteY14" fmla="*/ 4631531 h 6391400"/>
              <a:gd name="connsiteX15" fmla="*/ 2370345 w 4584031"/>
              <a:gd name="connsiteY15" fmla="*/ 4484144 h 6391400"/>
              <a:gd name="connsiteX16" fmla="*/ 2320465 w 4584031"/>
              <a:gd name="connsiteY16" fmla="*/ 4200399 h 6391400"/>
              <a:gd name="connsiteX17" fmla="*/ 2344152 w 4584031"/>
              <a:gd name="connsiteY17" fmla="*/ 3821279 h 6391400"/>
              <a:gd name="connsiteX18" fmla="*/ 2446672 w 4584031"/>
              <a:gd name="connsiteY18" fmla="*/ 3831306 h 6391400"/>
              <a:gd name="connsiteX19" fmla="*/ 2523748 w 4584031"/>
              <a:gd name="connsiteY19" fmla="*/ 3717757 h 6391400"/>
              <a:gd name="connsiteX20" fmla="*/ 2430003 w 4584031"/>
              <a:gd name="connsiteY20" fmla="*/ 3382754 h 6391400"/>
              <a:gd name="connsiteX21" fmla="*/ 2531769 w 4584031"/>
              <a:gd name="connsiteY21" fmla="*/ 3157036 h 6391400"/>
              <a:gd name="connsiteX22" fmla="*/ 2481262 w 4584031"/>
              <a:gd name="connsiteY22" fmla="*/ 3030579 h 6391400"/>
              <a:gd name="connsiteX23" fmla="*/ 2513347 w 4584031"/>
              <a:gd name="connsiteY23" fmla="*/ 2893093 h 6391400"/>
              <a:gd name="connsiteX24" fmla="*/ 2476124 w 4584031"/>
              <a:gd name="connsiteY24" fmla="*/ 2688682 h 6391400"/>
              <a:gd name="connsiteX25" fmla="*/ 2563227 w 4584031"/>
              <a:gd name="connsiteY25" fmla="*/ 2791702 h 6391400"/>
              <a:gd name="connsiteX26" fmla="*/ 2632409 w 4584031"/>
              <a:gd name="connsiteY26" fmla="*/ 2631156 h 6391400"/>
              <a:gd name="connsiteX27" fmla="*/ 2543175 w 4584031"/>
              <a:gd name="connsiteY27" fmla="*/ 2442410 h 6391400"/>
              <a:gd name="connsiteX28" fmla="*/ 2610852 w 4584031"/>
              <a:gd name="connsiteY28" fmla="*/ 2261936 h 6391400"/>
              <a:gd name="connsiteX29" fmla="*/ 2514600 w 4584031"/>
              <a:gd name="connsiteY29" fmla="*/ 2189747 h 6391400"/>
              <a:gd name="connsiteX30" fmla="*/ 2567865 w 4584031"/>
              <a:gd name="connsiteY30" fmla="*/ 1910640 h 6391400"/>
              <a:gd name="connsiteX31" fmla="*/ 2625892 w 4584031"/>
              <a:gd name="connsiteY31" fmla="*/ 1652838 h 6391400"/>
              <a:gd name="connsiteX32" fmla="*/ 2837197 w 4584031"/>
              <a:gd name="connsiteY32" fmla="*/ 1600074 h 6391400"/>
              <a:gd name="connsiteX33" fmla="*/ 3018046 w 4584031"/>
              <a:gd name="connsiteY33" fmla="*/ 1473241 h 6391400"/>
              <a:gd name="connsiteX34" fmla="*/ 3392905 w 4584031"/>
              <a:gd name="connsiteY34" fmla="*/ 1636294 h 6391400"/>
              <a:gd name="connsiteX35" fmla="*/ 3284621 w 4584031"/>
              <a:gd name="connsiteY35" fmla="*/ 1371600 h 6391400"/>
              <a:gd name="connsiteX36" fmla="*/ 3693695 w 4584031"/>
              <a:gd name="connsiteY36" fmla="*/ 1383631 h 6391400"/>
              <a:gd name="connsiteX37" fmla="*/ 3934326 w 4584031"/>
              <a:gd name="connsiteY37" fmla="*/ 1263315 h 6391400"/>
              <a:gd name="connsiteX38" fmla="*/ 3886200 w 4584031"/>
              <a:gd name="connsiteY38" fmla="*/ 1155031 h 6391400"/>
              <a:gd name="connsiteX39" fmla="*/ 4211052 w 4584031"/>
              <a:gd name="connsiteY39" fmla="*/ 1167063 h 6391400"/>
              <a:gd name="connsiteX40" fmla="*/ 4584031 w 4584031"/>
              <a:gd name="connsiteY40" fmla="*/ 878305 h 6391400"/>
              <a:gd name="connsiteX41" fmla="*/ 4259179 w 4584031"/>
              <a:gd name="connsiteY41" fmla="*/ 842210 h 6391400"/>
              <a:gd name="connsiteX42" fmla="*/ 3741821 w 4584031"/>
              <a:gd name="connsiteY42" fmla="*/ 1058779 h 6391400"/>
              <a:gd name="connsiteX43" fmla="*/ 3693695 w 4584031"/>
              <a:gd name="connsiteY43" fmla="*/ 1010652 h 6391400"/>
              <a:gd name="connsiteX44" fmla="*/ 4042610 w 4584031"/>
              <a:gd name="connsiteY44" fmla="*/ 745957 h 6391400"/>
              <a:gd name="connsiteX45" fmla="*/ 3886200 w 4584031"/>
              <a:gd name="connsiteY45" fmla="*/ 637673 h 6391400"/>
              <a:gd name="connsiteX46" fmla="*/ 3886200 w 4584031"/>
              <a:gd name="connsiteY46" fmla="*/ 637673 h 6391400"/>
              <a:gd name="connsiteX47" fmla="*/ 3645568 w 4584031"/>
              <a:gd name="connsiteY47" fmla="*/ 613610 h 6391400"/>
              <a:gd name="connsiteX48" fmla="*/ 3657600 w 4584031"/>
              <a:gd name="connsiteY48" fmla="*/ 288757 h 6391400"/>
              <a:gd name="connsiteX49" fmla="*/ 3320716 w 4584031"/>
              <a:gd name="connsiteY49" fmla="*/ 372979 h 6391400"/>
              <a:gd name="connsiteX50" fmla="*/ 3176337 w 4584031"/>
              <a:gd name="connsiteY50" fmla="*/ 457200 h 6391400"/>
              <a:gd name="connsiteX51" fmla="*/ 2959768 w 4584031"/>
              <a:gd name="connsiteY51" fmla="*/ 300789 h 6391400"/>
              <a:gd name="connsiteX52" fmla="*/ 2827421 w 4584031"/>
              <a:gd name="connsiteY52" fmla="*/ 156410 h 6391400"/>
              <a:gd name="connsiteX53" fmla="*/ 2610852 w 4584031"/>
              <a:gd name="connsiteY53" fmla="*/ 336884 h 6391400"/>
              <a:gd name="connsiteX54" fmla="*/ 2478505 w 4584031"/>
              <a:gd name="connsiteY54" fmla="*/ 132347 h 6391400"/>
              <a:gd name="connsiteX55" fmla="*/ 2310063 w 4584031"/>
              <a:gd name="connsiteY55" fmla="*/ 228600 h 6391400"/>
              <a:gd name="connsiteX56" fmla="*/ 2213810 w 4584031"/>
              <a:gd name="connsiteY56" fmla="*/ 360947 h 6391400"/>
              <a:gd name="connsiteX57" fmla="*/ 2141621 w 4584031"/>
              <a:gd name="connsiteY57" fmla="*/ 120315 h 6391400"/>
              <a:gd name="connsiteX58" fmla="*/ 1973179 w 4584031"/>
              <a:gd name="connsiteY58" fmla="*/ 180473 h 6391400"/>
              <a:gd name="connsiteX59" fmla="*/ 1973179 w 4584031"/>
              <a:gd name="connsiteY59" fmla="*/ 180473 h 6391400"/>
              <a:gd name="connsiteX60" fmla="*/ 1684421 w 4584031"/>
              <a:gd name="connsiteY60" fmla="*/ 36094 h 6391400"/>
              <a:gd name="connsiteX61" fmla="*/ 1576137 w 4584031"/>
              <a:gd name="connsiteY61" fmla="*/ 204536 h 6391400"/>
              <a:gd name="connsiteX62" fmla="*/ 1443789 w 4584031"/>
              <a:gd name="connsiteY62" fmla="*/ 240631 h 6391400"/>
              <a:gd name="connsiteX63" fmla="*/ 1155031 w 4584031"/>
              <a:gd name="connsiteY63" fmla="*/ 0 h 6391400"/>
              <a:gd name="connsiteX64" fmla="*/ 1010652 w 4584031"/>
              <a:gd name="connsiteY64" fmla="*/ 120315 h 6391400"/>
              <a:gd name="connsiteX65" fmla="*/ 878305 w 4584031"/>
              <a:gd name="connsiteY65" fmla="*/ 12031 h 6391400"/>
              <a:gd name="connsiteX66" fmla="*/ 818147 w 4584031"/>
              <a:gd name="connsiteY66" fmla="*/ 156410 h 6391400"/>
              <a:gd name="connsiteX67" fmla="*/ 709863 w 4584031"/>
              <a:gd name="connsiteY67" fmla="*/ 96252 h 6391400"/>
              <a:gd name="connsiteX68" fmla="*/ 493295 w 4584031"/>
              <a:gd name="connsiteY68" fmla="*/ 397042 h 6391400"/>
              <a:gd name="connsiteX69" fmla="*/ 204537 w 4584031"/>
              <a:gd name="connsiteY69" fmla="*/ 505326 h 6391400"/>
              <a:gd name="connsiteX70" fmla="*/ 0 w 4584031"/>
              <a:gd name="connsiteY70" fmla="*/ 625642 h 6391400"/>
              <a:gd name="connsiteX71" fmla="*/ 541421 w 4584031"/>
              <a:gd name="connsiteY71" fmla="*/ 938463 h 6391400"/>
              <a:gd name="connsiteX72" fmla="*/ 204537 w 4584031"/>
              <a:gd name="connsiteY72" fmla="*/ 1082842 h 6391400"/>
              <a:gd name="connsiteX73" fmla="*/ 469231 w 4584031"/>
              <a:gd name="connsiteY73" fmla="*/ 1275347 h 6391400"/>
              <a:gd name="connsiteX74" fmla="*/ 156410 w 4584031"/>
              <a:gd name="connsiteY74" fmla="*/ 1323473 h 6391400"/>
              <a:gd name="connsiteX75" fmla="*/ 709863 w 4584031"/>
              <a:gd name="connsiteY75" fmla="*/ 1624263 h 6391400"/>
              <a:gd name="connsiteX76" fmla="*/ 709863 w 4584031"/>
              <a:gd name="connsiteY76" fmla="*/ 1720515 h 6391400"/>
              <a:gd name="connsiteX77" fmla="*/ 998621 w 4584031"/>
              <a:gd name="connsiteY77" fmla="*/ 1684421 h 6391400"/>
              <a:gd name="connsiteX78" fmla="*/ 1251284 w 4584031"/>
              <a:gd name="connsiteY78" fmla="*/ 1973179 h 6391400"/>
              <a:gd name="connsiteX79" fmla="*/ 1443789 w 4584031"/>
              <a:gd name="connsiteY79" fmla="*/ 1792705 h 6391400"/>
              <a:gd name="connsiteX80" fmla="*/ 1475247 w 4584031"/>
              <a:gd name="connsiteY80" fmla="*/ 2150895 h 6391400"/>
              <a:gd name="connsiteX81" fmla="*/ 1731545 w 4584031"/>
              <a:gd name="connsiteY81" fmla="*/ 2030955 h 6391400"/>
              <a:gd name="connsiteX82" fmla="*/ 1479884 w 4584031"/>
              <a:gd name="connsiteY82" fmla="*/ 2622884 h 6391400"/>
              <a:gd name="connsiteX83" fmla="*/ 1593306 w 4584031"/>
              <a:gd name="connsiteY83" fmla="*/ 2757112 h 6391400"/>
              <a:gd name="connsiteX84" fmla="*/ 1410828 w 4584031"/>
              <a:gd name="connsiteY84" fmla="*/ 3202656 h 6391400"/>
              <a:gd name="connsiteX85" fmla="*/ 1496302 w 4584031"/>
              <a:gd name="connsiteY85" fmla="*/ 3305299 h 6391400"/>
              <a:gd name="connsiteX86" fmla="*/ 1610852 w 4584031"/>
              <a:gd name="connsiteY86" fmla="*/ 3176211 h 6391400"/>
              <a:gd name="connsiteX87" fmla="*/ 1636295 w 4584031"/>
              <a:gd name="connsiteY87" fmla="*/ 3441031 h 6391400"/>
              <a:gd name="connsiteX88" fmla="*/ 1708985 w 4584031"/>
              <a:gd name="connsiteY88" fmla="*/ 3614737 h 6391400"/>
              <a:gd name="connsiteX89" fmla="*/ 1588168 w 4584031"/>
              <a:gd name="connsiteY89" fmla="*/ 3934326 h 6391400"/>
              <a:gd name="connsiteX90" fmla="*/ 1699209 w 4584031"/>
              <a:gd name="connsiteY90" fmla="*/ 4093117 h 6391400"/>
              <a:gd name="connsiteX91" fmla="*/ 1696452 w 4584031"/>
              <a:gd name="connsiteY91" fmla="*/ 4331368 h 6391400"/>
              <a:gd name="connsiteX92" fmla="*/ 1660483 w 4584031"/>
              <a:gd name="connsiteY92" fmla="*/ 4672388 h 6391400"/>
              <a:gd name="connsiteX93" fmla="*/ 1754480 w 4584031"/>
              <a:gd name="connsiteY93" fmla="*/ 4814511 h 6391400"/>
              <a:gd name="connsiteX94" fmla="*/ 1732547 w 4584031"/>
              <a:gd name="connsiteY94" fmla="*/ 5161547 h 6391400"/>
              <a:gd name="connsiteX95" fmla="*/ 1818022 w 4584031"/>
              <a:gd name="connsiteY95" fmla="*/ 5267199 h 6391400"/>
              <a:gd name="connsiteX96" fmla="*/ 1872289 w 4584031"/>
              <a:gd name="connsiteY96" fmla="*/ 5409071 h 6391400"/>
              <a:gd name="connsiteX97" fmla="*/ 1838826 w 4584031"/>
              <a:gd name="connsiteY97" fmla="*/ 5709109 h 6391400"/>
              <a:gd name="connsiteX98" fmla="*/ 1887078 w 4584031"/>
              <a:gd name="connsiteY98" fmla="*/ 5731543 h 6391400"/>
              <a:gd name="connsiteX99" fmla="*/ 1876926 w 4584031"/>
              <a:gd name="connsiteY99" fmla="*/ 5859379 h 6391400"/>
              <a:gd name="connsiteX100" fmla="*/ 1828800 w 4584031"/>
              <a:gd name="connsiteY100" fmla="*/ 6063915 h 6391400"/>
              <a:gd name="connsiteX101" fmla="*/ 1826669 w 4584031"/>
              <a:gd name="connsiteY101" fmla="*/ 6158288 h 6391400"/>
              <a:gd name="connsiteX102" fmla="*/ 1804235 w 4584031"/>
              <a:gd name="connsiteY102" fmla="*/ 6237622 h 6391400"/>
              <a:gd name="connsiteX103" fmla="*/ 1864895 w 4584031"/>
              <a:gd name="connsiteY103" fmla="*/ 6391400 h 6391400"/>
              <a:gd name="connsiteX0" fmla="*/ 1864895 w 4584031"/>
              <a:gd name="connsiteY0" fmla="*/ 6391400 h 6391400"/>
              <a:gd name="connsiteX1" fmla="*/ 2273717 w 4584031"/>
              <a:gd name="connsiteY1" fmla="*/ 6386513 h 6391400"/>
              <a:gd name="connsiteX2" fmla="*/ 2229978 w 4584031"/>
              <a:gd name="connsiteY2" fmla="*/ 6283993 h 6391400"/>
              <a:gd name="connsiteX3" fmla="*/ 2265697 w 4584031"/>
              <a:gd name="connsiteY3" fmla="*/ 6188743 h 6391400"/>
              <a:gd name="connsiteX4" fmla="*/ 2237873 w 4584031"/>
              <a:gd name="connsiteY4" fmla="*/ 6075947 h 6391400"/>
              <a:gd name="connsiteX5" fmla="*/ 2295149 w 4584031"/>
              <a:gd name="connsiteY5" fmla="*/ 6023183 h 6391400"/>
              <a:gd name="connsiteX6" fmla="*/ 2268078 w 4584031"/>
              <a:gd name="connsiteY6" fmla="*/ 5783931 h 6391400"/>
              <a:gd name="connsiteX7" fmla="*/ 2307807 w 4584031"/>
              <a:gd name="connsiteY7" fmla="*/ 5663865 h 6391400"/>
              <a:gd name="connsiteX8" fmla="*/ 2277603 w 4584031"/>
              <a:gd name="connsiteY8" fmla="*/ 5457699 h 6391400"/>
              <a:gd name="connsiteX9" fmla="*/ 2280360 w 4584031"/>
              <a:gd name="connsiteY9" fmla="*/ 5212807 h 6391400"/>
              <a:gd name="connsiteX10" fmla="*/ 2365709 w 4584031"/>
              <a:gd name="connsiteY10" fmla="*/ 5168064 h 6391400"/>
              <a:gd name="connsiteX11" fmla="*/ 2346282 w 4584031"/>
              <a:gd name="connsiteY11" fmla="*/ 5009648 h 6391400"/>
              <a:gd name="connsiteX12" fmla="*/ 2285498 w 4584031"/>
              <a:gd name="connsiteY12" fmla="*/ 4978317 h 6391400"/>
              <a:gd name="connsiteX13" fmla="*/ 2310063 w 4584031"/>
              <a:gd name="connsiteY13" fmla="*/ 4836694 h 6391400"/>
              <a:gd name="connsiteX14" fmla="*/ 2495926 w 4584031"/>
              <a:gd name="connsiteY14" fmla="*/ 4631531 h 6391400"/>
              <a:gd name="connsiteX15" fmla="*/ 2370345 w 4584031"/>
              <a:gd name="connsiteY15" fmla="*/ 4484144 h 6391400"/>
              <a:gd name="connsiteX16" fmla="*/ 2320465 w 4584031"/>
              <a:gd name="connsiteY16" fmla="*/ 4200399 h 6391400"/>
              <a:gd name="connsiteX17" fmla="*/ 2344152 w 4584031"/>
              <a:gd name="connsiteY17" fmla="*/ 3821279 h 6391400"/>
              <a:gd name="connsiteX18" fmla="*/ 2446672 w 4584031"/>
              <a:gd name="connsiteY18" fmla="*/ 3831306 h 6391400"/>
              <a:gd name="connsiteX19" fmla="*/ 2523748 w 4584031"/>
              <a:gd name="connsiteY19" fmla="*/ 3717757 h 6391400"/>
              <a:gd name="connsiteX20" fmla="*/ 2430003 w 4584031"/>
              <a:gd name="connsiteY20" fmla="*/ 3382754 h 6391400"/>
              <a:gd name="connsiteX21" fmla="*/ 2531769 w 4584031"/>
              <a:gd name="connsiteY21" fmla="*/ 3157036 h 6391400"/>
              <a:gd name="connsiteX22" fmla="*/ 2481262 w 4584031"/>
              <a:gd name="connsiteY22" fmla="*/ 3030579 h 6391400"/>
              <a:gd name="connsiteX23" fmla="*/ 2513347 w 4584031"/>
              <a:gd name="connsiteY23" fmla="*/ 2893093 h 6391400"/>
              <a:gd name="connsiteX24" fmla="*/ 2476124 w 4584031"/>
              <a:gd name="connsiteY24" fmla="*/ 2688682 h 6391400"/>
              <a:gd name="connsiteX25" fmla="*/ 2563227 w 4584031"/>
              <a:gd name="connsiteY25" fmla="*/ 2791702 h 6391400"/>
              <a:gd name="connsiteX26" fmla="*/ 2632409 w 4584031"/>
              <a:gd name="connsiteY26" fmla="*/ 2631156 h 6391400"/>
              <a:gd name="connsiteX27" fmla="*/ 2543175 w 4584031"/>
              <a:gd name="connsiteY27" fmla="*/ 2442410 h 6391400"/>
              <a:gd name="connsiteX28" fmla="*/ 2610852 w 4584031"/>
              <a:gd name="connsiteY28" fmla="*/ 2261936 h 6391400"/>
              <a:gd name="connsiteX29" fmla="*/ 2514600 w 4584031"/>
              <a:gd name="connsiteY29" fmla="*/ 2189747 h 6391400"/>
              <a:gd name="connsiteX30" fmla="*/ 2567865 w 4584031"/>
              <a:gd name="connsiteY30" fmla="*/ 1910640 h 6391400"/>
              <a:gd name="connsiteX31" fmla="*/ 2625892 w 4584031"/>
              <a:gd name="connsiteY31" fmla="*/ 1652838 h 6391400"/>
              <a:gd name="connsiteX32" fmla="*/ 2837197 w 4584031"/>
              <a:gd name="connsiteY32" fmla="*/ 1600074 h 6391400"/>
              <a:gd name="connsiteX33" fmla="*/ 3018046 w 4584031"/>
              <a:gd name="connsiteY33" fmla="*/ 1473241 h 6391400"/>
              <a:gd name="connsiteX34" fmla="*/ 3330993 w 4584031"/>
              <a:gd name="connsiteY34" fmla="*/ 1600576 h 6391400"/>
              <a:gd name="connsiteX35" fmla="*/ 3284621 w 4584031"/>
              <a:gd name="connsiteY35" fmla="*/ 1371600 h 6391400"/>
              <a:gd name="connsiteX36" fmla="*/ 3693695 w 4584031"/>
              <a:gd name="connsiteY36" fmla="*/ 1383631 h 6391400"/>
              <a:gd name="connsiteX37" fmla="*/ 3934326 w 4584031"/>
              <a:gd name="connsiteY37" fmla="*/ 1263315 h 6391400"/>
              <a:gd name="connsiteX38" fmla="*/ 3886200 w 4584031"/>
              <a:gd name="connsiteY38" fmla="*/ 1155031 h 6391400"/>
              <a:gd name="connsiteX39" fmla="*/ 4211052 w 4584031"/>
              <a:gd name="connsiteY39" fmla="*/ 1167063 h 6391400"/>
              <a:gd name="connsiteX40" fmla="*/ 4584031 w 4584031"/>
              <a:gd name="connsiteY40" fmla="*/ 878305 h 6391400"/>
              <a:gd name="connsiteX41" fmla="*/ 4259179 w 4584031"/>
              <a:gd name="connsiteY41" fmla="*/ 842210 h 6391400"/>
              <a:gd name="connsiteX42" fmla="*/ 3741821 w 4584031"/>
              <a:gd name="connsiteY42" fmla="*/ 1058779 h 6391400"/>
              <a:gd name="connsiteX43" fmla="*/ 3693695 w 4584031"/>
              <a:gd name="connsiteY43" fmla="*/ 1010652 h 6391400"/>
              <a:gd name="connsiteX44" fmla="*/ 4042610 w 4584031"/>
              <a:gd name="connsiteY44" fmla="*/ 745957 h 6391400"/>
              <a:gd name="connsiteX45" fmla="*/ 3886200 w 4584031"/>
              <a:gd name="connsiteY45" fmla="*/ 637673 h 6391400"/>
              <a:gd name="connsiteX46" fmla="*/ 3886200 w 4584031"/>
              <a:gd name="connsiteY46" fmla="*/ 637673 h 6391400"/>
              <a:gd name="connsiteX47" fmla="*/ 3645568 w 4584031"/>
              <a:gd name="connsiteY47" fmla="*/ 613610 h 6391400"/>
              <a:gd name="connsiteX48" fmla="*/ 3657600 w 4584031"/>
              <a:gd name="connsiteY48" fmla="*/ 288757 h 6391400"/>
              <a:gd name="connsiteX49" fmla="*/ 3320716 w 4584031"/>
              <a:gd name="connsiteY49" fmla="*/ 372979 h 6391400"/>
              <a:gd name="connsiteX50" fmla="*/ 3176337 w 4584031"/>
              <a:gd name="connsiteY50" fmla="*/ 457200 h 6391400"/>
              <a:gd name="connsiteX51" fmla="*/ 2959768 w 4584031"/>
              <a:gd name="connsiteY51" fmla="*/ 300789 h 6391400"/>
              <a:gd name="connsiteX52" fmla="*/ 2827421 w 4584031"/>
              <a:gd name="connsiteY52" fmla="*/ 156410 h 6391400"/>
              <a:gd name="connsiteX53" fmla="*/ 2610852 w 4584031"/>
              <a:gd name="connsiteY53" fmla="*/ 336884 h 6391400"/>
              <a:gd name="connsiteX54" fmla="*/ 2478505 w 4584031"/>
              <a:gd name="connsiteY54" fmla="*/ 132347 h 6391400"/>
              <a:gd name="connsiteX55" fmla="*/ 2310063 w 4584031"/>
              <a:gd name="connsiteY55" fmla="*/ 228600 h 6391400"/>
              <a:gd name="connsiteX56" fmla="*/ 2213810 w 4584031"/>
              <a:gd name="connsiteY56" fmla="*/ 360947 h 6391400"/>
              <a:gd name="connsiteX57" fmla="*/ 2141621 w 4584031"/>
              <a:gd name="connsiteY57" fmla="*/ 120315 h 6391400"/>
              <a:gd name="connsiteX58" fmla="*/ 1973179 w 4584031"/>
              <a:gd name="connsiteY58" fmla="*/ 180473 h 6391400"/>
              <a:gd name="connsiteX59" fmla="*/ 1973179 w 4584031"/>
              <a:gd name="connsiteY59" fmla="*/ 180473 h 6391400"/>
              <a:gd name="connsiteX60" fmla="*/ 1684421 w 4584031"/>
              <a:gd name="connsiteY60" fmla="*/ 36094 h 6391400"/>
              <a:gd name="connsiteX61" fmla="*/ 1576137 w 4584031"/>
              <a:gd name="connsiteY61" fmla="*/ 204536 h 6391400"/>
              <a:gd name="connsiteX62" fmla="*/ 1443789 w 4584031"/>
              <a:gd name="connsiteY62" fmla="*/ 240631 h 6391400"/>
              <a:gd name="connsiteX63" fmla="*/ 1155031 w 4584031"/>
              <a:gd name="connsiteY63" fmla="*/ 0 h 6391400"/>
              <a:gd name="connsiteX64" fmla="*/ 1010652 w 4584031"/>
              <a:gd name="connsiteY64" fmla="*/ 120315 h 6391400"/>
              <a:gd name="connsiteX65" fmla="*/ 878305 w 4584031"/>
              <a:gd name="connsiteY65" fmla="*/ 12031 h 6391400"/>
              <a:gd name="connsiteX66" fmla="*/ 818147 w 4584031"/>
              <a:gd name="connsiteY66" fmla="*/ 156410 h 6391400"/>
              <a:gd name="connsiteX67" fmla="*/ 709863 w 4584031"/>
              <a:gd name="connsiteY67" fmla="*/ 96252 h 6391400"/>
              <a:gd name="connsiteX68" fmla="*/ 493295 w 4584031"/>
              <a:gd name="connsiteY68" fmla="*/ 397042 h 6391400"/>
              <a:gd name="connsiteX69" fmla="*/ 204537 w 4584031"/>
              <a:gd name="connsiteY69" fmla="*/ 505326 h 6391400"/>
              <a:gd name="connsiteX70" fmla="*/ 0 w 4584031"/>
              <a:gd name="connsiteY70" fmla="*/ 625642 h 6391400"/>
              <a:gd name="connsiteX71" fmla="*/ 541421 w 4584031"/>
              <a:gd name="connsiteY71" fmla="*/ 938463 h 6391400"/>
              <a:gd name="connsiteX72" fmla="*/ 204537 w 4584031"/>
              <a:gd name="connsiteY72" fmla="*/ 1082842 h 6391400"/>
              <a:gd name="connsiteX73" fmla="*/ 469231 w 4584031"/>
              <a:gd name="connsiteY73" fmla="*/ 1275347 h 6391400"/>
              <a:gd name="connsiteX74" fmla="*/ 156410 w 4584031"/>
              <a:gd name="connsiteY74" fmla="*/ 1323473 h 6391400"/>
              <a:gd name="connsiteX75" fmla="*/ 709863 w 4584031"/>
              <a:gd name="connsiteY75" fmla="*/ 1624263 h 6391400"/>
              <a:gd name="connsiteX76" fmla="*/ 709863 w 4584031"/>
              <a:gd name="connsiteY76" fmla="*/ 1720515 h 6391400"/>
              <a:gd name="connsiteX77" fmla="*/ 998621 w 4584031"/>
              <a:gd name="connsiteY77" fmla="*/ 1684421 h 6391400"/>
              <a:gd name="connsiteX78" fmla="*/ 1251284 w 4584031"/>
              <a:gd name="connsiteY78" fmla="*/ 1973179 h 6391400"/>
              <a:gd name="connsiteX79" fmla="*/ 1443789 w 4584031"/>
              <a:gd name="connsiteY79" fmla="*/ 1792705 h 6391400"/>
              <a:gd name="connsiteX80" fmla="*/ 1475247 w 4584031"/>
              <a:gd name="connsiteY80" fmla="*/ 2150895 h 6391400"/>
              <a:gd name="connsiteX81" fmla="*/ 1731545 w 4584031"/>
              <a:gd name="connsiteY81" fmla="*/ 2030955 h 6391400"/>
              <a:gd name="connsiteX82" fmla="*/ 1479884 w 4584031"/>
              <a:gd name="connsiteY82" fmla="*/ 2622884 h 6391400"/>
              <a:gd name="connsiteX83" fmla="*/ 1593306 w 4584031"/>
              <a:gd name="connsiteY83" fmla="*/ 2757112 h 6391400"/>
              <a:gd name="connsiteX84" fmla="*/ 1410828 w 4584031"/>
              <a:gd name="connsiteY84" fmla="*/ 3202656 h 6391400"/>
              <a:gd name="connsiteX85" fmla="*/ 1496302 w 4584031"/>
              <a:gd name="connsiteY85" fmla="*/ 3305299 h 6391400"/>
              <a:gd name="connsiteX86" fmla="*/ 1610852 w 4584031"/>
              <a:gd name="connsiteY86" fmla="*/ 3176211 h 6391400"/>
              <a:gd name="connsiteX87" fmla="*/ 1636295 w 4584031"/>
              <a:gd name="connsiteY87" fmla="*/ 3441031 h 6391400"/>
              <a:gd name="connsiteX88" fmla="*/ 1708985 w 4584031"/>
              <a:gd name="connsiteY88" fmla="*/ 3614737 h 6391400"/>
              <a:gd name="connsiteX89" fmla="*/ 1588168 w 4584031"/>
              <a:gd name="connsiteY89" fmla="*/ 3934326 h 6391400"/>
              <a:gd name="connsiteX90" fmla="*/ 1699209 w 4584031"/>
              <a:gd name="connsiteY90" fmla="*/ 4093117 h 6391400"/>
              <a:gd name="connsiteX91" fmla="*/ 1696452 w 4584031"/>
              <a:gd name="connsiteY91" fmla="*/ 4331368 h 6391400"/>
              <a:gd name="connsiteX92" fmla="*/ 1660483 w 4584031"/>
              <a:gd name="connsiteY92" fmla="*/ 4672388 h 6391400"/>
              <a:gd name="connsiteX93" fmla="*/ 1754480 w 4584031"/>
              <a:gd name="connsiteY93" fmla="*/ 4814511 h 6391400"/>
              <a:gd name="connsiteX94" fmla="*/ 1732547 w 4584031"/>
              <a:gd name="connsiteY94" fmla="*/ 5161547 h 6391400"/>
              <a:gd name="connsiteX95" fmla="*/ 1818022 w 4584031"/>
              <a:gd name="connsiteY95" fmla="*/ 5267199 h 6391400"/>
              <a:gd name="connsiteX96" fmla="*/ 1872289 w 4584031"/>
              <a:gd name="connsiteY96" fmla="*/ 5409071 h 6391400"/>
              <a:gd name="connsiteX97" fmla="*/ 1838826 w 4584031"/>
              <a:gd name="connsiteY97" fmla="*/ 5709109 h 6391400"/>
              <a:gd name="connsiteX98" fmla="*/ 1887078 w 4584031"/>
              <a:gd name="connsiteY98" fmla="*/ 5731543 h 6391400"/>
              <a:gd name="connsiteX99" fmla="*/ 1876926 w 4584031"/>
              <a:gd name="connsiteY99" fmla="*/ 5859379 h 6391400"/>
              <a:gd name="connsiteX100" fmla="*/ 1828800 w 4584031"/>
              <a:gd name="connsiteY100" fmla="*/ 6063915 h 6391400"/>
              <a:gd name="connsiteX101" fmla="*/ 1826669 w 4584031"/>
              <a:gd name="connsiteY101" fmla="*/ 6158288 h 6391400"/>
              <a:gd name="connsiteX102" fmla="*/ 1804235 w 4584031"/>
              <a:gd name="connsiteY102" fmla="*/ 6237622 h 6391400"/>
              <a:gd name="connsiteX103" fmla="*/ 1864895 w 4584031"/>
              <a:gd name="connsiteY103" fmla="*/ 6391400 h 6391400"/>
              <a:gd name="connsiteX0" fmla="*/ 1864895 w 4584031"/>
              <a:gd name="connsiteY0" fmla="*/ 6391400 h 6391400"/>
              <a:gd name="connsiteX1" fmla="*/ 2273717 w 4584031"/>
              <a:gd name="connsiteY1" fmla="*/ 6386513 h 6391400"/>
              <a:gd name="connsiteX2" fmla="*/ 2229978 w 4584031"/>
              <a:gd name="connsiteY2" fmla="*/ 6283993 h 6391400"/>
              <a:gd name="connsiteX3" fmla="*/ 2265697 w 4584031"/>
              <a:gd name="connsiteY3" fmla="*/ 6188743 h 6391400"/>
              <a:gd name="connsiteX4" fmla="*/ 2237873 w 4584031"/>
              <a:gd name="connsiteY4" fmla="*/ 6075947 h 6391400"/>
              <a:gd name="connsiteX5" fmla="*/ 2295149 w 4584031"/>
              <a:gd name="connsiteY5" fmla="*/ 6023183 h 6391400"/>
              <a:gd name="connsiteX6" fmla="*/ 2268078 w 4584031"/>
              <a:gd name="connsiteY6" fmla="*/ 5783931 h 6391400"/>
              <a:gd name="connsiteX7" fmla="*/ 2307807 w 4584031"/>
              <a:gd name="connsiteY7" fmla="*/ 5663865 h 6391400"/>
              <a:gd name="connsiteX8" fmla="*/ 2277603 w 4584031"/>
              <a:gd name="connsiteY8" fmla="*/ 5457699 h 6391400"/>
              <a:gd name="connsiteX9" fmla="*/ 2280360 w 4584031"/>
              <a:gd name="connsiteY9" fmla="*/ 5212807 h 6391400"/>
              <a:gd name="connsiteX10" fmla="*/ 2365709 w 4584031"/>
              <a:gd name="connsiteY10" fmla="*/ 5168064 h 6391400"/>
              <a:gd name="connsiteX11" fmla="*/ 2346282 w 4584031"/>
              <a:gd name="connsiteY11" fmla="*/ 5009648 h 6391400"/>
              <a:gd name="connsiteX12" fmla="*/ 2285498 w 4584031"/>
              <a:gd name="connsiteY12" fmla="*/ 4978317 h 6391400"/>
              <a:gd name="connsiteX13" fmla="*/ 2310063 w 4584031"/>
              <a:gd name="connsiteY13" fmla="*/ 4836694 h 6391400"/>
              <a:gd name="connsiteX14" fmla="*/ 2495926 w 4584031"/>
              <a:gd name="connsiteY14" fmla="*/ 4631531 h 6391400"/>
              <a:gd name="connsiteX15" fmla="*/ 2370345 w 4584031"/>
              <a:gd name="connsiteY15" fmla="*/ 4484144 h 6391400"/>
              <a:gd name="connsiteX16" fmla="*/ 2320465 w 4584031"/>
              <a:gd name="connsiteY16" fmla="*/ 4200399 h 6391400"/>
              <a:gd name="connsiteX17" fmla="*/ 2344152 w 4584031"/>
              <a:gd name="connsiteY17" fmla="*/ 3821279 h 6391400"/>
              <a:gd name="connsiteX18" fmla="*/ 2446672 w 4584031"/>
              <a:gd name="connsiteY18" fmla="*/ 3831306 h 6391400"/>
              <a:gd name="connsiteX19" fmla="*/ 2523748 w 4584031"/>
              <a:gd name="connsiteY19" fmla="*/ 3717757 h 6391400"/>
              <a:gd name="connsiteX20" fmla="*/ 2430003 w 4584031"/>
              <a:gd name="connsiteY20" fmla="*/ 3382754 h 6391400"/>
              <a:gd name="connsiteX21" fmla="*/ 2531769 w 4584031"/>
              <a:gd name="connsiteY21" fmla="*/ 3157036 h 6391400"/>
              <a:gd name="connsiteX22" fmla="*/ 2481262 w 4584031"/>
              <a:gd name="connsiteY22" fmla="*/ 3030579 h 6391400"/>
              <a:gd name="connsiteX23" fmla="*/ 2513347 w 4584031"/>
              <a:gd name="connsiteY23" fmla="*/ 2893093 h 6391400"/>
              <a:gd name="connsiteX24" fmla="*/ 2476124 w 4584031"/>
              <a:gd name="connsiteY24" fmla="*/ 2688682 h 6391400"/>
              <a:gd name="connsiteX25" fmla="*/ 2563227 w 4584031"/>
              <a:gd name="connsiteY25" fmla="*/ 2791702 h 6391400"/>
              <a:gd name="connsiteX26" fmla="*/ 2632409 w 4584031"/>
              <a:gd name="connsiteY26" fmla="*/ 2631156 h 6391400"/>
              <a:gd name="connsiteX27" fmla="*/ 2543175 w 4584031"/>
              <a:gd name="connsiteY27" fmla="*/ 2442410 h 6391400"/>
              <a:gd name="connsiteX28" fmla="*/ 2610852 w 4584031"/>
              <a:gd name="connsiteY28" fmla="*/ 2261936 h 6391400"/>
              <a:gd name="connsiteX29" fmla="*/ 2514600 w 4584031"/>
              <a:gd name="connsiteY29" fmla="*/ 2189747 h 6391400"/>
              <a:gd name="connsiteX30" fmla="*/ 2567865 w 4584031"/>
              <a:gd name="connsiteY30" fmla="*/ 1910640 h 6391400"/>
              <a:gd name="connsiteX31" fmla="*/ 2625892 w 4584031"/>
              <a:gd name="connsiteY31" fmla="*/ 1652838 h 6391400"/>
              <a:gd name="connsiteX32" fmla="*/ 2837197 w 4584031"/>
              <a:gd name="connsiteY32" fmla="*/ 1600074 h 6391400"/>
              <a:gd name="connsiteX33" fmla="*/ 3018046 w 4584031"/>
              <a:gd name="connsiteY33" fmla="*/ 1473241 h 6391400"/>
              <a:gd name="connsiteX34" fmla="*/ 3330993 w 4584031"/>
              <a:gd name="connsiteY34" fmla="*/ 1600576 h 6391400"/>
              <a:gd name="connsiteX35" fmla="*/ 3284621 w 4584031"/>
              <a:gd name="connsiteY35" fmla="*/ 1371600 h 6391400"/>
              <a:gd name="connsiteX36" fmla="*/ 3655595 w 4584031"/>
              <a:gd name="connsiteY36" fmla="*/ 1402681 h 6391400"/>
              <a:gd name="connsiteX37" fmla="*/ 3934326 w 4584031"/>
              <a:gd name="connsiteY37" fmla="*/ 1263315 h 6391400"/>
              <a:gd name="connsiteX38" fmla="*/ 3886200 w 4584031"/>
              <a:gd name="connsiteY38" fmla="*/ 1155031 h 6391400"/>
              <a:gd name="connsiteX39" fmla="*/ 4211052 w 4584031"/>
              <a:gd name="connsiteY39" fmla="*/ 1167063 h 6391400"/>
              <a:gd name="connsiteX40" fmla="*/ 4584031 w 4584031"/>
              <a:gd name="connsiteY40" fmla="*/ 878305 h 6391400"/>
              <a:gd name="connsiteX41" fmla="*/ 4259179 w 4584031"/>
              <a:gd name="connsiteY41" fmla="*/ 842210 h 6391400"/>
              <a:gd name="connsiteX42" fmla="*/ 3741821 w 4584031"/>
              <a:gd name="connsiteY42" fmla="*/ 1058779 h 6391400"/>
              <a:gd name="connsiteX43" fmla="*/ 3693695 w 4584031"/>
              <a:gd name="connsiteY43" fmla="*/ 1010652 h 6391400"/>
              <a:gd name="connsiteX44" fmla="*/ 4042610 w 4584031"/>
              <a:gd name="connsiteY44" fmla="*/ 745957 h 6391400"/>
              <a:gd name="connsiteX45" fmla="*/ 3886200 w 4584031"/>
              <a:gd name="connsiteY45" fmla="*/ 637673 h 6391400"/>
              <a:gd name="connsiteX46" fmla="*/ 3886200 w 4584031"/>
              <a:gd name="connsiteY46" fmla="*/ 637673 h 6391400"/>
              <a:gd name="connsiteX47" fmla="*/ 3645568 w 4584031"/>
              <a:gd name="connsiteY47" fmla="*/ 613610 h 6391400"/>
              <a:gd name="connsiteX48" fmla="*/ 3657600 w 4584031"/>
              <a:gd name="connsiteY48" fmla="*/ 288757 h 6391400"/>
              <a:gd name="connsiteX49" fmla="*/ 3320716 w 4584031"/>
              <a:gd name="connsiteY49" fmla="*/ 372979 h 6391400"/>
              <a:gd name="connsiteX50" fmla="*/ 3176337 w 4584031"/>
              <a:gd name="connsiteY50" fmla="*/ 457200 h 6391400"/>
              <a:gd name="connsiteX51" fmla="*/ 2959768 w 4584031"/>
              <a:gd name="connsiteY51" fmla="*/ 300789 h 6391400"/>
              <a:gd name="connsiteX52" fmla="*/ 2827421 w 4584031"/>
              <a:gd name="connsiteY52" fmla="*/ 156410 h 6391400"/>
              <a:gd name="connsiteX53" fmla="*/ 2610852 w 4584031"/>
              <a:gd name="connsiteY53" fmla="*/ 336884 h 6391400"/>
              <a:gd name="connsiteX54" fmla="*/ 2478505 w 4584031"/>
              <a:gd name="connsiteY54" fmla="*/ 132347 h 6391400"/>
              <a:gd name="connsiteX55" fmla="*/ 2310063 w 4584031"/>
              <a:gd name="connsiteY55" fmla="*/ 228600 h 6391400"/>
              <a:gd name="connsiteX56" fmla="*/ 2213810 w 4584031"/>
              <a:gd name="connsiteY56" fmla="*/ 360947 h 6391400"/>
              <a:gd name="connsiteX57" fmla="*/ 2141621 w 4584031"/>
              <a:gd name="connsiteY57" fmla="*/ 120315 h 6391400"/>
              <a:gd name="connsiteX58" fmla="*/ 1973179 w 4584031"/>
              <a:gd name="connsiteY58" fmla="*/ 180473 h 6391400"/>
              <a:gd name="connsiteX59" fmla="*/ 1973179 w 4584031"/>
              <a:gd name="connsiteY59" fmla="*/ 180473 h 6391400"/>
              <a:gd name="connsiteX60" fmla="*/ 1684421 w 4584031"/>
              <a:gd name="connsiteY60" fmla="*/ 36094 h 6391400"/>
              <a:gd name="connsiteX61" fmla="*/ 1576137 w 4584031"/>
              <a:gd name="connsiteY61" fmla="*/ 204536 h 6391400"/>
              <a:gd name="connsiteX62" fmla="*/ 1443789 w 4584031"/>
              <a:gd name="connsiteY62" fmla="*/ 240631 h 6391400"/>
              <a:gd name="connsiteX63" fmla="*/ 1155031 w 4584031"/>
              <a:gd name="connsiteY63" fmla="*/ 0 h 6391400"/>
              <a:gd name="connsiteX64" fmla="*/ 1010652 w 4584031"/>
              <a:gd name="connsiteY64" fmla="*/ 120315 h 6391400"/>
              <a:gd name="connsiteX65" fmla="*/ 878305 w 4584031"/>
              <a:gd name="connsiteY65" fmla="*/ 12031 h 6391400"/>
              <a:gd name="connsiteX66" fmla="*/ 818147 w 4584031"/>
              <a:gd name="connsiteY66" fmla="*/ 156410 h 6391400"/>
              <a:gd name="connsiteX67" fmla="*/ 709863 w 4584031"/>
              <a:gd name="connsiteY67" fmla="*/ 96252 h 6391400"/>
              <a:gd name="connsiteX68" fmla="*/ 493295 w 4584031"/>
              <a:gd name="connsiteY68" fmla="*/ 397042 h 6391400"/>
              <a:gd name="connsiteX69" fmla="*/ 204537 w 4584031"/>
              <a:gd name="connsiteY69" fmla="*/ 505326 h 6391400"/>
              <a:gd name="connsiteX70" fmla="*/ 0 w 4584031"/>
              <a:gd name="connsiteY70" fmla="*/ 625642 h 6391400"/>
              <a:gd name="connsiteX71" fmla="*/ 541421 w 4584031"/>
              <a:gd name="connsiteY71" fmla="*/ 938463 h 6391400"/>
              <a:gd name="connsiteX72" fmla="*/ 204537 w 4584031"/>
              <a:gd name="connsiteY72" fmla="*/ 1082842 h 6391400"/>
              <a:gd name="connsiteX73" fmla="*/ 469231 w 4584031"/>
              <a:gd name="connsiteY73" fmla="*/ 1275347 h 6391400"/>
              <a:gd name="connsiteX74" fmla="*/ 156410 w 4584031"/>
              <a:gd name="connsiteY74" fmla="*/ 1323473 h 6391400"/>
              <a:gd name="connsiteX75" fmla="*/ 709863 w 4584031"/>
              <a:gd name="connsiteY75" fmla="*/ 1624263 h 6391400"/>
              <a:gd name="connsiteX76" fmla="*/ 709863 w 4584031"/>
              <a:gd name="connsiteY76" fmla="*/ 1720515 h 6391400"/>
              <a:gd name="connsiteX77" fmla="*/ 998621 w 4584031"/>
              <a:gd name="connsiteY77" fmla="*/ 1684421 h 6391400"/>
              <a:gd name="connsiteX78" fmla="*/ 1251284 w 4584031"/>
              <a:gd name="connsiteY78" fmla="*/ 1973179 h 6391400"/>
              <a:gd name="connsiteX79" fmla="*/ 1443789 w 4584031"/>
              <a:gd name="connsiteY79" fmla="*/ 1792705 h 6391400"/>
              <a:gd name="connsiteX80" fmla="*/ 1475247 w 4584031"/>
              <a:gd name="connsiteY80" fmla="*/ 2150895 h 6391400"/>
              <a:gd name="connsiteX81" fmla="*/ 1731545 w 4584031"/>
              <a:gd name="connsiteY81" fmla="*/ 2030955 h 6391400"/>
              <a:gd name="connsiteX82" fmla="*/ 1479884 w 4584031"/>
              <a:gd name="connsiteY82" fmla="*/ 2622884 h 6391400"/>
              <a:gd name="connsiteX83" fmla="*/ 1593306 w 4584031"/>
              <a:gd name="connsiteY83" fmla="*/ 2757112 h 6391400"/>
              <a:gd name="connsiteX84" fmla="*/ 1410828 w 4584031"/>
              <a:gd name="connsiteY84" fmla="*/ 3202656 h 6391400"/>
              <a:gd name="connsiteX85" fmla="*/ 1496302 w 4584031"/>
              <a:gd name="connsiteY85" fmla="*/ 3305299 h 6391400"/>
              <a:gd name="connsiteX86" fmla="*/ 1610852 w 4584031"/>
              <a:gd name="connsiteY86" fmla="*/ 3176211 h 6391400"/>
              <a:gd name="connsiteX87" fmla="*/ 1636295 w 4584031"/>
              <a:gd name="connsiteY87" fmla="*/ 3441031 h 6391400"/>
              <a:gd name="connsiteX88" fmla="*/ 1708985 w 4584031"/>
              <a:gd name="connsiteY88" fmla="*/ 3614737 h 6391400"/>
              <a:gd name="connsiteX89" fmla="*/ 1588168 w 4584031"/>
              <a:gd name="connsiteY89" fmla="*/ 3934326 h 6391400"/>
              <a:gd name="connsiteX90" fmla="*/ 1699209 w 4584031"/>
              <a:gd name="connsiteY90" fmla="*/ 4093117 h 6391400"/>
              <a:gd name="connsiteX91" fmla="*/ 1696452 w 4584031"/>
              <a:gd name="connsiteY91" fmla="*/ 4331368 h 6391400"/>
              <a:gd name="connsiteX92" fmla="*/ 1660483 w 4584031"/>
              <a:gd name="connsiteY92" fmla="*/ 4672388 h 6391400"/>
              <a:gd name="connsiteX93" fmla="*/ 1754480 w 4584031"/>
              <a:gd name="connsiteY93" fmla="*/ 4814511 h 6391400"/>
              <a:gd name="connsiteX94" fmla="*/ 1732547 w 4584031"/>
              <a:gd name="connsiteY94" fmla="*/ 5161547 h 6391400"/>
              <a:gd name="connsiteX95" fmla="*/ 1818022 w 4584031"/>
              <a:gd name="connsiteY95" fmla="*/ 5267199 h 6391400"/>
              <a:gd name="connsiteX96" fmla="*/ 1872289 w 4584031"/>
              <a:gd name="connsiteY96" fmla="*/ 5409071 h 6391400"/>
              <a:gd name="connsiteX97" fmla="*/ 1838826 w 4584031"/>
              <a:gd name="connsiteY97" fmla="*/ 5709109 h 6391400"/>
              <a:gd name="connsiteX98" fmla="*/ 1887078 w 4584031"/>
              <a:gd name="connsiteY98" fmla="*/ 5731543 h 6391400"/>
              <a:gd name="connsiteX99" fmla="*/ 1876926 w 4584031"/>
              <a:gd name="connsiteY99" fmla="*/ 5859379 h 6391400"/>
              <a:gd name="connsiteX100" fmla="*/ 1828800 w 4584031"/>
              <a:gd name="connsiteY100" fmla="*/ 6063915 h 6391400"/>
              <a:gd name="connsiteX101" fmla="*/ 1826669 w 4584031"/>
              <a:gd name="connsiteY101" fmla="*/ 6158288 h 6391400"/>
              <a:gd name="connsiteX102" fmla="*/ 1804235 w 4584031"/>
              <a:gd name="connsiteY102" fmla="*/ 6237622 h 6391400"/>
              <a:gd name="connsiteX103" fmla="*/ 1864895 w 4584031"/>
              <a:gd name="connsiteY103" fmla="*/ 6391400 h 6391400"/>
              <a:gd name="connsiteX0" fmla="*/ 1864895 w 4584031"/>
              <a:gd name="connsiteY0" fmla="*/ 6391400 h 6391400"/>
              <a:gd name="connsiteX1" fmla="*/ 2273717 w 4584031"/>
              <a:gd name="connsiteY1" fmla="*/ 6386513 h 6391400"/>
              <a:gd name="connsiteX2" fmla="*/ 2229978 w 4584031"/>
              <a:gd name="connsiteY2" fmla="*/ 6283993 h 6391400"/>
              <a:gd name="connsiteX3" fmla="*/ 2265697 w 4584031"/>
              <a:gd name="connsiteY3" fmla="*/ 6188743 h 6391400"/>
              <a:gd name="connsiteX4" fmla="*/ 2237873 w 4584031"/>
              <a:gd name="connsiteY4" fmla="*/ 6075947 h 6391400"/>
              <a:gd name="connsiteX5" fmla="*/ 2295149 w 4584031"/>
              <a:gd name="connsiteY5" fmla="*/ 6023183 h 6391400"/>
              <a:gd name="connsiteX6" fmla="*/ 2268078 w 4584031"/>
              <a:gd name="connsiteY6" fmla="*/ 5783931 h 6391400"/>
              <a:gd name="connsiteX7" fmla="*/ 2307807 w 4584031"/>
              <a:gd name="connsiteY7" fmla="*/ 5663865 h 6391400"/>
              <a:gd name="connsiteX8" fmla="*/ 2277603 w 4584031"/>
              <a:gd name="connsiteY8" fmla="*/ 5457699 h 6391400"/>
              <a:gd name="connsiteX9" fmla="*/ 2280360 w 4584031"/>
              <a:gd name="connsiteY9" fmla="*/ 5212807 h 6391400"/>
              <a:gd name="connsiteX10" fmla="*/ 2365709 w 4584031"/>
              <a:gd name="connsiteY10" fmla="*/ 5168064 h 6391400"/>
              <a:gd name="connsiteX11" fmla="*/ 2346282 w 4584031"/>
              <a:gd name="connsiteY11" fmla="*/ 5009648 h 6391400"/>
              <a:gd name="connsiteX12" fmla="*/ 2285498 w 4584031"/>
              <a:gd name="connsiteY12" fmla="*/ 4978317 h 6391400"/>
              <a:gd name="connsiteX13" fmla="*/ 2310063 w 4584031"/>
              <a:gd name="connsiteY13" fmla="*/ 4836694 h 6391400"/>
              <a:gd name="connsiteX14" fmla="*/ 2495926 w 4584031"/>
              <a:gd name="connsiteY14" fmla="*/ 4631531 h 6391400"/>
              <a:gd name="connsiteX15" fmla="*/ 2370345 w 4584031"/>
              <a:gd name="connsiteY15" fmla="*/ 4484144 h 6391400"/>
              <a:gd name="connsiteX16" fmla="*/ 2320465 w 4584031"/>
              <a:gd name="connsiteY16" fmla="*/ 4200399 h 6391400"/>
              <a:gd name="connsiteX17" fmla="*/ 2344152 w 4584031"/>
              <a:gd name="connsiteY17" fmla="*/ 3821279 h 6391400"/>
              <a:gd name="connsiteX18" fmla="*/ 2446672 w 4584031"/>
              <a:gd name="connsiteY18" fmla="*/ 3831306 h 6391400"/>
              <a:gd name="connsiteX19" fmla="*/ 2523748 w 4584031"/>
              <a:gd name="connsiteY19" fmla="*/ 3717757 h 6391400"/>
              <a:gd name="connsiteX20" fmla="*/ 2430003 w 4584031"/>
              <a:gd name="connsiteY20" fmla="*/ 3382754 h 6391400"/>
              <a:gd name="connsiteX21" fmla="*/ 2531769 w 4584031"/>
              <a:gd name="connsiteY21" fmla="*/ 3157036 h 6391400"/>
              <a:gd name="connsiteX22" fmla="*/ 2481262 w 4584031"/>
              <a:gd name="connsiteY22" fmla="*/ 3030579 h 6391400"/>
              <a:gd name="connsiteX23" fmla="*/ 2513347 w 4584031"/>
              <a:gd name="connsiteY23" fmla="*/ 2893093 h 6391400"/>
              <a:gd name="connsiteX24" fmla="*/ 2476124 w 4584031"/>
              <a:gd name="connsiteY24" fmla="*/ 2688682 h 6391400"/>
              <a:gd name="connsiteX25" fmla="*/ 2563227 w 4584031"/>
              <a:gd name="connsiteY25" fmla="*/ 2791702 h 6391400"/>
              <a:gd name="connsiteX26" fmla="*/ 2632409 w 4584031"/>
              <a:gd name="connsiteY26" fmla="*/ 2631156 h 6391400"/>
              <a:gd name="connsiteX27" fmla="*/ 2543175 w 4584031"/>
              <a:gd name="connsiteY27" fmla="*/ 2442410 h 6391400"/>
              <a:gd name="connsiteX28" fmla="*/ 2610852 w 4584031"/>
              <a:gd name="connsiteY28" fmla="*/ 2261936 h 6391400"/>
              <a:gd name="connsiteX29" fmla="*/ 2514600 w 4584031"/>
              <a:gd name="connsiteY29" fmla="*/ 2189747 h 6391400"/>
              <a:gd name="connsiteX30" fmla="*/ 2567865 w 4584031"/>
              <a:gd name="connsiteY30" fmla="*/ 1910640 h 6391400"/>
              <a:gd name="connsiteX31" fmla="*/ 2625892 w 4584031"/>
              <a:gd name="connsiteY31" fmla="*/ 1652838 h 6391400"/>
              <a:gd name="connsiteX32" fmla="*/ 2837197 w 4584031"/>
              <a:gd name="connsiteY32" fmla="*/ 1600074 h 6391400"/>
              <a:gd name="connsiteX33" fmla="*/ 3018046 w 4584031"/>
              <a:gd name="connsiteY33" fmla="*/ 1473241 h 6391400"/>
              <a:gd name="connsiteX34" fmla="*/ 3330993 w 4584031"/>
              <a:gd name="connsiteY34" fmla="*/ 1600576 h 6391400"/>
              <a:gd name="connsiteX35" fmla="*/ 3284621 w 4584031"/>
              <a:gd name="connsiteY35" fmla="*/ 1371600 h 6391400"/>
              <a:gd name="connsiteX36" fmla="*/ 3655595 w 4584031"/>
              <a:gd name="connsiteY36" fmla="*/ 1402681 h 6391400"/>
              <a:gd name="connsiteX37" fmla="*/ 3877176 w 4584031"/>
              <a:gd name="connsiteY37" fmla="*/ 1308559 h 6391400"/>
              <a:gd name="connsiteX38" fmla="*/ 3886200 w 4584031"/>
              <a:gd name="connsiteY38" fmla="*/ 1155031 h 6391400"/>
              <a:gd name="connsiteX39" fmla="*/ 4211052 w 4584031"/>
              <a:gd name="connsiteY39" fmla="*/ 1167063 h 6391400"/>
              <a:gd name="connsiteX40" fmla="*/ 4584031 w 4584031"/>
              <a:gd name="connsiteY40" fmla="*/ 878305 h 6391400"/>
              <a:gd name="connsiteX41" fmla="*/ 4259179 w 4584031"/>
              <a:gd name="connsiteY41" fmla="*/ 842210 h 6391400"/>
              <a:gd name="connsiteX42" fmla="*/ 3741821 w 4584031"/>
              <a:gd name="connsiteY42" fmla="*/ 1058779 h 6391400"/>
              <a:gd name="connsiteX43" fmla="*/ 3693695 w 4584031"/>
              <a:gd name="connsiteY43" fmla="*/ 1010652 h 6391400"/>
              <a:gd name="connsiteX44" fmla="*/ 4042610 w 4584031"/>
              <a:gd name="connsiteY44" fmla="*/ 745957 h 6391400"/>
              <a:gd name="connsiteX45" fmla="*/ 3886200 w 4584031"/>
              <a:gd name="connsiteY45" fmla="*/ 637673 h 6391400"/>
              <a:gd name="connsiteX46" fmla="*/ 3886200 w 4584031"/>
              <a:gd name="connsiteY46" fmla="*/ 637673 h 6391400"/>
              <a:gd name="connsiteX47" fmla="*/ 3645568 w 4584031"/>
              <a:gd name="connsiteY47" fmla="*/ 613610 h 6391400"/>
              <a:gd name="connsiteX48" fmla="*/ 3657600 w 4584031"/>
              <a:gd name="connsiteY48" fmla="*/ 288757 h 6391400"/>
              <a:gd name="connsiteX49" fmla="*/ 3320716 w 4584031"/>
              <a:gd name="connsiteY49" fmla="*/ 372979 h 6391400"/>
              <a:gd name="connsiteX50" fmla="*/ 3176337 w 4584031"/>
              <a:gd name="connsiteY50" fmla="*/ 457200 h 6391400"/>
              <a:gd name="connsiteX51" fmla="*/ 2959768 w 4584031"/>
              <a:gd name="connsiteY51" fmla="*/ 300789 h 6391400"/>
              <a:gd name="connsiteX52" fmla="*/ 2827421 w 4584031"/>
              <a:gd name="connsiteY52" fmla="*/ 156410 h 6391400"/>
              <a:gd name="connsiteX53" fmla="*/ 2610852 w 4584031"/>
              <a:gd name="connsiteY53" fmla="*/ 336884 h 6391400"/>
              <a:gd name="connsiteX54" fmla="*/ 2478505 w 4584031"/>
              <a:gd name="connsiteY54" fmla="*/ 132347 h 6391400"/>
              <a:gd name="connsiteX55" fmla="*/ 2310063 w 4584031"/>
              <a:gd name="connsiteY55" fmla="*/ 228600 h 6391400"/>
              <a:gd name="connsiteX56" fmla="*/ 2213810 w 4584031"/>
              <a:gd name="connsiteY56" fmla="*/ 360947 h 6391400"/>
              <a:gd name="connsiteX57" fmla="*/ 2141621 w 4584031"/>
              <a:gd name="connsiteY57" fmla="*/ 120315 h 6391400"/>
              <a:gd name="connsiteX58" fmla="*/ 1973179 w 4584031"/>
              <a:gd name="connsiteY58" fmla="*/ 180473 h 6391400"/>
              <a:gd name="connsiteX59" fmla="*/ 1973179 w 4584031"/>
              <a:gd name="connsiteY59" fmla="*/ 180473 h 6391400"/>
              <a:gd name="connsiteX60" fmla="*/ 1684421 w 4584031"/>
              <a:gd name="connsiteY60" fmla="*/ 36094 h 6391400"/>
              <a:gd name="connsiteX61" fmla="*/ 1576137 w 4584031"/>
              <a:gd name="connsiteY61" fmla="*/ 204536 h 6391400"/>
              <a:gd name="connsiteX62" fmla="*/ 1443789 w 4584031"/>
              <a:gd name="connsiteY62" fmla="*/ 240631 h 6391400"/>
              <a:gd name="connsiteX63" fmla="*/ 1155031 w 4584031"/>
              <a:gd name="connsiteY63" fmla="*/ 0 h 6391400"/>
              <a:gd name="connsiteX64" fmla="*/ 1010652 w 4584031"/>
              <a:gd name="connsiteY64" fmla="*/ 120315 h 6391400"/>
              <a:gd name="connsiteX65" fmla="*/ 878305 w 4584031"/>
              <a:gd name="connsiteY65" fmla="*/ 12031 h 6391400"/>
              <a:gd name="connsiteX66" fmla="*/ 818147 w 4584031"/>
              <a:gd name="connsiteY66" fmla="*/ 156410 h 6391400"/>
              <a:gd name="connsiteX67" fmla="*/ 709863 w 4584031"/>
              <a:gd name="connsiteY67" fmla="*/ 96252 h 6391400"/>
              <a:gd name="connsiteX68" fmla="*/ 493295 w 4584031"/>
              <a:gd name="connsiteY68" fmla="*/ 397042 h 6391400"/>
              <a:gd name="connsiteX69" fmla="*/ 204537 w 4584031"/>
              <a:gd name="connsiteY69" fmla="*/ 505326 h 6391400"/>
              <a:gd name="connsiteX70" fmla="*/ 0 w 4584031"/>
              <a:gd name="connsiteY70" fmla="*/ 625642 h 6391400"/>
              <a:gd name="connsiteX71" fmla="*/ 541421 w 4584031"/>
              <a:gd name="connsiteY71" fmla="*/ 938463 h 6391400"/>
              <a:gd name="connsiteX72" fmla="*/ 204537 w 4584031"/>
              <a:gd name="connsiteY72" fmla="*/ 1082842 h 6391400"/>
              <a:gd name="connsiteX73" fmla="*/ 469231 w 4584031"/>
              <a:gd name="connsiteY73" fmla="*/ 1275347 h 6391400"/>
              <a:gd name="connsiteX74" fmla="*/ 156410 w 4584031"/>
              <a:gd name="connsiteY74" fmla="*/ 1323473 h 6391400"/>
              <a:gd name="connsiteX75" fmla="*/ 709863 w 4584031"/>
              <a:gd name="connsiteY75" fmla="*/ 1624263 h 6391400"/>
              <a:gd name="connsiteX76" fmla="*/ 709863 w 4584031"/>
              <a:gd name="connsiteY76" fmla="*/ 1720515 h 6391400"/>
              <a:gd name="connsiteX77" fmla="*/ 998621 w 4584031"/>
              <a:gd name="connsiteY77" fmla="*/ 1684421 h 6391400"/>
              <a:gd name="connsiteX78" fmla="*/ 1251284 w 4584031"/>
              <a:gd name="connsiteY78" fmla="*/ 1973179 h 6391400"/>
              <a:gd name="connsiteX79" fmla="*/ 1443789 w 4584031"/>
              <a:gd name="connsiteY79" fmla="*/ 1792705 h 6391400"/>
              <a:gd name="connsiteX80" fmla="*/ 1475247 w 4584031"/>
              <a:gd name="connsiteY80" fmla="*/ 2150895 h 6391400"/>
              <a:gd name="connsiteX81" fmla="*/ 1731545 w 4584031"/>
              <a:gd name="connsiteY81" fmla="*/ 2030955 h 6391400"/>
              <a:gd name="connsiteX82" fmla="*/ 1479884 w 4584031"/>
              <a:gd name="connsiteY82" fmla="*/ 2622884 h 6391400"/>
              <a:gd name="connsiteX83" fmla="*/ 1593306 w 4584031"/>
              <a:gd name="connsiteY83" fmla="*/ 2757112 h 6391400"/>
              <a:gd name="connsiteX84" fmla="*/ 1410828 w 4584031"/>
              <a:gd name="connsiteY84" fmla="*/ 3202656 h 6391400"/>
              <a:gd name="connsiteX85" fmla="*/ 1496302 w 4584031"/>
              <a:gd name="connsiteY85" fmla="*/ 3305299 h 6391400"/>
              <a:gd name="connsiteX86" fmla="*/ 1610852 w 4584031"/>
              <a:gd name="connsiteY86" fmla="*/ 3176211 h 6391400"/>
              <a:gd name="connsiteX87" fmla="*/ 1636295 w 4584031"/>
              <a:gd name="connsiteY87" fmla="*/ 3441031 h 6391400"/>
              <a:gd name="connsiteX88" fmla="*/ 1708985 w 4584031"/>
              <a:gd name="connsiteY88" fmla="*/ 3614737 h 6391400"/>
              <a:gd name="connsiteX89" fmla="*/ 1588168 w 4584031"/>
              <a:gd name="connsiteY89" fmla="*/ 3934326 h 6391400"/>
              <a:gd name="connsiteX90" fmla="*/ 1699209 w 4584031"/>
              <a:gd name="connsiteY90" fmla="*/ 4093117 h 6391400"/>
              <a:gd name="connsiteX91" fmla="*/ 1696452 w 4584031"/>
              <a:gd name="connsiteY91" fmla="*/ 4331368 h 6391400"/>
              <a:gd name="connsiteX92" fmla="*/ 1660483 w 4584031"/>
              <a:gd name="connsiteY92" fmla="*/ 4672388 h 6391400"/>
              <a:gd name="connsiteX93" fmla="*/ 1754480 w 4584031"/>
              <a:gd name="connsiteY93" fmla="*/ 4814511 h 6391400"/>
              <a:gd name="connsiteX94" fmla="*/ 1732547 w 4584031"/>
              <a:gd name="connsiteY94" fmla="*/ 5161547 h 6391400"/>
              <a:gd name="connsiteX95" fmla="*/ 1818022 w 4584031"/>
              <a:gd name="connsiteY95" fmla="*/ 5267199 h 6391400"/>
              <a:gd name="connsiteX96" fmla="*/ 1872289 w 4584031"/>
              <a:gd name="connsiteY96" fmla="*/ 5409071 h 6391400"/>
              <a:gd name="connsiteX97" fmla="*/ 1838826 w 4584031"/>
              <a:gd name="connsiteY97" fmla="*/ 5709109 h 6391400"/>
              <a:gd name="connsiteX98" fmla="*/ 1887078 w 4584031"/>
              <a:gd name="connsiteY98" fmla="*/ 5731543 h 6391400"/>
              <a:gd name="connsiteX99" fmla="*/ 1876926 w 4584031"/>
              <a:gd name="connsiteY99" fmla="*/ 5859379 h 6391400"/>
              <a:gd name="connsiteX100" fmla="*/ 1828800 w 4584031"/>
              <a:gd name="connsiteY100" fmla="*/ 6063915 h 6391400"/>
              <a:gd name="connsiteX101" fmla="*/ 1826669 w 4584031"/>
              <a:gd name="connsiteY101" fmla="*/ 6158288 h 6391400"/>
              <a:gd name="connsiteX102" fmla="*/ 1804235 w 4584031"/>
              <a:gd name="connsiteY102" fmla="*/ 6237622 h 6391400"/>
              <a:gd name="connsiteX103" fmla="*/ 1864895 w 4584031"/>
              <a:gd name="connsiteY103" fmla="*/ 6391400 h 6391400"/>
              <a:gd name="connsiteX0" fmla="*/ 1864895 w 4584031"/>
              <a:gd name="connsiteY0" fmla="*/ 6391400 h 6391400"/>
              <a:gd name="connsiteX1" fmla="*/ 2273717 w 4584031"/>
              <a:gd name="connsiteY1" fmla="*/ 6386513 h 6391400"/>
              <a:gd name="connsiteX2" fmla="*/ 2229978 w 4584031"/>
              <a:gd name="connsiteY2" fmla="*/ 6283993 h 6391400"/>
              <a:gd name="connsiteX3" fmla="*/ 2265697 w 4584031"/>
              <a:gd name="connsiteY3" fmla="*/ 6188743 h 6391400"/>
              <a:gd name="connsiteX4" fmla="*/ 2237873 w 4584031"/>
              <a:gd name="connsiteY4" fmla="*/ 6075947 h 6391400"/>
              <a:gd name="connsiteX5" fmla="*/ 2295149 w 4584031"/>
              <a:gd name="connsiteY5" fmla="*/ 6023183 h 6391400"/>
              <a:gd name="connsiteX6" fmla="*/ 2268078 w 4584031"/>
              <a:gd name="connsiteY6" fmla="*/ 5783931 h 6391400"/>
              <a:gd name="connsiteX7" fmla="*/ 2307807 w 4584031"/>
              <a:gd name="connsiteY7" fmla="*/ 5663865 h 6391400"/>
              <a:gd name="connsiteX8" fmla="*/ 2277603 w 4584031"/>
              <a:gd name="connsiteY8" fmla="*/ 5457699 h 6391400"/>
              <a:gd name="connsiteX9" fmla="*/ 2280360 w 4584031"/>
              <a:gd name="connsiteY9" fmla="*/ 5212807 h 6391400"/>
              <a:gd name="connsiteX10" fmla="*/ 2365709 w 4584031"/>
              <a:gd name="connsiteY10" fmla="*/ 5168064 h 6391400"/>
              <a:gd name="connsiteX11" fmla="*/ 2346282 w 4584031"/>
              <a:gd name="connsiteY11" fmla="*/ 5009648 h 6391400"/>
              <a:gd name="connsiteX12" fmla="*/ 2285498 w 4584031"/>
              <a:gd name="connsiteY12" fmla="*/ 4978317 h 6391400"/>
              <a:gd name="connsiteX13" fmla="*/ 2310063 w 4584031"/>
              <a:gd name="connsiteY13" fmla="*/ 4836694 h 6391400"/>
              <a:gd name="connsiteX14" fmla="*/ 2495926 w 4584031"/>
              <a:gd name="connsiteY14" fmla="*/ 4631531 h 6391400"/>
              <a:gd name="connsiteX15" fmla="*/ 2370345 w 4584031"/>
              <a:gd name="connsiteY15" fmla="*/ 4484144 h 6391400"/>
              <a:gd name="connsiteX16" fmla="*/ 2320465 w 4584031"/>
              <a:gd name="connsiteY16" fmla="*/ 4200399 h 6391400"/>
              <a:gd name="connsiteX17" fmla="*/ 2344152 w 4584031"/>
              <a:gd name="connsiteY17" fmla="*/ 3821279 h 6391400"/>
              <a:gd name="connsiteX18" fmla="*/ 2446672 w 4584031"/>
              <a:gd name="connsiteY18" fmla="*/ 3831306 h 6391400"/>
              <a:gd name="connsiteX19" fmla="*/ 2523748 w 4584031"/>
              <a:gd name="connsiteY19" fmla="*/ 3717757 h 6391400"/>
              <a:gd name="connsiteX20" fmla="*/ 2430003 w 4584031"/>
              <a:gd name="connsiteY20" fmla="*/ 3382754 h 6391400"/>
              <a:gd name="connsiteX21" fmla="*/ 2531769 w 4584031"/>
              <a:gd name="connsiteY21" fmla="*/ 3157036 h 6391400"/>
              <a:gd name="connsiteX22" fmla="*/ 2481262 w 4584031"/>
              <a:gd name="connsiteY22" fmla="*/ 3030579 h 6391400"/>
              <a:gd name="connsiteX23" fmla="*/ 2513347 w 4584031"/>
              <a:gd name="connsiteY23" fmla="*/ 2893093 h 6391400"/>
              <a:gd name="connsiteX24" fmla="*/ 2476124 w 4584031"/>
              <a:gd name="connsiteY24" fmla="*/ 2688682 h 6391400"/>
              <a:gd name="connsiteX25" fmla="*/ 2563227 w 4584031"/>
              <a:gd name="connsiteY25" fmla="*/ 2791702 h 6391400"/>
              <a:gd name="connsiteX26" fmla="*/ 2632409 w 4584031"/>
              <a:gd name="connsiteY26" fmla="*/ 2631156 h 6391400"/>
              <a:gd name="connsiteX27" fmla="*/ 2543175 w 4584031"/>
              <a:gd name="connsiteY27" fmla="*/ 2442410 h 6391400"/>
              <a:gd name="connsiteX28" fmla="*/ 2610852 w 4584031"/>
              <a:gd name="connsiteY28" fmla="*/ 2261936 h 6391400"/>
              <a:gd name="connsiteX29" fmla="*/ 2514600 w 4584031"/>
              <a:gd name="connsiteY29" fmla="*/ 2189747 h 6391400"/>
              <a:gd name="connsiteX30" fmla="*/ 2567865 w 4584031"/>
              <a:gd name="connsiteY30" fmla="*/ 1910640 h 6391400"/>
              <a:gd name="connsiteX31" fmla="*/ 2625892 w 4584031"/>
              <a:gd name="connsiteY31" fmla="*/ 1652838 h 6391400"/>
              <a:gd name="connsiteX32" fmla="*/ 2837197 w 4584031"/>
              <a:gd name="connsiteY32" fmla="*/ 1600074 h 6391400"/>
              <a:gd name="connsiteX33" fmla="*/ 3018046 w 4584031"/>
              <a:gd name="connsiteY33" fmla="*/ 1473241 h 6391400"/>
              <a:gd name="connsiteX34" fmla="*/ 3330993 w 4584031"/>
              <a:gd name="connsiteY34" fmla="*/ 1600576 h 6391400"/>
              <a:gd name="connsiteX35" fmla="*/ 3284621 w 4584031"/>
              <a:gd name="connsiteY35" fmla="*/ 1371600 h 6391400"/>
              <a:gd name="connsiteX36" fmla="*/ 3655595 w 4584031"/>
              <a:gd name="connsiteY36" fmla="*/ 1402681 h 6391400"/>
              <a:gd name="connsiteX37" fmla="*/ 3877176 w 4584031"/>
              <a:gd name="connsiteY37" fmla="*/ 1308559 h 6391400"/>
              <a:gd name="connsiteX38" fmla="*/ 3840956 w 4584031"/>
              <a:gd name="connsiteY38" fmla="*/ 1205037 h 6391400"/>
              <a:gd name="connsiteX39" fmla="*/ 4211052 w 4584031"/>
              <a:gd name="connsiteY39" fmla="*/ 1167063 h 6391400"/>
              <a:gd name="connsiteX40" fmla="*/ 4584031 w 4584031"/>
              <a:gd name="connsiteY40" fmla="*/ 878305 h 6391400"/>
              <a:gd name="connsiteX41" fmla="*/ 4259179 w 4584031"/>
              <a:gd name="connsiteY41" fmla="*/ 842210 h 6391400"/>
              <a:gd name="connsiteX42" fmla="*/ 3741821 w 4584031"/>
              <a:gd name="connsiteY42" fmla="*/ 1058779 h 6391400"/>
              <a:gd name="connsiteX43" fmla="*/ 3693695 w 4584031"/>
              <a:gd name="connsiteY43" fmla="*/ 1010652 h 6391400"/>
              <a:gd name="connsiteX44" fmla="*/ 4042610 w 4584031"/>
              <a:gd name="connsiteY44" fmla="*/ 745957 h 6391400"/>
              <a:gd name="connsiteX45" fmla="*/ 3886200 w 4584031"/>
              <a:gd name="connsiteY45" fmla="*/ 637673 h 6391400"/>
              <a:gd name="connsiteX46" fmla="*/ 3886200 w 4584031"/>
              <a:gd name="connsiteY46" fmla="*/ 637673 h 6391400"/>
              <a:gd name="connsiteX47" fmla="*/ 3645568 w 4584031"/>
              <a:gd name="connsiteY47" fmla="*/ 613610 h 6391400"/>
              <a:gd name="connsiteX48" fmla="*/ 3657600 w 4584031"/>
              <a:gd name="connsiteY48" fmla="*/ 288757 h 6391400"/>
              <a:gd name="connsiteX49" fmla="*/ 3320716 w 4584031"/>
              <a:gd name="connsiteY49" fmla="*/ 372979 h 6391400"/>
              <a:gd name="connsiteX50" fmla="*/ 3176337 w 4584031"/>
              <a:gd name="connsiteY50" fmla="*/ 457200 h 6391400"/>
              <a:gd name="connsiteX51" fmla="*/ 2959768 w 4584031"/>
              <a:gd name="connsiteY51" fmla="*/ 300789 h 6391400"/>
              <a:gd name="connsiteX52" fmla="*/ 2827421 w 4584031"/>
              <a:gd name="connsiteY52" fmla="*/ 156410 h 6391400"/>
              <a:gd name="connsiteX53" fmla="*/ 2610852 w 4584031"/>
              <a:gd name="connsiteY53" fmla="*/ 336884 h 6391400"/>
              <a:gd name="connsiteX54" fmla="*/ 2478505 w 4584031"/>
              <a:gd name="connsiteY54" fmla="*/ 132347 h 6391400"/>
              <a:gd name="connsiteX55" fmla="*/ 2310063 w 4584031"/>
              <a:gd name="connsiteY55" fmla="*/ 228600 h 6391400"/>
              <a:gd name="connsiteX56" fmla="*/ 2213810 w 4584031"/>
              <a:gd name="connsiteY56" fmla="*/ 360947 h 6391400"/>
              <a:gd name="connsiteX57" fmla="*/ 2141621 w 4584031"/>
              <a:gd name="connsiteY57" fmla="*/ 120315 h 6391400"/>
              <a:gd name="connsiteX58" fmla="*/ 1973179 w 4584031"/>
              <a:gd name="connsiteY58" fmla="*/ 180473 h 6391400"/>
              <a:gd name="connsiteX59" fmla="*/ 1973179 w 4584031"/>
              <a:gd name="connsiteY59" fmla="*/ 180473 h 6391400"/>
              <a:gd name="connsiteX60" fmla="*/ 1684421 w 4584031"/>
              <a:gd name="connsiteY60" fmla="*/ 36094 h 6391400"/>
              <a:gd name="connsiteX61" fmla="*/ 1576137 w 4584031"/>
              <a:gd name="connsiteY61" fmla="*/ 204536 h 6391400"/>
              <a:gd name="connsiteX62" fmla="*/ 1443789 w 4584031"/>
              <a:gd name="connsiteY62" fmla="*/ 240631 h 6391400"/>
              <a:gd name="connsiteX63" fmla="*/ 1155031 w 4584031"/>
              <a:gd name="connsiteY63" fmla="*/ 0 h 6391400"/>
              <a:gd name="connsiteX64" fmla="*/ 1010652 w 4584031"/>
              <a:gd name="connsiteY64" fmla="*/ 120315 h 6391400"/>
              <a:gd name="connsiteX65" fmla="*/ 878305 w 4584031"/>
              <a:gd name="connsiteY65" fmla="*/ 12031 h 6391400"/>
              <a:gd name="connsiteX66" fmla="*/ 818147 w 4584031"/>
              <a:gd name="connsiteY66" fmla="*/ 156410 h 6391400"/>
              <a:gd name="connsiteX67" fmla="*/ 709863 w 4584031"/>
              <a:gd name="connsiteY67" fmla="*/ 96252 h 6391400"/>
              <a:gd name="connsiteX68" fmla="*/ 493295 w 4584031"/>
              <a:gd name="connsiteY68" fmla="*/ 397042 h 6391400"/>
              <a:gd name="connsiteX69" fmla="*/ 204537 w 4584031"/>
              <a:gd name="connsiteY69" fmla="*/ 505326 h 6391400"/>
              <a:gd name="connsiteX70" fmla="*/ 0 w 4584031"/>
              <a:gd name="connsiteY70" fmla="*/ 625642 h 6391400"/>
              <a:gd name="connsiteX71" fmla="*/ 541421 w 4584031"/>
              <a:gd name="connsiteY71" fmla="*/ 938463 h 6391400"/>
              <a:gd name="connsiteX72" fmla="*/ 204537 w 4584031"/>
              <a:gd name="connsiteY72" fmla="*/ 1082842 h 6391400"/>
              <a:gd name="connsiteX73" fmla="*/ 469231 w 4584031"/>
              <a:gd name="connsiteY73" fmla="*/ 1275347 h 6391400"/>
              <a:gd name="connsiteX74" fmla="*/ 156410 w 4584031"/>
              <a:gd name="connsiteY74" fmla="*/ 1323473 h 6391400"/>
              <a:gd name="connsiteX75" fmla="*/ 709863 w 4584031"/>
              <a:gd name="connsiteY75" fmla="*/ 1624263 h 6391400"/>
              <a:gd name="connsiteX76" fmla="*/ 709863 w 4584031"/>
              <a:gd name="connsiteY76" fmla="*/ 1720515 h 6391400"/>
              <a:gd name="connsiteX77" fmla="*/ 998621 w 4584031"/>
              <a:gd name="connsiteY77" fmla="*/ 1684421 h 6391400"/>
              <a:gd name="connsiteX78" fmla="*/ 1251284 w 4584031"/>
              <a:gd name="connsiteY78" fmla="*/ 1973179 h 6391400"/>
              <a:gd name="connsiteX79" fmla="*/ 1443789 w 4584031"/>
              <a:gd name="connsiteY79" fmla="*/ 1792705 h 6391400"/>
              <a:gd name="connsiteX80" fmla="*/ 1475247 w 4584031"/>
              <a:gd name="connsiteY80" fmla="*/ 2150895 h 6391400"/>
              <a:gd name="connsiteX81" fmla="*/ 1731545 w 4584031"/>
              <a:gd name="connsiteY81" fmla="*/ 2030955 h 6391400"/>
              <a:gd name="connsiteX82" fmla="*/ 1479884 w 4584031"/>
              <a:gd name="connsiteY82" fmla="*/ 2622884 h 6391400"/>
              <a:gd name="connsiteX83" fmla="*/ 1593306 w 4584031"/>
              <a:gd name="connsiteY83" fmla="*/ 2757112 h 6391400"/>
              <a:gd name="connsiteX84" fmla="*/ 1410828 w 4584031"/>
              <a:gd name="connsiteY84" fmla="*/ 3202656 h 6391400"/>
              <a:gd name="connsiteX85" fmla="*/ 1496302 w 4584031"/>
              <a:gd name="connsiteY85" fmla="*/ 3305299 h 6391400"/>
              <a:gd name="connsiteX86" fmla="*/ 1610852 w 4584031"/>
              <a:gd name="connsiteY86" fmla="*/ 3176211 h 6391400"/>
              <a:gd name="connsiteX87" fmla="*/ 1636295 w 4584031"/>
              <a:gd name="connsiteY87" fmla="*/ 3441031 h 6391400"/>
              <a:gd name="connsiteX88" fmla="*/ 1708985 w 4584031"/>
              <a:gd name="connsiteY88" fmla="*/ 3614737 h 6391400"/>
              <a:gd name="connsiteX89" fmla="*/ 1588168 w 4584031"/>
              <a:gd name="connsiteY89" fmla="*/ 3934326 h 6391400"/>
              <a:gd name="connsiteX90" fmla="*/ 1699209 w 4584031"/>
              <a:gd name="connsiteY90" fmla="*/ 4093117 h 6391400"/>
              <a:gd name="connsiteX91" fmla="*/ 1696452 w 4584031"/>
              <a:gd name="connsiteY91" fmla="*/ 4331368 h 6391400"/>
              <a:gd name="connsiteX92" fmla="*/ 1660483 w 4584031"/>
              <a:gd name="connsiteY92" fmla="*/ 4672388 h 6391400"/>
              <a:gd name="connsiteX93" fmla="*/ 1754480 w 4584031"/>
              <a:gd name="connsiteY93" fmla="*/ 4814511 h 6391400"/>
              <a:gd name="connsiteX94" fmla="*/ 1732547 w 4584031"/>
              <a:gd name="connsiteY94" fmla="*/ 5161547 h 6391400"/>
              <a:gd name="connsiteX95" fmla="*/ 1818022 w 4584031"/>
              <a:gd name="connsiteY95" fmla="*/ 5267199 h 6391400"/>
              <a:gd name="connsiteX96" fmla="*/ 1872289 w 4584031"/>
              <a:gd name="connsiteY96" fmla="*/ 5409071 h 6391400"/>
              <a:gd name="connsiteX97" fmla="*/ 1838826 w 4584031"/>
              <a:gd name="connsiteY97" fmla="*/ 5709109 h 6391400"/>
              <a:gd name="connsiteX98" fmla="*/ 1887078 w 4584031"/>
              <a:gd name="connsiteY98" fmla="*/ 5731543 h 6391400"/>
              <a:gd name="connsiteX99" fmla="*/ 1876926 w 4584031"/>
              <a:gd name="connsiteY99" fmla="*/ 5859379 h 6391400"/>
              <a:gd name="connsiteX100" fmla="*/ 1828800 w 4584031"/>
              <a:gd name="connsiteY100" fmla="*/ 6063915 h 6391400"/>
              <a:gd name="connsiteX101" fmla="*/ 1826669 w 4584031"/>
              <a:gd name="connsiteY101" fmla="*/ 6158288 h 6391400"/>
              <a:gd name="connsiteX102" fmla="*/ 1804235 w 4584031"/>
              <a:gd name="connsiteY102" fmla="*/ 6237622 h 6391400"/>
              <a:gd name="connsiteX103" fmla="*/ 1864895 w 4584031"/>
              <a:gd name="connsiteY103" fmla="*/ 6391400 h 6391400"/>
              <a:gd name="connsiteX0" fmla="*/ 1864895 w 4584031"/>
              <a:gd name="connsiteY0" fmla="*/ 6391400 h 6391400"/>
              <a:gd name="connsiteX1" fmla="*/ 2273717 w 4584031"/>
              <a:gd name="connsiteY1" fmla="*/ 6386513 h 6391400"/>
              <a:gd name="connsiteX2" fmla="*/ 2229978 w 4584031"/>
              <a:gd name="connsiteY2" fmla="*/ 6283993 h 6391400"/>
              <a:gd name="connsiteX3" fmla="*/ 2265697 w 4584031"/>
              <a:gd name="connsiteY3" fmla="*/ 6188743 h 6391400"/>
              <a:gd name="connsiteX4" fmla="*/ 2237873 w 4584031"/>
              <a:gd name="connsiteY4" fmla="*/ 6075947 h 6391400"/>
              <a:gd name="connsiteX5" fmla="*/ 2295149 w 4584031"/>
              <a:gd name="connsiteY5" fmla="*/ 6023183 h 6391400"/>
              <a:gd name="connsiteX6" fmla="*/ 2268078 w 4584031"/>
              <a:gd name="connsiteY6" fmla="*/ 5783931 h 6391400"/>
              <a:gd name="connsiteX7" fmla="*/ 2307807 w 4584031"/>
              <a:gd name="connsiteY7" fmla="*/ 5663865 h 6391400"/>
              <a:gd name="connsiteX8" fmla="*/ 2277603 w 4584031"/>
              <a:gd name="connsiteY8" fmla="*/ 5457699 h 6391400"/>
              <a:gd name="connsiteX9" fmla="*/ 2280360 w 4584031"/>
              <a:gd name="connsiteY9" fmla="*/ 5212807 h 6391400"/>
              <a:gd name="connsiteX10" fmla="*/ 2365709 w 4584031"/>
              <a:gd name="connsiteY10" fmla="*/ 5168064 h 6391400"/>
              <a:gd name="connsiteX11" fmla="*/ 2346282 w 4584031"/>
              <a:gd name="connsiteY11" fmla="*/ 5009648 h 6391400"/>
              <a:gd name="connsiteX12" fmla="*/ 2285498 w 4584031"/>
              <a:gd name="connsiteY12" fmla="*/ 4978317 h 6391400"/>
              <a:gd name="connsiteX13" fmla="*/ 2310063 w 4584031"/>
              <a:gd name="connsiteY13" fmla="*/ 4836694 h 6391400"/>
              <a:gd name="connsiteX14" fmla="*/ 2495926 w 4584031"/>
              <a:gd name="connsiteY14" fmla="*/ 4631531 h 6391400"/>
              <a:gd name="connsiteX15" fmla="*/ 2370345 w 4584031"/>
              <a:gd name="connsiteY15" fmla="*/ 4484144 h 6391400"/>
              <a:gd name="connsiteX16" fmla="*/ 2320465 w 4584031"/>
              <a:gd name="connsiteY16" fmla="*/ 4200399 h 6391400"/>
              <a:gd name="connsiteX17" fmla="*/ 2344152 w 4584031"/>
              <a:gd name="connsiteY17" fmla="*/ 3821279 h 6391400"/>
              <a:gd name="connsiteX18" fmla="*/ 2446672 w 4584031"/>
              <a:gd name="connsiteY18" fmla="*/ 3831306 h 6391400"/>
              <a:gd name="connsiteX19" fmla="*/ 2523748 w 4584031"/>
              <a:gd name="connsiteY19" fmla="*/ 3717757 h 6391400"/>
              <a:gd name="connsiteX20" fmla="*/ 2430003 w 4584031"/>
              <a:gd name="connsiteY20" fmla="*/ 3382754 h 6391400"/>
              <a:gd name="connsiteX21" fmla="*/ 2531769 w 4584031"/>
              <a:gd name="connsiteY21" fmla="*/ 3157036 h 6391400"/>
              <a:gd name="connsiteX22" fmla="*/ 2481262 w 4584031"/>
              <a:gd name="connsiteY22" fmla="*/ 3030579 h 6391400"/>
              <a:gd name="connsiteX23" fmla="*/ 2513347 w 4584031"/>
              <a:gd name="connsiteY23" fmla="*/ 2893093 h 6391400"/>
              <a:gd name="connsiteX24" fmla="*/ 2476124 w 4584031"/>
              <a:gd name="connsiteY24" fmla="*/ 2688682 h 6391400"/>
              <a:gd name="connsiteX25" fmla="*/ 2563227 w 4584031"/>
              <a:gd name="connsiteY25" fmla="*/ 2791702 h 6391400"/>
              <a:gd name="connsiteX26" fmla="*/ 2632409 w 4584031"/>
              <a:gd name="connsiteY26" fmla="*/ 2631156 h 6391400"/>
              <a:gd name="connsiteX27" fmla="*/ 2543175 w 4584031"/>
              <a:gd name="connsiteY27" fmla="*/ 2442410 h 6391400"/>
              <a:gd name="connsiteX28" fmla="*/ 2610852 w 4584031"/>
              <a:gd name="connsiteY28" fmla="*/ 2261936 h 6391400"/>
              <a:gd name="connsiteX29" fmla="*/ 2514600 w 4584031"/>
              <a:gd name="connsiteY29" fmla="*/ 2189747 h 6391400"/>
              <a:gd name="connsiteX30" fmla="*/ 2567865 w 4584031"/>
              <a:gd name="connsiteY30" fmla="*/ 1910640 h 6391400"/>
              <a:gd name="connsiteX31" fmla="*/ 2625892 w 4584031"/>
              <a:gd name="connsiteY31" fmla="*/ 1652838 h 6391400"/>
              <a:gd name="connsiteX32" fmla="*/ 2837197 w 4584031"/>
              <a:gd name="connsiteY32" fmla="*/ 1600074 h 6391400"/>
              <a:gd name="connsiteX33" fmla="*/ 3018046 w 4584031"/>
              <a:gd name="connsiteY33" fmla="*/ 1473241 h 6391400"/>
              <a:gd name="connsiteX34" fmla="*/ 3330993 w 4584031"/>
              <a:gd name="connsiteY34" fmla="*/ 1600576 h 6391400"/>
              <a:gd name="connsiteX35" fmla="*/ 3284621 w 4584031"/>
              <a:gd name="connsiteY35" fmla="*/ 1371600 h 6391400"/>
              <a:gd name="connsiteX36" fmla="*/ 3655595 w 4584031"/>
              <a:gd name="connsiteY36" fmla="*/ 1402681 h 6391400"/>
              <a:gd name="connsiteX37" fmla="*/ 3877176 w 4584031"/>
              <a:gd name="connsiteY37" fmla="*/ 1308559 h 6391400"/>
              <a:gd name="connsiteX38" fmla="*/ 3840956 w 4584031"/>
              <a:gd name="connsiteY38" fmla="*/ 1205037 h 6391400"/>
              <a:gd name="connsiteX39" fmla="*/ 4211052 w 4584031"/>
              <a:gd name="connsiteY39" fmla="*/ 1167063 h 6391400"/>
              <a:gd name="connsiteX40" fmla="*/ 4584031 w 4584031"/>
              <a:gd name="connsiteY40" fmla="*/ 878305 h 6391400"/>
              <a:gd name="connsiteX41" fmla="*/ 4223460 w 4584031"/>
              <a:gd name="connsiteY41" fmla="*/ 916028 h 6391400"/>
              <a:gd name="connsiteX42" fmla="*/ 3741821 w 4584031"/>
              <a:gd name="connsiteY42" fmla="*/ 1058779 h 6391400"/>
              <a:gd name="connsiteX43" fmla="*/ 3693695 w 4584031"/>
              <a:gd name="connsiteY43" fmla="*/ 1010652 h 6391400"/>
              <a:gd name="connsiteX44" fmla="*/ 4042610 w 4584031"/>
              <a:gd name="connsiteY44" fmla="*/ 745957 h 6391400"/>
              <a:gd name="connsiteX45" fmla="*/ 3886200 w 4584031"/>
              <a:gd name="connsiteY45" fmla="*/ 637673 h 6391400"/>
              <a:gd name="connsiteX46" fmla="*/ 3886200 w 4584031"/>
              <a:gd name="connsiteY46" fmla="*/ 637673 h 6391400"/>
              <a:gd name="connsiteX47" fmla="*/ 3645568 w 4584031"/>
              <a:gd name="connsiteY47" fmla="*/ 613610 h 6391400"/>
              <a:gd name="connsiteX48" fmla="*/ 3657600 w 4584031"/>
              <a:gd name="connsiteY48" fmla="*/ 288757 h 6391400"/>
              <a:gd name="connsiteX49" fmla="*/ 3320716 w 4584031"/>
              <a:gd name="connsiteY49" fmla="*/ 372979 h 6391400"/>
              <a:gd name="connsiteX50" fmla="*/ 3176337 w 4584031"/>
              <a:gd name="connsiteY50" fmla="*/ 457200 h 6391400"/>
              <a:gd name="connsiteX51" fmla="*/ 2959768 w 4584031"/>
              <a:gd name="connsiteY51" fmla="*/ 300789 h 6391400"/>
              <a:gd name="connsiteX52" fmla="*/ 2827421 w 4584031"/>
              <a:gd name="connsiteY52" fmla="*/ 156410 h 6391400"/>
              <a:gd name="connsiteX53" fmla="*/ 2610852 w 4584031"/>
              <a:gd name="connsiteY53" fmla="*/ 336884 h 6391400"/>
              <a:gd name="connsiteX54" fmla="*/ 2478505 w 4584031"/>
              <a:gd name="connsiteY54" fmla="*/ 132347 h 6391400"/>
              <a:gd name="connsiteX55" fmla="*/ 2310063 w 4584031"/>
              <a:gd name="connsiteY55" fmla="*/ 228600 h 6391400"/>
              <a:gd name="connsiteX56" fmla="*/ 2213810 w 4584031"/>
              <a:gd name="connsiteY56" fmla="*/ 360947 h 6391400"/>
              <a:gd name="connsiteX57" fmla="*/ 2141621 w 4584031"/>
              <a:gd name="connsiteY57" fmla="*/ 120315 h 6391400"/>
              <a:gd name="connsiteX58" fmla="*/ 1973179 w 4584031"/>
              <a:gd name="connsiteY58" fmla="*/ 180473 h 6391400"/>
              <a:gd name="connsiteX59" fmla="*/ 1973179 w 4584031"/>
              <a:gd name="connsiteY59" fmla="*/ 180473 h 6391400"/>
              <a:gd name="connsiteX60" fmla="*/ 1684421 w 4584031"/>
              <a:gd name="connsiteY60" fmla="*/ 36094 h 6391400"/>
              <a:gd name="connsiteX61" fmla="*/ 1576137 w 4584031"/>
              <a:gd name="connsiteY61" fmla="*/ 204536 h 6391400"/>
              <a:gd name="connsiteX62" fmla="*/ 1443789 w 4584031"/>
              <a:gd name="connsiteY62" fmla="*/ 240631 h 6391400"/>
              <a:gd name="connsiteX63" fmla="*/ 1155031 w 4584031"/>
              <a:gd name="connsiteY63" fmla="*/ 0 h 6391400"/>
              <a:gd name="connsiteX64" fmla="*/ 1010652 w 4584031"/>
              <a:gd name="connsiteY64" fmla="*/ 120315 h 6391400"/>
              <a:gd name="connsiteX65" fmla="*/ 878305 w 4584031"/>
              <a:gd name="connsiteY65" fmla="*/ 12031 h 6391400"/>
              <a:gd name="connsiteX66" fmla="*/ 818147 w 4584031"/>
              <a:gd name="connsiteY66" fmla="*/ 156410 h 6391400"/>
              <a:gd name="connsiteX67" fmla="*/ 709863 w 4584031"/>
              <a:gd name="connsiteY67" fmla="*/ 96252 h 6391400"/>
              <a:gd name="connsiteX68" fmla="*/ 493295 w 4584031"/>
              <a:gd name="connsiteY68" fmla="*/ 397042 h 6391400"/>
              <a:gd name="connsiteX69" fmla="*/ 204537 w 4584031"/>
              <a:gd name="connsiteY69" fmla="*/ 505326 h 6391400"/>
              <a:gd name="connsiteX70" fmla="*/ 0 w 4584031"/>
              <a:gd name="connsiteY70" fmla="*/ 625642 h 6391400"/>
              <a:gd name="connsiteX71" fmla="*/ 541421 w 4584031"/>
              <a:gd name="connsiteY71" fmla="*/ 938463 h 6391400"/>
              <a:gd name="connsiteX72" fmla="*/ 204537 w 4584031"/>
              <a:gd name="connsiteY72" fmla="*/ 1082842 h 6391400"/>
              <a:gd name="connsiteX73" fmla="*/ 469231 w 4584031"/>
              <a:gd name="connsiteY73" fmla="*/ 1275347 h 6391400"/>
              <a:gd name="connsiteX74" fmla="*/ 156410 w 4584031"/>
              <a:gd name="connsiteY74" fmla="*/ 1323473 h 6391400"/>
              <a:gd name="connsiteX75" fmla="*/ 709863 w 4584031"/>
              <a:gd name="connsiteY75" fmla="*/ 1624263 h 6391400"/>
              <a:gd name="connsiteX76" fmla="*/ 709863 w 4584031"/>
              <a:gd name="connsiteY76" fmla="*/ 1720515 h 6391400"/>
              <a:gd name="connsiteX77" fmla="*/ 998621 w 4584031"/>
              <a:gd name="connsiteY77" fmla="*/ 1684421 h 6391400"/>
              <a:gd name="connsiteX78" fmla="*/ 1251284 w 4584031"/>
              <a:gd name="connsiteY78" fmla="*/ 1973179 h 6391400"/>
              <a:gd name="connsiteX79" fmla="*/ 1443789 w 4584031"/>
              <a:gd name="connsiteY79" fmla="*/ 1792705 h 6391400"/>
              <a:gd name="connsiteX80" fmla="*/ 1475247 w 4584031"/>
              <a:gd name="connsiteY80" fmla="*/ 2150895 h 6391400"/>
              <a:gd name="connsiteX81" fmla="*/ 1731545 w 4584031"/>
              <a:gd name="connsiteY81" fmla="*/ 2030955 h 6391400"/>
              <a:gd name="connsiteX82" fmla="*/ 1479884 w 4584031"/>
              <a:gd name="connsiteY82" fmla="*/ 2622884 h 6391400"/>
              <a:gd name="connsiteX83" fmla="*/ 1593306 w 4584031"/>
              <a:gd name="connsiteY83" fmla="*/ 2757112 h 6391400"/>
              <a:gd name="connsiteX84" fmla="*/ 1410828 w 4584031"/>
              <a:gd name="connsiteY84" fmla="*/ 3202656 h 6391400"/>
              <a:gd name="connsiteX85" fmla="*/ 1496302 w 4584031"/>
              <a:gd name="connsiteY85" fmla="*/ 3305299 h 6391400"/>
              <a:gd name="connsiteX86" fmla="*/ 1610852 w 4584031"/>
              <a:gd name="connsiteY86" fmla="*/ 3176211 h 6391400"/>
              <a:gd name="connsiteX87" fmla="*/ 1636295 w 4584031"/>
              <a:gd name="connsiteY87" fmla="*/ 3441031 h 6391400"/>
              <a:gd name="connsiteX88" fmla="*/ 1708985 w 4584031"/>
              <a:gd name="connsiteY88" fmla="*/ 3614737 h 6391400"/>
              <a:gd name="connsiteX89" fmla="*/ 1588168 w 4584031"/>
              <a:gd name="connsiteY89" fmla="*/ 3934326 h 6391400"/>
              <a:gd name="connsiteX90" fmla="*/ 1699209 w 4584031"/>
              <a:gd name="connsiteY90" fmla="*/ 4093117 h 6391400"/>
              <a:gd name="connsiteX91" fmla="*/ 1696452 w 4584031"/>
              <a:gd name="connsiteY91" fmla="*/ 4331368 h 6391400"/>
              <a:gd name="connsiteX92" fmla="*/ 1660483 w 4584031"/>
              <a:gd name="connsiteY92" fmla="*/ 4672388 h 6391400"/>
              <a:gd name="connsiteX93" fmla="*/ 1754480 w 4584031"/>
              <a:gd name="connsiteY93" fmla="*/ 4814511 h 6391400"/>
              <a:gd name="connsiteX94" fmla="*/ 1732547 w 4584031"/>
              <a:gd name="connsiteY94" fmla="*/ 5161547 h 6391400"/>
              <a:gd name="connsiteX95" fmla="*/ 1818022 w 4584031"/>
              <a:gd name="connsiteY95" fmla="*/ 5267199 h 6391400"/>
              <a:gd name="connsiteX96" fmla="*/ 1872289 w 4584031"/>
              <a:gd name="connsiteY96" fmla="*/ 5409071 h 6391400"/>
              <a:gd name="connsiteX97" fmla="*/ 1838826 w 4584031"/>
              <a:gd name="connsiteY97" fmla="*/ 5709109 h 6391400"/>
              <a:gd name="connsiteX98" fmla="*/ 1887078 w 4584031"/>
              <a:gd name="connsiteY98" fmla="*/ 5731543 h 6391400"/>
              <a:gd name="connsiteX99" fmla="*/ 1876926 w 4584031"/>
              <a:gd name="connsiteY99" fmla="*/ 5859379 h 6391400"/>
              <a:gd name="connsiteX100" fmla="*/ 1828800 w 4584031"/>
              <a:gd name="connsiteY100" fmla="*/ 6063915 h 6391400"/>
              <a:gd name="connsiteX101" fmla="*/ 1826669 w 4584031"/>
              <a:gd name="connsiteY101" fmla="*/ 6158288 h 6391400"/>
              <a:gd name="connsiteX102" fmla="*/ 1804235 w 4584031"/>
              <a:gd name="connsiteY102" fmla="*/ 6237622 h 6391400"/>
              <a:gd name="connsiteX103" fmla="*/ 1864895 w 4584031"/>
              <a:gd name="connsiteY103" fmla="*/ 6391400 h 6391400"/>
              <a:gd name="connsiteX0" fmla="*/ 1864895 w 4584031"/>
              <a:gd name="connsiteY0" fmla="*/ 6391400 h 6391400"/>
              <a:gd name="connsiteX1" fmla="*/ 2273717 w 4584031"/>
              <a:gd name="connsiteY1" fmla="*/ 6386513 h 6391400"/>
              <a:gd name="connsiteX2" fmla="*/ 2229978 w 4584031"/>
              <a:gd name="connsiteY2" fmla="*/ 6283993 h 6391400"/>
              <a:gd name="connsiteX3" fmla="*/ 2265697 w 4584031"/>
              <a:gd name="connsiteY3" fmla="*/ 6188743 h 6391400"/>
              <a:gd name="connsiteX4" fmla="*/ 2237873 w 4584031"/>
              <a:gd name="connsiteY4" fmla="*/ 6075947 h 6391400"/>
              <a:gd name="connsiteX5" fmla="*/ 2295149 w 4584031"/>
              <a:gd name="connsiteY5" fmla="*/ 6023183 h 6391400"/>
              <a:gd name="connsiteX6" fmla="*/ 2268078 w 4584031"/>
              <a:gd name="connsiteY6" fmla="*/ 5783931 h 6391400"/>
              <a:gd name="connsiteX7" fmla="*/ 2307807 w 4584031"/>
              <a:gd name="connsiteY7" fmla="*/ 5663865 h 6391400"/>
              <a:gd name="connsiteX8" fmla="*/ 2277603 w 4584031"/>
              <a:gd name="connsiteY8" fmla="*/ 5457699 h 6391400"/>
              <a:gd name="connsiteX9" fmla="*/ 2280360 w 4584031"/>
              <a:gd name="connsiteY9" fmla="*/ 5212807 h 6391400"/>
              <a:gd name="connsiteX10" fmla="*/ 2365709 w 4584031"/>
              <a:gd name="connsiteY10" fmla="*/ 5168064 h 6391400"/>
              <a:gd name="connsiteX11" fmla="*/ 2346282 w 4584031"/>
              <a:gd name="connsiteY11" fmla="*/ 5009648 h 6391400"/>
              <a:gd name="connsiteX12" fmla="*/ 2285498 w 4584031"/>
              <a:gd name="connsiteY12" fmla="*/ 4978317 h 6391400"/>
              <a:gd name="connsiteX13" fmla="*/ 2310063 w 4584031"/>
              <a:gd name="connsiteY13" fmla="*/ 4836694 h 6391400"/>
              <a:gd name="connsiteX14" fmla="*/ 2495926 w 4584031"/>
              <a:gd name="connsiteY14" fmla="*/ 4631531 h 6391400"/>
              <a:gd name="connsiteX15" fmla="*/ 2370345 w 4584031"/>
              <a:gd name="connsiteY15" fmla="*/ 4484144 h 6391400"/>
              <a:gd name="connsiteX16" fmla="*/ 2320465 w 4584031"/>
              <a:gd name="connsiteY16" fmla="*/ 4200399 h 6391400"/>
              <a:gd name="connsiteX17" fmla="*/ 2344152 w 4584031"/>
              <a:gd name="connsiteY17" fmla="*/ 3821279 h 6391400"/>
              <a:gd name="connsiteX18" fmla="*/ 2446672 w 4584031"/>
              <a:gd name="connsiteY18" fmla="*/ 3831306 h 6391400"/>
              <a:gd name="connsiteX19" fmla="*/ 2523748 w 4584031"/>
              <a:gd name="connsiteY19" fmla="*/ 3717757 h 6391400"/>
              <a:gd name="connsiteX20" fmla="*/ 2430003 w 4584031"/>
              <a:gd name="connsiteY20" fmla="*/ 3382754 h 6391400"/>
              <a:gd name="connsiteX21" fmla="*/ 2531769 w 4584031"/>
              <a:gd name="connsiteY21" fmla="*/ 3157036 h 6391400"/>
              <a:gd name="connsiteX22" fmla="*/ 2481262 w 4584031"/>
              <a:gd name="connsiteY22" fmla="*/ 3030579 h 6391400"/>
              <a:gd name="connsiteX23" fmla="*/ 2513347 w 4584031"/>
              <a:gd name="connsiteY23" fmla="*/ 2893093 h 6391400"/>
              <a:gd name="connsiteX24" fmla="*/ 2476124 w 4584031"/>
              <a:gd name="connsiteY24" fmla="*/ 2688682 h 6391400"/>
              <a:gd name="connsiteX25" fmla="*/ 2563227 w 4584031"/>
              <a:gd name="connsiteY25" fmla="*/ 2791702 h 6391400"/>
              <a:gd name="connsiteX26" fmla="*/ 2632409 w 4584031"/>
              <a:gd name="connsiteY26" fmla="*/ 2631156 h 6391400"/>
              <a:gd name="connsiteX27" fmla="*/ 2543175 w 4584031"/>
              <a:gd name="connsiteY27" fmla="*/ 2442410 h 6391400"/>
              <a:gd name="connsiteX28" fmla="*/ 2610852 w 4584031"/>
              <a:gd name="connsiteY28" fmla="*/ 2261936 h 6391400"/>
              <a:gd name="connsiteX29" fmla="*/ 2514600 w 4584031"/>
              <a:gd name="connsiteY29" fmla="*/ 2189747 h 6391400"/>
              <a:gd name="connsiteX30" fmla="*/ 2567865 w 4584031"/>
              <a:gd name="connsiteY30" fmla="*/ 1910640 h 6391400"/>
              <a:gd name="connsiteX31" fmla="*/ 2625892 w 4584031"/>
              <a:gd name="connsiteY31" fmla="*/ 1652838 h 6391400"/>
              <a:gd name="connsiteX32" fmla="*/ 2837197 w 4584031"/>
              <a:gd name="connsiteY32" fmla="*/ 1600074 h 6391400"/>
              <a:gd name="connsiteX33" fmla="*/ 3018046 w 4584031"/>
              <a:gd name="connsiteY33" fmla="*/ 1473241 h 6391400"/>
              <a:gd name="connsiteX34" fmla="*/ 3330993 w 4584031"/>
              <a:gd name="connsiteY34" fmla="*/ 1600576 h 6391400"/>
              <a:gd name="connsiteX35" fmla="*/ 3284621 w 4584031"/>
              <a:gd name="connsiteY35" fmla="*/ 1371600 h 6391400"/>
              <a:gd name="connsiteX36" fmla="*/ 3655595 w 4584031"/>
              <a:gd name="connsiteY36" fmla="*/ 1402681 h 6391400"/>
              <a:gd name="connsiteX37" fmla="*/ 3877176 w 4584031"/>
              <a:gd name="connsiteY37" fmla="*/ 1308559 h 6391400"/>
              <a:gd name="connsiteX38" fmla="*/ 3840956 w 4584031"/>
              <a:gd name="connsiteY38" fmla="*/ 1205037 h 6391400"/>
              <a:gd name="connsiteX39" fmla="*/ 4211052 w 4584031"/>
              <a:gd name="connsiteY39" fmla="*/ 1167063 h 6391400"/>
              <a:gd name="connsiteX40" fmla="*/ 4584031 w 4584031"/>
              <a:gd name="connsiteY40" fmla="*/ 878305 h 6391400"/>
              <a:gd name="connsiteX41" fmla="*/ 4223460 w 4584031"/>
              <a:gd name="connsiteY41" fmla="*/ 916028 h 6391400"/>
              <a:gd name="connsiteX42" fmla="*/ 3741821 w 4584031"/>
              <a:gd name="connsiteY42" fmla="*/ 1058779 h 6391400"/>
              <a:gd name="connsiteX43" fmla="*/ 3693695 w 4584031"/>
              <a:gd name="connsiteY43" fmla="*/ 1010652 h 6391400"/>
              <a:gd name="connsiteX44" fmla="*/ 4042610 w 4584031"/>
              <a:gd name="connsiteY44" fmla="*/ 745957 h 6391400"/>
              <a:gd name="connsiteX45" fmla="*/ 3886200 w 4584031"/>
              <a:gd name="connsiteY45" fmla="*/ 637673 h 6391400"/>
              <a:gd name="connsiteX46" fmla="*/ 3886200 w 4584031"/>
              <a:gd name="connsiteY46" fmla="*/ 637673 h 6391400"/>
              <a:gd name="connsiteX47" fmla="*/ 3645568 w 4584031"/>
              <a:gd name="connsiteY47" fmla="*/ 613610 h 6391400"/>
              <a:gd name="connsiteX48" fmla="*/ 3657600 w 4584031"/>
              <a:gd name="connsiteY48" fmla="*/ 288757 h 6391400"/>
              <a:gd name="connsiteX49" fmla="*/ 3320716 w 4584031"/>
              <a:gd name="connsiteY49" fmla="*/ 372979 h 6391400"/>
              <a:gd name="connsiteX50" fmla="*/ 3176337 w 4584031"/>
              <a:gd name="connsiteY50" fmla="*/ 457200 h 6391400"/>
              <a:gd name="connsiteX51" fmla="*/ 2959768 w 4584031"/>
              <a:gd name="connsiteY51" fmla="*/ 300789 h 6391400"/>
              <a:gd name="connsiteX52" fmla="*/ 2827421 w 4584031"/>
              <a:gd name="connsiteY52" fmla="*/ 156410 h 6391400"/>
              <a:gd name="connsiteX53" fmla="*/ 2610852 w 4584031"/>
              <a:gd name="connsiteY53" fmla="*/ 336884 h 6391400"/>
              <a:gd name="connsiteX54" fmla="*/ 2478505 w 4584031"/>
              <a:gd name="connsiteY54" fmla="*/ 132347 h 6391400"/>
              <a:gd name="connsiteX55" fmla="*/ 2310063 w 4584031"/>
              <a:gd name="connsiteY55" fmla="*/ 228600 h 6391400"/>
              <a:gd name="connsiteX56" fmla="*/ 2213810 w 4584031"/>
              <a:gd name="connsiteY56" fmla="*/ 360947 h 6391400"/>
              <a:gd name="connsiteX57" fmla="*/ 2141621 w 4584031"/>
              <a:gd name="connsiteY57" fmla="*/ 120315 h 6391400"/>
              <a:gd name="connsiteX58" fmla="*/ 1973179 w 4584031"/>
              <a:gd name="connsiteY58" fmla="*/ 180473 h 6391400"/>
              <a:gd name="connsiteX59" fmla="*/ 1973179 w 4584031"/>
              <a:gd name="connsiteY59" fmla="*/ 180473 h 6391400"/>
              <a:gd name="connsiteX60" fmla="*/ 1684421 w 4584031"/>
              <a:gd name="connsiteY60" fmla="*/ 36094 h 6391400"/>
              <a:gd name="connsiteX61" fmla="*/ 1576137 w 4584031"/>
              <a:gd name="connsiteY61" fmla="*/ 204536 h 6391400"/>
              <a:gd name="connsiteX62" fmla="*/ 1443789 w 4584031"/>
              <a:gd name="connsiteY62" fmla="*/ 240631 h 6391400"/>
              <a:gd name="connsiteX63" fmla="*/ 1155031 w 4584031"/>
              <a:gd name="connsiteY63" fmla="*/ 0 h 6391400"/>
              <a:gd name="connsiteX64" fmla="*/ 1010652 w 4584031"/>
              <a:gd name="connsiteY64" fmla="*/ 120315 h 6391400"/>
              <a:gd name="connsiteX65" fmla="*/ 878305 w 4584031"/>
              <a:gd name="connsiteY65" fmla="*/ 12031 h 6391400"/>
              <a:gd name="connsiteX66" fmla="*/ 818147 w 4584031"/>
              <a:gd name="connsiteY66" fmla="*/ 156410 h 6391400"/>
              <a:gd name="connsiteX67" fmla="*/ 709863 w 4584031"/>
              <a:gd name="connsiteY67" fmla="*/ 96252 h 6391400"/>
              <a:gd name="connsiteX68" fmla="*/ 493295 w 4584031"/>
              <a:gd name="connsiteY68" fmla="*/ 397042 h 6391400"/>
              <a:gd name="connsiteX69" fmla="*/ 204537 w 4584031"/>
              <a:gd name="connsiteY69" fmla="*/ 505326 h 6391400"/>
              <a:gd name="connsiteX70" fmla="*/ 0 w 4584031"/>
              <a:gd name="connsiteY70" fmla="*/ 625642 h 6391400"/>
              <a:gd name="connsiteX71" fmla="*/ 541421 w 4584031"/>
              <a:gd name="connsiteY71" fmla="*/ 938463 h 6391400"/>
              <a:gd name="connsiteX72" fmla="*/ 204537 w 4584031"/>
              <a:gd name="connsiteY72" fmla="*/ 1082842 h 6391400"/>
              <a:gd name="connsiteX73" fmla="*/ 469231 w 4584031"/>
              <a:gd name="connsiteY73" fmla="*/ 1275347 h 6391400"/>
              <a:gd name="connsiteX74" fmla="*/ 156410 w 4584031"/>
              <a:gd name="connsiteY74" fmla="*/ 1323473 h 6391400"/>
              <a:gd name="connsiteX75" fmla="*/ 709863 w 4584031"/>
              <a:gd name="connsiteY75" fmla="*/ 1624263 h 6391400"/>
              <a:gd name="connsiteX76" fmla="*/ 709863 w 4584031"/>
              <a:gd name="connsiteY76" fmla="*/ 1720515 h 6391400"/>
              <a:gd name="connsiteX77" fmla="*/ 998621 w 4584031"/>
              <a:gd name="connsiteY77" fmla="*/ 1684421 h 6391400"/>
              <a:gd name="connsiteX78" fmla="*/ 1251284 w 4584031"/>
              <a:gd name="connsiteY78" fmla="*/ 1973179 h 6391400"/>
              <a:gd name="connsiteX79" fmla="*/ 1443789 w 4584031"/>
              <a:gd name="connsiteY79" fmla="*/ 1792705 h 6391400"/>
              <a:gd name="connsiteX80" fmla="*/ 1475247 w 4584031"/>
              <a:gd name="connsiteY80" fmla="*/ 2150895 h 6391400"/>
              <a:gd name="connsiteX81" fmla="*/ 1731545 w 4584031"/>
              <a:gd name="connsiteY81" fmla="*/ 2030955 h 6391400"/>
              <a:gd name="connsiteX82" fmla="*/ 1479884 w 4584031"/>
              <a:gd name="connsiteY82" fmla="*/ 2622884 h 6391400"/>
              <a:gd name="connsiteX83" fmla="*/ 1593306 w 4584031"/>
              <a:gd name="connsiteY83" fmla="*/ 2757112 h 6391400"/>
              <a:gd name="connsiteX84" fmla="*/ 1410828 w 4584031"/>
              <a:gd name="connsiteY84" fmla="*/ 3202656 h 6391400"/>
              <a:gd name="connsiteX85" fmla="*/ 1496302 w 4584031"/>
              <a:gd name="connsiteY85" fmla="*/ 3305299 h 6391400"/>
              <a:gd name="connsiteX86" fmla="*/ 1610852 w 4584031"/>
              <a:gd name="connsiteY86" fmla="*/ 3176211 h 6391400"/>
              <a:gd name="connsiteX87" fmla="*/ 1636295 w 4584031"/>
              <a:gd name="connsiteY87" fmla="*/ 3441031 h 6391400"/>
              <a:gd name="connsiteX88" fmla="*/ 1708985 w 4584031"/>
              <a:gd name="connsiteY88" fmla="*/ 3614737 h 6391400"/>
              <a:gd name="connsiteX89" fmla="*/ 1588168 w 4584031"/>
              <a:gd name="connsiteY89" fmla="*/ 3934326 h 6391400"/>
              <a:gd name="connsiteX90" fmla="*/ 1699209 w 4584031"/>
              <a:gd name="connsiteY90" fmla="*/ 4093117 h 6391400"/>
              <a:gd name="connsiteX91" fmla="*/ 1696452 w 4584031"/>
              <a:gd name="connsiteY91" fmla="*/ 4331368 h 6391400"/>
              <a:gd name="connsiteX92" fmla="*/ 1660483 w 4584031"/>
              <a:gd name="connsiteY92" fmla="*/ 4672388 h 6391400"/>
              <a:gd name="connsiteX93" fmla="*/ 1754480 w 4584031"/>
              <a:gd name="connsiteY93" fmla="*/ 4814511 h 6391400"/>
              <a:gd name="connsiteX94" fmla="*/ 1732547 w 4584031"/>
              <a:gd name="connsiteY94" fmla="*/ 5161547 h 6391400"/>
              <a:gd name="connsiteX95" fmla="*/ 1818022 w 4584031"/>
              <a:gd name="connsiteY95" fmla="*/ 5267199 h 6391400"/>
              <a:gd name="connsiteX96" fmla="*/ 1872289 w 4584031"/>
              <a:gd name="connsiteY96" fmla="*/ 5409071 h 6391400"/>
              <a:gd name="connsiteX97" fmla="*/ 1838826 w 4584031"/>
              <a:gd name="connsiteY97" fmla="*/ 5709109 h 6391400"/>
              <a:gd name="connsiteX98" fmla="*/ 1887078 w 4584031"/>
              <a:gd name="connsiteY98" fmla="*/ 5731543 h 6391400"/>
              <a:gd name="connsiteX99" fmla="*/ 1876926 w 4584031"/>
              <a:gd name="connsiteY99" fmla="*/ 5859379 h 6391400"/>
              <a:gd name="connsiteX100" fmla="*/ 1828800 w 4584031"/>
              <a:gd name="connsiteY100" fmla="*/ 6063915 h 6391400"/>
              <a:gd name="connsiteX101" fmla="*/ 1826669 w 4584031"/>
              <a:gd name="connsiteY101" fmla="*/ 6158288 h 6391400"/>
              <a:gd name="connsiteX102" fmla="*/ 1804235 w 4584031"/>
              <a:gd name="connsiteY102" fmla="*/ 6237622 h 6391400"/>
              <a:gd name="connsiteX103" fmla="*/ 1864895 w 4584031"/>
              <a:gd name="connsiteY103" fmla="*/ 6391400 h 6391400"/>
              <a:gd name="connsiteX0" fmla="*/ 1864895 w 4584031"/>
              <a:gd name="connsiteY0" fmla="*/ 6391400 h 6391400"/>
              <a:gd name="connsiteX1" fmla="*/ 2273717 w 4584031"/>
              <a:gd name="connsiteY1" fmla="*/ 6386513 h 6391400"/>
              <a:gd name="connsiteX2" fmla="*/ 2229978 w 4584031"/>
              <a:gd name="connsiteY2" fmla="*/ 6283993 h 6391400"/>
              <a:gd name="connsiteX3" fmla="*/ 2265697 w 4584031"/>
              <a:gd name="connsiteY3" fmla="*/ 6188743 h 6391400"/>
              <a:gd name="connsiteX4" fmla="*/ 2237873 w 4584031"/>
              <a:gd name="connsiteY4" fmla="*/ 6075947 h 6391400"/>
              <a:gd name="connsiteX5" fmla="*/ 2295149 w 4584031"/>
              <a:gd name="connsiteY5" fmla="*/ 6023183 h 6391400"/>
              <a:gd name="connsiteX6" fmla="*/ 2268078 w 4584031"/>
              <a:gd name="connsiteY6" fmla="*/ 5783931 h 6391400"/>
              <a:gd name="connsiteX7" fmla="*/ 2307807 w 4584031"/>
              <a:gd name="connsiteY7" fmla="*/ 5663865 h 6391400"/>
              <a:gd name="connsiteX8" fmla="*/ 2277603 w 4584031"/>
              <a:gd name="connsiteY8" fmla="*/ 5457699 h 6391400"/>
              <a:gd name="connsiteX9" fmla="*/ 2280360 w 4584031"/>
              <a:gd name="connsiteY9" fmla="*/ 5212807 h 6391400"/>
              <a:gd name="connsiteX10" fmla="*/ 2365709 w 4584031"/>
              <a:gd name="connsiteY10" fmla="*/ 5168064 h 6391400"/>
              <a:gd name="connsiteX11" fmla="*/ 2346282 w 4584031"/>
              <a:gd name="connsiteY11" fmla="*/ 5009648 h 6391400"/>
              <a:gd name="connsiteX12" fmla="*/ 2285498 w 4584031"/>
              <a:gd name="connsiteY12" fmla="*/ 4978317 h 6391400"/>
              <a:gd name="connsiteX13" fmla="*/ 2310063 w 4584031"/>
              <a:gd name="connsiteY13" fmla="*/ 4836694 h 6391400"/>
              <a:gd name="connsiteX14" fmla="*/ 2495926 w 4584031"/>
              <a:gd name="connsiteY14" fmla="*/ 4631531 h 6391400"/>
              <a:gd name="connsiteX15" fmla="*/ 2370345 w 4584031"/>
              <a:gd name="connsiteY15" fmla="*/ 4484144 h 6391400"/>
              <a:gd name="connsiteX16" fmla="*/ 2320465 w 4584031"/>
              <a:gd name="connsiteY16" fmla="*/ 4200399 h 6391400"/>
              <a:gd name="connsiteX17" fmla="*/ 2344152 w 4584031"/>
              <a:gd name="connsiteY17" fmla="*/ 3821279 h 6391400"/>
              <a:gd name="connsiteX18" fmla="*/ 2446672 w 4584031"/>
              <a:gd name="connsiteY18" fmla="*/ 3831306 h 6391400"/>
              <a:gd name="connsiteX19" fmla="*/ 2523748 w 4584031"/>
              <a:gd name="connsiteY19" fmla="*/ 3717757 h 6391400"/>
              <a:gd name="connsiteX20" fmla="*/ 2430003 w 4584031"/>
              <a:gd name="connsiteY20" fmla="*/ 3382754 h 6391400"/>
              <a:gd name="connsiteX21" fmla="*/ 2531769 w 4584031"/>
              <a:gd name="connsiteY21" fmla="*/ 3157036 h 6391400"/>
              <a:gd name="connsiteX22" fmla="*/ 2481262 w 4584031"/>
              <a:gd name="connsiteY22" fmla="*/ 3030579 h 6391400"/>
              <a:gd name="connsiteX23" fmla="*/ 2513347 w 4584031"/>
              <a:gd name="connsiteY23" fmla="*/ 2893093 h 6391400"/>
              <a:gd name="connsiteX24" fmla="*/ 2476124 w 4584031"/>
              <a:gd name="connsiteY24" fmla="*/ 2688682 h 6391400"/>
              <a:gd name="connsiteX25" fmla="*/ 2563227 w 4584031"/>
              <a:gd name="connsiteY25" fmla="*/ 2791702 h 6391400"/>
              <a:gd name="connsiteX26" fmla="*/ 2632409 w 4584031"/>
              <a:gd name="connsiteY26" fmla="*/ 2631156 h 6391400"/>
              <a:gd name="connsiteX27" fmla="*/ 2543175 w 4584031"/>
              <a:gd name="connsiteY27" fmla="*/ 2442410 h 6391400"/>
              <a:gd name="connsiteX28" fmla="*/ 2610852 w 4584031"/>
              <a:gd name="connsiteY28" fmla="*/ 2261936 h 6391400"/>
              <a:gd name="connsiteX29" fmla="*/ 2514600 w 4584031"/>
              <a:gd name="connsiteY29" fmla="*/ 2189747 h 6391400"/>
              <a:gd name="connsiteX30" fmla="*/ 2567865 w 4584031"/>
              <a:gd name="connsiteY30" fmla="*/ 1910640 h 6391400"/>
              <a:gd name="connsiteX31" fmla="*/ 2625892 w 4584031"/>
              <a:gd name="connsiteY31" fmla="*/ 1652838 h 6391400"/>
              <a:gd name="connsiteX32" fmla="*/ 2837197 w 4584031"/>
              <a:gd name="connsiteY32" fmla="*/ 1600074 h 6391400"/>
              <a:gd name="connsiteX33" fmla="*/ 3018046 w 4584031"/>
              <a:gd name="connsiteY33" fmla="*/ 1473241 h 6391400"/>
              <a:gd name="connsiteX34" fmla="*/ 3330993 w 4584031"/>
              <a:gd name="connsiteY34" fmla="*/ 1600576 h 6391400"/>
              <a:gd name="connsiteX35" fmla="*/ 3284621 w 4584031"/>
              <a:gd name="connsiteY35" fmla="*/ 1371600 h 6391400"/>
              <a:gd name="connsiteX36" fmla="*/ 3655595 w 4584031"/>
              <a:gd name="connsiteY36" fmla="*/ 1402681 h 6391400"/>
              <a:gd name="connsiteX37" fmla="*/ 3877176 w 4584031"/>
              <a:gd name="connsiteY37" fmla="*/ 1308559 h 6391400"/>
              <a:gd name="connsiteX38" fmla="*/ 3840956 w 4584031"/>
              <a:gd name="connsiteY38" fmla="*/ 1205037 h 6391400"/>
              <a:gd name="connsiteX39" fmla="*/ 4211052 w 4584031"/>
              <a:gd name="connsiteY39" fmla="*/ 1167063 h 6391400"/>
              <a:gd name="connsiteX40" fmla="*/ 4584031 w 4584031"/>
              <a:gd name="connsiteY40" fmla="*/ 878305 h 6391400"/>
              <a:gd name="connsiteX41" fmla="*/ 4223460 w 4584031"/>
              <a:gd name="connsiteY41" fmla="*/ 916028 h 6391400"/>
              <a:gd name="connsiteX42" fmla="*/ 3741821 w 4584031"/>
              <a:gd name="connsiteY42" fmla="*/ 1058779 h 6391400"/>
              <a:gd name="connsiteX43" fmla="*/ 3693695 w 4584031"/>
              <a:gd name="connsiteY43" fmla="*/ 1010652 h 6391400"/>
              <a:gd name="connsiteX44" fmla="*/ 3699209 w 4584031"/>
              <a:gd name="connsiteY44" fmla="*/ 923799 h 6391400"/>
              <a:gd name="connsiteX45" fmla="*/ 4042610 w 4584031"/>
              <a:gd name="connsiteY45" fmla="*/ 745957 h 6391400"/>
              <a:gd name="connsiteX46" fmla="*/ 3886200 w 4584031"/>
              <a:gd name="connsiteY46" fmla="*/ 637673 h 6391400"/>
              <a:gd name="connsiteX47" fmla="*/ 3886200 w 4584031"/>
              <a:gd name="connsiteY47" fmla="*/ 637673 h 6391400"/>
              <a:gd name="connsiteX48" fmla="*/ 3645568 w 4584031"/>
              <a:gd name="connsiteY48" fmla="*/ 613610 h 6391400"/>
              <a:gd name="connsiteX49" fmla="*/ 3657600 w 4584031"/>
              <a:gd name="connsiteY49" fmla="*/ 288757 h 6391400"/>
              <a:gd name="connsiteX50" fmla="*/ 3320716 w 4584031"/>
              <a:gd name="connsiteY50" fmla="*/ 372979 h 6391400"/>
              <a:gd name="connsiteX51" fmla="*/ 3176337 w 4584031"/>
              <a:gd name="connsiteY51" fmla="*/ 457200 h 6391400"/>
              <a:gd name="connsiteX52" fmla="*/ 2959768 w 4584031"/>
              <a:gd name="connsiteY52" fmla="*/ 300789 h 6391400"/>
              <a:gd name="connsiteX53" fmla="*/ 2827421 w 4584031"/>
              <a:gd name="connsiteY53" fmla="*/ 156410 h 6391400"/>
              <a:gd name="connsiteX54" fmla="*/ 2610852 w 4584031"/>
              <a:gd name="connsiteY54" fmla="*/ 336884 h 6391400"/>
              <a:gd name="connsiteX55" fmla="*/ 2478505 w 4584031"/>
              <a:gd name="connsiteY55" fmla="*/ 132347 h 6391400"/>
              <a:gd name="connsiteX56" fmla="*/ 2310063 w 4584031"/>
              <a:gd name="connsiteY56" fmla="*/ 228600 h 6391400"/>
              <a:gd name="connsiteX57" fmla="*/ 2213810 w 4584031"/>
              <a:gd name="connsiteY57" fmla="*/ 360947 h 6391400"/>
              <a:gd name="connsiteX58" fmla="*/ 2141621 w 4584031"/>
              <a:gd name="connsiteY58" fmla="*/ 120315 h 6391400"/>
              <a:gd name="connsiteX59" fmla="*/ 1973179 w 4584031"/>
              <a:gd name="connsiteY59" fmla="*/ 180473 h 6391400"/>
              <a:gd name="connsiteX60" fmla="*/ 1973179 w 4584031"/>
              <a:gd name="connsiteY60" fmla="*/ 180473 h 6391400"/>
              <a:gd name="connsiteX61" fmla="*/ 1684421 w 4584031"/>
              <a:gd name="connsiteY61" fmla="*/ 36094 h 6391400"/>
              <a:gd name="connsiteX62" fmla="*/ 1576137 w 4584031"/>
              <a:gd name="connsiteY62" fmla="*/ 204536 h 6391400"/>
              <a:gd name="connsiteX63" fmla="*/ 1443789 w 4584031"/>
              <a:gd name="connsiteY63" fmla="*/ 240631 h 6391400"/>
              <a:gd name="connsiteX64" fmla="*/ 1155031 w 4584031"/>
              <a:gd name="connsiteY64" fmla="*/ 0 h 6391400"/>
              <a:gd name="connsiteX65" fmla="*/ 1010652 w 4584031"/>
              <a:gd name="connsiteY65" fmla="*/ 120315 h 6391400"/>
              <a:gd name="connsiteX66" fmla="*/ 878305 w 4584031"/>
              <a:gd name="connsiteY66" fmla="*/ 12031 h 6391400"/>
              <a:gd name="connsiteX67" fmla="*/ 818147 w 4584031"/>
              <a:gd name="connsiteY67" fmla="*/ 156410 h 6391400"/>
              <a:gd name="connsiteX68" fmla="*/ 709863 w 4584031"/>
              <a:gd name="connsiteY68" fmla="*/ 96252 h 6391400"/>
              <a:gd name="connsiteX69" fmla="*/ 493295 w 4584031"/>
              <a:gd name="connsiteY69" fmla="*/ 397042 h 6391400"/>
              <a:gd name="connsiteX70" fmla="*/ 204537 w 4584031"/>
              <a:gd name="connsiteY70" fmla="*/ 505326 h 6391400"/>
              <a:gd name="connsiteX71" fmla="*/ 0 w 4584031"/>
              <a:gd name="connsiteY71" fmla="*/ 625642 h 6391400"/>
              <a:gd name="connsiteX72" fmla="*/ 541421 w 4584031"/>
              <a:gd name="connsiteY72" fmla="*/ 938463 h 6391400"/>
              <a:gd name="connsiteX73" fmla="*/ 204537 w 4584031"/>
              <a:gd name="connsiteY73" fmla="*/ 1082842 h 6391400"/>
              <a:gd name="connsiteX74" fmla="*/ 469231 w 4584031"/>
              <a:gd name="connsiteY74" fmla="*/ 1275347 h 6391400"/>
              <a:gd name="connsiteX75" fmla="*/ 156410 w 4584031"/>
              <a:gd name="connsiteY75" fmla="*/ 1323473 h 6391400"/>
              <a:gd name="connsiteX76" fmla="*/ 709863 w 4584031"/>
              <a:gd name="connsiteY76" fmla="*/ 1624263 h 6391400"/>
              <a:gd name="connsiteX77" fmla="*/ 709863 w 4584031"/>
              <a:gd name="connsiteY77" fmla="*/ 1720515 h 6391400"/>
              <a:gd name="connsiteX78" fmla="*/ 998621 w 4584031"/>
              <a:gd name="connsiteY78" fmla="*/ 1684421 h 6391400"/>
              <a:gd name="connsiteX79" fmla="*/ 1251284 w 4584031"/>
              <a:gd name="connsiteY79" fmla="*/ 1973179 h 6391400"/>
              <a:gd name="connsiteX80" fmla="*/ 1443789 w 4584031"/>
              <a:gd name="connsiteY80" fmla="*/ 1792705 h 6391400"/>
              <a:gd name="connsiteX81" fmla="*/ 1475247 w 4584031"/>
              <a:gd name="connsiteY81" fmla="*/ 2150895 h 6391400"/>
              <a:gd name="connsiteX82" fmla="*/ 1731545 w 4584031"/>
              <a:gd name="connsiteY82" fmla="*/ 2030955 h 6391400"/>
              <a:gd name="connsiteX83" fmla="*/ 1479884 w 4584031"/>
              <a:gd name="connsiteY83" fmla="*/ 2622884 h 6391400"/>
              <a:gd name="connsiteX84" fmla="*/ 1593306 w 4584031"/>
              <a:gd name="connsiteY84" fmla="*/ 2757112 h 6391400"/>
              <a:gd name="connsiteX85" fmla="*/ 1410828 w 4584031"/>
              <a:gd name="connsiteY85" fmla="*/ 3202656 h 6391400"/>
              <a:gd name="connsiteX86" fmla="*/ 1496302 w 4584031"/>
              <a:gd name="connsiteY86" fmla="*/ 3305299 h 6391400"/>
              <a:gd name="connsiteX87" fmla="*/ 1610852 w 4584031"/>
              <a:gd name="connsiteY87" fmla="*/ 3176211 h 6391400"/>
              <a:gd name="connsiteX88" fmla="*/ 1636295 w 4584031"/>
              <a:gd name="connsiteY88" fmla="*/ 3441031 h 6391400"/>
              <a:gd name="connsiteX89" fmla="*/ 1708985 w 4584031"/>
              <a:gd name="connsiteY89" fmla="*/ 3614737 h 6391400"/>
              <a:gd name="connsiteX90" fmla="*/ 1588168 w 4584031"/>
              <a:gd name="connsiteY90" fmla="*/ 3934326 h 6391400"/>
              <a:gd name="connsiteX91" fmla="*/ 1699209 w 4584031"/>
              <a:gd name="connsiteY91" fmla="*/ 4093117 h 6391400"/>
              <a:gd name="connsiteX92" fmla="*/ 1696452 w 4584031"/>
              <a:gd name="connsiteY92" fmla="*/ 4331368 h 6391400"/>
              <a:gd name="connsiteX93" fmla="*/ 1660483 w 4584031"/>
              <a:gd name="connsiteY93" fmla="*/ 4672388 h 6391400"/>
              <a:gd name="connsiteX94" fmla="*/ 1754480 w 4584031"/>
              <a:gd name="connsiteY94" fmla="*/ 4814511 h 6391400"/>
              <a:gd name="connsiteX95" fmla="*/ 1732547 w 4584031"/>
              <a:gd name="connsiteY95" fmla="*/ 5161547 h 6391400"/>
              <a:gd name="connsiteX96" fmla="*/ 1818022 w 4584031"/>
              <a:gd name="connsiteY96" fmla="*/ 5267199 h 6391400"/>
              <a:gd name="connsiteX97" fmla="*/ 1872289 w 4584031"/>
              <a:gd name="connsiteY97" fmla="*/ 5409071 h 6391400"/>
              <a:gd name="connsiteX98" fmla="*/ 1838826 w 4584031"/>
              <a:gd name="connsiteY98" fmla="*/ 5709109 h 6391400"/>
              <a:gd name="connsiteX99" fmla="*/ 1887078 w 4584031"/>
              <a:gd name="connsiteY99" fmla="*/ 5731543 h 6391400"/>
              <a:gd name="connsiteX100" fmla="*/ 1876926 w 4584031"/>
              <a:gd name="connsiteY100" fmla="*/ 5859379 h 6391400"/>
              <a:gd name="connsiteX101" fmla="*/ 1828800 w 4584031"/>
              <a:gd name="connsiteY101" fmla="*/ 6063915 h 6391400"/>
              <a:gd name="connsiteX102" fmla="*/ 1826669 w 4584031"/>
              <a:gd name="connsiteY102" fmla="*/ 6158288 h 6391400"/>
              <a:gd name="connsiteX103" fmla="*/ 1804235 w 4584031"/>
              <a:gd name="connsiteY103" fmla="*/ 6237622 h 6391400"/>
              <a:gd name="connsiteX104" fmla="*/ 1864895 w 4584031"/>
              <a:gd name="connsiteY104" fmla="*/ 6391400 h 6391400"/>
              <a:gd name="connsiteX0" fmla="*/ 1864895 w 4584031"/>
              <a:gd name="connsiteY0" fmla="*/ 6391400 h 6391400"/>
              <a:gd name="connsiteX1" fmla="*/ 2273717 w 4584031"/>
              <a:gd name="connsiteY1" fmla="*/ 6386513 h 6391400"/>
              <a:gd name="connsiteX2" fmla="*/ 2229978 w 4584031"/>
              <a:gd name="connsiteY2" fmla="*/ 6283993 h 6391400"/>
              <a:gd name="connsiteX3" fmla="*/ 2265697 w 4584031"/>
              <a:gd name="connsiteY3" fmla="*/ 6188743 h 6391400"/>
              <a:gd name="connsiteX4" fmla="*/ 2237873 w 4584031"/>
              <a:gd name="connsiteY4" fmla="*/ 6075947 h 6391400"/>
              <a:gd name="connsiteX5" fmla="*/ 2295149 w 4584031"/>
              <a:gd name="connsiteY5" fmla="*/ 6023183 h 6391400"/>
              <a:gd name="connsiteX6" fmla="*/ 2268078 w 4584031"/>
              <a:gd name="connsiteY6" fmla="*/ 5783931 h 6391400"/>
              <a:gd name="connsiteX7" fmla="*/ 2307807 w 4584031"/>
              <a:gd name="connsiteY7" fmla="*/ 5663865 h 6391400"/>
              <a:gd name="connsiteX8" fmla="*/ 2277603 w 4584031"/>
              <a:gd name="connsiteY8" fmla="*/ 5457699 h 6391400"/>
              <a:gd name="connsiteX9" fmla="*/ 2280360 w 4584031"/>
              <a:gd name="connsiteY9" fmla="*/ 5212807 h 6391400"/>
              <a:gd name="connsiteX10" fmla="*/ 2365709 w 4584031"/>
              <a:gd name="connsiteY10" fmla="*/ 5168064 h 6391400"/>
              <a:gd name="connsiteX11" fmla="*/ 2346282 w 4584031"/>
              <a:gd name="connsiteY11" fmla="*/ 5009648 h 6391400"/>
              <a:gd name="connsiteX12" fmla="*/ 2285498 w 4584031"/>
              <a:gd name="connsiteY12" fmla="*/ 4978317 h 6391400"/>
              <a:gd name="connsiteX13" fmla="*/ 2310063 w 4584031"/>
              <a:gd name="connsiteY13" fmla="*/ 4836694 h 6391400"/>
              <a:gd name="connsiteX14" fmla="*/ 2495926 w 4584031"/>
              <a:gd name="connsiteY14" fmla="*/ 4631531 h 6391400"/>
              <a:gd name="connsiteX15" fmla="*/ 2370345 w 4584031"/>
              <a:gd name="connsiteY15" fmla="*/ 4484144 h 6391400"/>
              <a:gd name="connsiteX16" fmla="*/ 2320465 w 4584031"/>
              <a:gd name="connsiteY16" fmla="*/ 4200399 h 6391400"/>
              <a:gd name="connsiteX17" fmla="*/ 2344152 w 4584031"/>
              <a:gd name="connsiteY17" fmla="*/ 3821279 h 6391400"/>
              <a:gd name="connsiteX18" fmla="*/ 2446672 w 4584031"/>
              <a:gd name="connsiteY18" fmla="*/ 3831306 h 6391400"/>
              <a:gd name="connsiteX19" fmla="*/ 2523748 w 4584031"/>
              <a:gd name="connsiteY19" fmla="*/ 3717757 h 6391400"/>
              <a:gd name="connsiteX20" fmla="*/ 2430003 w 4584031"/>
              <a:gd name="connsiteY20" fmla="*/ 3382754 h 6391400"/>
              <a:gd name="connsiteX21" fmla="*/ 2531769 w 4584031"/>
              <a:gd name="connsiteY21" fmla="*/ 3157036 h 6391400"/>
              <a:gd name="connsiteX22" fmla="*/ 2481262 w 4584031"/>
              <a:gd name="connsiteY22" fmla="*/ 3030579 h 6391400"/>
              <a:gd name="connsiteX23" fmla="*/ 2513347 w 4584031"/>
              <a:gd name="connsiteY23" fmla="*/ 2893093 h 6391400"/>
              <a:gd name="connsiteX24" fmla="*/ 2476124 w 4584031"/>
              <a:gd name="connsiteY24" fmla="*/ 2688682 h 6391400"/>
              <a:gd name="connsiteX25" fmla="*/ 2563227 w 4584031"/>
              <a:gd name="connsiteY25" fmla="*/ 2791702 h 6391400"/>
              <a:gd name="connsiteX26" fmla="*/ 2632409 w 4584031"/>
              <a:gd name="connsiteY26" fmla="*/ 2631156 h 6391400"/>
              <a:gd name="connsiteX27" fmla="*/ 2543175 w 4584031"/>
              <a:gd name="connsiteY27" fmla="*/ 2442410 h 6391400"/>
              <a:gd name="connsiteX28" fmla="*/ 2610852 w 4584031"/>
              <a:gd name="connsiteY28" fmla="*/ 2261936 h 6391400"/>
              <a:gd name="connsiteX29" fmla="*/ 2514600 w 4584031"/>
              <a:gd name="connsiteY29" fmla="*/ 2189747 h 6391400"/>
              <a:gd name="connsiteX30" fmla="*/ 2567865 w 4584031"/>
              <a:gd name="connsiteY30" fmla="*/ 1910640 h 6391400"/>
              <a:gd name="connsiteX31" fmla="*/ 2625892 w 4584031"/>
              <a:gd name="connsiteY31" fmla="*/ 1652838 h 6391400"/>
              <a:gd name="connsiteX32" fmla="*/ 2837197 w 4584031"/>
              <a:gd name="connsiteY32" fmla="*/ 1600074 h 6391400"/>
              <a:gd name="connsiteX33" fmla="*/ 3018046 w 4584031"/>
              <a:gd name="connsiteY33" fmla="*/ 1473241 h 6391400"/>
              <a:gd name="connsiteX34" fmla="*/ 3330993 w 4584031"/>
              <a:gd name="connsiteY34" fmla="*/ 1600576 h 6391400"/>
              <a:gd name="connsiteX35" fmla="*/ 3284621 w 4584031"/>
              <a:gd name="connsiteY35" fmla="*/ 1371600 h 6391400"/>
              <a:gd name="connsiteX36" fmla="*/ 3655595 w 4584031"/>
              <a:gd name="connsiteY36" fmla="*/ 1402681 h 6391400"/>
              <a:gd name="connsiteX37" fmla="*/ 3877176 w 4584031"/>
              <a:gd name="connsiteY37" fmla="*/ 1308559 h 6391400"/>
              <a:gd name="connsiteX38" fmla="*/ 3840956 w 4584031"/>
              <a:gd name="connsiteY38" fmla="*/ 1205037 h 6391400"/>
              <a:gd name="connsiteX39" fmla="*/ 4211052 w 4584031"/>
              <a:gd name="connsiteY39" fmla="*/ 1167063 h 6391400"/>
              <a:gd name="connsiteX40" fmla="*/ 4584031 w 4584031"/>
              <a:gd name="connsiteY40" fmla="*/ 878305 h 6391400"/>
              <a:gd name="connsiteX41" fmla="*/ 4223460 w 4584031"/>
              <a:gd name="connsiteY41" fmla="*/ 916028 h 6391400"/>
              <a:gd name="connsiteX42" fmla="*/ 3741821 w 4584031"/>
              <a:gd name="connsiteY42" fmla="*/ 1058779 h 6391400"/>
              <a:gd name="connsiteX43" fmla="*/ 3693695 w 4584031"/>
              <a:gd name="connsiteY43" fmla="*/ 1010652 h 6391400"/>
              <a:gd name="connsiteX44" fmla="*/ 3699209 w 4584031"/>
              <a:gd name="connsiteY44" fmla="*/ 923799 h 6391400"/>
              <a:gd name="connsiteX45" fmla="*/ 3887328 w 4584031"/>
              <a:gd name="connsiteY45" fmla="*/ 885699 h 6391400"/>
              <a:gd name="connsiteX46" fmla="*/ 4042610 w 4584031"/>
              <a:gd name="connsiteY46" fmla="*/ 745957 h 6391400"/>
              <a:gd name="connsiteX47" fmla="*/ 3886200 w 4584031"/>
              <a:gd name="connsiteY47" fmla="*/ 637673 h 6391400"/>
              <a:gd name="connsiteX48" fmla="*/ 3886200 w 4584031"/>
              <a:gd name="connsiteY48" fmla="*/ 637673 h 6391400"/>
              <a:gd name="connsiteX49" fmla="*/ 3645568 w 4584031"/>
              <a:gd name="connsiteY49" fmla="*/ 613610 h 6391400"/>
              <a:gd name="connsiteX50" fmla="*/ 3657600 w 4584031"/>
              <a:gd name="connsiteY50" fmla="*/ 288757 h 6391400"/>
              <a:gd name="connsiteX51" fmla="*/ 3320716 w 4584031"/>
              <a:gd name="connsiteY51" fmla="*/ 372979 h 6391400"/>
              <a:gd name="connsiteX52" fmla="*/ 3176337 w 4584031"/>
              <a:gd name="connsiteY52" fmla="*/ 457200 h 6391400"/>
              <a:gd name="connsiteX53" fmla="*/ 2959768 w 4584031"/>
              <a:gd name="connsiteY53" fmla="*/ 300789 h 6391400"/>
              <a:gd name="connsiteX54" fmla="*/ 2827421 w 4584031"/>
              <a:gd name="connsiteY54" fmla="*/ 156410 h 6391400"/>
              <a:gd name="connsiteX55" fmla="*/ 2610852 w 4584031"/>
              <a:gd name="connsiteY55" fmla="*/ 336884 h 6391400"/>
              <a:gd name="connsiteX56" fmla="*/ 2478505 w 4584031"/>
              <a:gd name="connsiteY56" fmla="*/ 132347 h 6391400"/>
              <a:gd name="connsiteX57" fmla="*/ 2310063 w 4584031"/>
              <a:gd name="connsiteY57" fmla="*/ 228600 h 6391400"/>
              <a:gd name="connsiteX58" fmla="*/ 2213810 w 4584031"/>
              <a:gd name="connsiteY58" fmla="*/ 360947 h 6391400"/>
              <a:gd name="connsiteX59" fmla="*/ 2141621 w 4584031"/>
              <a:gd name="connsiteY59" fmla="*/ 120315 h 6391400"/>
              <a:gd name="connsiteX60" fmla="*/ 1973179 w 4584031"/>
              <a:gd name="connsiteY60" fmla="*/ 180473 h 6391400"/>
              <a:gd name="connsiteX61" fmla="*/ 1973179 w 4584031"/>
              <a:gd name="connsiteY61" fmla="*/ 180473 h 6391400"/>
              <a:gd name="connsiteX62" fmla="*/ 1684421 w 4584031"/>
              <a:gd name="connsiteY62" fmla="*/ 36094 h 6391400"/>
              <a:gd name="connsiteX63" fmla="*/ 1576137 w 4584031"/>
              <a:gd name="connsiteY63" fmla="*/ 204536 h 6391400"/>
              <a:gd name="connsiteX64" fmla="*/ 1443789 w 4584031"/>
              <a:gd name="connsiteY64" fmla="*/ 240631 h 6391400"/>
              <a:gd name="connsiteX65" fmla="*/ 1155031 w 4584031"/>
              <a:gd name="connsiteY65" fmla="*/ 0 h 6391400"/>
              <a:gd name="connsiteX66" fmla="*/ 1010652 w 4584031"/>
              <a:gd name="connsiteY66" fmla="*/ 120315 h 6391400"/>
              <a:gd name="connsiteX67" fmla="*/ 878305 w 4584031"/>
              <a:gd name="connsiteY67" fmla="*/ 12031 h 6391400"/>
              <a:gd name="connsiteX68" fmla="*/ 818147 w 4584031"/>
              <a:gd name="connsiteY68" fmla="*/ 156410 h 6391400"/>
              <a:gd name="connsiteX69" fmla="*/ 709863 w 4584031"/>
              <a:gd name="connsiteY69" fmla="*/ 96252 h 6391400"/>
              <a:gd name="connsiteX70" fmla="*/ 493295 w 4584031"/>
              <a:gd name="connsiteY70" fmla="*/ 397042 h 6391400"/>
              <a:gd name="connsiteX71" fmla="*/ 204537 w 4584031"/>
              <a:gd name="connsiteY71" fmla="*/ 505326 h 6391400"/>
              <a:gd name="connsiteX72" fmla="*/ 0 w 4584031"/>
              <a:gd name="connsiteY72" fmla="*/ 625642 h 6391400"/>
              <a:gd name="connsiteX73" fmla="*/ 541421 w 4584031"/>
              <a:gd name="connsiteY73" fmla="*/ 938463 h 6391400"/>
              <a:gd name="connsiteX74" fmla="*/ 204537 w 4584031"/>
              <a:gd name="connsiteY74" fmla="*/ 1082842 h 6391400"/>
              <a:gd name="connsiteX75" fmla="*/ 469231 w 4584031"/>
              <a:gd name="connsiteY75" fmla="*/ 1275347 h 6391400"/>
              <a:gd name="connsiteX76" fmla="*/ 156410 w 4584031"/>
              <a:gd name="connsiteY76" fmla="*/ 1323473 h 6391400"/>
              <a:gd name="connsiteX77" fmla="*/ 709863 w 4584031"/>
              <a:gd name="connsiteY77" fmla="*/ 1624263 h 6391400"/>
              <a:gd name="connsiteX78" fmla="*/ 709863 w 4584031"/>
              <a:gd name="connsiteY78" fmla="*/ 1720515 h 6391400"/>
              <a:gd name="connsiteX79" fmla="*/ 998621 w 4584031"/>
              <a:gd name="connsiteY79" fmla="*/ 1684421 h 6391400"/>
              <a:gd name="connsiteX80" fmla="*/ 1251284 w 4584031"/>
              <a:gd name="connsiteY80" fmla="*/ 1973179 h 6391400"/>
              <a:gd name="connsiteX81" fmla="*/ 1443789 w 4584031"/>
              <a:gd name="connsiteY81" fmla="*/ 1792705 h 6391400"/>
              <a:gd name="connsiteX82" fmla="*/ 1475247 w 4584031"/>
              <a:gd name="connsiteY82" fmla="*/ 2150895 h 6391400"/>
              <a:gd name="connsiteX83" fmla="*/ 1731545 w 4584031"/>
              <a:gd name="connsiteY83" fmla="*/ 2030955 h 6391400"/>
              <a:gd name="connsiteX84" fmla="*/ 1479884 w 4584031"/>
              <a:gd name="connsiteY84" fmla="*/ 2622884 h 6391400"/>
              <a:gd name="connsiteX85" fmla="*/ 1593306 w 4584031"/>
              <a:gd name="connsiteY85" fmla="*/ 2757112 h 6391400"/>
              <a:gd name="connsiteX86" fmla="*/ 1410828 w 4584031"/>
              <a:gd name="connsiteY86" fmla="*/ 3202656 h 6391400"/>
              <a:gd name="connsiteX87" fmla="*/ 1496302 w 4584031"/>
              <a:gd name="connsiteY87" fmla="*/ 3305299 h 6391400"/>
              <a:gd name="connsiteX88" fmla="*/ 1610852 w 4584031"/>
              <a:gd name="connsiteY88" fmla="*/ 3176211 h 6391400"/>
              <a:gd name="connsiteX89" fmla="*/ 1636295 w 4584031"/>
              <a:gd name="connsiteY89" fmla="*/ 3441031 h 6391400"/>
              <a:gd name="connsiteX90" fmla="*/ 1708985 w 4584031"/>
              <a:gd name="connsiteY90" fmla="*/ 3614737 h 6391400"/>
              <a:gd name="connsiteX91" fmla="*/ 1588168 w 4584031"/>
              <a:gd name="connsiteY91" fmla="*/ 3934326 h 6391400"/>
              <a:gd name="connsiteX92" fmla="*/ 1699209 w 4584031"/>
              <a:gd name="connsiteY92" fmla="*/ 4093117 h 6391400"/>
              <a:gd name="connsiteX93" fmla="*/ 1696452 w 4584031"/>
              <a:gd name="connsiteY93" fmla="*/ 4331368 h 6391400"/>
              <a:gd name="connsiteX94" fmla="*/ 1660483 w 4584031"/>
              <a:gd name="connsiteY94" fmla="*/ 4672388 h 6391400"/>
              <a:gd name="connsiteX95" fmla="*/ 1754480 w 4584031"/>
              <a:gd name="connsiteY95" fmla="*/ 4814511 h 6391400"/>
              <a:gd name="connsiteX96" fmla="*/ 1732547 w 4584031"/>
              <a:gd name="connsiteY96" fmla="*/ 5161547 h 6391400"/>
              <a:gd name="connsiteX97" fmla="*/ 1818022 w 4584031"/>
              <a:gd name="connsiteY97" fmla="*/ 5267199 h 6391400"/>
              <a:gd name="connsiteX98" fmla="*/ 1872289 w 4584031"/>
              <a:gd name="connsiteY98" fmla="*/ 5409071 h 6391400"/>
              <a:gd name="connsiteX99" fmla="*/ 1838826 w 4584031"/>
              <a:gd name="connsiteY99" fmla="*/ 5709109 h 6391400"/>
              <a:gd name="connsiteX100" fmla="*/ 1887078 w 4584031"/>
              <a:gd name="connsiteY100" fmla="*/ 5731543 h 6391400"/>
              <a:gd name="connsiteX101" fmla="*/ 1876926 w 4584031"/>
              <a:gd name="connsiteY101" fmla="*/ 5859379 h 6391400"/>
              <a:gd name="connsiteX102" fmla="*/ 1828800 w 4584031"/>
              <a:gd name="connsiteY102" fmla="*/ 6063915 h 6391400"/>
              <a:gd name="connsiteX103" fmla="*/ 1826669 w 4584031"/>
              <a:gd name="connsiteY103" fmla="*/ 6158288 h 6391400"/>
              <a:gd name="connsiteX104" fmla="*/ 1804235 w 4584031"/>
              <a:gd name="connsiteY104" fmla="*/ 6237622 h 6391400"/>
              <a:gd name="connsiteX105" fmla="*/ 1864895 w 4584031"/>
              <a:gd name="connsiteY105" fmla="*/ 6391400 h 6391400"/>
              <a:gd name="connsiteX0" fmla="*/ 1864895 w 4584031"/>
              <a:gd name="connsiteY0" fmla="*/ 6391400 h 6391400"/>
              <a:gd name="connsiteX1" fmla="*/ 2273717 w 4584031"/>
              <a:gd name="connsiteY1" fmla="*/ 6386513 h 6391400"/>
              <a:gd name="connsiteX2" fmla="*/ 2229978 w 4584031"/>
              <a:gd name="connsiteY2" fmla="*/ 6283993 h 6391400"/>
              <a:gd name="connsiteX3" fmla="*/ 2265697 w 4584031"/>
              <a:gd name="connsiteY3" fmla="*/ 6188743 h 6391400"/>
              <a:gd name="connsiteX4" fmla="*/ 2237873 w 4584031"/>
              <a:gd name="connsiteY4" fmla="*/ 6075947 h 6391400"/>
              <a:gd name="connsiteX5" fmla="*/ 2295149 w 4584031"/>
              <a:gd name="connsiteY5" fmla="*/ 6023183 h 6391400"/>
              <a:gd name="connsiteX6" fmla="*/ 2268078 w 4584031"/>
              <a:gd name="connsiteY6" fmla="*/ 5783931 h 6391400"/>
              <a:gd name="connsiteX7" fmla="*/ 2307807 w 4584031"/>
              <a:gd name="connsiteY7" fmla="*/ 5663865 h 6391400"/>
              <a:gd name="connsiteX8" fmla="*/ 2277603 w 4584031"/>
              <a:gd name="connsiteY8" fmla="*/ 5457699 h 6391400"/>
              <a:gd name="connsiteX9" fmla="*/ 2280360 w 4584031"/>
              <a:gd name="connsiteY9" fmla="*/ 5212807 h 6391400"/>
              <a:gd name="connsiteX10" fmla="*/ 2365709 w 4584031"/>
              <a:gd name="connsiteY10" fmla="*/ 5168064 h 6391400"/>
              <a:gd name="connsiteX11" fmla="*/ 2346282 w 4584031"/>
              <a:gd name="connsiteY11" fmla="*/ 5009648 h 6391400"/>
              <a:gd name="connsiteX12" fmla="*/ 2285498 w 4584031"/>
              <a:gd name="connsiteY12" fmla="*/ 4978317 h 6391400"/>
              <a:gd name="connsiteX13" fmla="*/ 2310063 w 4584031"/>
              <a:gd name="connsiteY13" fmla="*/ 4836694 h 6391400"/>
              <a:gd name="connsiteX14" fmla="*/ 2495926 w 4584031"/>
              <a:gd name="connsiteY14" fmla="*/ 4631531 h 6391400"/>
              <a:gd name="connsiteX15" fmla="*/ 2370345 w 4584031"/>
              <a:gd name="connsiteY15" fmla="*/ 4484144 h 6391400"/>
              <a:gd name="connsiteX16" fmla="*/ 2320465 w 4584031"/>
              <a:gd name="connsiteY16" fmla="*/ 4200399 h 6391400"/>
              <a:gd name="connsiteX17" fmla="*/ 2344152 w 4584031"/>
              <a:gd name="connsiteY17" fmla="*/ 3821279 h 6391400"/>
              <a:gd name="connsiteX18" fmla="*/ 2446672 w 4584031"/>
              <a:gd name="connsiteY18" fmla="*/ 3831306 h 6391400"/>
              <a:gd name="connsiteX19" fmla="*/ 2523748 w 4584031"/>
              <a:gd name="connsiteY19" fmla="*/ 3717757 h 6391400"/>
              <a:gd name="connsiteX20" fmla="*/ 2430003 w 4584031"/>
              <a:gd name="connsiteY20" fmla="*/ 3382754 h 6391400"/>
              <a:gd name="connsiteX21" fmla="*/ 2531769 w 4584031"/>
              <a:gd name="connsiteY21" fmla="*/ 3157036 h 6391400"/>
              <a:gd name="connsiteX22" fmla="*/ 2481262 w 4584031"/>
              <a:gd name="connsiteY22" fmla="*/ 3030579 h 6391400"/>
              <a:gd name="connsiteX23" fmla="*/ 2513347 w 4584031"/>
              <a:gd name="connsiteY23" fmla="*/ 2893093 h 6391400"/>
              <a:gd name="connsiteX24" fmla="*/ 2476124 w 4584031"/>
              <a:gd name="connsiteY24" fmla="*/ 2688682 h 6391400"/>
              <a:gd name="connsiteX25" fmla="*/ 2563227 w 4584031"/>
              <a:gd name="connsiteY25" fmla="*/ 2791702 h 6391400"/>
              <a:gd name="connsiteX26" fmla="*/ 2632409 w 4584031"/>
              <a:gd name="connsiteY26" fmla="*/ 2631156 h 6391400"/>
              <a:gd name="connsiteX27" fmla="*/ 2543175 w 4584031"/>
              <a:gd name="connsiteY27" fmla="*/ 2442410 h 6391400"/>
              <a:gd name="connsiteX28" fmla="*/ 2610852 w 4584031"/>
              <a:gd name="connsiteY28" fmla="*/ 2261936 h 6391400"/>
              <a:gd name="connsiteX29" fmla="*/ 2514600 w 4584031"/>
              <a:gd name="connsiteY29" fmla="*/ 2189747 h 6391400"/>
              <a:gd name="connsiteX30" fmla="*/ 2567865 w 4584031"/>
              <a:gd name="connsiteY30" fmla="*/ 1910640 h 6391400"/>
              <a:gd name="connsiteX31" fmla="*/ 2625892 w 4584031"/>
              <a:gd name="connsiteY31" fmla="*/ 1652838 h 6391400"/>
              <a:gd name="connsiteX32" fmla="*/ 2837197 w 4584031"/>
              <a:gd name="connsiteY32" fmla="*/ 1600074 h 6391400"/>
              <a:gd name="connsiteX33" fmla="*/ 3018046 w 4584031"/>
              <a:gd name="connsiteY33" fmla="*/ 1473241 h 6391400"/>
              <a:gd name="connsiteX34" fmla="*/ 3330993 w 4584031"/>
              <a:gd name="connsiteY34" fmla="*/ 1600576 h 6391400"/>
              <a:gd name="connsiteX35" fmla="*/ 3284621 w 4584031"/>
              <a:gd name="connsiteY35" fmla="*/ 1371600 h 6391400"/>
              <a:gd name="connsiteX36" fmla="*/ 3655595 w 4584031"/>
              <a:gd name="connsiteY36" fmla="*/ 1402681 h 6391400"/>
              <a:gd name="connsiteX37" fmla="*/ 3877176 w 4584031"/>
              <a:gd name="connsiteY37" fmla="*/ 1308559 h 6391400"/>
              <a:gd name="connsiteX38" fmla="*/ 3840956 w 4584031"/>
              <a:gd name="connsiteY38" fmla="*/ 1205037 h 6391400"/>
              <a:gd name="connsiteX39" fmla="*/ 4184858 w 4584031"/>
              <a:gd name="connsiteY39" fmla="*/ 1145631 h 6391400"/>
              <a:gd name="connsiteX40" fmla="*/ 4584031 w 4584031"/>
              <a:gd name="connsiteY40" fmla="*/ 878305 h 6391400"/>
              <a:gd name="connsiteX41" fmla="*/ 4223460 w 4584031"/>
              <a:gd name="connsiteY41" fmla="*/ 916028 h 6391400"/>
              <a:gd name="connsiteX42" fmla="*/ 3741821 w 4584031"/>
              <a:gd name="connsiteY42" fmla="*/ 1058779 h 6391400"/>
              <a:gd name="connsiteX43" fmla="*/ 3693695 w 4584031"/>
              <a:gd name="connsiteY43" fmla="*/ 1010652 h 6391400"/>
              <a:gd name="connsiteX44" fmla="*/ 3699209 w 4584031"/>
              <a:gd name="connsiteY44" fmla="*/ 923799 h 6391400"/>
              <a:gd name="connsiteX45" fmla="*/ 3887328 w 4584031"/>
              <a:gd name="connsiteY45" fmla="*/ 885699 h 6391400"/>
              <a:gd name="connsiteX46" fmla="*/ 4042610 w 4584031"/>
              <a:gd name="connsiteY46" fmla="*/ 745957 h 6391400"/>
              <a:gd name="connsiteX47" fmla="*/ 3886200 w 4584031"/>
              <a:gd name="connsiteY47" fmla="*/ 637673 h 6391400"/>
              <a:gd name="connsiteX48" fmla="*/ 3886200 w 4584031"/>
              <a:gd name="connsiteY48" fmla="*/ 637673 h 6391400"/>
              <a:gd name="connsiteX49" fmla="*/ 3645568 w 4584031"/>
              <a:gd name="connsiteY49" fmla="*/ 613610 h 6391400"/>
              <a:gd name="connsiteX50" fmla="*/ 3657600 w 4584031"/>
              <a:gd name="connsiteY50" fmla="*/ 288757 h 6391400"/>
              <a:gd name="connsiteX51" fmla="*/ 3320716 w 4584031"/>
              <a:gd name="connsiteY51" fmla="*/ 372979 h 6391400"/>
              <a:gd name="connsiteX52" fmla="*/ 3176337 w 4584031"/>
              <a:gd name="connsiteY52" fmla="*/ 457200 h 6391400"/>
              <a:gd name="connsiteX53" fmla="*/ 2959768 w 4584031"/>
              <a:gd name="connsiteY53" fmla="*/ 300789 h 6391400"/>
              <a:gd name="connsiteX54" fmla="*/ 2827421 w 4584031"/>
              <a:gd name="connsiteY54" fmla="*/ 156410 h 6391400"/>
              <a:gd name="connsiteX55" fmla="*/ 2610852 w 4584031"/>
              <a:gd name="connsiteY55" fmla="*/ 336884 h 6391400"/>
              <a:gd name="connsiteX56" fmla="*/ 2478505 w 4584031"/>
              <a:gd name="connsiteY56" fmla="*/ 132347 h 6391400"/>
              <a:gd name="connsiteX57" fmla="*/ 2310063 w 4584031"/>
              <a:gd name="connsiteY57" fmla="*/ 228600 h 6391400"/>
              <a:gd name="connsiteX58" fmla="*/ 2213810 w 4584031"/>
              <a:gd name="connsiteY58" fmla="*/ 360947 h 6391400"/>
              <a:gd name="connsiteX59" fmla="*/ 2141621 w 4584031"/>
              <a:gd name="connsiteY59" fmla="*/ 120315 h 6391400"/>
              <a:gd name="connsiteX60" fmla="*/ 1973179 w 4584031"/>
              <a:gd name="connsiteY60" fmla="*/ 180473 h 6391400"/>
              <a:gd name="connsiteX61" fmla="*/ 1973179 w 4584031"/>
              <a:gd name="connsiteY61" fmla="*/ 180473 h 6391400"/>
              <a:gd name="connsiteX62" fmla="*/ 1684421 w 4584031"/>
              <a:gd name="connsiteY62" fmla="*/ 36094 h 6391400"/>
              <a:gd name="connsiteX63" fmla="*/ 1576137 w 4584031"/>
              <a:gd name="connsiteY63" fmla="*/ 204536 h 6391400"/>
              <a:gd name="connsiteX64" fmla="*/ 1443789 w 4584031"/>
              <a:gd name="connsiteY64" fmla="*/ 240631 h 6391400"/>
              <a:gd name="connsiteX65" fmla="*/ 1155031 w 4584031"/>
              <a:gd name="connsiteY65" fmla="*/ 0 h 6391400"/>
              <a:gd name="connsiteX66" fmla="*/ 1010652 w 4584031"/>
              <a:gd name="connsiteY66" fmla="*/ 120315 h 6391400"/>
              <a:gd name="connsiteX67" fmla="*/ 878305 w 4584031"/>
              <a:gd name="connsiteY67" fmla="*/ 12031 h 6391400"/>
              <a:gd name="connsiteX68" fmla="*/ 818147 w 4584031"/>
              <a:gd name="connsiteY68" fmla="*/ 156410 h 6391400"/>
              <a:gd name="connsiteX69" fmla="*/ 709863 w 4584031"/>
              <a:gd name="connsiteY69" fmla="*/ 96252 h 6391400"/>
              <a:gd name="connsiteX70" fmla="*/ 493295 w 4584031"/>
              <a:gd name="connsiteY70" fmla="*/ 397042 h 6391400"/>
              <a:gd name="connsiteX71" fmla="*/ 204537 w 4584031"/>
              <a:gd name="connsiteY71" fmla="*/ 505326 h 6391400"/>
              <a:gd name="connsiteX72" fmla="*/ 0 w 4584031"/>
              <a:gd name="connsiteY72" fmla="*/ 625642 h 6391400"/>
              <a:gd name="connsiteX73" fmla="*/ 541421 w 4584031"/>
              <a:gd name="connsiteY73" fmla="*/ 938463 h 6391400"/>
              <a:gd name="connsiteX74" fmla="*/ 204537 w 4584031"/>
              <a:gd name="connsiteY74" fmla="*/ 1082842 h 6391400"/>
              <a:gd name="connsiteX75" fmla="*/ 469231 w 4584031"/>
              <a:gd name="connsiteY75" fmla="*/ 1275347 h 6391400"/>
              <a:gd name="connsiteX76" fmla="*/ 156410 w 4584031"/>
              <a:gd name="connsiteY76" fmla="*/ 1323473 h 6391400"/>
              <a:gd name="connsiteX77" fmla="*/ 709863 w 4584031"/>
              <a:gd name="connsiteY77" fmla="*/ 1624263 h 6391400"/>
              <a:gd name="connsiteX78" fmla="*/ 709863 w 4584031"/>
              <a:gd name="connsiteY78" fmla="*/ 1720515 h 6391400"/>
              <a:gd name="connsiteX79" fmla="*/ 998621 w 4584031"/>
              <a:gd name="connsiteY79" fmla="*/ 1684421 h 6391400"/>
              <a:gd name="connsiteX80" fmla="*/ 1251284 w 4584031"/>
              <a:gd name="connsiteY80" fmla="*/ 1973179 h 6391400"/>
              <a:gd name="connsiteX81" fmla="*/ 1443789 w 4584031"/>
              <a:gd name="connsiteY81" fmla="*/ 1792705 h 6391400"/>
              <a:gd name="connsiteX82" fmla="*/ 1475247 w 4584031"/>
              <a:gd name="connsiteY82" fmla="*/ 2150895 h 6391400"/>
              <a:gd name="connsiteX83" fmla="*/ 1731545 w 4584031"/>
              <a:gd name="connsiteY83" fmla="*/ 2030955 h 6391400"/>
              <a:gd name="connsiteX84" fmla="*/ 1479884 w 4584031"/>
              <a:gd name="connsiteY84" fmla="*/ 2622884 h 6391400"/>
              <a:gd name="connsiteX85" fmla="*/ 1593306 w 4584031"/>
              <a:gd name="connsiteY85" fmla="*/ 2757112 h 6391400"/>
              <a:gd name="connsiteX86" fmla="*/ 1410828 w 4584031"/>
              <a:gd name="connsiteY86" fmla="*/ 3202656 h 6391400"/>
              <a:gd name="connsiteX87" fmla="*/ 1496302 w 4584031"/>
              <a:gd name="connsiteY87" fmla="*/ 3305299 h 6391400"/>
              <a:gd name="connsiteX88" fmla="*/ 1610852 w 4584031"/>
              <a:gd name="connsiteY88" fmla="*/ 3176211 h 6391400"/>
              <a:gd name="connsiteX89" fmla="*/ 1636295 w 4584031"/>
              <a:gd name="connsiteY89" fmla="*/ 3441031 h 6391400"/>
              <a:gd name="connsiteX90" fmla="*/ 1708985 w 4584031"/>
              <a:gd name="connsiteY90" fmla="*/ 3614737 h 6391400"/>
              <a:gd name="connsiteX91" fmla="*/ 1588168 w 4584031"/>
              <a:gd name="connsiteY91" fmla="*/ 3934326 h 6391400"/>
              <a:gd name="connsiteX92" fmla="*/ 1699209 w 4584031"/>
              <a:gd name="connsiteY92" fmla="*/ 4093117 h 6391400"/>
              <a:gd name="connsiteX93" fmla="*/ 1696452 w 4584031"/>
              <a:gd name="connsiteY93" fmla="*/ 4331368 h 6391400"/>
              <a:gd name="connsiteX94" fmla="*/ 1660483 w 4584031"/>
              <a:gd name="connsiteY94" fmla="*/ 4672388 h 6391400"/>
              <a:gd name="connsiteX95" fmla="*/ 1754480 w 4584031"/>
              <a:gd name="connsiteY95" fmla="*/ 4814511 h 6391400"/>
              <a:gd name="connsiteX96" fmla="*/ 1732547 w 4584031"/>
              <a:gd name="connsiteY96" fmla="*/ 5161547 h 6391400"/>
              <a:gd name="connsiteX97" fmla="*/ 1818022 w 4584031"/>
              <a:gd name="connsiteY97" fmla="*/ 5267199 h 6391400"/>
              <a:gd name="connsiteX98" fmla="*/ 1872289 w 4584031"/>
              <a:gd name="connsiteY98" fmla="*/ 5409071 h 6391400"/>
              <a:gd name="connsiteX99" fmla="*/ 1838826 w 4584031"/>
              <a:gd name="connsiteY99" fmla="*/ 5709109 h 6391400"/>
              <a:gd name="connsiteX100" fmla="*/ 1887078 w 4584031"/>
              <a:gd name="connsiteY100" fmla="*/ 5731543 h 6391400"/>
              <a:gd name="connsiteX101" fmla="*/ 1876926 w 4584031"/>
              <a:gd name="connsiteY101" fmla="*/ 5859379 h 6391400"/>
              <a:gd name="connsiteX102" fmla="*/ 1828800 w 4584031"/>
              <a:gd name="connsiteY102" fmla="*/ 6063915 h 6391400"/>
              <a:gd name="connsiteX103" fmla="*/ 1826669 w 4584031"/>
              <a:gd name="connsiteY103" fmla="*/ 6158288 h 6391400"/>
              <a:gd name="connsiteX104" fmla="*/ 1804235 w 4584031"/>
              <a:gd name="connsiteY104" fmla="*/ 6237622 h 6391400"/>
              <a:gd name="connsiteX105" fmla="*/ 1864895 w 4584031"/>
              <a:gd name="connsiteY105" fmla="*/ 6391400 h 6391400"/>
              <a:gd name="connsiteX0" fmla="*/ 1864895 w 4488781"/>
              <a:gd name="connsiteY0" fmla="*/ 6391400 h 6391400"/>
              <a:gd name="connsiteX1" fmla="*/ 2273717 w 4488781"/>
              <a:gd name="connsiteY1" fmla="*/ 6386513 h 6391400"/>
              <a:gd name="connsiteX2" fmla="*/ 2229978 w 4488781"/>
              <a:gd name="connsiteY2" fmla="*/ 6283993 h 6391400"/>
              <a:gd name="connsiteX3" fmla="*/ 2265697 w 4488781"/>
              <a:gd name="connsiteY3" fmla="*/ 6188743 h 6391400"/>
              <a:gd name="connsiteX4" fmla="*/ 2237873 w 4488781"/>
              <a:gd name="connsiteY4" fmla="*/ 6075947 h 6391400"/>
              <a:gd name="connsiteX5" fmla="*/ 2295149 w 4488781"/>
              <a:gd name="connsiteY5" fmla="*/ 6023183 h 6391400"/>
              <a:gd name="connsiteX6" fmla="*/ 2268078 w 4488781"/>
              <a:gd name="connsiteY6" fmla="*/ 5783931 h 6391400"/>
              <a:gd name="connsiteX7" fmla="*/ 2307807 w 4488781"/>
              <a:gd name="connsiteY7" fmla="*/ 5663865 h 6391400"/>
              <a:gd name="connsiteX8" fmla="*/ 2277603 w 4488781"/>
              <a:gd name="connsiteY8" fmla="*/ 5457699 h 6391400"/>
              <a:gd name="connsiteX9" fmla="*/ 2280360 w 4488781"/>
              <a:gd name="connsiteY9" fmla="*/ 5212807 h 6391400"/>
              <a:gd name="connsiteX10" fmla="*/ 2365709 w 4488781"/>
              <a:gd name="connsiteY10" fmla="*/ 5168064 h 6391400"/>
              <a:gd name="connsiteX11" fmla="*/ 2346282 w 4488781"/>
              <a:gd name="connsiteY11" fmla="*/ 5009648 h 6391400"/>
              <a:gd name="connsiteX12" fmla="*/ 2285498 w 4488781"/>
              <a:gd name="connsiteY12" fmla="*/ 4978317 h 6391400"/>
              <a:gd name="connsiteX13" fmla="*/ 2310063 w 4488781"/>
              <a:gd name="connsiteY13" fmla="*/ 4836694 h 6391400"/>
              <a:gd name="connsiteX14" fmla="*/ 2495926 w 4488781"/>
              <a:gd name="connsiteY14" fmla="*/ 4631531 h 6391400"/>
              <a:gd name="connsiteX15" fmla="*/ 2370345 w 4488781"/>
              <a:gd name="connsiteY15" fmla="*/ 4484144 h 6391400"/>
              <a:gd name="connsiteX16" fmla="*/ 2320465 w 4488781"/>
              <a:gd name="connsiteY16" fmla="*/ 4200399 h 6391400"/>
              <a:gd name="connsiteX17" fmla="*/ 2344152 w 4488781"/>
              <a:gd name="connsiteY17" fmla="*/ 3821279 h 6391400"/>
              <a:gd name="connsiteX18" fmla="*/ 2446672 w 4488781"/>
              <a:gd name="connsiteY18" fmla="*/ 3831306 h 6391400"/>
              <a:gd name="connsiteX19" fmla="*/ 2523748 w 4488781"/>
              <a:gd name="connsiteY19" fmla="*/ 3717757 h 6391400"/>
              <a:gd name="connsiteX20" fmla="*/ 2430003 w 4488781"/>
              <a:gd name="connsiteY20" fmla="*/ 3382754 h 6391400"/>
              <a:gd name="connsiteX21" fmla="*/ 2531769 w 4488781"/>
              <a:gd name="connsiteY21" fmla="*/ 3157036 h 6391400"/>
              <a:gd name="connsiteX22" fmla="*/ 2481262 w 4488781"/>
              <a:gd name="connsiteY22" fmla="*/ 3030579 h 6391400"/>
              <a:gd name="connsiteX23" fmla="*/ 2513347 w 4488781"/>
              <a:gd name="connsiteY23" fmla="*/ 2893093 h 6391400"/>
              <a:gd name="connsiteX24" fmla="*/ 2476124 w 4488781"/>
              <a:gd name="connsiteY24" fmla="*/ 2688682 h 6391400"/>
              <a:gd name="connsiteX25" fmla="*/ 2563227 w 4488781"/>
              <a:gd name="connsiteY25" fmla="*/ 2791702 h 6391400"/>
              <a:gd name="connsiteX26" fmla="*/ 2632409 w 4488781"/>
              <a:gd name="connsiteY26" fmla="*/ 2631156 h 6391400"/>
              <a:gd name="connsiteX27" fmla="*/ 2543175 w 4488781"/>
              <a:gd name="connsiteY27" fmla="*/ 2442410 h 6391400"/>
              <a:gd name="connsiteX28" fmla="*/ 2610852 w 4488781"/>
              <a:gd name="connsiteY28" fmla="*/ 2261936 h 6391400"/>
              <a:gd name="connsiteX29" fmla="*/ 2514600 w 4488781"/>
              <a:gd name="connsiteY29" fmla="*/ 2189747 h 6391400"/>
              <a:gd name="connsiteX30" fmla="*/ 2567865 w 4488781"/>
              <a:gd name="connsiteY30" fmla="*/ 1910640 h 6391400"/>
              <a:gd name="connsiteX31" fmla="*/ 2625892 w 4488781"/>
              <a:gd name="connsiteY31" fmla="*/ 1652838 h 6391400"/>
              <a:gd name="connsiteX32" fmla="*/ 2837197 w 4488781"/>
              <a:gd name="connsiteY32" fmla="*/ 1600074 h 6391400"/>
              <a:gd name="connsiteX33" fmla="*/ 3018046 w 4488781"/>
              <a:gd name="connsiteY33" fmla="*/ 1473241 h 6391400"/>
              <a:gd name="connsiteX34" fmla="*/ 3330993 w 4488781"/>
              <a:gd name="connsiteY34" fmla="*/ 1600576 h 6391400"/>
              <a:gd name="connsiteX35" fmla="*/ 3284621 w 4488781"/>
              <a:gd name="connsiteY35" fmla="*/ 1371600 h 6391400"/>
              <a:gd name="connsiteX36" fmla="*/ 3655595 w 4488781"/>
              <a:gd name="connsiteY36" fmla="*/ 1402681 h 6391400"/>
              <a:gd name="connsiteX37" fmla="*/ 3877176 w 4488781"/>
              <a:gd name="connsiteY37" fmla="*/ 1308559 h 6391400"/>
              <a:gd name="connsiteX38" fmla="*/ 3840956 w 4488781"/>
              <a:gd name="connsiteY38" fmla="*/ 1205037 h 6391400"/>
              <a:gd name="connsiteX39" fmla="*/ 4184858 w 4488781"/>
              <a:gd name="connsiteY39" fmla="*/ 1145631 h 6391400"/>
              <a:gd name="connsiteX40" fmla="*/ 4488781 w 4488781"/>
              <a:gd name="connsiteY40" fmla="*/ 956887 h 6391400"/>
              <a:gd name="connsiteX41" fmla="*/ 4223460 w 4488781"/>
              <a:gd name="connsiteY41" fmla="*/ 916028 h 6391400"/>
              <a:gd name="connsiteX42" fmla="*/ 3741821 w 4488781"/>
              <a:gd name="connsiteY42" fmla="*/ 1058779 h 6391400"/>
              <a:gd name="connsiteX43" fmla="*/ 3693695 w 4488781"/>
              <a:gd name="connsiteY43" fmla="*/ 1010652 h 6391400"/>
              <a:gd name="connsiteX44" fmla="*/ 3699209 w 4488781"/>
              <a:gd name="connsiteY44" fmla="*/ 923799 h 6391400"/>
              <a:gd name="connsiteX45" fmla="*/ 3887328 w 4488781"/>
              <a:gd name="connsiteY45" fmla="*/ 885699 h 6391400"/>
              <a:gd name="connsiteX46" fmla="*/ 4042610 w 4488781"/>
              <a:gd name="connsiteY46" fmla="*/ 745957 h 6391400"/>
              <a:gd name="connsiteX47" fmla="*/ 3886200 w 4488781"/>
              <a:gd name="connsiteY47" fmla="*/ 637673 h 6391400"/>
              <a:gd name="connsiteX48" fmla="*/ 3886200 w 4488781"/>
              <a:gd name="connsiteY48" fmla="*/ 637673 h 6391400"/>
              <a:gd name="connsiteX49" fmla="*/ 3645568 w 4488781"/>
              <a:gd name="connsiteY49" fmla="*/ 613610 h 6391400"/>
              <a:gd name="connsiteX50" fmla="*/ 3657600 w 4488781"/>
              <a:gd name="connsiteY50" fmla="*/ 288757 h 6391400"/>
              <a:gd name="connsiteX51" fmla="*/ 3320716 w 4488781"/>
              <a:gd name="connsiteY51" fmla="*/ 372979 h 6391400"/>
              <a:gd name="connsiteX52" fmla="*/ 3176337 w 4488781"/>
              <a:gd name="connsiteY52" fmla="*/ 457200 h 6391400"/>
              <a:gd name="connsiteX53" fmla="*/ 2959768 w 4488781"/>
              <a:gd name="connsiteY53" fmla="*/ 300789 h 6391400"/>
              <a:gd name="connsiteX54" fmla="*/ 2827421 w 4488781"/>
              <a:gd name="connsiteY54" fmla="*/ 156410 h 6391400"/>
              <a:gd name="connsiteX55" fmla="*/ 2610852 w 4488781"/>
              <a:gd name="connsiteY55" fmla="*/ 336884 h 6391400"/>
              <a:gd name="connsiteX56" fmla="*/ 2478505 w 4488781"/>
              <a:gd name="connsiteY56" fmla="*/ 132347 h 6391400"/>
              <a:gd name="connsiteX57" fmla="*/ 2310063 w 4488781"/>
              <a:gd name="connsiteY57" fmla="*/ 228600 h 6391400"/>
              <a:gd name="connsiteX58" fmla="*/ 2213810 w 4488781"/>
              <a:gd name="connsiteY58" fmla="*/ 360947 h 6391400"/>
              <a:gd name="connsiteX59" fmla="*/ 2141621 w 4488781"/>
              <a:gd name="connsiteY59" fmla="*/ 120315 h 6391400"/>
              <a:gd name="connsiteX60" fmla="*/ 1973179 w 4488781"/>
              <a:gd name="connsiteY60" fmla="*/ 180473 h 6391400"/>
              <a:gd name="connsiteX61" fmla="*/ 1973179 w 4488781"/>
              <a:gd name="connsiteY61" fmla="*/ 180473 h 6391400"/>
              <a:gd name="connsiteX62" fmla="*/ 1684421 w 4488781"/>
              <a:gd name="connsiteY62" fmla="*/ 36094 h 6391400"/>
              <a:gd name="connsiteX63" fmla="*/ 1576137 w 4488781"/>
              <a:gd name="connsiteY63" fmla="*/ 204536 h 6391400"/>
              <a:gd name="connsiteX64" fmla="*/ 1443789 w 4488781"/>
              <a:gd name="connsiteY64" fmla="*/ 240631 h 6391400"/>
              <a:gd name="connsiteX65" fmla="*/ 1155031 w 4488781"/>
              <a:gd name="connsiteY65" fmla="*/ 0 h 6391400"/>
              <a:gd name="connsiteX66" fmla="*/ 1010652 w 4488781"/>
              <a:gd name="connsiteY66" fmla="*/ 120315 h 6391400"/>
              <a:gd name="connsiteX67" fmla="*/ 878305 w 4488781"/>
              <a:gd name="connsiteY67" fmla="*/ 12031 h 6391400"/>
              <a:gd name="connsiteX68" fmla="*/ 818147 w 4488781"/>
              <a:gd name="connsiteY68" fmla="*/ 156410 h 6391400"/>
              <a:gd name="connsiteX69" fmla="*/ 709863 w 4488781"/>
              <a:gd name="connsiteY69" fmla="*/ 96252 h 6391400"/>
              <a:gd name="connsiteX70" fmla="*/ 493295 w 4488781"/>
              <a:gd name="connsiteY70" fmla="*/ 397042 h 6391400"/>
              <a:gd name="connsiteX71" fmla="*/ 204537 w 4488781"/>
              <a:gd name="connsiteY71" fmla="*/ 505326 h 6391400"/>
              <a:gd name="connsiteX72" fmla="*/ 0 w 4488781"/>
              <a:gd name="connsiteY72" fmla="*/ 625642 h 6391400"/>
              <a:gd name="connsiteX73" fmla="*/ 541421 w 4488781"/>
              <a:gd name="connsiteY73" fmla="*/ 938463 h 6391400"/>
              <a:gd name="connsiteX74" fmla="*/ 204537 w 4488781"/>
              <a:gd name="connsiteY74" fmla="*/ 1082842 h 6391400"/>
              <a:gd name="connsiteX75" fmla="*/ 469231 w 4488781"/>
              <a:gd name="connsiteY75" fmla="*/ 1275347 h 6391400"/>
              <a:gd name="connsiteX76" fmla="*/ 156410 w 4488781"/>
              <a:gd name="connsiteY76" fmla="*/ 1323473 h 6391400"/>
              <a:gd name="connsiteX77" fmla="*/ 709863 w 4488781"/>
              <a:gd name="connsiteY77" fmla="*/ 1624263 h 6391400"/>
              <a:gd name="connsiteX78" fmla="*/ 709863 w 4488781"/>
              <a:gd name="connsiteY78" fmla="*/ 1720515 h 6391400"/>
              <a:gd name="connsiteX79" fmla="*/ 998621 w 4488781"/>
              <a:gd name="connsiteY79" fmla="*/ 1684421 h 6391400"/>
              <a:gd name="connsiteX80" fmla="*/ 1251284 w 4488781"/>
              <a:gd name="connsiteY80" fmla="*/ 1973179 h 6391400"/>
              <a:gd name="connsiteX81" fmla="*/ 1443789 w 4488781"/>
              <a:gd name="connsiteY81" fmla="*/ 1792705 h 6391400"/>
              <a:gd name="connsiteX82" fmla="*/ 1475247 w 4488781"/>
              <a:gd name="connsiteY82" fmla="*/ 2150895 h 6391400"/>
              <a:gd name="connsiteX83" fmla="*/ 1731545 w 4488781"/>
              <a:gd name="connsiteY83" fmla="*/ 2030955 h 6391400"/>
              <a:gd name="connsiteX84" fmla="*/ 1479884 w 4488781"/>
              <a:gd name="connsiteY84" fmla="*/ 2622884 h 6391400"/>
              <a:gd name="connsiteX85" fmla="*/ 1593306 w 4488781"/>
              <a:gd name="connsiteY85" fmla="*/ 2757112 h 6391400"/>
              <a:gd name="connsiteX86" fmla="*/ 1410828 w 4488781"/>
              <a:gd name="connsiteY86" fmla="*/ 3202656 h 6391400"/>
              <a:gd name="connsiteX87" fmla="*/ 1496302 w 4488781"/>
              <a:gd name="connsiteY87" fmla="*/ 3305299 h 6391400"/>
              <a:gd name="connsiteX88" fmla="*/ 1610852 w 4488781"/>
              <a:gd name="connsiteY88" fmla="*/ 3176211 h 6391400"/>
              <a:gd name="connsiteX89" fmla="*/ 1636295 w 4488781"/>
              <a:gd name="connsiteY89" fmla="*/ 3441031 h 6391400"/>
              <a:gd name="connsiteX90" fmla="*/ 1708985 w 4488781"/>
              <a:gd name="connsiteY90" fmla="*/ 3614737 h 6391400"/>
              <a:gd name="connsiteX91" fmla="*/ 1588168 w 4488781"/>
              <a:gd name="connsiteY91" fmla="*/ 3934326 h 6391400"/>
              <a:gd name="connsiteX92" fmla="*/ 1699209 w 4488781"/>
              <a:gd name="connsiteY92" fmla="*/ 4093117 h 6391400"/>
              <a:gd name="connsiteX93" fmla="*/ 1696452 w 4488781"/>
              <a:gd name="connsiteY93" fmla="*/ 4331368 h 6391400"/>
              <a:gd name="connsiteX94" fmla="*/ 1660483 w 4488781"/>
              <a:gd name="connsiteY94" fmla="*/ 4672388 h 6391400"/>
              <a:gd name="connsiteX95" fmla="*/ 1754480 w 4488781"/>
              <a:gd name="connsiteY95" fmla="*/ 4814511 h 6391400"/>
              <a:gd name="connsiteX96" fmla="*/ 1732547 w 4488781"/>
              <a:gd name="connsiteY96" fmla="*/ 5161547 h 6391400"/>
              <a:gd name="connsiteX97" fmla="*/ 1818022 w 4488781"/>
              <a:gd name="connsiteY97" fmla="*/ 5267199 h 6391400"/>
              <a:gd name="connsiteX98" fmla="*/ 1872289 w 4488781"/>
              <a:gd name="connsiteY98" fmla="*/ 5409071 h 6391400"/>
              <a:gd name="connsiteX99" fmla="*/ 1838826 w 4488781"/>
              <a:gd name="connsiteY99" fmla="*/ 5709109 h 6391400"/>
              <a:gd name="connsiteX100" fmla="*/ 1887078 w 4488781"/>
              <a:gd name="connsiteY100" fmla="*/ 5731543 h 6391400"/>
              <a:gd name="connsiteX101" fmla="*/ 1876926 w 4488781"/>
              <a:gd name="connsiteY101" fmla="*/ 5859379 h 6391400"/>
              <a:gd name="connsiteX102" fmla="*/ 1828800 w 4488781"/>
              <a:gd name="connsiteY102" fmla="*/ 6063915 h 6391400"/>
              <a:gd name="connsiteX103" fmla="*/ 1826669 w 4488781"/>
              <a:gd name="connsiteY103" fmla="*/ 6158288 h 6391400"/>
              <a:gd name="connsiteX104" fmla="*/ 1804235 w 4488781"/>
              <a:gd name="connsiteY104" fmla="*/ 6237622 h 6391400"/>
              <a:gd name="connsiteX105" fmla="*/ 1864895 w 4488781"/>
              <a:gd name="connsiteY105" fmla="*/ 6391400 h 6391400"/>
              <a:gd name="connsiteX0" fmla="*/ 1864895 w 4488781"/>
              <a:gd name="connsiteY0" fmla="*/ 6391400 h 6391400"/>
              <a:gd name="connsiteX1" fmla="*/ 2273717 w 4488781"/>
              <a:gd name="connsiteY1" fmla="*/ 6386513 h 6391400"/>
              <a:gd name="connsiteX2" fmla="*/ 2229978 w 4488781"/>
              <a:gd name="connsiteY2" fmla="*/ 6283993 h 6391400"/>
              <a:gd name="connsiteX3" fmla="*/ 2265697 w 4488781"/>
              <a:gd name="connsiteY3" fmla="*/ 6188743 h 6391400"/>
              <a:gd name="connsiteX4" fmla="*/ 2237873 w 4488781"/>
              <a:gd name="connsiteY4" fmla="*/ 6075947 h 6391400"/>
              <a:gd name="connsiteX5" fmla="*/ 2295149 w 4488781"/>
              <a:gd name="connsiteY5" fmla="*/ 6023183 h 6391400"/>
              <a:gd name="connsiteX6" fmla="*/ 2268078 w 4488781"/>
              <a:gd name="connsiteY6" fmla="*/ 5783931 h 6391400"/>
              <a:gd name="connsiteX7" fmla="*/ 2307807 w 4488781"/>
              <a:gd name="connsiteY7" fmla="*/ 5663865 h 6391400"/>
              <a:gd name="connsiteX8" fmla="*/ 2277603 w 4488781"/>
              <a:gd name="connsiteY8" fmla="*/ 5457699 h 6391400"/>
              <a:gd name="connsiteX9" fmla="*/ 2280360 w 4488781"/>
              <a:gd name="connsiteY9" fmla="*/ 5212807 h 6391400"/>
              <a:gd name="connsiteX10" fmla="*/ 2365709 w 4488781"/>
              <a:gd name="connsiteY10" fmla="*/ 5168064 h 6391400"/>
              <a:gd name="connsiteX11" fmla="*/ 2346282 w 4488781"/>
              <a:gd name="connsiteY11" fmla="*/ 5009648 h 6391400"/>
              <a:gd name="connsiteX12" fmla="*/ 2285498 w 4488781"/>
              <a:gd name="connsiteY12" fmla="*/ 4978317 h 6391400"/>
              <a:gd name="connsiteX13" fmla="*/ 2310063 w 4488781"/>
              <a:gd name="connsiteY13" fmla="*/ 4836694 h 6391400"/>
              <a:gd name="connsiteX14" fmla="*/ 2495926 w 4488781"/>
              <a:gd name="connsiteY14" fmla="*/ 4631531 h 6391400"/>
              <a:gd name="connsiteX15" fmla="*/ 2370345 w 4488781"/>
              <a:gd name="connsiteY15" fmla="*/ 4484144 h 6391400"/>
              <a:gd name="connsiteX16" fmla="*/ 2320465 w 4488781"/>
              <a:gd name="connsiteY16" fmla="*/ 4200399 h 6391400"/>
              <a:gd name="connsiteX17" fmla="*/ 2344152 w 4488781"/>
              <a:gd name="connsiteY17" fmla="*/ 3821279 h 6391400"/>
              <a:gd name="connsiteX18" fmla="*/ 2446672 w 4488781"/>
              <a:gd name="connsiteY18" fmla="*/ 3831306 h 6391400"/>
              <a:gd name="connsiteX19" fmla="*/ 2523748 w 4488781"/>
              <a:gd name="connsiteY19" fmla="*/ 3717757 h 6391400"/>
              <a:gd name="connsiteX20" fmla="*/ 2430003 w 4488781"/>
              <a:gd name="connsiteY20" fmla="*/ 3382754 h 6391400"/>
              <a:gd name="connsiteX21" fmla="*/ 2531769 w 4488781"/>
              <a:gd name="connsiteY21" fmla="*/ 3157036 h 6391400"/>
              <a:gd name="connsiteX22" fmla="*/ 2481262 w 4488781"/>
              <a:gd name="connsiteY22" fmla="*/ 3030579 h 6391400"/>
              <a:gd name="connsiteX23" fmla="*/ 2513347 w 4488781"/>
              <a:gd name="connsiteY23" fmla="*/ 2893093 h 6391400"/>
              <a:gd name="connsiteX24" fmla="*/ 2476124 w 4488781"/>
              <a:gd name="connsiteY24" fmla="*/ 2688682 h 6391400"/>
              <a:gd name="connsiteX25" fmla="*/ 2563227 w 4488781"/>
              <a:gd name="connsiteY25" fmla="*/ 2791702 h 6391400"/>
              <a:gd name="connsiteX26" fmla="*/ 2632409 w 4488781"/>
              <a:gd name="connsiteY26" fmla="*/ 2631156 h 6391400"/>
              <a:gd name="connsiteX27" fmla="*/ 2543175 w 4488781"/>
              <a:gd name="connsiteY27" fmla="*/ 2442410 h 6391400"/>
              <a:gd name="connsiteX28" fmla="*/ 2610852 w 4488781"/>
              <a:gd name="connsiteY28" fmla="*/ 2261936 h 6391400"/>
              <a:gd name="connsiteX29" fmla="*/ 2514600 w 4488781"/>
              <a:gd name="connsiteY29" fmla="*/ 2189747 h 6391400"/>
              <a:gd name="connsiteX30" fmla="*/ 2567865 w 4488781"/>
              <a:gd name="connsiteY30" fmla="*/ 1910640 h 6391400"/>
              <a:gd name="connsiteX31" fmla="*/ 2625892 w 4488781"/>
              <a:gd name="connsiteY31" fmla="*/ 1652838 h 6391400"/>
              <a:gd name="connsiteX32" fmla="*/ 2837197 w 4488781"/>
              <a:gd name="connsiteY32" fmla="*/ 1600074 h 6391400"/>
              <a:gd name="connsiteX33" fmla="*/ 3018046 w 4488781"/>
              <a:gd name="connsiteY33" fmla="*/ 1473241 h 6391400"/>
              <a:gd name="connsiteX34" fmla="*/ 3330993 w 4488781"/>
              <a:gd name="connsiteY34" fmla="*/ 1600576 h 6391400"/>
              <a:gd name="connsiteX35" fmla="*/ 3284621 w 4488781"/>
              <a:gd name="connsiteY35" fmla="*/ 1371600 h 6391400"/>
              <a:gd name="connsiteX36" fmla="*/ 3655595 w 4488781"/>
              <a:gd name="connsiteY36" fmla="*/ 1402681 h 6391400"/>
              <a:gd name="connsiteX37" fmla="*/ 3877176 w 4488781"/>
              <a:gd name="connsiteY37" fmla="*/ 1308559 h 6391400"/>
              <a:gd name="connsiteX38" fmla="*/ 3840956 w 4488781"/>
              <a:gd name="connsiteY38" fmla="*/ 1205037 h 6391400"/>
              <a:gd name="connsiteX39" fmla="*/ 4184858 w 4488781"/>
              <a:gd name="connsiteY39" fmla="*/ 1145631 h 6391400"/>
              <a:gd name="connsiteX40" fmla="*/ 4488781 w 4488781"/>
              <a:gd name="connsiteY40" fmla="*/ 956887 h 6391400"/>
              <a:gd name="connsiteX41" fmla="*/ 4373103 w 4488781"/>
              <a:gd name="connsiteY41" fmla="*/ 869031 h 6391400"/>
              <a:gd name="connsiteX42" fmla="*/ 4223460 w 4488781"/>
              <a:gd name="connsiteY42" fmla="*/ 916028 h 6391400"/>
              <a:gd name="connsiteX43" fmla="*/ 3741821 w 4488781"/>
              <a:gd name="connsiteY43" fmla="*/ 1058779 h 6391400"/>
              <a:gd name="connsiteX44" fmla="*/ 3693695 w 4488781"/>
              <a:gd name="connsiteY44" fmla="*/ 1010652 h 6391400"/>
              <a:gd name="connsiteX45" fmla="*/ 3699209 w 4488781"/>
              <a:gd name="connsiteY45" fmla="*/ 923799 h 6391400"/>
              <a:gd name="connsiteX46" fmla="*/ 3887328 w 4488781"/>
              <a:gd name="connsiteY46" fmla="*/ 885699 h 6391400"/>
              <a:gd name="connsiteX47" fmla="*/ 4042610 w 4488781"/>
              <a:gd name="connsiteY47" fmla="*/ 745957 h 6391400"/>
              <a:gd name="connsiteX48" fmla="*/ 3886200 w 4488781"/>
              <a:gd name="connsiteY48" fmla="*/ 637673 h 6391400"/>
              <a:gd name="connsiteX49" fmla="*/ 3886200 w 4488781"/>
              <a:gd name="connsiteY49" fmla="*/ 637673 h 6391400"/>
              <a:gd name="connsiteX50" fmla="*/ 3645568 w 4488781"/>
              <a:gd name="connsiteY50" fmla="*/ 613610 h 6391400"/>
              <a:gd name="connsiteX51" fmla="*/ 3657600 w 4488781"/>
              <a:gd name="connsiteY51" fmla="*/ 288757 h 6391400"/>
              <a:gd name="connsiteX52" fmla="*/ 3320716 w 4488781"/>
              <a:gd name="connsiteY52" fmla="*/ 372979 h 6391400"/>
              <a:gd name="connsiteX53" fmla="*/ 3176337 w 4488781"/>
              <a:gd name="connsiteY53" fmla="*/ 457200 h 6391400"/>
              <a:gd name="connsiteX54" fmla="*/ 2959768 w 4488781"/>
              <a:gd name="connsiteY54" fmla="*/ 300789 h 6391400"/>
              <a:gd name="connsiteX55" fmla="*/ 2827421 w 4488781"/>
              <a:gd name="connsiteY55" fmla="*/ 156410 h 6391400"/>
              <a:gd name="connsiteX56" fmla="*/ 2610852 w 4488781"/>
              <a:gd name="connsiteY56" fmla="*/ 336884 h 6391400"/>
              <a:gd name="connsiteX57" fmla="*/ 2478505 w 4488781"/>
              <a:gd name="connsiteY57" fmla="*/ 132347 h 6391400"/>
              <a:gd name="connsiteX58" fmla="*/ 2310063 w 4488781"/>
              <a:gd name="connsiteY58" fmla="*/ 228600 h 6391400"/>
              <a:gd name="connsiteX59" fmla="*/ 2213810 w 4488781"/>
              <a:gd name="connsiteY59" fmla="*/ 360947 h 6391400"/>
              <a:gd name="connsiteX60" fmla="*/ 2141621 w 4488781"/>
              <a:gd name="connsiteY60" fmla="*/ 120315 h 6391400"/>
              <a:gd name="connsiteX61" fmla="*/ 1973179 w 4488781"/>
              <a:gd name="connsiteY61" fmla="*/ 180473 h 6391400"/>
              <a:gd name="connsiteX62" fmla="*/ 1973179 w 4488781"/>
              <a:gd name="connsiteY62" fmla="*/ 180473 h 6391400"/>
              <a:gd name="connsiteX63" fmla="*/ 1684421 w 4488781"/>
              <a:gd name="connsiteY63" fmla="*/ 36094 h 6391400"/>
              <a:gd name="connsiteX64" fmla="*/ 1576137 w 4488781"/>
              <a:gd name="connsiteY64" fmla="*/ 204536 h 6391400"/>
              <a:gd name="connsiteX65" fmla="*/ 1443789 w 4488781"/>
              <a:gd name="connsiteY65" fmla="*/ 240631 h 6391400"/>
              <a:gd name="connsiteX66" fmla="*/ 1155031 w 4488781"/>
              <a:gd name="connsiteY66" fmla="*/ 0 h 6391400"/>
              <a:gd name="connsiteX67" fmla="*/ 1010652 w 4488781"/>
              <a:gd name="connsiteY67" fmla="*/ 120315 h 6391400"/>
              <a:gd name="connsiteX68" fmla="*/ 878305 w 4488781"/>
              <a:gd name="connsiteY68" fmla="*/ 12031 h 6391400"/>
              <a:gd name="connsiteX69" fmla="*/ 818147 w 4488781"/>
              <a:gd name="connsiteY69" fmla="*/ 156410 h 6391400"/>
              <a:gd name="connsiteX70" fmla="*/ 709863 w 4488781"/>
              <a:gd name="connsiteY70" fmla="*/ 96252 h 6391400"/>
              <a:gd name="connsiteX71" fmla="*/ 493295 w 4488781"/>
              <a:gd name="connsiteY71" fmla="*/ 397042 h 6391400"/>
              <a:gd name="connsiteX72" fmla="*/ 204537 w 4488781"/>
              <a:gd name="connsiteY72" fmla="*/ 505326 h 6391400"/>
              <a:gd name="connsiteX73" fmla="*/ 0 w 4488781"/>
              <a:gd name="connsiteY73" fmla="*/ 625642 h 6391400"/>
              <a:gd name="connsiteX74" fmla="*/ 541421 w 4488781"/>
              <a:gd name="connsiteY74" fmla="*/ 938463 h 6391400"/>
              <a:gd name="connsiteX75" fmla="*/ 204537 w 4488781"/>
              <a:gd name="connsiteY75" fmla="*/ 1082842 h 6391400"/>
              <a:gd name="connsiteX76" fmla="*/ 469231 w 4488781"/>
              <a:gd name="connsiteY76" fmla="*/ 1275347 h 6391400"/>
              <a:gd name="connsiteX77" fmla="*/ 156410 w 4488781"/>
              <a:gd name="connsiteY77" fmla="*/ 1323473 h 6391400"/>
              <a:gd name="connsiteX78" fmla="*/ 709863 w 4488781"/>
              <a:gd name="connsiteY78" fmla="*/ 1624263 h 6391400"/>
              <a:gd name="connsiteX79" fmla="*/ 709863 w 4488781"/>
              <a:gd name="connsiteY79" fmla="*/ 1720515 h 6391400"/>
              <a:gd name="connsiteX80" fmla="*/ 998621 w 4488781"/>
              <a:gd name="connsiteY80" fmla="*/ 1684421 h 6391400"/>
              <a:gd name="connsiteX81" fmla="*/ 1251284 w 4488781"/>
              <a:gd name="connsiteY81" fmla="*/ 1973179 h 6391400"/>
              <a:gd name="connsiteX82" fmla="*/ 1443789 w 4488781"/>
              <a:gd name="connsiteY82" fmla="*/ 1792705 h 6391400"/>
              <a:gd name="connsiteX83" fmla="*/ 1475247 w 4488781"/>
              <a:gd name="connsiteY83" fmla="*/ 2150895 h 6391400"/>
              <a:gd name="connsiteX84" fmla="*/ 1731545 w 4488781"/>
              <a:gd name="connsiteY84" fmla="*/ 2030955 h 6391400"/>
              <a:gd name="connsiteX85" fmla="*/ 1479884 w 4488781"/>
              <a:gd name="connsiteY85" fmla="*/ 2622884 h 6391400"/>
              <a:gd name="connsiteX86" fmla="*/ 1593306 w 4488781"/>
              <a:gd name="connsiteY86" fmla="*/ 2757112 h 6391400"/>
              <a:gd name="connsiteX87" fmla="*/ 1410828 w 4488781"/>
              <a:gd name="connsiteY87" fmla="*/ 3202656 h 6391400"/>
              <a:gd name="connsiteX88" fmla="*/ 1496302 w 4488781"/>
              <a:gd name="connsiteY88" fmla="*/ 3305299 h 6391400"/>
              <a:gd name="connsiteX89" fmla="*/ 1610852 w 4488781"/>
              <a:gd name="connsiteY89" fmla="*/ 3176211 h 6391400"/>
              <a:gd name="connsiteX90" fmla="*/ 1636295 w 4488781"/>
              <a:gd name="connsiteY90" fmla="*/ 3441031 h 6391400"/>
              <a:gd name="connsiteX91" fmla="*/ 1708985 w 4488781"/>
              <a:gd name="connsiteY91" fmla="*/ 3614737 h 6391400"/>
              <a:gd name="connsiteX92" fmla="*/ 1588168 w 4488781"/>
              <a:gd name="connsiteY92" fmla="*/ 3934326 h 6391400"/>
              <a:gd name="connsiteX93" fmla="*/ 1699209 w 4488781"/>
              <a:gd name="connsiteY93" fmla="*/ 4093117 h 6391400"/>
              <a:gd name="connsiteX94" fmla="*/ 1696452 w 4488781"/>
              <a:gd name="connsiteY94" fmla="*/ 4331368 h 6391400"/>
              <a:gd name="connsiteX95" fmla="*/ 1660483 w 4488781"/>
              <a:gd name="connsiteY95" fmla="*/ 4672388 h 6391400"/>
              <a:gd name="connsiteX96" fmla="*/ 1754480 w 4488781"/>
              <a:gd name="connsiteY96" fmla="*/ 4814511 h 6391400"/>
              <a:gd name="connsiteX97" fmla="*/ 1732547 w 4488781"/>
              <a:gd name="connsiteY97" fmla="*/ 5161547 h 6391400"/>
              <a:gd name="connsiteX98" fmla="*/ 1818022 w 4488781"/>
              <a:gd name="connsiteY98" fmla="*/ 5267199 h 6391400"/>
              <a:gd name="connsiteX99" fmla="*/ 1872289 w 4488781"/>
              <a:gd name="connsiteY99" fmla="*/ 5409071 h 6391400"/>
              <a:gd name="connsiteX100" fmla="*/ 1838826 w 4488781"/>
              <a:gd name="connsiteY100" fmla="*/ 5709109 h 6391400"/>
              <a:gd name="connsiteX101" fmla="*/ 1887078 w 4488781"/>
              <a:gd name="connsiteY101" fmla="*/ 5731543 h 6391400"/>
              <a:gd name="connsiteX102" fmla="*/ 1876926 w 4488781"/>
              <a:gd name="connsiteY102" fmla="*/ 5859379 h 6391400"/>
              <a:gd name="connsiteX103" fmla="*/ 1828800 w 4488781"/>
              <a:gd name="connsiteY103" fmla="*/ 6063915 h 6391400"/>
              <a:gd name="connsiteX104" fmla="*/ 1826669 w 4488781"/>
              <a:gd name="connsiteY104" fmla="*/ 6158288 h 6391400"/>
              <a:gd name="connsiteX105" fmla="*/ 1804235 w 4488781"/>
              <a:gd name="connsiteY105" fmla="*/ 6237622 h 6391400"/>
              <a:gd name="connsiteX106" fmla="*/ 1864895 w 4488781"/>
              <a:gd name="connsiteY106" fmla="*/ 6391400 h 6391400"/>
              <a:gd name="connsiteX0" fmla="*/ 1864895 w 4488781"/>
              <a:gd name="connsiteY0" fmla="*/ 6391400 h 6391400"/>
              <a:gd name="connsiteX1" fmla="*/ 2273717 w 4488781"/>
              <a:gd name="connsiteY1" fmla="*/ 6386513 h 6391400"/>
              <a:gd name="connsiteX2" fmla="*/ 2229978 w 4488781"/>
              <a:gd name="connsiteY2" fmla="*/ 6283993 h 6391400"/>
              <a:gd name="connsiteX3" fmla="*/ 2265697 w 4488781"/>
              <a:gd name="connsiteY3" fmla="*/ 6188743 h 6391400"/>
              <a:gd name="connsiteX4" fmla="*/ 2237873 w 4488781"/>
              <a:gd name="connsiteY4" fmla="*/ 6075947 h 6391400"/>
              <a:gd name="connsiteX5" fmla="*/ 2295149 w 4488781"/>
              <a:gd name="connsiteY5" fmla="*/ 6023183 h 6391400"/>
              <a:gd name="connsiteX6" fmla="*/ 2268078 w 4488781"/>
              <a:gd name="connsiteY6" fmla="*/ 5783931 h 6391400"/>
              <a:gd name="connsiteX7" fmla="*/ 2307807 w 4488781"/>
              <a:gd name="connsiteY7" fmla="*/ 5663865 h 6391400"/>
              <a:gd name="connsiteX8" fmla="*/ 2277603 w 4488781"/>
              <a:gd name="connsiteY8" fmla="*/ 5457699 h 6391400"/>
              <a:gd name="connsiteX9" fmla="*/ 2280360 w 4488781"/>
              <a:gd name="connsiteY9" fmla="*/ 5212807 h 6391400"/>
              <a:gd name="connsiteX10" fmla="*/ 2365709 w 4488781"/>
              <a:gd name="connsiteY10" fmla="*/ 5168064 h 6391400"/>
              <a:gd name="connsiteX11" fmla="*/ 2346282 w 4488781"/>
              <a:gd name="connsiteY11" fmla="*/ 5009648 h 6391400"/>
              <a:gd name="connsiteX12" fmla="*/ 2285498 w 4488781"/>
              <a:gd name="connsiteY12" fmla="*/ 4978317 h 6391400"/>
              <a:gd name="connsiteX13" fmla="*/ 2310063 w 4488781"/>
              <a:gd name="connsiteY13" fmla="*/ 4836694 h 6391400"/>
              <a:gd name="connsiteX14" fmla="*/ 2495926 w 4488781"/>
              <a:gd name="connsiteY14" fmla="*/ 4631531 h 6391400"/>
              <a:gd name="connsiteX15" fmla="*/ 2370345 w 4488781"/>
              <a:gd name="connsiteY15" fmla="*/ 4484144 h 6391400"/>
              <a:gd name="connsiteX16" fmla="*/ 2320465 w 4488781"/>
              <a:gd name="connsiteY16" fmla="*/ 4200399 h 6391400"/>
              <a:gd name="connsiteX17" fmla="*/ 2344152 w 4488781"/>
              <a:gd name="connsiteY17" fmla="*/ 3821279 h 6391400"/>
              <a:gd name="connsiteX18" fmla="*/ 2446672 w 4488781"/>
              <a:gd name="connsiteY18" fmla="*/ 3831306 h 6391400"/>
              <a:gd name="connsiteX19" fmla="*/ 2523748 w 4488781"/>
              <a:gd name="connsiteY19" fmla="*/ 3717757 h 6391400"/>
              <a:gd name="connsiteX20" fmla="*/ 2430003 w 4488781"/>
              <a:gd name="connsiteY20" fmla="*/ 3382754 h 6391400"/>
              <a:gd name="connsiteX21" fmla="*/ 2531769 w 4488781"/>
              <a:gd name="connsiteY21" fmla="*/ 3157036 h 6391400"/>
              <a:gd name="connsiteX22" fmla="*/ 2481262 w 4488781"/>
              <a:gd name="connsiteY22" fmla="*/ 3030579 h 6391400"/>
              <a:gd name="connsiteX23" fmla="*/ 2513347 w 4488781"/>
              <a:gd name="connsiteY23" fmla="*/ 2893093 h 6391400"/>
              <a:gd name="connsiteX24" fmla="*/ 2476124 w 4488781"/>
              <a:gd name="connsiteY24" fmla="*/ 2688682 h 6391400"/>
              <a:gd name="connsiteX25" fmla="*/ 2563227 w 4488781"/>
              <a:gd name="connsiteY25" fmla="*/ 2791702 h 6391400"/>
              <a:gd name="connsiteX26" fmla="*/ 2632409 w 4488781"/>
              <a:gd name="connsiteY26" fmla="*/ 2631156 h 6391400"/>
              <a:gd name="connsiteX27" fmla="*/ 2543175 w 4488781"/>
              <a:gd name="connsiteY27" fmla="*/ 2442410 h 6391400"/>
              <a:gd name="connsiteX28" fmla="*/ 2610852 w 4488781"/>
              <a:gd name="connsiteY28" fmla="*/ 2261936 h 6391400"/>
              <a:gd name="connsiteX29" fmla="*/ 2514600 w 4488781"/>
              <a:gd name="connsiteY29" fmla="*/ 2189747 h 6391400"/>
              <a:gd name="connsiteX30" fmla="*/ 2567865 w 4488781"/>
              <a:gd name="connsiteY30" fmla="*/ 1910640 h 6391400"/>
              <a:gd name="connsiteX31" fmla="*/ 2625892 w 4488781"/>
              <a:gd name="connsiteY31" fmla="*/ 1652838 h 6391400"/>
              <a:gd name="connsiteX32" fmla="*/ 2837197 w 4488781"/>
              <a:gd name="connsiteY32" fmla="*/ 1600074 h 6391400"/>
              <a:gd name="connsiteX33" fmla="*/ 3018046 w 4488781"/>
              <a:gd name="connsiteY33" fmla="*/ 1473241 h 6391400"/>
              <a:gd name="connsiteX34" fmla="*/ 3330993 w 4488781"/>
              <a:gd name="connsiteY34" fmla="*/ 1600576 h 6391400"/>
              <a:gd name="connsiteX35" fmla="*/ 3284621 w 4488781"/>
              <a:gd name="connsiteY35" fmla="*/ 1371600 h 6391400"/>
              <a:gd name="connsiteX36" fmla="*/ 3655595 w 4488781"/>
              <a:gd name="connsiteY36" fmla="*/ 1402681 h 6391400"/>
              <a:gd name="connsiteX37" fmla="*/ 3877176 w 4488781"/>
              <a:gd name="connsiteY37" fmla="*/ 1308559 h 6391400"/>
              <a:gd name="connsiteX38" fmla="*/ 3840956 w 4488781"/>
              <a:gd name="connsiteY38" fmla="*/ 1205037 h 6391400"/>
              <a:gd name="connsiteX39" fmla="*/ 4184858 w 4488781"/>
              <a:gd name="connsiteY39" fmla="*/ 1145631 h 6391400"/>
              <a:gd name="connsiteX40" fmla="*/ 4488781 w 4488781"/>
              <a:gd name="connsiteY40" fmla="*/ 956887 h 6391400"/>
              <a:gd name="connsiteX41" fmla="*/ 4373103 w 4488781"/>
              <a:gd name="connsiteY41" fmla="*/ 869031 h 6391400"/>
              <a:gd name="connsiteX42" fmla="*/ 4223460 w 4488781"/>
              <a:gd name="connsiteY42" fmla="*/ 916028 h 6391400"/>
              <a:gd name="connsiteX43" fmla="*/ 3741821 w 4488781"/>
              <a:gd name="connsiteY43" fmla="*/ 1058779 h 6391400"/>
              <a:gd name="connsiteX44" fmla="*/ 3693695 w 4488781"/>
              <a:gd name="connsiteY44" fmla="*/ 1010652 h 6391400"/>
              <a:gd name="connsiteX45" fmla="*/ 3699209 w 4488781"/>
              <a:gd name="connsiteY45" fmla="*/ 923799 h 6391400"/>
              <a:gd name="connsiteX46" fmla="*/ 3887328 w 4488781"/>
              <a:gd name="connsiteY46" fmla="*/ 885699 h 6391400"/>
              <a:gd name="connsiteX47" fmla="*/ 4042610 w 4488781"/>
              <a:gd name="connsiteY47" fmla="*/ 745957 h 6391400"/>
              <a:gd name="connsiteX48" fmla="*/ 3886200 w 4488781"/>
              <a:gd name="connsiteY48" fmla="*/ 637673 h 6391400"/>
              <a:gd name="connsiteX49" fmla="*/ 3886200 w 4488781"/>
              <a:gd name="connsiteY49" fmla="*/ 637673 h 6391400"/>
              <a:gd name="connsiteX50" fmla="*/ 3636043 w 4488781"/>
              <a:gd name="connsiteY50" fmla="*/ 570747 h 6391400"/>
              <a:gd name="connsiteX51" fmla="*/ 3657600 w 4488781"/>
              <a:gd name="connsiteY51" fmla="*/ 288757 h 6391400"/>
              <a:gd name="connsiteX52" fmla="*/ 3320716 w 4488781"/>
              <a:gd name="connsiteY52" fmla="*/ 372979 h 6391400"/>
              <a:gd name="connsiteX53" fmla="*/ 3176337 w 4488781"/>
              <a:gd name="connsiteY53" fmla="*/ 457200 h 6391400"/>
              <a:gd name="connsiteX54" fmla="*/ 2959768 w 4488781"/>
              <a:gd name="connsiteY54" fmla="*/ 300789 h 6391400"/>
              <a:gd name="connsiteX55" fmla="*/ 2827421 w 4488781"/>
              <a:gd name="connsiteY55" fmla="*/ 156410 h 6391400"/>
              <a:gd name="connsiteX56" fmla="*/ 2610852 w 4488781"/>
              <a:gd name="connsiteY56" fmla="*/ 336884 h 6391400"/>
              <a:gd name="connsiteX57" fmla="*/ 2478505 w 4488781"/>
              <a:gd name="connsiteY57" fmla="*/ 132347 h 6391400"/>
              <a:gd name="connsiteX58" fmla="*/ 2310063 w 4488781"/>
              <a:gd name="connsiteY58" fmla="*/ 228600 h 6391400"/>
              <a:gd name="connsiteX59" fmla="*/ 2213810 w 4488781"/>
              <a:gd name="connsiteY59" fmla="*/ 360947 h 6391400"/>
              <a:gd name="connsiteX60" fmla="*/ 2141621 w 4488781"/>
              <a:gd name="connsiteY60" fmla="*/ 120315 h 6391400"/>
              <a:gd name="connsiteX61" fmla="*/ 1973179 w 4488781"/>
              <a:gd name="connsiteY61" fmla="*/ 180473 h 6391400"/>
              <a:gd name="connsiteX62" fmla="*/ 1973179 w 4488781"/>
              <a:gd name="connsiteY62" fmla="*/ 180473 h 6391400"/>
              <a:gd name="connsiteX63" fmla="*/ 1684421 w 4488781"/>
              <a:gd name="connsiteY63" fmla="*/ 36094 h 6391400"/>
              <a:gd name="connsiteX64" fmla="*/ 1576137 w 4488781"/>
              <a:gd name="connsiteY64" fmla="*/ 204536 h 6391400"/>
              <a:gd name="connsiteX65" fmla="*/ 1443789 w 4488781"/>
              <a:gd name="connsiteY65" fmla="*/ 240631 h 6391400"/>
              <a:gd name="connsiteX66" fmla="*/ 1155031 w 4488781"/>
              <a:gd name="connsiteY66" fmla="*/ 0 h 6391400"/>
              <a:gd name="connsiteX67" fmla="*/ 1010652 w 4488781"/>
              <a:gd name="connsiteY67" fmla="*/ 120315 h 6391400"/>
              <a:gd name="connsiteX68" fmla="*/ 878305 w 4488781"/>
              <a:gd name="connsiteY68" fmla="*/ 12031 h 6391400"/>
              <a:gd name="connsiteX69" fmla="*/ 818147 w 4488781"/>
              <a:gd name="connsiteY69" fmla="*/ 156410 h 6391400"/>
              <a:gd name="connsiteX70" fmla="*/ 709863 w 4488781"/>
              <a:gd name="connsiteY70" fmla="*/ 96252 h 6391400"/>
              <a:gd name="connsiteX71" fmla="*/ 493295 w 4488781"/>
              <a:gd name="connsiteY71" fmla="*/ 397042 h 6391400"/>
              <a:gd name="connsiteX72" fmla="*/ 204537 w 4488781"/>
              <a:gd name="connsiteY72" fmla="*/ 505326 h 6391400"/>
              <a:gd name="connsiteX73" fmla="*/ 0 w 4488781"/>
              <a:gd name="connsiteY73" fmla="*/ 625642 h 6391400"/>
              <a:gd name="connsiteX74" fmla="*/ 541421 w 4488781"/>
              <a:gd name="connsiteY74" fmla="*/ 938463 h 6391400"/>
              <a:gd name="connsiteX75" fmla="*/ 204537 w 4488781"/>
              <a:gd name="connsiteY75" fmla="*/ 1082842 h 6391400"/>
              <a:gd name="connsiteX76" fmla="*/ 469231 w 4488781"/>
              <a:gd name="connsiteY76" fmla="*/ 1275347 h 6391400"/>
              <a:gd name="connsiteX77" fmla="*/ 156410 w 4488781"/>
              <a:gd name="connsiteY77" fmla="*/ 1323473 h 6391400"/>
              <a:gd name="connsiteX78" fmla="*/ 709863 w 4488781"/>
              <a:gd name="connsiteY78" fmla="*/ 1624263 h 6391400"/>
              <a:gd name="connsiteX79" fmla="*/ 709863 w 4488781"/>
              <a:gd name="connsiteY79" fmla="*/ 1720515 h 6391400"/>
              <a:gd name="connsiteX80" fmla="*/ 998621 w 4488781"/>
              <a:gd name="connsiteY80" fmla="*/ 1684421 h 6391400"/>
              <a:gd name="connsiteX81" fmla="*/ 1251284 w 4488781"/>
              <a:gd name="connsiteY81" fmla="*/ 1973179 h 6391400"/>
              <a:gd name="connsiteX82" fmla="*/ 1443789 w 4488781"/>
              <a:gd name="connsiteY82" fmla="*/ 1792705 h 6391400"/>
              <a:gd name="connsiteX83" fmla="*/ 1475247 w 4488781"/>
              <a:gd name="connsiteY83" fmla="*/ 2150895 h 6391400"/>
              <a:gd name="connsiteX84" fmla="*/ 1731545 w 4488781"/>
              <a:gd name="connsiteY84" fmla="*/ 2030955 h 6391400"/>
              <a:gd name="connsiteX85" fmla="*/ 1479884 w 4488781"/>
              <a:gd name="connsiteY85" fmla="*/ 2622884 h 6391400"/>
              <a:gd name="connsiteX86" fmla="*/ 1593306 w 4488781"/>
              <a:gd name="connsiteY86" fmla="*/ 2757112 h 6391400"/>
              <a:gd name="connsiteX87" fmla="*/ 1410828 w 4488781"/>
              <a:gd name="connsiteY87" fmla="*/ 3202656 h 6391400"/>
              <a:gd name="connsiteX88" fmla="*/ 1496302 w 4488781"/>
              <a:gd name="connsiteY88" fmla="*/ 3305299 h 6391400"/>
              <a:gd name="connsiteX89" fmla="*/ 1610852 w 4488781"/>
              <a:gd name="connsiteY89" fmla="*/ 3176211 h 6391400"/>
              <a:gd name="connsiteX90" fmla="*/ 1636295 w 4488781"/>
              <a:gd name="connsiteY90" fmla="*/ 3441031 h 6391400"/>
              <a:gd name="connsiteX91" fmla="*/ 1708985 w 4488781"/>
              <a:gd name="connsiteY91" fmla="*/ 3614737 h 6391400"/>
              <a:gd name="connsiteX92" fmla="*/ 1588168 w 4488781"/>
              <a:gd name="connsiteY92" fmla="*/ 3934326 h 6391400"/>
              <a:gd name="connsiteX93" fmla="*/ 1699209 w 4488781"/>
              <a:gd name="connsiteY93" fmla="*/ 4093117 h 6391400"/>
              <a:gd name="connsiteX94" fmla="*/ 1696452 w 4488781"/>
              <a:gd name="connsiteY94" fmla="*/ 4331368 h 6391400"/>
              <a:gd name="connsiteX95" fmla="*/ 1660483 w 4488781"/>
              <a:gd name="connsiteY95" fmla="*/ 4672388 h 6391400"/>
              <a:gd name="connsiteX96" fmla="*/ 1754480 w 4488781"/>
              <a:gd name="connsiteY96" fmla="*/ 4814511 h 6391400"/>
              <a:gd name="connsiteX97" fmla="*/ 1732547 w 4488781"/>
              <a:gd name="connsiteY97" fmla="*/ 5161547 h 6391400"/>
              <a:gd name="connsiteX98" fmla="*/ 1818022 w 4488781"/>
              <a:gd name="connsiteY98" fmla="*/ 5267199 h 6391400"/>
              <a:gd name="connsiteX99" fmla="*/ 1872289 w 4488781"/>
              <a:gd name="connsiteY99" fmla="*/ 5409071 h 6391400"/>
              <a:gd name="connsiteX100" fmla="*/ 1838826 w 4488781"/>
              <a:gd name="connsiteY100" fmla="*/ 5709109 h 6391400"/>
              <a:gd name="connsiteX101" fmla="*/ 1887078 w 4488781"/>
              <a:gd name="connsiteY101" fmla="*/ 5731543 h 6391400"/>
              <a:gd name="connsiteX102" fmla="*/ 1876926 w 4488781"/>
              <a:gd name="connsiteY102" fmla="*/ 5859379 h 6391400"/>
              <a:gd name="connsiteX103" fmla="*/ 1828800 w 4488781"/>
              <a:gd name="connsiteY103" fmla="*/ 6063915 h 6391400"/>
              <a:gd name="connsiteX104" fmla="*/ 1826669 w 4488781"/>
              <a:gd name="connsiteY104" fmla="*/ 6158288 h 6391400"/>
              <a:gd name="connsiteX105" fmla="*/ 1804235 w 4488781"/>
              <a:gd name="connsiteY105" fmla="*/ 6237622 h 6391400"/>
              <a:gd name="connsiteX106" fmla="*/ 1864895 w 4488781"/>
              <a:gd name="connsiteY106" fmla="*/ 6391400 h 6391400"/>
              <a:gd name="connsiteX0" fmla="*/ 1864895 w 4488781"/>
              <a:gd name="connsiteY0" fmla="*/ 6391400 h 6391400"/>
              <a:gd name="connsiteX1" fmla="*/ 2273717 w 4488781"/>
              <a:gd name="connsiteY1" fmla="*/ 6386513 h 6391400"/>
              <a:gd name="connsiteX2" fmla="*/ 2229978 w 4488781"/>
              <a:gd name="connsiteY2" fmla="*/ 6283993 h 6391400"/>
              <a:gd name="connsiteX3" fmla="*/ 2265697 w 4488781"/>
              <a:gd name="connsiteY3" fmla="*/ 6188743 h 6391400"/>
              <a:gd name="connsiteX4" fmla="*/ 2237873 w 4488781"/>
              <a:gd name="connsiteY4" fmla="*/ 6075947 h 6391400"/>
              <a:gd name="connsiteX5" fmla="*/ 2295149 w 4488781"/>
              <a:gd name="connsiteY5" fmla="*/ 6023183 h 6391400"/>
              <a:gd name="connsiteX6" fmla="*/ 2268078 w 4488781"/>
              <a:gd name="connsiteY6" fmla="*/ 5783931 h 6391400"/>
              <a:gd name="connsiteX7" fmla="*/ 2307807 w 4488781"/>
              <a:gd name="connsiteY7" fmla="*/ 5663865 h 6391400"/>
              <a:gd name="connsiteX8" fmla="*/ 2277603 w 4488781"/>
              <a:gd name="connsiteY8" fmla="*/ 5457699 h 6391400"/>
              <a:gd name="connsiteX9" fmla="*/ 2280360 w 4488781"/>
              <a:gd name="connsiteY9" fmla="*/ 5212807 h 6391400"/>
              <a:gd name="connsiteX10" fmla="*/ 2365709 w 4488781"/>
              <a:gd name="connsiteY10" fmla="*/ 5168064 h 6391400"/>
              <a:gd name="connsiteX11" fmla="*/ 2346282 w 4488781"/>
              <a:gd name="connsiteY11" fmla="*/ 5009648 h 6391400"/>
              <a:gd name="connsiteX12" fmla="*/ 2285498 w 4488781"/>
              <a:gd name="connsiteY12" fmla="*/ 4978317 h 6391400"/>
              <a:gd name="connsiteX13" fmla="*/ 2310063 w 4488781"/>
              <a:gd name="connsiteY13" fmla="*/ 4836694 h 6391400"/>
              <a:gd name="connsiteX14" fmla="*/ 2495926 w 4488781"/>
              <a:gd name="connsiteY14" fmla="*/ 4631531 h 6391400"/>
              <a:gd name="connsiteX15" fmla="*/ 2370345 w 4488781"/>
              <a:gd name="connsiteY15" fmla="*/ 4484144 h 6391400"/>
              <a:gd name="connsiteX16" fmla="*/ 2320465 w 4488781"/>
              <a:gd name="connsiteY16" fmla="*/ 4200399 h 6391400"/>
              <a:gd name="connsiteX17" fmla="*/ 2344152 w 4488781"/>
              <a:gd name="connsiteY17" fmla="*/ 3821279 h 6391400"/>
              <a:gd name="connsiteX18" fmla="*/ 2446672 w 4488781"/>
              <a:gd name="connsiteY18" fmla="*/ 3831306 h 6391400"/>
              <a:gd name="connsiteX19" fmla="*/ 2523748 w 4488781"/>
              <a:gd name="connsiteY19" fmla="*/ 3717757 h 6391400"/>
              <a:gd name="connsiteX20" fmla="*/ 2430003 w 4488781"/>
              <a:gd name="connsiteY20" fmla="*/ 3382754 h 6391400"/>
              <a:gd name="connsiteX21" fmla="*/ 2531769 w 4488781"/>
              <a:gd name="connsiteY21" fmla="*/ 3157036 h 6391400"/>
              <a:gd name="connsiteX22" fmla="*/ 2481262 w 4488781"/>
              <a:gd name="connsiteY22" fmla="*/ 3030579 h 6391400"/>
              <a:gd name="connsiteX23" fmla="*/ 2513347 w 4488781"/>
              <a:gd name="connsiteY23" fmla="*/ 2893093 h 6391400"/>
              <a:gd name="connsiteX24" fmla="*/ 2476124 w 4488781"/>
              <a:gd name="connsiteY24" fmla="*/ 2688682 h 6391400"/>
              <a:gd name="connsiteX25" fmla="*/ 2563227 w 4488781"/>
              <a:gd name="connsiteY25" fmla="*/ 2791702 h 6391400"/>
              <a:gd name="connsiteX26" fmla="*/ 2632409 w 4488781"/>
              <a:gd name="connsiteY26" fmla="*/ 2631156 h 6391400"/>
              <a:gd name="connsiteX27" fmla="*/ 2543175 w 4488781"/>
              <a:gd name="connsiteY27" fmla="*/ 2442410 h 6391400"/>
              <a:gd name="connsiteX28" fmla="*/ 2610852 w 4488781"/>
              <a:gd name="connsiteY28" fmla="*/ 2261936 h 6391400"/>
              <a:gd name="connsiteX29" fmla="*/ 2514600 w 4488781"/>
              <a:gd name="connsiteY29" fmla="*/ 2189747 h 6391400"/>
              <a:gd name="connsiteX30" fmla="*/ 2567865 w 4488781"/>
              <a:gd name="connsiteY30" fmla="*/ 1910640 h 6391400"/>
              <a:gd name="connsiteX31" fmla="*/ 2625892 w 4488781"/>
              <a:gd name="connsiteY31" fmla="*/ 1652838 h 6391400"/>
              <a:gd name="connsiteX32" fmla="*/ 2837197 w 4488781"/>
              <a:gd name="connsiteY32" fmla="*/ 1600074 h 6391400"/>
              <a:gd name="connsiteX33" fmla="*/ 3018046 w 4488781"/>
              <a:gd name="connsiteY33" fmla="*/ 1473241 h 6391400"/>
              <a:gd name="connsiteX34" fmla="*/ 3330993 w 4488781"/>
              <a:gd name="connsiteY34" fmla="*/ 1600576 h 6391400"/>
              <a:gd name="connsiteX35" fmla="*/ 3284621 w 4488781"/>
              <a:gd name="connsiteY35" fmla="*/ 1371600 h 6391400"/>
              <a:gd name="connsiteX36" fmla="*/ 3655595 w 4488781"/>
              <a:gd name="connsiteY36" fmla="*/ 1402681 h 6391400"/>
              <a:gd name="connsiteX37" fmla="*/ 3877176 w 4488781"/>
              <a:gd name="connsiteY37" fmla="*/ 1308559 h 6391400"/>
              <a:gd name="connsiteX38" fmla="*/ 3840956 w 4488781"/>
              <a:gd name="connsiteY38" fmla="*/ 1205037 h 6391400"/>
              <a:gd name="connsiteX39" fmla="*/ 4184858 w 4488781"/>
              <a:gd name="connsiteY39" fmla="*/ 1145631 h 6391400"/>
              <a:gd name="connsiteX40" fmla="*/ 4488781 w 4488781"/>
              <a:gd name="connsiteY40" fmla="*/ 956887 h 6391400"/>
              <a:gd name="connsiteX41" fmla="*/ 4373103 w 4488781"/>
              <a:gd name="connsiteY41" fmla="*/ 869031 h 6391400"/>
              <a:gd name="connsiteX42" fmla="*/ 4223460 w 4488781"/>
              <a:gd name="connsiteY42" fmla="*/ 916028 h 6391400"/>
              <a:gd name="connsiteX43" fmla="*/ 3741821 w 4488781"/>
              <a:gd name="connsiteY43" fmla="*/ 1058779 h 6391400"/>
              <a:gd name="connsiteX44" fmla="*/ 3693695 w 4488781"/>
              <a:gd name="connsiteY44" fmla="*/ 1010652 h 6391400"/>
              <a:gd name="connsiteX45" fmla="*/ 3699209 w 4488781"/>
              <a:gd name="connsiteY45" fmla="*/ 923799 h 6391400"/>
              <a:gd name="connsiteX46" fmla="*/ 3887328 w 4488781"/>
              <a:gd name="connsiteY46" fmla="*/ 885699 h 6391400"/>
              <a:gd name="connsiteX47" fmla="*/ 4042610 w 4488781"/>
              <a:gd name="connsiteY47" fmla="*/ 745957 h 6391400"/>
              <a:gd name="connsiteX48" fmla="*/ 3886200 w 4488781"/>
              <a:gd name="connsiteY48" fmla="*/ 637673 h 6391400"/>
              <a:gd name="connsiteX49" fmla="*/ 3886200 w 4488781"/>
              <a:gd name="connsiteY49" fmla="*/ 637673 h 6391400"/>
              <a:gd name="connsiteX50" fmla="*/ 3636043 w 4488781"/>
              <a:gd name="connsiteY50" fmla="*/ 570747 h 6391400"/>
              <a:gd name="connsiteX51" fmla="*/ 3707607 w 4488781"/>
              <a:gd name="connsiteY51" fmla="*/ 329238 h 6391400"/>
              <a:gd name="connsiteX52" fmla="*/ 3320716 w 4488781"/>
              <a:gd name="connsiteY52" fmla="*/ 372979 h 6391400"/>
              <a:gd name="connsiteX53" fmla="*/ 3176337 w 4488781"/>
              <a:gd name="connsiteY53" fmla="*/ 457200 h 6391400"/>
              <a:gd name="connsiteX54" fmla="*/ 2959768 w 4488781"/>
              <a:gd name="connsiteY54" fmla="*/ 300789 h 6391400"/>
              <a:gd name="connsiteX55" fmla="*/ 2827421 w 4488781"/>
              <a:gd name="connsiteY55" fmla="*/ 156410 h 6391400"/>
              <a:gd name="connsiteX56" fmla="*/ 2610852 w 4488781"/>
              <a:gd name="connsiteY56" fmla="*/ 336884 h 6391400"/>
              <a:gd name="connsiteX57" fmla="*/ 2478505 w 4488781"/>
              <a:gd name="connsiteY57" fmla="*/ 132347 h 6391400"/>
              <a:gd name="connsiteX58" fmla="*/ 2310063 w 4488781"/>
              <a:gd name="connsiteY58" fmla="*/ 228600 h 6391400"/>
              <a:gd name="connsiteX59" fmla="*/ 2213810 w 4488781"/>
              <a:gd name="connsiteY59" fmla="*/ 360947 h 6391400"/>
              <a:gd name="connsiteX60" fmla="*/ 2141621 w 4488781"/>
              <a:gd name="connsiteY60" fmla="*/ 120315 h 6391400"/>
              <a:gd name="connsiteX61" fmla="*/ 1973179 w 4488781"/>
              <a:gd name="connsiteY61" fmla="*/ 180473 h 6391400"/>
              <a:gd name="connsiteX62" fmla="*/ 1973179 w 4488781"/>
              <a:gd name="connsiteY62" fmla="*/ 180473 h 6391400"/>
              <a:gd name="connsiteX63" fmla="*/ 1684421 w 4488781"/>
              <a:gd name="connsiteY63" fmla="*/ 36094 h 6391400"/>
              <a:gd name="connsiteX64" fmla="*/ 1576137 w 4488781"/>
              <a:gd name="connsiteY64" fmla="*/ 204536 h 6391400"/>
              <a:gd name="connsiteX65" fmla="*/ 1443789 w 4488781"/>
              <a:gd name="connsiteY65" fmla="*/ 240631 h 6391400"/>
              <a:gd name="connsiteX66" fmla="*/ 1155031 w 4488781"/>
              <a:gd name="connsiteY66" fmla="*/ 0 h 6391400"/>
              <a:gd name="connsiteX67" fmla="*/ 1010652 w 4488781"/>
              <a:gd name="connsiteY67" fmla="*/ 120315 h 6391400"/>
              <a:gd name="connsiteX68" fmla="*/ 878305 w 4488781"/>
              <a:gd name="connsiteY68" fmla="*/ 12031 h 6391400"/>
              <a:gd name="connsiteX69" fmla="*/ 818147 w 4488781"/>
              <a:gd name="connsiteY69" fmla="*/ 156410 h 6391400"/>
              <a:gd name="connsiteX70" fmla="*/ 709863 w 4488781"/>
              <a:gd name="connsiteY70" fmla="*/ 96252 h 6391400"/>
              <a:gd name="connsiteX71" fmla="*/ 493295 w 4488781"/>
              <a:gd name="connsiteY71" fmla="*/ 397042 h 6391400"/>
              <a:gd name="connsiteX72" fmla="*/ 204537 w 4488781"/>
              <a:gd name="connsiteY72" fmla="*/ 505326 h 6391400"/>
              <a:gd name="connsiteX73" fmla="*/ 0 w 4488781"/>
              <a:gd name="connsiteY73" fmla="*/ 625642 h 6391400"/>
              <a:gd name="connsiteX74" fmla="*/ 541421 w 4488781"/>
              <a:gd name="connsiteY74" fmla="*/ 938463 h 6391400"/>
              <a:gd name="connsiteX75" fmla="*/ 204537 w 4488781"/>
              <a:gd name="connsiteY75" fmla="*/ 1082842 h 6391400"/>
              <a:gd name="connsiteX76" fmla="*/ 469231 w 4488781"/>
              <a:gd name="connsiteY76" fmla="*/ 1275347 h 6391400"/>
              <a:gd name="connsiteX77" fmla="*/ 156410 w 4488781"/>
              <a:gd name="connsiteY77" fmla="*/ 1323473 h 6391400"/>
              <a:gd name="connsiteX78" fmla="*/ 709863 w 4488781"/>
              <a:gd name="connsiteY78" fmla="*/ 1624263 h 6391400"/>
              <a:gd name="connsiteX79" fmla="*/ 709863 w 4488781"/>
              <a:gd name="connsiteY79" fmla="*/ 1720515 h 6391400"/>
              <a:gd name="connsiteX80" fmla="*/ 998621 w 4488781"/>
              <a:gd name="connsiteY80" fmla="*/ 1684421 h 6391400"/>
              <a:gd name="connsiteX81" fmla="*/ 1251284 w 4488781"/>
              <a:gd name="connsiteY81" fmla="*/ 1973179 h 6391400"/>
              <a:gd name="connsiteX82" fmla="*/ 1443789 w 4488781"/>
              <a:gd name="connsiteY82" fmla="*/ 1792705 h 6391400"/>
              <a:gd name="connsiteX83" fmla="*/ 1475247 w 4488781"/>
              <a:gd name="connsiteY83" fmla="*/ 2150895 h 6391400"/>
              <a:gd name="connsiteX84" fmla="*/ 1731545 w 4488781"/>
              <a:gd name="connsiteY84" fmla="*/ 2030955 h 6391400"/>
              <a:gd name="connsiteX85" fmla="*/ 1479884 w 4488781"/>
              <a:gd name="connsiteY85" fmla="*/ 2622884 h 6391400"/>
              <a:gd name="connsiteX86" fmla="*/ 1593306 w 4488781"/>
              <a:gd name="connsiteY86" fmla="*/ 2757112 h 6391400"/>
              <a:gd name="connsiteX87" fmla="*/ 1410828 w 4488781"/>
              <a:gd name="connsiteY87" fmla="*/ 3202656 h 6391400"/>
              <a:gd name="connsiteX88" fmla="*/ 1496302 w 4488781"/>
              <a:gd name="connsiteY88" fmla="*/ 3305299 h 6391400"/>
              <a:gd name="connsiteX89" fmla="*/ 1610852 w 4488781"/>
              <a:gd name="connsiteY89" fmla="*/ 3176211 h 6391400"/>
              <a:gd name="connsiteX90" fmla="*/ 1636295 w 4488781"/>
              <a:gd name="connsiteY90" fmla="*/ 3441031 h 6391400"/>
              <a:gd name="connsiteX91" fmla="*/ 1708985 w 4488781"/>
              <a:gd name="connsiteY91" fmla="*/ 3614737 h 6391400"/>
              <a:gd name="connsiteX92" fmla="*/ 1588168 w 4488781"/>
              <a:gd name="connsiteY92" fmla="*/ 3934326 h 6391400"/>
              <a:gd name="connsiteX93" fmla="*/ 1699209 w 4488781"/>
              <a:gd name="connsiteY93" fmla="*/ 4093117 h 6391400"/>
              <a:gd name="connsiteX94" fmla="*/ 1696452 w 4488781"/>
              <a:gd name="connsiteY94" fmla="*/ 4331368 h 6391400"/>
              <a:gd name="connsiteX95" fmla="*/ 1660483 w 4488781"/>
              <a:gd name="connsiteY95" fmla="*/ 4672388 h 6391400"/>
              <a:gd name="connsiteX96" fmla="*/ 1754480 w 4488781"/>
              <a:gd name="connsiteY96" fmla="*/ 4814511 h 6391400"/>
              <a:gd name="connsiteX97" fmla="*/ 1732547 w 4488781"/>
              <a:gd name="connsiteY97" fmla="*/ 5161547 h 6391400"/>
              <a:gd name="connsiteX98" fmla="*/ 1818022 w 4488781"/>
              <a:gd name="connsiteY98" fmla="*/ 5267199 h 6391400"/>
              <a:gd name="connsiteX99" fmla="*/ 1872289 w 4488781"/>
              <a:gd name="connsiteY99" fmla="*/ 5409071 h 6391400"/>
              <a:gd name="connsiteX100" fmla="*/ 1838826 w 4488781"/>
              <a:gd name="connsiteY100" fmla="*/ 5709109 h 6391400"/>
              <a:gd name="connsiteX101" fmla="*/ 1887078 w 4488781"/>
              <a:gd name="connsiteY101" fmla="*/ 5731543 h 6391400"/>
              <a:gd name="connsiteX102" fmla="*/ 1876926 w 4488781"/>
              <a:gd name="connsiteY102" fmla="*/ 5859379 h 6391400"/>
              <a:gd name="connsiteX103" fmla="*/ 1828800 w 4488781"/>
              <a:gd name="connsiteY103" fmla="*/ 6063915 h 6391400"/>
              <a:gd name="connsiteX104" fmla="*/ 1826669 w 4488781"/>
              <a:gd name="connsiteY104" fmla="*/ 6158288 h 6391400"/>
              <a:gd name="connsiteX105" fmla="*/ 1804235 w 4488781"/>
              <a:gd name="connsiteY105" fmla="*/ 6237622 h 6391400"/>
              <a:gd name="connsiteX106" fmla="*/ 1864895 w 4488781"/>
              <a:gd name="connsiteY106" fmla="*/ 6391400 h 6391400"/>
              <a:gd name="connsiteX0" fmla="*/ 1864895 w 4488781"/>
              <a:gd name="connsiteY0" fmla="*/ 6391400 h 6391400"/>
              <a:gd name="connsiteX1" fmla="*/ 2273717 w 4488781"/>
              <a:gd name="connsiteY1" fmla="*/ 6386513 h 6391400"/>
              <a:gd name="connsiteX2" fmla="*/ 2229978 w 4488781"/>
              <a:gd name="connsiteY2" fmla="*/ 6283993 h 6391400"/>
              <a:gd name="connsiteX3" fmla="*/ 2265697 w 4488781"/>
              <a:gd name="connsiteY3" fmla="*/ 6188743 h 6391400"/>
              <a:gd name="connsiteX4" fmla="*/ 2237873 w 4488781"/>
              <a:gd name="connsiteY4" fmla="*/ 6075947 h 6391400"/>
              <a:gd name="connsiteX5" fmla="*/ 2295149 w 4488781"/>
              <a:gd name="connsiteY5" fmla="*/ 6023183 h 6391400"/>
              <a:gd name="connsiteX6" fmla="*/ 2268078 w 4488781"/>
              <a:gd name="connsiteY6" fmla="*/ 5783931 h 6391400"/>
              <a:gd name="connsiteX7" fmla="*/ 2307807 w 4488781"/>
              <a:gd name="connsiteY7" fmla="*/ 5663865 h 6391400"/>
              <a:gd name="connsiteX8" fmla="*/ 2277603 w 4488781"/>
              <a:gd name="connsiteY8" fmla="*/ 5457699 h 6391400"/>
              <a:gd name="connsiteX9" fmla="*/ 2280360 w 4488781"/>
              <a:gd name="connsiteY9" fmla="*/ 5212807 h 6391400"/>
              <a:gd name="connsiteX10" fmla="*/ 2365709 w 4488781"/>
              <a:gd name="connsiteY10" fmla="*/ 5168064 h 6391400"/>
              <a:gd name="connsiteX11" fmla="*/ 2346282 w 4488781"/>
              <a:gd name="connsiteY11" fmla="*/ 5009648 h 6391400"/>
              <a:gd name="connsiteX12" fmla="*/ 2285498 w 4488781"/>
              <a:gd name="connsiteY12" fmla="*/ 4978317 h 6391400"/>
              <a:gd name="connsiteX13" fmla="*/ 2310063 w 4488781"/>
              <a:gd name="connsiteY13" fmla="*/ 4836694 h 6391400"/>
              <a:gd name="connsiteX14" fmla="*/ 2495926 w 4488781"/>
              <a:gd name="connsiteY14" fmla="*/ 4631531 h 6391400"/>
              <a:gd name="connsiteX15" fmla="*/ 2370345 w 4488781"/>
              <a:gd name="connsiteY15" fmla="*/ 4484144 h 6391400"/>
              <a:gd name="connsiteX16" fmla="*/ 2320465 w 4488781"/>
              <a:gd name="connsiteY16" fmla="*/ 4200399 h 6391400"/>
              <a:gd name="connsiteX17" fmla="*/ 2344152 w 4488781"/>
              <a:gd name="connsiteY17" fmla="*/ 3821279 h 6391400"/>
              <a:gd name="connsiteX18" fmla="*/ 2446672 w 4488781"/>
              <a:gd name="connsiteY18" fmla="*/ 3831306 h 6391400"/>
              <a:gd name="connsiteX19" fmla="*/ 2523748 w 4488781"/>
              <a:gd name="connsiteY19" fmla="*/ 3717757 h 6391400"/>
              <a:gd name="connsiteX20" fmla="*/ 2430003 w 4488781"/>
              <a:gd name="connsiteY20" fmla="*/ 3382754 h 6391400"/>
              <a:gd name="connsiteX21" fmla="*/ 2531769 w 4488781"/>
              <a:gd name="connsiteY21" fmla="*/ 3157036 h 6391400"/>
              <a:gd name="connsiteX22" fmla="*/ 2481262 w 4488781"/>
              <a:gd name="connsiteY22" fmla="*/ 3030579 h 6391400"/>
              <a:gd name="connsiteX23" fmla="*/ 2513347 w 4488781"/>
              <a:gd name="connsiteY23" fmla="*/ 2893093 h 6391400"/>
              <a:gd name="connsiteX24" fmla="*/ 2476124 w 4488781"/>
              <a:gd name="connsiteY24" fmla="*/ 2688682 h 6391400"/>
              <a:gd name="connsiteX25" fmla="*/ 2563227 w 4488781"/>
              <a:gd name="connsiteY25" fmla="*/ 2791702 h 6391400"/>
              <a:gd name="connsiteX26" fmla="*/ 2632409 w 4488781"/>
              <a:gd name="connsiteY26" fmla="*/ 2631156 h 6391400"/>
              <a:gd name="connsiteX27" fmla="*/ 2543175 w 4488781"/>
              <a:gd name="connsiteY27" fmla="*/ 2442410 h 6391400"/>
              <a:gd name="connsiteX28" fmla="*/ 2610852 w 4488781"/>
              <a:gd name="connsiteY28" fmla="*/ 2261936 h 6391400"/>
              <a:gd name="connsiteX29" fmla="*/ 2514600 w 4488781"/>
              <a:gd name="connsiteY29" fmla="*/ 2189747 h 6391400"/>
              <a:gd name="connsiteX30" fmla="*/ 2567865 w 4488781"/>
              <a:gd name="connsiteY30" fmla="*/ 1910640 h 6391400"/>
              <a:gd name="connsiteX31" fmla="*/ 2625892 w 4488781"/>
              <a:gd name="connsiteY31" fmla="*/ 1652838 h 6391400"/>
              <a:gd name="connsiteX32" fmla="*/ 2837197 w 4488781"/>
              <a:gd name="connsiteY32" fmla="*/ 1600074 h 6391400"/>
              <a:gd name="connsiteX33" fmla="*/ 3018046 w 4488781"/>
              <a:gd name="connsiteY33" fmla="*/ 1473241 h 6391400"/>
              <a:gd name="connsiteX34" fmla="*/ 3330993 w 4488781"/>
              <a:gd name="connsiteY34" fmla="*/ 1600576 h 6391400"/>
              <a:gd name="connsiteX35" fmla="*/ 3284621 w 4488781"/>
              <a:gd name="connsiteY35" fmla="*/ 1371600 h 6391400"/>
              <a:gd name="connsiteX36" fmla="*/ 3655595 w 4488781"/>
              <a:gd name="connsiteY36" fmla="*/ 1402681 h 6391400"/>
              <a:gd name="connsiteX37" fmla="*/ 3877176 w 4488781"/>
              <a:gd name="connsiteY37" fmla="*/ 1308559 h 6391400"/>
              <a:gd name="connsiteX38" fmla="*/ 3840956 w 4488781"/>
              <a:gd name="connsiteY38" fmla="*/ 1205037 h 6391400"/>
              <a:gd name="connsiteX39" fmla="*/ 4184858 w 4488781"/>
              <a:gd name="connsiteY39" fmla="*/ 1145631 h 6391400"/>
              <a:gd name="connsiteX40" fmla="*/ 4488781 w 4488781"/>
              <a:gd name="connsiteY40" fmla="*/ 956887 h 6391400"/>
              <a:gd name="connsiteX41" fmla="*/ 4373103 w 4488781"/>
              <a:gd name="connsiteY41" fmla="*/ 869031 h 6391400"/>
              <a:gd name="connsiteX42" fmla="*/ 4223460 w 4488781"/>
              <a:gd name="connsiteY42" fmla="*/ 916028 h 6391400"/>
              <a:gd name="connsiteX43" fmla="*/ 3741821 w 4488781"/>
              <a:gd name="connsiteY43" fmla="*/ 1058779 h 6391400"/>
              <a:gd name="connsiteX44" fmla="*/ 3693695 w 4488781"/>
              <a:gd name="connsiteY44" fmla="*/ 1010652 h 6391400"/>
              <a:gd name="connsiteX45" fmla="*/ 3699209 w 4488781"/>
              <a:gd name="connsiteY45" fmla="*/ 923799 h 6391400"/>
              <a:gd name="connsiteX46" fmla="*/ 3887328 w 4488781"/>
              <a:gd name="connsiteY46" fmla="*/ 885699 h 6391400"/>
              <a:gd name="connsiteX47" fmla="*/ 4042610 w 4488781"/>
              <a:gd name="connsiteY47" fmla="*/ 745957 h 6391400"/>
              <a:gd name="connsiteX48" fmla="*/ 3886200 w 4488781"/>
              <a:gd name="connsiteY48" fmla="*/ 637673 h 6391400"/>
              <a:gd name="connsiteX49" fmla="*/ 3886200 w 4488781"/>
              <a:gd name="connsiteY49" fmla="*/ 637673 h 6391400"/>
              <a:gd name="connsiteX50" fmla="*/ 3636043 w 4488781"/>
              <a:gd name="connsiteY50" fmla="*/ 570747 h 6391400"/>
              <a:gd name="connsiteX51" fmla="*/ 3707607 w 4488781"/>
              <a:gd name="connsiteY51" fmla="*/ 329238 h 6391400"/>
              <a:gd name="connsiteX52" fmla="*/ 3342147 w 4488781"/>
              <a:gd name="connsiteY52" fmla="*/ 253917 h 6391400"/>
              <a:gd name="connsiteX53" fmla="*/ 3176337 w 4488781"/>
              <a:gd name="connsiteY53" fmla="*/ 457200 h 6391400"/>
              <a:gd name="connsiteX54" fmla="*/ 2959768 w 4488781"/>
              <a:gd name="connsiteY54" fmla="*/ 300789 h 6391400"/>
              <a:gd name="connsiteX55" fmla="*/ 2827421 w 4488781"/>
              <a:gd name="connsiteY55" fmla="*/ 156410 h 6391400"/>
              <a:gd name="connsiteX56" fmla="*/ 2610852 w 4488781"/>
              <a:gd name="connsiteY56" fmla="*/ 336884 h 6391400"/>
              <a:gd name="connsiteX57" fmla="*/ 2478505 w 4488781"/>
              <a:gd name="connsiteY57" fmla="*/ 132347 h 6391400"/>
              <a:gd name="connsiteX58" fmla="*/ 2310063 w 4488781"/>
              <a:gd name="connsiteY58" fmla="*/ 228600 h 6391400"/>
              <a:gd name="connsiteX59" fmla="*/ 2213810 w 4488781"/>
              <a:gd name="connsiteY59" fmla="*/ 360947 h 6391400"/>
              <a:gd name="connsiteX60" fmla="*/ 2141621 w 4488781"/>
              <a:gd name="connsiteY60" fmla="*/ 120315 h 6391400"/>
              <a:gd name="connsiteX61" fmla="*/ 1973179 w 4488781"/>
              <a:gd name="connsiteY61" fmla="*/ 180473 h 6391400"/>
              <a:gd name="connsiteX62" fmla="*/ 1973179 w 4488781"/>
              <a:gd name="connsiteY62" fmla="*/ 180473 h 6391400"/>
              <a:gd name="connsiteX63" fmla="*/ 1684421 w 4488781"/>
              <a:gd name="connsiteY63" fmla="*/ 36094 h 6391400"/>
              <a:gd name="connsiteX64" fmla="*/ 1576137 w 4488781"/>
              <a:gd name="connsiteY64" fmla="*/ 204536 h 6391400"/>
              <a:gd name="connsiteX65" fmla="*/ 1443789 w 4488781"/>
              <a:gd name="connsiteY65" fmla="*/ 240631 h 6391400"/>
              <a:gd name="connsiteX66" fmla="*/ 1155031 w 4488781"/>
              <a:gd name="connsiteY66" fmla="*/ 0 h 6391400"/>
              <a:gd name="connsiteX67" fmla="*/ 1010652 w 4488781"/>
              <a:gd name="connsiteY67" fmla="*/ 120315 h 6391400"/>
              <a:gd name="connsiteX68" fmla="*/ 878305 w 4488781"/>
              <a:gd name="connsiteY68" fmla="*/ 12031 h 6391400"/>
              <a:gd name="connsiteX69" fmla="*/ 818147 w 4488781"/>
              <a:gd name="connsiteY69" fmla="*/ 156410 h 6391400"/>
              <a:gd name="connsiteX70" fmla="*/ 709863 w 4488781"/>
              <a:gd name="connsiteY70" fmla="*/ 96252 h 6391400"/>
              <a:gd name="connsiteX71" fmla="*/ 493295 w 4488781"/>
              <a:gd name="connsiteY71" fmla="*/ 397042 h 6391400"/>
              <a:gd name="connsiteX72" fmla="*/ 204537 w 4488781"/>
              <a:gd name="connsiteY72" fmla="*/ 505326 h 6391400"/>
              <a:gd name="connsiteX73" fmla="*/ 0 w 4488781"/>
              <a:gd name="connsiteY73" fmla="*/ 625642 h 6391400"/>
              <a:gd name="connsiteX74" fmla="*/ 541421 w 4488781"/>
              <a:gd name="connsiteY74" fmla="*/ 938463 h 6391400"/>
              <a:gd name="connsiteX75" fmla="*/ 204537 w 4488781"/>
              <a:gd name="connsiteY75" fmla="*/ 1082842 h 6391400"/>
              <a:gd name="connsiteX76" fmla="*/ 469231 w 4488781"/>
              <a:gd name="connsiteY76" fmla="*/ 1275347 h 6391400"/>
              <a:gd name="connsiteX77" fmla="*/ 156410 w 4488781"/>
              <a:gd name="connsiteY77" fmla="*/ 1323473 h 6391400"/>
              <a:gd name="connsiteX78" fmla="*/ 709863 w 4488781"/>
              <a:gd name="connsiteY78" fmla="*/ 1624263 h 6391400"/>
              <a:gd name="connsiteX79" fmla="*/ 709863 w 4488781"/>
              <a:gd name="connsiteY79" fmla="*/ 1720515 h 6391400"/>
              <a:gd name="connsiteX80" fmla="*/ 998621 w 4488781"/>
              <a:gd name="connsiteY80" fmla="*/ 1684421 h 6391400"/>
              <a:gd name="connsiteX81" fmla="*/ 1251284 w 4488781"/>
              <a:gd name="connsiteY81" fmla="*/ 1973179 h 6391400"/>
              <a:gd name="connsiteX82" fmla="*/ 1443789 w 4488781"/>
              <a:gd name="connsiteY82" fmla="*/ 1792705 h 6391400"/>
              <a:gd name="connsiteX83" fmla="*/ 1475247 w 4488781"/>
              <a:gd name="connsiteY83" fmla="*/ 2150895 h 6391400"/>
              <a:gd name="connsiteX84" fmla="*/ 1731545 w 4488781"/>
              <a:gd name="connsiteY84" fmla="*/ 2030955 h 6391400"/>
              <a:gd name="connsiteX85" fmla="*/ 1479884 w 4488781"/>
              <a:gd name="connsiteY85" fmla="*/ 2622884 h 6391400"/>
              <a:gd name="connsiteX86" fmla="*/ 1593306 w 4488781"/>
              <a:gd name="connsiteY86" fmla="*/ 2757112 h 6391400"/>
              <a:gd name="connsiteX87" fmla="*/ 1410828 w 4488781"/>
              <a:gd name="connsiteY87" fmla="*/ 3202656 h 6391400"/>
              <a:gd name="connsiteX88" fmla="*/ 1496302 w 4488781"/>
              <a:gd name="connsiteY88" fmla="*/ 3305299 h 6391400"/>
              <a:gd name="connsiteX89" fmla="*/ 1610852 w 4488781"/>
              <a:gd name="connsiteY89" fmla="*/ 3176211 h 6391400"/>
              <a:gd name="connsiteX90" fmla="*/ 1636295 w 4488781"/>
              <a:gd name="connsiteY90" fmla="*/ 3441031 h 6391400"/>
              <a:gd name="connsiteX91" fmla="*/ 1708985 w 4488781"/>
              <a:gd name="connsiteY91" fmla="*/ 3614737 h 6391400"/>
              <a:gd name="connsiteX92" fmla="*/ 1588168 w 4488781"/>
              <a:gd name="connsiteY92" fmla="*/ 3934326 h 6391400"/>
              <a:gd name="connsiteX93" fmla="*/ 1699209 w 4488781"/>
              <a:gd name="connsiteY93" fmla="*/ 4093117 h 6391400"/>
              <a:gd name="connsiteX94" fmla="*/ 1696452 w 4488781"/>
              <a:gd name="connsiteY94" fmla="*/ 4331368 h 6391400"/>
              <a:gd name="connsiteX95" fmla="*/ 1660483 w 4488781"/>
              <a:gd name="connsiteY95" fmla="*/ 4672388 h 6391400"/>
              <a:gd name="connsiteX96" fmla="*/ 1754480 w 4488781"/>
              <a:gd name="connsiteY96" fmla="*/ 4814511 h 6391400"/>
              <a:gd name="connsiteX97" fmla="*/ 1732547 w 4488781"/>
              <a:gd name="connsiteY97" fmla="*/ 5161547 h 6391400"/>
              <a:gd name="connsiteX98" fmla="*/ 1818022 w 4488781"/>
              <a:gd name="connsiteY98" fmla="*/ 5267199 h 6391400"/>
              <a:gd name="connsiteX99" fmla="*/ 1872289 w 4488781"/>
              <a:gd name="connsiteY99" fmla="*/ 5409071 h 6391400"/>
              <a:gd name="connsiteX100" fmla="*/ 1838826 w 4488781"/>
              <a:gd name="connsiteY100" fmla="*/ 5709109 h 6391400"/>
              <a:gd name="connsiteX101" fmla="*/ 1887078 w 4488781"/>
              <a:gd name="connsiteY101" fmla="*/ 5731543 h 6391400"/>
              <a:gd name="connsiteX102" fmla="*/ 1876926 w 4488781"/>
              <a:gd name="connsiteY102" fmla="*/ 5859379 h 6391400"/>
              <a:gd name="connsiteX103" fmla="*/ 1828800 w 4488781"/>
              <a:gd name="connsiteY103" fmla="*/ 6063915 h 6391400"/>
              <a:gd name="connsiteX104" fmla="*/ 1826669 w 4488781"/>
              <a:gd name="connsiteY104" fmla="*/ 6158288 h 6391400"/>
              <a:gd name="connsiteX105" fmla="*/ 1804235 w 4488781"/>
              <a:gd name="connsiteY105" fmla="*/ 6237622 h 6391400"/>
              <a:gd name="connsiteX106" fmla="*/ 1864895 w 4488781"/>
              <a:gd name="connsiteY106" fmla="*/ 6391400 h 6391400"/>
              <a:gd name="connsiteX0" fmla="*/ 1864895 w 4488781"/>
              <a:gd name="connsiteY0" fmla="*/ 6391400 h 6391400"/>
              <a:gd name="connsiteX1" fmla="*/ 2273717 w 4488781"/>
              <a:gd name="connsiteY1" fmla="*/ 6386513 h 6391400"/>
              <a:gd name="connsiteX2" fmla="*/ 2229978 w 4488781"/>
              <a:gd name="connsiteY2" fmla="*/ 6283993 h 6391400"/>
              <a:gd name="connsiteX3" fmla="*/ 2265697 w 4488781"/>
              <a:gd name="connsiteY3" fmla="*/ 6188743 h 6391400"/>
              <a:gd name="connsiteX4" fmla="*/ 2237873 w 4488781"/>
              <a:gd name="connsiteY4" fmla="*/ 6075947 h 6391400"/>
              <a:gd name="connsiteX5" fmla="*/ 2295149 w 4488781"/>
              <a:gd name="connsiteY5" fmla="*/ 6023183 h 6391400"/>
              <a:gd name="connsiteX6" fmla="*/ 2268078 w 4488781"/>
              <a:gd name="connsiteY6" fmla="*/ 5783931 h 6391400"/>
              <a:gd name="connsiteX7" fmla="*/ 2307807 w 4488781"/>
              <a:gd name="connsiteY7" fmla="*/ 5663865 h 6391400"/>
              <a:gd name="connsiteX8" fmla="*/ 2277603 w 4488781"/>
              <a:gd name="connsiteY8" fmla="*/ 5457699 h 6391400"/>
              <a:gd name="connsiteX9" fmla="*/ 2280360 w 4488781"/>
              <a:gd name="connsiteY9" fmla="*/ 5212807 h 6391400"/>
              <a:gd name="connsiteX10" fmla="*/ 2365709 w 4488781"/>
              <a:gd name="connsiteY10" fmla="*/ 5168064 h 6391400"/>
              <a:gd name="connsiteX11" fmla="*/ 2346282 w 4488781"/>
              <a:gd name="connsiteY11" fmla="*/ 5009648 h 6391400"/>
              <a:gd name="connsiteX12" fmla="*/ 2285498 w 4488781"/>
              <a:gd name="connsiteY12" fmla="*/ 4978317 h 6391400"/>
              <a:gd name="connsiteX13" fmla="*/ 2310063 w 4488781"/>
              <a:gd name="connsiteY13" fmla="*/ 4836694 h 6391400"/>
              <a:gd name="connsiteX14" fmla="*/ 2495926 w 4488781"/>
              <a:gd name="connsiteY14" fmla="*/ 4631531 h 6391400"/>
              <a:gd name="connsiteX15" fmla="*/ 2370345 w 4488781"/>
              <a:gd name="connsiteY15" fmla="*/ 4484144 h 6391400"/>
              <a:gd name="connsiteX16" fmla="*/ 2320465 w 4488781"/>
              <a:gd name="connsiteY16" fmla="*/ 4200399 h 6391400"/>
              <a:gd name="connsiteX17" fmla="*/ 2344152 w 4488781"/>
              <a:gd name="connsiteY17" fmla="*/ 3821279 h 6391400"/>
              <a:gd name="connsiteX18" fmla="*/ 2446672 w 4488781"/>
              <a:gd name="connsiteY18" fmla="*/ 3831306 h 6391400"/>
              <a:gd name="connsiteX19" fmla="*/ 2523748 w 4488781"/>
              <a:gd name="connsiteY19" fmla="*/ 3717757 h 6391400"/>
              <a:gd name="connsiteX20" fmla="*/ 2430003 w 4488781"/>
              <a:gd name="connsiteY20" fmla="*/ 3382754 h 6391400"/>
              <a:gd name="connsiteX21" fmla="*/ 2531769 w 4488781"/>
              <a:gd name="connsiteY21" fmla="*/ 3157036 h 6391400"/>
              <a:gd name="connsiteX22" fmla="*/ 2481262 w 4488781"/>
              <a:gd name="connsiteY22" fmla="*/ 3030579 h 6391400"/>
              <a:gd name="connsiteX23" fmla="*/ 2513347 w 4488781"/>
              <a:gd name="connsiteY23" fmla="*/ 2893093 h 6391400"/>
              <a:gd name="connsiteX24" fmla="*/ 2476124 w 4488781"/>
              <a:gd name="connsiteY24" fmla="*/ 2688682 h 6391400"/>
              <a:gd name="connsiteX25" fmla="*/ 2563227 w 4488781"/>
              <a:gd name="connsiteY25" fmla="*/ 2791702 h 6391400"/>
              <a:gd name="connsiteX26" fmla="*/ 2632409 w 4488781"/>
              <a:gd name="connsiteY26" fmla="*/ 2631156 h 6391400"/>
              <a:gd name="connsiteX27" fmla="*/ 2543175 w 4488781"/>
              <a:gd name="connsiteY27" fmla="*/ 2442410 h 6391400"/>
              <a:gd name="connsiteX28" fmla="*/ 2610852 w 4488781"/>
              <a:gd name="connsiteY28" fmla="*/ 2261936 h 6391400"/>
              <a:gd name="connsiteX29" fmla="*/ 2514600 w 4488781"/>
              <a:gd name="connsiteY29" fmla="*/ 2189747 h 6391400"/>
              <a:gd name="connsiteX30" fmla="*/ 2567865 w 4488781"/>
              <a:gd name="connsiteY30" fmla="*/ 1910640 h 6391400"/>
              <a:gd name="connsiteX31" fmla="*/ 2625892 w 4488781"/>
              <a:gd name="connsiteY31" fmla="*/ 1652838 h 6391400"/>
              <a:gd name="connsiteX32" fmla="*/ 2837197 w 4488781"/>
              <a:gd name="connsiteY32" fmla="*/ 1600074 h 6391400"/>
              <a:gd name="connsiteX33" fmla="*/ 3018046 w 4488781"/>
              <a:gd name="connsiteY33" fmla="*/ 1473241 h 6391400"/>
              <a:gd name="connsiteX34" fmla="*/ 3330993 w 4488781"/>
              <a:gd name="connsiteY34" fmla="*/ 1600576 h 6391400"/>
              <a:gd name="connsiteX35" fmla="*/ 3284621 w 4488781"/>
              <a:gd name="connsiteY35" fmla="*/ 1371600 h 6391400"/>
              <a:gd name="connsiteX36" fmla="*/ 3655595 w 4488781"/>
              <a:gd name="connsiteY36" fmla="*/ 1402681 h 6391400"/>
              <a:gd name="connsiteX37" fmla="*/ 3877176 w 4488781"/>
              <a:gd name="connsiteY37" fmla="*/ 1308559 h 6391400"/>
              <a:gd name="connsiteX38" fmla="*/ 3840956 w 4488781"/>
              <a:gd name="connsiteY38" fmla="*/ 1205037 h 6391400"/>
              <a:gd name="connsiteX39" fmla="*/ 4184858 w 4488781"/>
              <a:gd name="connsiteY39" fmla="*/ 1145631 h 6391400"/>
              <a:gd name="connsiteX40" fmla="*/ 4488781 w 4488781"/>
              <a:gd name="connsiteY40" fmla="*/ 956887 h 6391400"/>
              <a:gd name="connsiteX41" fmla="*/ 4373103 w 4488781"/>
              <a:gd name="connsiteY41" fmla="*/ 869031 h 6391400"/>
              <a:gd name="connsiteX42" fmla="*/ 4223460 w 4488781"/>
              <a:gd name="connsiteY42" fmla="*/ 916028 h 6391400"/>
              <a:gd name="connsiteX43" fmla="*/ 3741821 w 4488781"/>
              <a:gd name="connsiteY43" fmla="*/ 1058779 h 6391400"/>
              <a:gd name="connsiteX44" fmla="*/ 3693695 w 4488781"/>
              <a:gd name="connsiteY44" fmla="*/ 1010652 h 6391400"/>
              <a:gd name="connsiteX45" fmla="*/ 3699209 w 4488781"/>
              <a:gd name="connsiteY45" fmla="*/ 923799 h 6391400"/>
              <a:gd name="connsiteX46" fmla="*/ 3887328 w 4488781"/>
              <a:gd name="connsiteY46" fmla="*/ 885699 h 6391400"/>
              <a:gd name="connsiteX47" fmla="*/ 4042610 w 4488781"/>
              <a:gd name="connsiteY47" fmla="*/ 745957 h 6391400"/>
              <a:gd name="connsiteX48" fmla="*/ 3886200 w 4488781"/>
              <a:gd name="connsiteY48" fmla="*/ 637673 h 6391400"/>
              <a:gd name="connsiteX49" fmla="*/ 3886200 w 4488781"/>
              <a:gd name="connsiteY49" fmla="*/ 637673 h 6391400"/>
              <a:gd name="connsiteX50" fmla="*/ 3636043 w 4488781"/>
              <a:gd name="connsiteY50" fmla="*/ 570747 h 6391400"/>
              <a:gd name="connsiteX51" fmla="*/ 3707607 w 4488781"/>
              <a:gd name="connsiteY51" fmla="*/ 329238 h 6391400"/>
              <a:gd name="connsiteX52" fmla="*/ 3465847 w 4488781"/>
              <a:gd name="connsiteY52" fmla="*/ 383256 h 6391400"/>
              <a:gd name="connsiteX53" fmla="*/ 3342147 w 4488781"/>
              <a:gd name="connsiteY53" fmla="*/ 253917 h 6391400"/>
              <a:gd name="connsiteX54" fmla="*/ 3176337 w 4488781"/>
              <a:gd name="connsiteY54" fmla="*/ 457200 h 6391400"/>
              <a:gd name="connsiteX55" fmla="*/ 2959768 w 4488781"/>
              <a:gd name="connsiteY55" fmla="*/ 300789 h 6391400"/>
              <a:gd name="connsiteX56" fmla="*/ 2827421 w 4488781"/>
              <a:gd name="connsiteY56" fmla="*/ 156410 h 6391400"/>
              <a:gd name="connsiteX57" fmla="*/ 2610852 w 4488781"/>
              <a:gd name="connsiteY57" fmla="*/ 336884 h 6391400"/>
              <a:gd name="connsiteX58" fmla="*/ 2478505 w 4488781"/>
              <a:gd name="connsiteY58" fmla="*/ 132347 h 6391400"/>
              <a:gd name="connsiteX59" fmla="*/ 2310063 w 4488781"/>
              <a:gd name="connsiteY59" fmla="*/ 228600 h 6391400"/>
              <a:gd name="connsiteX60" fmla="*/ 2213810 w 4488781"/>
              <a:gd name="connsiteY60" fmla="*/ 360947 h 6391400"/>
              <a:gd name="connsiteX61" fmla="*/ 2141621 w 4488781"/>
              <a:gd name="connsiteY61" fmla="*/ 120315 h 6391400"/>
              <a:gd name="connsiteX62" fmla="*/ 1973179 w 4488781"/>
              <a:gd name="connsiteY62" fmla="*/ 180473 h 6391400"/>
              <a:gd name="connsiteX63" fmla="*/ 1973179 w 4488781"/>
              <a:gd name="connsiteY63" fmla="*/ 180473 h 6391400"/>
              <a:gd name="connsiteX64" fmla="*/ 1684421 w 4488781"/>
              <a:gd name="connsiteY64" fmla="*/ 36094 h 6391400"/>
              <a:gd name="connsiteX65" fmla="*/ 1576137 w 4488781"/>
              <a:gd name="connsiteY65" fmla="*/ 204536 h 6391400"/>
              <a:gd name="connsiteX66" fmla="*/ 1443789 w 4488781"/>
              <a:gd name="connsiteY66" fmla="*/ 240631 h 6391400"/>
              <a:gd name="connsiteX67" fmla="*/ 1155031 w 4488781"/>
              <a:gd name="connsiteY67" fmla="*/ 0 h 6391400"/>
              <a:gd name="connsiteX68" fmla="*/ 1010652 w 4488781"/>
              <a:gd name="connsiteY68" fmla="*/ 120315 h 6391400"/>
              <a:gd name="connsiteX69" fmla="*/ 878305 w 4488781"/>
              <a:gd name="connsiteY69" fmla="*/ 12031 h 6391400"/>
              <a:gd name="connsiteX70" fmla="*/ 818147 w 4488781"/>
              <a:gd name="connsiteY70" fmla="*/ 156410 h 6391400"/>
              <a:gd name="connsiteX71" fmla="*/ 709863 w 4488781"/>
              <a:gd name="connsiteY71" fmla="*/ 96252 h 6391400"/>
              <a:gd name="connsiteX72" fmla="*/ 493295 w 4488781"/>
              <a:gd name="connsiteY72" fmla="*/ 397042 h 6391400"/>
              <a:gd name="connsiteX73" fmla="*/ 204537 w 4488781"/>
              <a:gd name="connsiteY73" fmla="*/ 505326 h 6391400"/>
              <a:gd name="connsiteX74" fmla="*/ 0 w 4488781"/>
              <a:gd name="connsiteY74" fmla="*/ 625642 h 6391400"/>
              <a:gd name="connsiteX75" fmla="*/ 541421 w 4488781"/>
              <a:gd name="connsiteY75" fmla="*/ 938463 h 6391400"/>
              <a:gd name="connsiteX76" fmla="*/ 204537 w 4488781"/>
              <a:gd name="connsiteY76" fmla="*/ 1082842 h 6391400"/>
              <a:gd name="connsiteX77" fmla="*/ 469231 w 4488781"/>
              <a:gd name="connsiteY77" fmla="*/ 1275347 h 6391400"/>
              <a:gd name="connsiteX78" fmla="*/ 156410 w 4488781"/>
              <a:gd name="connsiteY78" fmla="*/ 1323473 h 6391400"/>
              <a:gd name="connsiteX79" fmla="*/ 709863 w 4488781"/>
              <a:gd name="connsiteY79" fmla="*/ 1624263 h 6391400"/>
              <a:gd name="connsiteX80" fmla="*/ 709863 w 4488781"/>
              <a:gd name="connsiteY80" fmla="*/ 1720515 h 6391400"/>
              <a:gd name="connsiteX81" fmla="*/ 998621 w 4488781"/>
              <a:gd name="connsiteY81" fmla="*/ 1684421 h 6391400"/>
              <a:gd name="connsiteX82" fmla="*/ 1251284 w 4488781"/>
              <a:gd name="connsiteY82" fmla="*/ 1973179 h 6391400"/>
              <a:gd name="connsiteX83" fmla="*/ 1443789 w 4488781"/>
              <a:gd name="connsiteY83" fmla="*/ 1792705 h 6391400"/>
              <a:gd name="connsiteX84" fmla="*/ 1475247 w 4488781"/>
              <a:gd name="connsiteY84" fmla="*/ 2150895 h 6391400"/>
              <a:gd name="connsiteX85" fmla="*/ 1731545 w 4488781"/>
              <a:gd name="connsiteY85" fmla="*/ 2030955 h 6391400"/>
              <a:gd name="connsiteX86" fmla="*/ 1479884 w 4488781"/>
              <a:gd name="connsiteY86" fmla="*/ 2622884 h 6391400"/>
              <a:gd name="connsiteX87" fmla="*/ 1593306 w 4488781"/>
              <a:gd name="connsiteY87" fmla="*/ 2757112 h 6391400"/>
              <a:gd name="connsiteX88" fmla="*/ 1410828 w 4488781"/>
              <a:gd name="connsiteY88" fmla="*/ 3202656 h 6391400"/>
              <a:gd name="connsiteX89" fmla="*/ 1496302 w 4488781"/>
              <a:gd name="connsiteY89" fmla="*/ 3305299 h 6391400"/>
              <a:gd name="connsiteX90" fmla="*/ 1610852 w 4488781"/>
              <a:gd name="connsiteY90" fmla="*/ 3176211 h 6391400"/>
              <a:gd name="connsiteX91" fmla="*/ 1636295 w 4488781"/>
              <a:gd name="connsiteY91" fmla="*/ 3441031 h 6391400"/>
              <a:gd name="connsiteX92" fmla="*/ 1708985 w 4488781"/>
              <a:gd name="connsiteY92" fmla="*/ 3614737 h 6391400"/>
              <a:gd name="connsiteX93" fmla="*/ 1588168 w 4488781"/>
              <a:gd name="connsiteY93" fmla="*/ 3934326 h 6391400"/>
              <a:gd name="connsiteX94" fmla="*/ 1699209 w 4488781"/>
              <a:gd name="connsiteY94" fmla="*/ 4093117 h 6391400"/>
              <a:gd name="connsiteX95" fmla="*/ 1696452 w 4488781"/>
              <a:gd name="connsiteY95" fmla="*/ 4331368 h 6391400"/>
              <a:gd name="connsiteX96" fmla="*/ 1660483 w 4488781"/>
              <a:gd name="connsiteY96" fmla="*/ 4672388 h 6391400"/>
              <a:gd name="connsiteX97" fmla="*/ 1754480 w 4488781"/>
              <a:gd name="connsiteY97" fmla="*/ 4814511 h 6391400"/>
              <a:gd name="connsiteX98" fmla="*/ 1732547 w 4488781"/>
              <a:gd name="connsiteY98" fmla="*/ 5161547 h 6391400"/>
              <a:gd name="connsiteX99" fmla="*/ 1818022 w 4488781"/>
              <a:gd name="connsiteY99" fmla="*/ 5267199 h 6391400"/>
              <a:gd name="connsiteX100" fmla="*/ 1872289 w 4488781"/>
              <a:gd name="connsiteY100" fmla="*/ 5409071 h 6391400"/>
              <a:gd name="connsiteX101" fmla="*/ 1838826 w 4488781"/>
              <a:gd name="connsiteY101" fmla="*/ 5709109 h 6391400"/>
              <a:gd name="connsiteX102" fmla="*/ 1887078 w 4488781"/>
              <a:gd name="connsiteY102" fmla="*/ 5731543 h 6391400"/>
              <a:gd name="connsiteX103" fmla="*/ 1876926 w 4488781"/>
              <a:gd name="connsiteY103" fmla="*/ 5859379 h 6391400"/>
              <a:gd name="connsiteX104" fmla="*/ 1828800 w 4488781"/>
              <a:gd name="connsiteY104" fmla="*/ 6063915 h 6391400"/>
              <a:gd name="connsiteX105" fmla="*/ 1826669 w 4488781"/>
              <a:gd name="connsiteY105" fmla="*/ 6158288 h 6391400"/>
              <a:gd name="connsiteX106" fmla="*/ 1804235 w 4488781"/>
              <a:gd name="connsiteY106" fmla="*/ 6237622 h 6391400"/>
              <a:gd name="connsiteX107" fmla="*/ 1864895 w 4488781"/>
              <a:gd name="connsiteY107" fmla="*/ 6391400 h 6391400"/>
              <a:gd name="connsiteX0" fmla="*/ 1864895 w 4488781"/>
              <a:gd name="connsiteY0" fmla="*/ 6391400 h 6391400"/>
              <a:gd name="connsiteX1" fmla="*/ 2273717 w 4488781"/>
              <a:gd name="connsiteY1" fmla="*/ 6386513 h 6391400"/>
              <a:gd name="connsiteX2" fmla="*/ 2229978 w 4488781"/>
              <a:gd name="connsiteY2" fmla="*/ 6283993 h 6391400"/>
              <a:gd name="connsiteX3" fmla="*/ 2265697 w 4488781"/>
              <a:gd name="connsiteY3" fmla="*/ 6188743 h 6391400"/>
              <a:gd name="connsiteX4" fmla="*/ 2237873 w 4488781"/>
              <a:gd name="connsiteY4" fmla="*/ 6075947 h 6391400"/>
              <a:gd name="connsiteX5" fmla="*/ 2295149 w 4488781"/>
              <a:gd name="connsiteY5" fmla="*/ 6023183 h 6391400"/>
              <a:gd name="connsiteX6" fmla="*/ 2268078 w 4488781"/>
              <a:gd name="connsiteY6" fmla="*/ 5783931 h 6391400"/>
              <a:gd name="connsiteX7" fmla="*/ 2307807 w 4488781"/>
              <a:gd name="connsiteY7" fmla="*/ 5663865 h 6391400"/>
              <a:gd name="connsiteX8" fmla="*/ 2277603 w 4488781"/>
              <a:gd name="connsiteY8" fmla="*/ 5457699 h 6391400"/>
              <a:gd name="connsiteX9" fmla="*/ 2280360 w 4488781"/>
              <a:gd name="connsiteY9" fmla="*/ 5212807 h 6391400"/>
              <a:gd name="connsiteX10" fmla="*/ 2365709 w 4488781"/>
              <a:gd name="connsiteY10" fmla="*/ 5168064 h 6391400"/>
              <a:gd name="connsiteX11" fmla="*/ 2346282 w 4488781"/>
              <a:gd name="connsiteY11" fmla="*/ 5009648 h 6391400"/>
              <a:gd name="connsiteX12" fmla="*/ 2285498 w 4488781"/>
              <a:gd name="connsiteY12" fmla="*/ 4978317 h 6391400"/>
              <a:gd name="connsiteX13" fmla="*/ 2310063 w 4488781"/>
              <a:gd name="connsiteY13" fmla="*/ 4836694 h 6391400"/>
              <a:gd name="connsiteX14" fmla="*/ 2495926 w 4488781"/>
              <a:gd name="connsiteY14" fmla="*/ 4631531 h 6391400"/>
              <a:gd name="connsiteX15" fmla="*/ 2370345 w 4488781"/>
              <a:gd name="connsiteY15" fmla="*/ 4484144 h 6391400"/>
              <a:gd name="connsiteX16" fmla="*/ 2320465 w 4488781"/>
              <a:gd name="connsiteY16" fmla="*/ 4200399 h 6391400"/>
              <a:gd name="connsiteX17" fmla="*/ 2344152 w 4488781"/>
              <a:gd name="connsiteY17" fmla="*/ 3821279 h 6391400"/>
              <a:gd name="connsiteX18" fmla="*/ 2446672 w 4488781"/>
              <a:gd name="connsiteY18" fmla="*/ 3831306 h 6391400"/>
              <a:gd name="connsiteX19" fmla="*/ 2523748 w 4488781"/>
              <a:gd name="connsiteY19" fmla="*/ 3717757 h 6391400"/>
              <a:gd name="connsiteX20" fmla="*/ 2430003 w 4488781"/>
              <a:gd name="connsiteY20" fmla="*/ 3382754 h 6391400"/>
              <a:gd name="connsiteX21" fmla="*/ 2531769 w 4488781"/>
              <a:gd name="connsiteY21" fmla="*/ 3157036 h 6391400"/>
              <a:gd name="connsiteX22" fmla="*/ 2481262 w 4488781"/>
              <a:gd name="connsiteY22" fmla="*/ 3030579 h 6391400"/>
              <a:gd name="connsiteX23" fmla="*/ 2513347 w 4488781"/>
              <a:gd name="connsiteY23" fmla="*/ 2893093 h 6391400"/>
              <a:gd name="connsiteX24" fmla="*/ 2476124 w 4488781"/>
              <a:gd name="connsiteY24" fmla="*/ 2688682 h 6391400"/>
              <a:gd name="connsiteX25" fmla="*/ 2563227 w 4488781"/>
              <a:gd name="connsiteY25" fmla="*/ 2791702 h 6391400"/>
              <a:gd name="connsiteX26" fmla="*/ 2632409 w 4488781"/>
              <a:gd name="connsiteY26" fmla="*/ 2631156 h 6391400"/>
              <a:gd name="connsiteX27" fmla="*/ 2543175 w 4488781"/>
              <a:gd name="connsiteY27" fmla="*/ 2442410 h 6391400"/>
              <a:gd name="connsiteX28" fmla="*/ 2610852 w 4488781"/>
              <a:gd name="connsiteY28" fmla="*/ 2261936 h 6391400"/>
              <a:gd name="connsiteX29" fmla="*/ 2514600 w 4488781"/>
              <a:gd name="connsiteY29" fmla="*/ 2189747 h 6391400"/>
              <a:gd name="connsiteX30" fmla="*/ 2567865 w 4488781"/>
              <a:gd name="connsiteY30" fmla="*/ 1910640 h 6391400"/>
              <a:gd name="connsiteX31" fmla="*/ 2625892 w 4488781"/>
              <a:gd name="connsiteY31" fmla="*/ 1652838 h 6391400"/>
              <a:gd name="connsiteX32" fmla="*/ 2837197 w 4488781"/>
              <a:gd name="connsiteY32" fmla="*/ 1600074 h 6391400"/>
              <a:gd name="connsiteX33" fmla="*/ 3018046 w 4488781"/>
              <a:gd name="connsiteY33" fmla="*/ 1473241 h 6391400"/>
              <a:gd name="connsiteX34" fmla="*/ 3330993 w 4488781"/>
              <a:gd name="connsiteY34" fmla="*/ 1600576 h 6391400"/>
              <a:gd name="connsiteX35" fmla="*/ 3284621 w 4488781"/>
              <a:gd name="connsiteY35" fmla="*/ 1371600 h 6391400"/>
              <a:gd name="connsiteX36" fmla="*/ 3655595 w 4488781"/>
              <a:gd name="connsiteY36" fmla="*/ 1402681 h 6391400"/>
              <a:gd name="connsiteX37" fmla="*/ 3877176 w 4488781"/>
              <a:gd name="connsiteY37" fmla="*/ 1308559 h 6391400"/>
              <a:gd name="connsiteX38" fmla="*/ 3840956 w 4488781"/>
              <a:gd name="connsiteY38" fmla="*/ 1205037 h 6391400"/>
              <a:gd name="connsiteX39" fmla="*/ 4184858 w 4488781"/>
              <a:gd name="connsiteY39" fmla="*/ 1145631 h 6391400"/>
              <a:gd name="connsiteX40" fmla="*/ 4488781 w 4488781"/>
              <a:gd name="connsiteY40" fmla="*/ 956887 h 6391400"/>
              <a:gd name="connsiteX41" fmla="*/ 4373103 w 4488781"/>
              <a:gd name="connsiteY41" fmla="*/ 869031 h 6391400"/>
              <a:gd name="connsiteX42" fmla="*/ 4223460 w 4488781"/>
              <a:gd name="connsiteY42" fmla="*/ 916028 h 6391400"/>
              <a:gd name="connsiteX43" fmla="*/ 3741821 w 4488781"/>
              <a:gd name="connsiteY43" fmla="*/ 1058779 h 6391400"/>
              <a:gd name="connsiteX44" fmla="*/ 3693695 w 4488781"/>
              <a:gd name="connsiteY44" fmla="*/ 1010652 h 6391400"/>
              <a:gd name="connsiteX45" fmla="*/ 3699209 w 4488781"/>
              <a:gd name="connsiteY45" fmla="*/ 923799 h 6391400"/>
              <a:gd name="connsiteX46" fmla="*/ 3887328 w 4488781"/>
              <a:gd name="connsiteY46" fmla="*/ 885699 h 6391400"/>
              <a:gd name="connsiteX47" fmla="*/ 4042610 w 4488781"/>
              <a:gd name="connsiteY47" fmla="*/ 745957 h 6391400"/>
              <a:gd name="connsiteX48" fmla="*/ 3886200 w 4488781"/>
              <a:gd name="connsiteY48" fmla="*/ 637673 h 6391400"/>
              <a:gd name="connsiteX49" fmla="*/ 3886200 w 4488781"/>
              <a:gd name="connsiteY49" fmla="*/ 637673 h 6391400"/>
              <a:gd name="connsiteX50" fmla="*/ 3636043 w 4488781"/>
              <a:gd name="connsiteY50" fmla="*/ 570747 h 6391400"/>
              <a:gd name="connsiteX51" fmla="*/ 3707607 w 4488781"/>
              <a:gd name="connsiteY51" fmla="*/ 329238 h 6391400"/>
              <a:gd name="connsiteX52" fmla="*/ 3465847 w 4488781"/>
              <a:gd name="connsiteY52" fmla="*/ 383256 h 6391400"/>
              <a:gd name="connsiteX53" fmla="*/ 3342147 w 4488781"/>
              <a:gd name="connsiteY53" fmla="*/ 253917 h 6391400"/>
              <a:gd name="connsiteX54" fmla="*/ 3176337 w 4488781"/>
              <a:gd name="connsiteY54" fmla="*/ 457200 h 6391400"/>
              <a:gd name="connsiteX55" fmla="*/ 2959768 w 4488781"/>
              <a:gd name="connsiteY55" fmla="*/ 300789 h 6391400"/>
              <a:gd name="connsiteX56" fmla="*/ 2827421 w 4488781"/>
              <a:gd name="connsiteY56" fmla="*/ 156410 h 6391400"/>
              <a:gd name="connsiteX57" fmla="*/ 2610852 w 4488781"/>
              <a:gd name="connsiteY57" fmla="*/ 336884 h 6391400"/>
              <a:gd name="connsiteX58" fmla="*/ 2478505 w 4488781"/>
              <a:gd name="connsiteY58" fmla="*/ 132347 h 6391400"/>
              <a:gd name="connsiteX59" fmla="*/ 2310063 w 4488781"/>
              <a:gd name="connsiteY59" fmla="*/ 228600 h 6391400"/>
              <a:gd name="connsiteX60" fmla="*/ 2213810 w 4488781"/>
              <a:gd name="connsiteY60" fmla="*/ 360947 h 6391400"/>
              <a:gd name="connsiteX61" fmla="*/ 2141621 w 4488781"/>
              <a:gd name="connsiteY61" fmla="*/ 120315 h 6391400"/>
              <a:gd name="connsiteX62" fmla="*/ 1973179 w 4488781"/>
              <a:gd name="connsiteY62" fmla="*/ 180473 h 6391400"/>
              <a:gd name="connsiteX63" fmla="*/ 1973179 w 4488781"/>
              <a:gd name="connsiteY63" fmla="*/ 180473 h 6391400"/>
              <a:gd name="connsiteX64" fmla="*/ 1772527 w 4488781"/>
              <a:gd name="connsiteY64" fmla="*/ 252788 h 6391400"/>
              <a:gd name="connsiteX65" fmla="*/ 1576137 w 4488781"/>
              <a:gd name="connsiteY65" fmla="*/ 204536 h 6391400"/>
              <a:gd name="connsiteX66" fmla="*/ 1443789 w 4488781"/>
              <a:gd name="connsiteY66" fmla="*/ 240631 h 6391400"/>
              <a:gd name="connsiteX67" fmla="*/ 1155031 w 4488781"/>
              <a:gd name="connsiteY67" fmla="*/ 0 h 6391400"/>
              <a:gd name="connsiteX68" fmla="*/ 1010652 w 4488781"/>
              <a:gd name="connsiteY68" fmla="*/ 120315 h 6391400"/>
              <a:gd name="connsiteX69" fmla="*/ 878305 w 4488781"/>
              <a:gd name="connsiteY69" fmla="*/ 12031 h 6391400"/>
              <a:gd name="connsiteX70" fmla="*/ 818147 w 4488781"/>
              <a:gd name="connsiteY70" fmla="*/ 156410 h 6391400"/>
              <a:gd name="connsiteX71" fmla="*/ 709863 w 4488781"/>
              <a:gd name="connsiteY71" fmla="*/ 96252 h 6391400"/>
              <a:gd name="connsiteX72" fmla="*/ 493295 w 4488781"/>
              <a:gd name="connsiteY72" fmla="*/ 397042 h 6391400"/>
              <a:gd name="connsiteX73" fmla="*/ 204537 w 4488781"/>
              <a:gd name="connsiteY73" fmla="*/ 505326 h 6391400"/>
              <a:gd name="connsiteX74" fmla="*/ 0 w 4488781"/>
              <a:gd name="connsiteY74" fmla="*/ 625642 h 6391400"/>
              <a:gd name="connsiteX75" fmla="*/ 541421 w 4488781"/>
              <a:gd name="connsiteY75" fmla="*/ 938463 h 6391400"/>
              <a:gd name="connsiteX76" fmla="*/ 204537 w 4488781"/>
              <a:gd name="connsiteY76" fmla="*/ 1082842 h 6391400"/>
              <a:gd name="connsiteX77" fmla="*/ 469231 w 4488781"/>
              <a:gd name="connsiteY77" fmla="*/ 1275347 h 6391400"/>
              <a:gd name="connsiteX78" fmla="*/ 156410 w 4488781"/>
              <a:gd name="connsiteY78" fmla="*/ 1323473 h 6391400"/>
              <a:gd name="connsiteX79" fmla="*/ 709863 w 4488781"/>
              <a:gd name="connsiteY79" fmla="*/ 1624263 h 6391400"/>
              <a:gd name="connsiteX80" fmla="*/ 709863 w 4488781"/>
              <a:gd name="connsiteY80" fmla="*/ 1720515 h 6391400"/>
              <a:gd name="connsiteX81" fmla="*/ 998621 w 4488781"/>
              <a:gd name="connsiteY81" fmla="*/ 1684421 h 6391400"/>
              <a:gd name="connsiteX82" fmla="*/ 1251284 w 4488781"/>
              <a:gd name="connsiteY82" fmla="*/ 1973179 h 6391400"/>
              <a:gd name="connsiteX83" fmla="*/ 1443789 w 4488781"/>
              <a:gd name="connsiteY83" fmla="*/ 1792705 h 6391400"/>
              <a:gd name="connsiteX84" fmla="*/ 1475247 w 4488781"/>
              <a:gd name="connsiteY84" fmla="*/ 2150895 h 6391400"/>
              <a:gd name="connsiteX85" fmla="*/ 1731545 w 4488781"/>
              <a:gd name="connsiteY85" fmla="*/ 2030955 h 6391400"/>
              <a:gd name="connsiteX86" fmla="*/ 1479884 w 4488781"/>
              <a:gd name="connsiteY86" fmla="*/ 2622884 h 6391400"/>
              <a:gd name="connsiteX87" fmla="*/ 1593306 w 4488781"/>
              <a:gd name="connsiteY87" fmla="*/ 2757112 h 6391400"/>
              <a:gd name="connsiteX88" fmla="*/ 1410828 w 4488781"/>
              <a:gd name="connsiteY88" fmla="*/ 3202656 h 6391400"/>
              <a:gd name="connsiteX89" fmla="*/ 1496302 w 4488781"/>
              <a:gd name="connsiteY89" fmla="*/ 3305299 h 6391400"/>
              <a:gd name="connsiteX90" fmla="*/ 1610852 w 4488781"/>
              <a:gd name="connsiteY90" fmla="*/ 3176211 h 6391400"/>
              <a:gd name="connsiteX91" fmla="*/ 1636295 w 4488781"/>
              <a:gd name="connsiteY91" fmla="*/ 3441031 h 6391400"/>
              <a:gd name="connsiteX92" fmla="*/ 1708985 w 4488781"/>
              <a:gd name="connsiteY92" fmla="*/ 3614737 h 6391400"/>
              <a:gd name="connsiteX93" fmla="*/ 1588168 w 4488781"/>
              <a:gd name="connsiteY93" fmla="*/ 3934326 h 6391400"/>
              <a:gd name="connsiteX94" fmla="*/ 1699209 w 4488781"/>
              <a:gd name="connsiteY94" fmla="*/ 4093117 h 6391400"/>
              <a:gd name="connsiteX95" fmla="*/ 1696452 w 4488781"/>
              <a:gd name="connsiteY95" fmla="*/ 4331368 h 6391400"/>
              <a:gd name="connsiteX96" fmla="*/ 1660483 w 4488781"/>
              <a:gd name="connsiteY96" fmla="*/ 4672388 h 6391400"/>
              <a:gd name="connsiteX97" fmla="*/ 1754480 w 4488781"/>
              <a:gd name="connsiteY97" fmla="*/ 4814511 h 6391400"/>
              <a:gd name="connsiteX98" fmla="*/ 1732547 w 4488781"/>
              <a:gd name="connsiteY98" fmla="*/ 5161547 h 6391400"/>
              <a:gd name="connsiteX99" fmla="*/ 1818022 w 4488781"/>
              <a:gd name="connsiteY99" fmla="*/ 5267199 h 6391400"/>
              <a:gd name="connsiteX100" fmla="*/ 1872289 w 4488781"/>
              <a:gd name="connsiteY100" fmla="*/ 5409071 h 6391400"/>
              <a:gd name="connsiteX101" fmla="*/ 1838826 w 4488781"/>
              <a:gd name="connsiteY101" fmla="*/ 5709109 h 6391400"/>
              <a:gd name="connsiteX102" fmla="*/ 1887078 w 4488781"/>
              <a:gd name="connsiteY102" fmla="*/ 5731543 h 6391400"/>
              <a:gd name="connsiteX103" fmla="*/ 1876926 w 4488781"/>
              <a:gd name="connsiteY103" fmla="*/ 5859379 h 6391400"/>
              <a:gd name="connsiteX104" fmla="*/ 1828800 w 4488781"/>
              <a:gd name="connsiteY104" fmla="*/ 6063915 h 6391400"/>
              <a:gd name="connsiteX105" fmla="*/ 1826669 w 4488781"/>
              <a:gd name="connsiteY105" fmla="*/ 6158288 h 6391400"/>
              <a:gd name="connsiteX106" fmla="*/ 1804235 w 4488781"/>
              <a:gd name="connsiteY106" fmla="*/ 6237622 h 6391400"/>
              <a:gd name="connsiteX107" fmla="*/ 1864895 w 4488781"/>
              <a:gd name="connsiteY107" fmla="*/ 6391400 h 6391400"/>
              <a:gd name="connsiteX0" fmla="*/ 1864895 w 4488781"/>
              <a:gd name="connsiteY0" fmla="*/ 6391400 h 6391400"/>
              <a:gd name="connsiteX1" fmla="*/ 2273717 w 4488781"/>
              <a:gd name="connsiteY1" fmla="*/ 6386513 h 6391400"/>
              <a:gd name="connsiteX2" fmla="*/ 2229978 w 4488781"/>
              <a:gd name="connsiteY2" fmla="*/ 6283993 h 6391400"/>
              <a:gd name="connsiteX3" fmla="*/ 2265697 w 4488781"/>
              <a:gd name="connsiteY3" fmla="*/ 6188743 h 6391400"/>
              <a:gd name="connsiteX4" fmla="*/ 2237873 w 4488781"/>
              <a:gd name="connsiteY4" fmla="*/ 6075947 h 6391400"/>
              <a:gd name="connsiteX5" fmla="*/ 2295149 w 4488781"/>
              <a:gd name="connsiteY5" fmla="*/ 6023183 h 6391400"/>
              <a:gd name="connsiteX6" fmla="*/ 2268078 w 4488781"/>
              <a:gd name="connsiteY6" fmla="*/ 5783931 h 6391400"/>
              <a:gd name="connsiteX7" fmla="*/ 2307807 w 4488781"/>
              <a:gd name="connsiteY7" fmla="*/ 5663865 h 6391400"/>
              <a:gd name="connsiteX8" fmla="*/ 2277603 w 4488781"/>
              <a:gd name="connsiteY8" fmla="*/ 5457699 h 6391400"/>
              <a:gd name="connsiteX9" fmla="*/ 2280360 w 4488781"/>
              <a:gd name="connsiteY9" fmla="*/ 5212807 h 6391400"/>
              <a:gd name="connsiteX10" fmla="*/ 2365709 w 4488781"/>
              <a:gd name="connsiteY10" fmla="*/ 5168064 h 6391400"/>
              <a:gd name="connsiteX11" fmla="*/ 2346282 w 4488781"/>
              <a:gd name="connsiteY11" fmla="*/ 5009648 h 6391400"/>
              <a:gd name="connsiteX12" fmla="*/ 2285498 w 4488781"/>
              <a:gd name="connsiteY12" fmla="*/ 4978317 h 6391400"/>
              <a:gd name="connsiteX13" fmla="*/ 2310063 w 4488781"/>
              <a:gd name="connsiteY13" fmla="*/ 4836694 h 6391400"/>
              <a:gd name="connsiteX14" fmla="*/ 2495926 w 4488781"/>
              <a:gd name="connsiteY14" fmla="*/ 4631531 h 6391400"/>
              <a:gd name="connsiteX15" fmla="*/ 2370345 w 4488781"/>
              <a:gd name="connsiteY15" fmla="*/ 4484144 h 6391400"/>
              <a:gd name="connsiteX16" fmla="*/ 2320465 w 4488781"/>
              <a:gd name="connsiteY16" fmla="*/ 4200399 h 6391400"/>
              <a:gd name="connsiteX17" fmla="*/ 2344152 w 4488781"/>
              <a:gd name="connsiteY17" fmla="*/ 3821279 h 6391400"/>
              <a:gd name="connsiteX18" fmla="*/ 2446672 w 4488781"/>
              <a:gd name="connsiteY18" fmla="*/ 3831306 h 6391400"/>
              <a:gd name="connsiteX19" fmla="*/ 2523748 w 4488781"/>
              <a:gd name="connsiteY19" fmla="*/ 3717757 h 6391400"/>
              <a:gd name="connsiteX20" fmla="*/ 2430003 w 4488781"/>
              <a:gd name="connsiteY20" fmla="*/ 3382754 h 6391400"/>
              <a:gd name="connsiteX21" fmla="*/ 2531769 w 4488781"/>
              <a:gd name="connsiteY21" fmla="*/ 3157036 h 6391400"/>
              <a:gd name="connsiteX22" fmla="*/ 2481262 w 4488781"/>
              <a:gd name="connsiteY22" fmla="*/ 3030579 h 6391400"/>
              <a:gd name="connsiteX23" fmla="*/ 2513347 w 4488781"/>
              <a:gd name="connsiteY23" fmla="*/ 2893093 h 6391400"/>
              <a:gd name="connsiteX24" fmla="*/ 2476124 w 4488781"/>
              <a:gd name="connsiteY24" fmla="*/ 2688682 h 6391400"/>
              <a:gd name="connsiteX25" fmla="*/ 2563227 w 4488781"/>
              <a:gd name="connsiteY25" fmla="*/ 2791702 h 6391400"/>
              <a:gd name="connsiteX26" fmla="*/ 2632409 w 4488781"/>
              <a:gd name="connsiteY26" fmla="*/ 2631156 h 6391400"/>
              <a:gd name="connsiteX27" fmla="*/ 2543175 w 4488781"/>
              <a:gd name="connsiteY27" fmla="*/ 2442410 h 6391400"/>
              <a:gd name="connsiteX28" fmla="*/ 2610852 w 4488781"/>
              <a:gd name="connsiteY28" fmla="*/ 2261936 h 6391400"/>
              <a:gd name="connsiteX29" fmla="*/ 2514600 w 4488781"/>
              <a:gd name="connsiteY29" fmla="*/ 2189747 h 6391400"/>
              <a:gd name="connsiteX30" fmla="*/ 2567865 w 4488781"/>
              <a:gd name="connsiteY30" fmla="*/ 1910640 h 6391400"/>
              <a:gd name="connsiteX31" fmla="*/ 2625892 w 4488781"/>
              <a:gd name="connsiteY31" fmla="*/ 1652838 h 6391400"/>
              <a:gd name="connsiteX32" fmla="*/ 2837197 w 4488781"/>
              <a:gd name="connsiteY32" fmla="*/ 1600074 h 6391400"/>
              <a:gd name="connsiteX33" fmla="*/ 3018046 w 4488781"/>
              <a:gd name="connsiteY33" fmla="*/ 1473241 h 6391400"/>
              <a:gd name="connsiteX34" fmla="*/ 3330993 w 4488781"/>
              <a:gd name="connsiteY34" fmla="*/ 1600576 h 6391400"/>
              <a:gd name="connsiteX35" fmla="*/ 3284621 w 4488781"/>
              <a:gd name="connsiteY35" fmla="*/ 1371600 h 6391400"/>
              <a:gd name="connsiteX36" fmla="*/ 3655595 w 4488781"/>
              <a:gd name="connsiteY36" fmla="*/ 1402681 h 6391400"/>
              <a:gd name="connsiteX37" fmla="*/ 3877176 w 4488781"/>
              <a:gd name="connsiteY37" fmla="*/ 1308559 h 6391400"/>
              <a:gd name="connsiteX38" fmla="*/ 3840956 w 4488781"/>
              <a:gd name="connsiteY38" fmla="*/ 1205037 h 6391400"/>
              <a:gd name="connsiteX39" fmla="*/ 4184858 w 4488781"/>
              <a:gd name="connsiteY39" fmla="*/ 1145631 h 6391400"/>
              <a:gd name="connsiteX40" fmla="*/ 4488781 w 4488781"/>
              <a:gd name="connsiteY40" fmla="*/ 956887 h 6391400"/>
              <a:gd name="connsiteX41" fmla="*/ 4373103 w 4488781"/>
              <a:gd name="connsiteY41" fmla="*/ 869031 h 6391400"/>
              <a:gd name="connsiteX42" fmla="*/ 4223460 w 4488781"/>
              <a:gd name="connsiteY42" fmla="*/ 916028 h 6391400"/>
              <a:gd name="connsiteX43" fmla="*/ 3741821 w 4488781"/>
              <a:gd name="connsiteY43" fmla="*/ 1058779 h 6391400"/>
              <a:gd name="connsiteX44" fmla="*/ 3693695 w 4488781"/>
              <a:gd name="connsiteY44" fmla="*/ 1010652 h 6391400"/>
              <a:gd name="connsiteX45" fmla="*/ 3699209 w 4488781"/>
              <a:gd name="connsiteY45" fmla="*/ 923799 h 6391400"/>
              <a:gd name="connsiteX46" fmla="*/ 3887328 w 4488781"/>
              <a:gd name="connsiteY46" fmla="*/ 885699 h 6391400"/>
              <a:gd name="connsiteX47" fmla="*/ 4042610 w 4488781"/>
              <a:gd name="connsiteY47" fmla="*/ 745957 h 6391400"/>
              <a:gd name="connsiteX48" fmla="*/ 3886200 w 4488781"/>
              <a:gd name="connsiteY48" fmla="*/ 637673 h 6391400"/>
              <a:gd name="connsiteX49" fmla="*/ 3886200 w 4488781"/>
              <a:gd name="connsiteY49" fmla="*/ 637673 h 6391400"/>
              <a:gd name="connsiteX50" fmla="*/ 3636043 w 4488781"/>
              <a:gd name="connsiteY50" fmla="*/ 570747 h 6391400"/>
              <a:gd name="connsiteX51" fmla="*/ 3707607 w 4488781"/>
              <a:gd name="connsiteY51" fmla="*/ 329238 h 6391400"/>
              <a:gd name="connsiteX52" fmla="*/ 3465847 w 4488781"/>
              <a:gd name="connsiteY52" fmla="*/ 383256 h 6391400"/>
              <a:gd name="connsiteX53" fmla="*/ 3342147 w 4488781"/>
              <a:gd name="connsiteY53" fmla="*/ 253917 h 6391400"/>
              <a:gd name="connsiteX54" fmla="*/ 3176337 w 4488781"/>
              <a:gd name="connsiteY54" fmla="*/ 457200 h 6391400"/>
              <a:gd name="connsiteX55" fmla="*/ 2959768 w 4488781"/>
              <a:gd name="connsiteY55" fmla="*/ 300789 h 6391400"/>
              <a:gd name="connsiteX56" fmla="*/ 2827421 w 4488781"/>
              <a:gd name="connsiteY56" fmla="*/ 156410 h 6391400"/>
              <a:gd name="connsiteX57" fmla="*/ 2610852 w 4488781"/>
              <a:gd name="connsiteY57" fmla="*/ 336884 h 6391400"/>
              <a:gd name="connsiteX58" fmla="*/ 2478505 w 4488781"/>
              <a:gd name="connsiteY58" fmla="*/ 132347 h 6391400"/>
              <a:gd name="connsiteX59" fmla="*/ 2310063 w 4488781"/>
              <a:gd name="connsiteY59" fmla="*/ 228600 h 6391400"/>
              <a:gd name="connsiteX60" fmla="*/ 2213810 w 4488781"/>
              <a:gd name="connsiteY60" fmla="*/ 360947 h 6391400"/>
              <a:gd name="connsiteX61" fmla="*/ 2141621 w 4488781"/>
              <a:gd name="connsiteY61" fmla="*/ 120315 h 6391400"/>
              <a:gd name="connsiteX62" fmla="*/ 1973179 w 4488781"/>
              <a:gd name="connsiteY62" fmla="*/ 180473 h 6391400"/>
              <a:gd name="connsiteX63" fmla="*/ 1968416 w 4488781"/>
              <a:gd name="connsiteY63" fmla="*/ 185236 h 6391400"/>
              <a:gd name="connsiteX64" fmla="*/ 1772527 w 4488781"/>
              <a:gd name="connsiteY64" fmla="*/ 252788 h 6391400"/>
              <a:gd name="connsiteX65" fmla="*/ 1576137 w 4488781"/>
              <a:gd name="connsiteY65" fmla="*/ 204536 h 6391400"/>
              <a:gd name="connsiteX66" fmla="*/ 1443789 w 4488781"/>
              <a:gd name="connsiteY66" fmla="*/ 240631 h 6391400"/>
              <a:gd name="connsiteX67" fmla="*/ 1155031 w 4488781"/>
              <a:gd name="connsiteY67" fmla="*/ 0 h 6391400"/>
              <a:gd name="connsiteX68" fmla="*/ 1010652 w 4488781"/>
              <a:gd name="connsiteY68" fmla="*/ 120315 h 6391400"/>
              <a:gd name="connsiteX69" fmla="*/ 878305 w 4488781"/>
              <a:gd name="connsiteY69" fmla="*/ 12031 h 6391400"/>
              <a:gd name="connsiteX70" fmla="*/ 818147 w 4488781"/>
              <a:gd name="connsiteY70" fmla="*/ 156410 h 6391400"/>
              <a:gd name="connsiteX71" fmla="*/ 709863 w 4488781"/>
              <a:gd name="connsiteY71" fmla="*/ 96252 h 6391400"/>
              <a:gd name="connsiteX72" fmla="*/ 493295 w 4488781"/>
              <a:gd name="connsiteY72" fmla="*/ 397042 h 6391400"/>
              <a:gd name="connsiteX73" fmla="*/ 204537 w 4488781"/>
              <a:gd name="connsiteY73" fmla="*/ 505326 h 6391400"/>
              <a:gd name="connsiteX74" fmla="*/ 0 w 4488781"/>
              <a:gd name="connsiteY74" fmla="*/ 625642 h 6391400"/>
              <a:gd name="connsiteX75" fmla="*/ 541421 w 4488781"/>
              <a:gd name="connsiteY75" fmla="*/ 938463 h 6391400"/>
              <a:gd name="connsiteX76" fmla="*/ 204537 w 4488781"/>
              <a:gd name="connsiteY76" fmla="*/ 1082842 h 6391400"/>
              <a:gd name="connsiteX77" fmla="*/ 469231 w 4488781"/>
              <a:gd name="connsiteY77" fmla="*/ 1275347 h 6391400"/>
              <a:gd name="connsiteX78" fmla="*/ 156410 w 4488781"/>
              <a:gd name="connsiteY78" fmla="*/ 1323473 h 6391400"/>
              <a:gd name="connsiteX79" fmla="*/ 709863 w 4488781"/>
              <a:gd name="connsiteY79" fmla="*/ 1624263 h 6391400"/>
              <a:gd name="connsiteX80" fmla="*/ 709863 w 4488781"/>
              <a:gd name="connsiteY80" fmla="*/ 1720515 h 6391400"/>
              <a:gd name="connsiteX81" fmla="*/ 998621 w 4488781"/>
              <a:gd name="connsiteY81" fmla="*/ 1684421 h 6391400"/>
              <a:gd name="connsiteX82" fmla="*/ 1251284 w 4488781"/>
              <a:gd name="connsiteY82" fmla="*/ 1973179 h 6391400"/>
              <a:gd name="connsiteX83" fmla="*/ 1443789 w 4488781"/>
              <a:gd name="connsiteY83" fmla="*/ 1792705 h 6391400"/>
              <a:gd name="connsiteX84" fmla="*/ 1475247 w 4488781"/>
              <a:gd name="connsiteY84" fmla="*/ 2150895 h 6391400"/>
              <a:gd name="connsiteX85" fmla="*/ 1731545 w 4488781"/>
              <a:gd name="connsiteY85" fmla="*/ 2030955 h 6391400"/>
              <a:gd name="connsiteX86" fmla="*/ 1479884 w 4488781"/>
              <a:gd name="connsiteY86" fmla="*/ 2622884 h 6391400"/>
              <a:gd name="connsiteX87" fmla="*/ 1593306 w 4488781"/>
              <a:gd name="connsiteY87" fmla="*/ 2757112 h 6391400"/>
              <a:gd name="connsiteX88" fmla="*/ 1410828 w 4488781"/>
              <a:gd name="connsiteY88" fmla="*/ 3202656 h 6391400"/>
              <a:gd name="connsiteX89" fmla="*/ 1496302 w 4488781"/>
              <a:gd name="connsiteY89" fmla="*/ 3305299 h 6391400"/>
              <a:gd name="connsiteX90" fmla="*/ 1610852 w 4488781"/>
              <a:gd name="connsiteY90" fmla="*/ 3176211 h 6391400"/>
              <a:gd name="connsiteX91" fmla="*/ 1636295 w 4488781"/>
              <a:gd name="connsiteY91" fmla="*/ 3441031 h 6391400"/>
              <a:gd name="connsiteX92" fmla="*/ 1708985 w 4488781"/>
              <a:gd name="connsiteY92" fmla="*/ 3614737 h 6391400"/>
              <a:gd name="connsiteX93" fmla="*/ 1588168 w 4488781"/>
              <a:gd name="connsiteY93" fmla="*/ 3934326 h 6391400"/>
              <a:gd name="connsiteX94" fmla="*/ 1699209 w 4488781"/>
              <a:gd name="connsiteY94" fmla="*/ 4093117 h 6391400"/>
              <a:gd name="connsiteX95" fmla="*/ 1696452 w 4488781"/>
              <a:gd name="connsiteY95" fmla="*/ 4331368 h 6391400"/>
              <a:gd name="connsiteX96" fmla="*/ 1660483 w 4488781"/>
              <a:gd name="connsiteY96" fmla="*/ 4672388 h 6391400"/>
              <a:gd name="connsiteX97" fmla="*/ 1754480 w 4488781"/>
              <a:gd name="connsiteY97" fmla="*/ 4814511 h 6391400"/>
              <a:gd name="connsiteX98" fmla="*/ 1732547 w 4488781"/>
              <a:gd name="connsiteY98" fmla="*/ 5161547 h 6391400"/>
              <a:gd name="connsiteX99" fmla="*/ 1818022 w 4488781"/>
              <a:gd name="connsiteY99" fmla="*/ 5267199 h 6391400"/>
              <a:gd name="connsiteX100" fmla="*/ 1872289 w 4488781"/>
              <a:gd name="connsiteY100" fmla="*/ 5409071 h 6391400"/>
              <a:gd name="connsiteX101" fmla="*/ 1838826 w 4488781"/>
              <a:gd name="connsiteY101" fmla="*/ 5709109 h 6391400"/>
              <a:gd name="connsiteX102" fmla="*/ 1887078 w 4488781"/>
              <a:gd name="connsiteY102" fmla="*/ 5731543 h 6391400"/>
              <a:gd name="connsiteX103" fmla="*/ 1876926 w 4488781"/>
              <a:gd name="connsiteY103" fmla="*/ 5859379 h 6391400"/>
              <a:gd name="connsiteX104" fmla="*/ 1828800 w 4488781"/>
              <a:gd name="connsiteY104" fmla="*/ 6063915 h 6391400"/>
              <a:gd name="connsiteX105" fmla="*/ 1826669 w 4488781"/>
              <a:gd name="connsiteY105" fmla="*/ 6158288 h 6391400"/>
              <a:gd name="connsiteX106" fmla="*/ 1804235 w 4488781"/>
              <a:gd name="connsiteY106" fmla="*/ 6237622 h 6391400"/>
              <a:gd name="connsiteX107" fmla="*/ 1864895 w 4488781"/>
              <a:gd name="connsiteY107" fmla="*/ 6391400 h 6391400"/>
              <a:gd name="connsiteX0" fmla="*/ 1864895 w 4488781"/>
              <a:gd name="connsiteY0" fmla="*/ 6391400 h 6391400"/>
              <a:gd name="connsiteX1" fmla="*/ 2273717 w 4488781"/>
              <a:gd name="connsiteY1" fmla="*/ 6386513 h 6391400"/>
              <a:gd name="connsiteX2" fmla="*/ 2229978 w 4488781"/>
              <a:gd name="connsiteY2" fmla="*/ 6283993 h 6391400"/>
              <a:gd name="connsiteX3" fmla="*/ 2265697 w 4488781"/>
              <a:gd name="connsiteY3" fmla="*/ 6188743 h 6391400"/>
              <a:gd name="connsiteX4" fmla="*/ 2237873 w 4488781"/>
              <a:gd name="connsiteY4" fmla="*/ 6075947 h 6391400"/>
              <a:gd name="connsiteX5" fmla="*/ 2295149 w 4488781"/>
              <a:gd name="connsiteY5" fmla="*/ 6023183 h 6391400"/>
              <a:gd name="connsiteX6" fmla="*/ 2268078 w 4488781"/>
              <a:gd name="connsiteY6" fmla="*/ 5783931 h 6391400"/>
              <a:gd name="connsiteX7" fmla="*/ 2307807 w 4488781"/>
              <a:gd name="connsiteY7" fmla="*/ 5663865 h 6391400"/>
              <a:gd name="connsiteX8" fmla="*/ 2277603 w 4488781"/>
              <a:gd name="connsiteY8" fmla="*/ 5457699 h 6391400"/>
              <a:gd name="connsiteX9" fmla="*/ 2280360 w 4488781"/>
              <a:gd name="connsiteY9" fmla="*/ 5212807 h 6391400"/>
              <a:gd name="connsiteX10" fmla="*/ 2365709 w 4488781"/>
              <a:gd name="connsiteY10" fmla="*/ 5168064 h 6391400"/>
              <a:gd name="connsiteX11" fmla="*/ 2346282 w 4488781"/>
              <a:gd name="connsiteY11" fmla="*/ 5009648 h 6391400"/>
              <a:gd name="connsiteX12" fmla="*/ 2285498 w 4488781"/>
              <a:gd name="connsiteY12" fmla="*/ 4978317 h 6391400"/>
              <a:gd name="connsiteX13" fmla="*/ 2310063 w 4488781"/>
              <a:gd name="connsiteY13" fmla="*/ 4836694 h 6391400"/>
              <a:gd name="connsiteX14" fmla="*/ 2495926 w 4488781"/>
              <a:gd name="connsiteY14" fmla="*/ 4631531 h 6391400"/>
              <a:gd name="connsiteX15" fmla="*/ 2370345 w 4488781"/>
              <a:gd name="connsiteY15" fmla="*/ 4484144 h 6391400"/>
              <a:gd name="connsiteX16" fmla="*/ 2320465 w 4488781"/>
              <a:gd name="connsiteY16" fmla="*/ 4200399 h 6391400"/>
              <a:gd name="connsiteX17" fmla="*/ 2344152 w 4488781"/>
              <a:gd name="connsiteY17" fmla="*/ 3821279 h 6391400"/>
              <a:gd name="connsiteX18" fmla="*/ 2446672 w 4488781"/>
              <a:gd name="connsiteY18" fmla="*/ 3831306 h 6391400"/>
              <a:gd name="connsiteX19" fmla="*/ 2523748 w 4488781"/>
              <a:gd name="connsiteY19" fmla="*/ 3717757 h 6391400"/>
              <a:gd name="connsiteX20" fmla="*/ 2430003 w 4488781"/>
              <a:gd name="connsiteY20" fmla="*/ 3382754 h 6391400"/>
              <a:gd name="connsiteX21" fmla="*/ 2531769 w 4488781"/>
              <a:gd name="connsiteY21" fmla="*/ 3157036 h 6391400"/>
              <a:gd name="connsiteX22" fmla="*/ 2481262 w 4488781"/>
              <a:gd name="connsiteY22" fmla="*/ 3030579 h 6391400"/>
              <a:gd name="connsiteX23" fmla="*/ 2513347 w 4488781"/>
              <a:gd name="connsiteY23" fmla="*/ 2893093 h 6391400"/>
              <a:gd name="connsiteX24" fmla="*/ 2476124 w 4488781"/>
              <a:gd name="connsiteY24" fmla="*/ 2688682 h 6391400"/>
              <a:gd name="connsiteX25" fmla="*/ 2563227 w 4488781"/>
              <a:gd name="connsiteY25" fmla="*/ 2791702 h 6391400"/>
              <a:gd name="connsiteX26" fmla="*/ 2632409 w 4488781"/>
              <a:gd name="connsiteY26" fmla="*/ 2631156 h 6391400"/>
              <a:gd name="connsiteX27" fmla="*/ 2543175 w 4488781"/>
              <a:gd name="connsiteY27" fmla="*/ 2442410 h 6391400"/>
              <a:gd name="connsiteX28" fmla="*/ 2610852 w 4488781"/>
              <a:gd name="connsiteY28" fmla="*/ 2261936 h 6391400"/>
              <a:gd name="connsiteX29" fmla="*/ 2514600 w 4488781"/>
              <a:gd name="connsiteY29" fmla="*/ 2189747 h 6391400"/>
              <a:gd name="connsiteX30" fmla="*/ 2567865 w 4488781"/>
              <a:gd name="connsiteY30" fmla="*/ 1910640 h 6391400"/>
              <a:gd name="connsiteX31" fmla="*/ 2625892 w 4488781"/>
              <a:gd name="connsiteY31" fmla="*/ 1652838 h 6391400"/>
              <a:gd name="connsiteX32" fmla="*/ 2837197 w 4488781"/>
              <a:gd name="connsiteY32" fmla="*/ 1600074 h 6391400"/>
              <a:gd name="connsiteX33" fmla="*/ 3018046 w 4488781"/>
              <a:gd name="connsiteY33" fmla="*/ 1473241 h 6391400"/>
              <a:gd name="connsiteX34" fmla="*/ 3330993 w 4488781"/>
              <a:gd name="connsiteY34" fmla="*/ 1600576 h 6391400"/>
              <a:gd name="connsiteX35" fmla="*/ 3284621 w 4488781"/>
              <a:gd name="connsiteY35" fmla="*/ 1371600 h 6391400"/>
              <a:gd name="connsiteX36" fmla="*/ 3655595 w 4488781"/>
              <a:gd name="connsiteY36" fmla="*/ 1402681 h 6391400"/>
              <a:gd name="connsiteX37" fmla="*/ 3877176 w 4488781"/>
              <a:gd name="connsiteY37" fmla="*/ 1308559 h 6391400"/>
              <a:gd name="connsiteX38" fmla="*/ 3840956 w 4488781"/>
              <a:gd name="connsiteY38" fmla="*/ 1205037 h 6391400"/>
              <a:gd name="connsiteX39" fmla="*/ 4184858 w 4488781"/>
              <a:gd name="connsiteY39" fmla="*/ 1145631 h 6391400"/>
              <a:gd name="connsiteX40" fmla="*/ 4488781 w 4488781"/>
              <a:gd name="connsiteY40" fmla="*/ 956887 h 6391400"/>
              <a:gd name="connsiteX41" fmla="*/ 4373103 w 4488781"/>
              <a:gd name="connsiteY41" fmla="*/ 869031 h 6391400"/>
              <a:gd name="connsiteX42" fmla="*/ 4223460 w 4488781"/>
              <a:gd name="connsiteY42" fmla="*/ 916028 h 6391400"/>
              <a:gd name="connsiteX43" fmla="*/ 3741821 w 4488781"/>
              <a:gd name="connsiteY43" fmla="*/ 1058779 h 6391400"/>
              <a:gd name="connsiteX44" fmla="*/ 3693695 w 4488781"/>
              <a:gd name="connsiteY44" fmla="*/ 1010652 h 6391400"/>
              <a:gd name="connsiteX45" fmla="*/ 3699209 w 4488781"/>
              <a:gd name="connsiteY45" fmla="*/ 923799 h 6391400"/>
              <a:gd name="connsiteX46" fmla="*/ 3887328 w 4488781"/>
              <a:gd name="connsiteY46" fmla="*/ 885699 h 6391400"/>
              <a:gd name="connsiteX47" fmla="*/ 4042610 w 4488781"/>
              <a:gd name="connsiteY47" fmla="*/ 745957 h 6391400"/>
              <a:gd name="connsiteX48" fmla="*/ 3886200 w 4488781"/>
              <a:gd name="connsiteY48" fmla="*/ 637673 h 6391400"/>
              <a:gd name="connsiteX49" fmla="*/ 3886200 w 4488781"/>
              <a:gd name="connsiteY49" fmla="*/ 637673 h 6391400"/>
              <a:gd name="connsiteX50" fmla="*/ 3636043 w 4488781"/>
              <a:gd name="connsiteY50" fmla="*/ 570747 h 6391400"/>
              <a:gd name="connsiteX51" fmla="*/ 3707607 w 4488781"/>
              <a:gd name="connsiteY51" fmla="*/ 329238 h 6391400"/>
              <a:gd name="connsiteX52" fmla="*/ 3465847 w 4488781"/>
              <a:gd name="connsiteY52" fmla="*/ 383256 h 6391400"/>
              <a:gd name="connsiteX53" fmla="*/ 3342147 w 4488781"/>
              <a:gd name="connsiteY53" fmla="*/ 253917 h 6391400"/>
              <a:gd name="connsiteX54" fmla="*/ 3176337 w 4488781"/>
              <a:gd name="connsiteY54" fmla="*/ 457200 h 6391400"/>
              <a:gd name="connsiteX55" fmla="*/ 2959768 w 4488781"/>
              <a:gd name="connsiteY55" fmla="*/ 300789 h 6391400"/>
              <a:gd name="connsiteX56" fmla="*/ 2827421 w 4488781"/>
              <a:gd name="connsiteY56" fmla="*/ 156410 h 6391400"/>
              <a:gd name="connsiteX57" fmla="*/ 2610852 w 4488781"/>
              <a:gd name="connsiteY57" fmla="*/ 336884 h 6391400"/>
              <a:gd name="connsiteX58" fmla="*/ 2478505 w 4488781"/>
              <a:gd name="connsiteY58" fmla="*/ 132347 h 6391400"/>
              <a:gd name="connsiteX59" fmla="*/ 2310063 w 4488781"/>
              <a:gd name="connsiteY59" fmla="*/ 228600 h 6391400"/>
              <a:gd name="connsiteX60" fmla="*/ 2213810 w 4488781"/>
              <a:gd name="connsiteY60" fmla="*/ 360947 h 6391400"/>
              <a:gd name="connsiteX61" fmla="*/ 2141621 w 4488781"/>
              <a:gd name="connsiteY61" fmla="*/ 120315 h 6391400"/>
              <a:gd name="connsiteX62" fmla="*/ 1973179 w 4488781"/>
              <a:gd name="connsiteY62" fmla="*/ 180473 h 6391400"/>
              <a:gd name="connsiteX63" fmla="*/ 1968416 w 4488781"/>
              <a:gd name="connsiteY63" fmla="*/ 185236 h 6391400"/>
              <a:gd name="connsiteX64" fmla="*/ 1794209 w 4488781"/>
              <a:gd name="connsiteY64" fmla="*/ 126081 h 6391400"/>
              <a:gd name="connsiteX65" fmla="*/ 1772527 w 4488781"/>
              <a:gd name="connsiteY65" fmla="*/ 252788 h 6391400"/>
              <a:gd name="connsiteX66" fmla="*/ 1576137 w 4488781"/>
              <a:gd name="connsiteY66" fmla="*/ 204536 h 6391400"/>
              <a:gd name="connsiteX67" fmla="*/ 1443789 w 4488781"/>
              <a:gd name="connsiteY67" fmla="*/ 240631 h 6391400"/>
              <a:gd name="connsiteX68" fmla="*/ 1155031 w 4488781"/>
              <a:gd name="connsiteY68" fmla="*/ 0 h 6391400"/>
              <a:gd name="connsiteX69" fmla="*/ 1010652 w 4488781"/>
              <a:gd name="connsiteY69" fmla="*/ 120315 h 6391400"/>
              <a:gd name="connsiteX70" fmla="*/ 878305 w 4488781"/>
              <a:gd name="connsiteY70" fmla="*/ 12031 h 6391400"/>
              <a:gd name="connsiteX71" fmla="*/ 818147 w 4488781"/>
              <a:gd name="connsiteY71" fmla="*/ 156410 h 6391400"/>
              <a:gd name="connsiteX72" fmla="*/ 709863 w 4488781"/>
              <a:gd name="connsiteY72" fmla="*/ 96252 h 6391400"/>
              <a:gd name="connsiteX73" fmla="*/ 493295 w 4488781"/>
              <a:gd name="connsiteY73" fmla="*/ 397042 h 6391400"/>
              <a:gd name="connsiteX74" fmla="*/ 204537 w 4488781"/>
              <a:gd name="connsiteY74" fmla="*/ 505326 h 6391400"/>
              <a:gd name="connsiteX75" fmla="*/ 0 w 4488781"/>
              <a:gd name="connsiteY75" fmla="*/ 625642 h 6391400"/>
              <a:gd name="connsiteX76" fmla="*/ 541421 w 4488781"/>
              <a:gd name="connsiteY76" fmla="*/ 938463 h 6391400"/>
              <a:gd name="connsiteX77" fmla="*/ 204537 w 4488781"/>
              <a:gd name="connsiteY77" fmla="*/ 1082842 h 6391400"/>
              <a:gd name="connsiteX78" fmla="*/ 469231 w 4488781"/>
              <a:gd name="connsiteY78" fmla="*/ 1275347 h 6391400"/>
              <a:gd name="connsiteX79" fmla="*/ 156410 w 4488781"/>
              <a:gd name="connsiteY79" fmla="*/ 1323473 h 6391400"/>
              <a:gd name="connsiteX80" fmla="*/ 709863 w 4488781"/>
              <a:gd name="connsiteY80" fmla="*/ 1624263 h 6391400"/>
              <a:gd name="connsiteX81" fmla="*/ 709863 w 4488781"/>
              <a:gd name="connsiteY81" fmla="*/ 1720515 h 6391400"/>
              <a:gd name="connsiteX82" fmla="*/ 998621 w 4488781"/>
              <a:gd name="connsiteY82" fmla="*/ 1684421 h 6391400"/>
              <a:gd name="connsiteX83" fmla="*/ 1251284 w 4488781"/>
              <a:gd name="connsiteY83" fmla="*/ 1973179 h 6391400"/>
              <a:gd name="connsiteX84" fmla="*/ 1443789 w 4488781"/>
              <a:gd name="connsiteY84" fmla="*/ 1792705 h 6391400"/>
              <a:gd name="connsiteX85" fmla="*/ 1475247 w 4488781"/>
              <a:gd name="connsiteY85" fmla="*/ 2150895 h 6391400"/>
              <a:gd name="connsiteX86" fmla="*/ 1731545 w 4488781"/>
              <a:gd name="connsiteY86" fmla="*/ 2030955 h 6391400"/>
              <a:gd name="connsiteX87" fmla="*/ 1479884 w 4488781"/>
              <a:gd name="connsiteY87" fmla="*/ 2622884 h 6391400"/>
              <a:gd name="connsiteX88" fmla="*/ 1593306 w 4488781"/>
              <a:gd name="connsiteY88" fmla="*/ 2757112 h 6391400"/>
              <a:gd name="connsiteX89" fmla="*/ 1410828 w 4488781"/>
              <a:gd name="connsiteY89" fmla="*/ 3202656 h 6391400"/>
              <a:gd name="connsiteX90" fmla="*/ 1496302 w 4488781"/>
              <a:gd name="connsiteY90" fmla="*/ 3305299 h 6391400"/>
              <a:gd name="connsiteX91" fmla="*/ 1610852 w 4488781"/>
              <a:gd name="connsiteY91" fmla="*/ 3176211 h 6391400"/>
              <a:gd name="connsiteX92" fmla="*/ 1636295 w 4488781"/>
              <a:gd name="connsiteY92" fmla="*/ 3441031 h 6391400"/>
              <a:gd name="connsiteX93" fmla="*/ 1708985 w 4488781"/>
              <a:gd name="connsiteY93" fmla="*/ 3614737 h 6391400"/>
              <a:gd name="connsiteX94" fmla="*/ 1588168 w 4488781"/>
              <a:gd name="connsiteY94" fmla="*/ 3934326 h 6391400"/>
              <a:gd name="connsiteX95" fmla="*/ 1699209 w 4488781"/>
              <a:gd name="connsiteY95" fmla="*/ 4093117 h 6391400"/>
              <a:gd name="connsiteX96" fmla="*/ 1696452 w 4488781"/>
              <a:gd name="connsiteY96" fmla="*/ 4331368 h 6391400"/>
              <a:gd name="connsiteX97" fmla="*/ 1660483 w 4488781"/>
              <a:gd name="connsiteY97" fmla="*/ 4672388 h 6391400"/>
              <a:gd name="connsiteX98" fmla="*/ 1754480 w 4488781"/>
              <a:gd name="connsiteY98" fmla="*/ 4814511 h 6391400"/>
              <a:gd name="connsiteX99" fmla="*/ 1732547 w 4488781"/>
              <a:gd name="connsiteY99" fmla="*/ 5161547 h 6391400"/>
              <a:gd name="connsiteX100" fmla="*/ 1818022 w 4488781"/>
              <a:gd name="connsiteY100" fmla="*/ 5267199 h 6391400"/>
              <a:gd name="connsiteX101" fmla="*/ 1872289 w 4488781"/>
              <a:gd name="connsiteY101" fmla="*/ 5409071 h 6391400"/>
              <a:gd name="connsiteX102" fmla="*/ 1838826 w 4488781"/>
              <a:gd name="connsiteY102" fmla="*/ 5709109 h 6391400"/>
              <a:gd name="connsiteX103" fmla="*/ 1887078 w 4488781"/>
              <a:gd name="connsiteY103" fmla="*/ 5731543 h 6391400"/>
              <a:gd name="connsiteX104" fmla="*/ 1876926 w 4488781"/>
              <a:gd name="connsiteY104" fmla="*/ 5859379 h 6391400"/>
              <a:gd name="connsiteX105" fmla="*/ 1828800 w 4488781"/>
              <a:gd name="connsiteY105" fmla="*/ 6063915 h 6391400"/>
              <a:gd name="connsiteX106" fmla="*/ 1826669 w 4488781"/>
              <a:gd name="connsiteY106" fmla="*/ 6158288 h 6391400"/>
              <a:gd name="connsiteX107" fmla="*/ 1804235 w 4488781"/>
              <a:gd name="connsiteY107" fmla="*/ 6237622 h 6391400"/>
              <a:gd name="connsiteX108" fmla="*/ 1864895 w 4488781"/>
              <a:gd name="connsiteY108" fmla="*/ 6391400 h 6391400"/>
              <a:gd name="connsiteX0" fmla="*/ 1864895 w 4488781"/>
              <a:gd name="connsiteY0" fmla="*/ 6391400 h 6391400"/>
              <a:gd name="connsiteX1" fmla="*/ 2273717 w 4488781"/>
              <a:gd name="connsiteY1" fmla="*/ 6386513 h 6391400"/>
              <a:gd name="connsiteX2" fmla="*/ 2229978 w 4488781"/>
              <a:gd name="connsiteY2" fmla="*/ 6283993 h 6391400"/>
              <a:gd name="connsiteX3" fmla="*/ 2265697 w 4488781"/>
              <a:gd name="connsiteY3" fmla="*/ 6188743 h 6391400"/>
              <a:gd name="connsiteX4" fmla="*/ 2237873 w 4488781"/>
              <a:gd name="connsiteY4" fmla="*/ 6075947 h 6391400"/>
              <a:gd name="connsiteX5" fmla="*/ 2295149 w 4488781"/>
              <a:gd name="connsiteY5" fmla="*/ 6023183 h 6391400"/>
              <a:gd name="connsiteX6" fmla="*/ 2268078 w 4488781"/>
              <a:gd name="connsiteY6" fmla="*/ 5783931 h 6391400"/>
              <a:gd name="connsiteX7" fmla="*/ 2307807 w 4488781"/>
              <a:gd name="connsiteY7" fmla="*/ 5663865 h 6391400"/>
              <a:gd name="connsiteX8" fmla="*/ 2277603 w 4488781"/>
              <a:gd name="connsiteY8" fmla="*/ 5457699 h 6391400"/>
              <a:gd name="connsiteX9" fmla="*/ 2280360 w 4488781"/>
              <a:gd name="connsiteY9" fmla="*/ 5212807 h 6391400"/>
              <a:gd name="connsiteX10" fmla="*/ 2365709 w 4488781"/>
              <a:gd name="connsiteY10" fmla="*/ 5168064 h 6391400"/>
              <a:gd name="connsiteX11" fmla="*/ 2346282 w 4488781"/>
              <a:gd name="connsiteY11" fmla="*/ 5009648 h 6391400"/>
              <a:gd name="connsiteX12" fmla="*/ 2285498 w 4488781"/>
              <a:gd name="connsiteY12" fmla="*/ 4978317 h 6391400"/>
              <a:gd name="connsiteX13" fmla="*/ 2310063 w 4488781"/>
              <a:gd name="connsiteY13" fmla="*/ 4836694 h 6391400"/>
              <a:gd name="connsiteX14" fmla="*/ 2495926 w 4488781"/>
              <a:gd name="connsiteY14" fmla="*/ 4631531 h 6391400"/>
              <a:gd name="connsiteX15" fmla="*/ 2370345 w 4488781"/>
              <a:gd name="connsiteY15" fmla="*/ 4484144 h 6391400"/>
              <a:gd name="connsiteX16" fmla="*/ 2320465 w 4488781"/>
              <a:gd name="connsiteY16" fmla="*/ 4200399 h 6391400"/>
              <a:gd name="connsiteX17" fmla="*/ 2344152 w 4488781"/>
              <a:gd name="connsiteY17" fmla="*/ 3821279 h 6391400"/>
              <a:gd name="connsiteX18" fmla="*/ 2446672 w 4488781"/>
              <a:gd name="connsiteY18" fmla="*/ 3831306 h 6391400"/>
              <a:gd name="connsiteX19" fmla="*/ 2523748 w 4488781"/>
              <a:gd name="connsiteY19" fmla="*/ 3717757 h 6391400"/>
              <a:gd name="connsiteX20" fmla="*/ 2430003 w 4488781"/>
              <a:gd name="connsiteY20" fmla="*/ 3382754 h 6391400"/>
              <a:gd name="connsiteX21" fmla="*/ 2531769 w 4488781"/>
              <a:gd name="connsiteY21" fmla="*/ 3157036 h 6391400"/>
              <a:gd name="connsiteX22" fmla="*/ 2481262 w 4488781"/>
              <a:gd name="connsiteY22" fmla="*/ 3030579 h 6391400"/>
              <a:gd name="connsiteX23" fmla="*/ 2513347 w 4488781"/>
              <a:gd name="connsiteY23" fmla="*/ 2893093 h 6391400"/>
              <a:gd name="connsiteX24" fmla="*/ 2476124 w 4488781"/>
              <a:gd name="connsiteY24" fmla="*/ 2688682 h 6391400"/>
              <a:gd name="connsiteX25" fmla="*/ 2563227 w 4488781"/>
              <a:gd name="connsiteY25" fmla="*/ 2791702 h 6391400"/>
              <a:gd name="connsiteX26" fmla="*/ 2632409 w 4488781"/>
              <a:gd name="connsiteY26" fmla="*/ 2631156 h 6391400"/>
              <a:gd name="connsiteX27" fmla="*/ 2543175 w 4488781"/>
              <a:gd name="connsiteY27" fmla="*/ 2442410 h 6391400"/>
              <a:gd name="connsiteX28" fmla="*/ 2610852 w 4488781"/>
              <a:gd name="connsiteY28" fmla="*/ 2261936 h 6391400"/>
              <a:gd name="connsiteX29" fmla="*/ 2514600 w 4488781"/>
              <a:gd name="connsiteY29" fmla="*/ 2189747 h 6391400"/>
              <a:gd name="connsiteX30" fmla="*/ 2567865 w 4488781"/>
              <a:gd name="connsiteY30" fmla="*/ 1910640 h 6391400"/>
              <a:gd name="connsiteX31" fmla="*/ 2625892 w 4488781"/>
              <a:gd name="connsiteY31" fmla="*/ 1652838 h 6391400"/>
              <a:gd name="connsiteX32" fmla="*/ 2837197 w 4488781"/>
              <a:gd name="connsiteY32" fmla="*/ 1600074 h 6391400"/>
              <a:gd name="connsiteX33" fmla="*/ 3018046 w 4488781"/>
              <a:gd name="connsiteY33" fmla="*/ 1473241 h 6391400"/>
              <a:gd name="connsiteX34" fmla="*/ 3330993 w 4488781"/>
              <a:gd name="connsiteY34" fmla="*/ 1600576 h 6391400"/>
              <a:gd name="connsiteX35" fmla="*/ 3284621 w 4488781"/>
              <a:gd name="connsiteY35" fmla="*/ 1371600 h 6391400"/>
              <a:gd name="connsiteX36" fmla="*/ 3655595 w 4488781"/>
              <a:gd name="connsiteY36" fmla="*/ 1402681 h 6391400"/>
              <a:gd name="connsiteX37" fmla="*/ 3877176 w 4488781"/>
              <a:gd name="connsiteY37" fmla="*/ 1308559 h 6391400"/>
              <a:gd name="connsiteX38" fmla="*/ 3840956 w 4488781"/>
              <a:gd name="connsiteY38" fmla="*/ 1205037 h 6391400"/>
              <a:gd name="connsiteX39" fmla="*/ 4184858 w 4488781"/>
              <a:gd name="connsiteY39" fmla="*/ 1145631 h 6391400"/>
              <a:gd name="connsiteX40" fmla="*/ 4488781 w 4488781"/>
              <a:gd name="connsiteY40" fmla="*/ 956887 h 6391400"/>
              <a:gd name="connsiteX41" fmla="*/ 4373103 w 4488781"/>
              <a:gd name="connsiteY41" fmla="*/ 869031 h 6391400"/>
              <a:gd name="connsiteX42" fmla="*/ 4223460 w 4488781"/>
              <a:gd name="connsiteY42" fmla="*/ 916028 h 6391400"/>
              <a:gd name="connsiteX43" fmla="*/ 3741821 w 4488781"/>
              <a:gd name="connsiteY43" fmla="*/ 1058779 h 6391400"/>
              <a:gd name="connsiteX44" fmla="*/ 3693695 w 4488781"/>
              <a:gd name="connsiteY44" fmla="*/ 1010652 h 6391400"/>
              <a:gd name="connsiteX45" fmla="*/ 3699209 w 4488781"/>
              <a:gd name="connsiteY45" fmla="*/ 923799 h 6391400"/>
              <a:gd name="connsiteX46" fmla="*/ 3887328 w 4488781"/>
              <a:gd name="connsiteY46" fmla="*/ 885699 h 6391400"/>
              <a:gd name="connsiteX47" fmla="*/ 4042610 w 4488781"/>
              <a:gd name="connsiteY47" fmla="*/ 745957 h 6391400"/>
              <a:gd name="connsiteX48" fmla="*/ 3886200 w 4488781"/>
              <a:gd name="connsiteY48" fmla="*/ 637673 h 6391400"/>
              <a:gd name="connsiteX49" fmla="*/ 3886200 w 4488781"/>
              <a:gd name="connsiteY49" fmla="*/ 637673 h 6391400"/>
              <a:gd name="connsiteX50" fmla="*/ 3636043 w 4488781"/>
              <a:gd name="connsiteY50" fmla="*/ 570747 h 6391400"/>
              <a:gd name="connsiteX51" fmla="*/ 3707607 w 4488781"/>
              <a:gd name="connsiteY51" fmla="*/ 329238 h 6391400"/>
              <a:gd name="connsiteX52" fmla="*/ 3465847 w 4488781"/>
              <a:gd name="connsiteY52" fmla="*/ 383256 h 6391400"/>
              <a:gd name="connsiteX53" fmla="*/ 3342147 w 4488781"/>
              <a:gd name="connsiteY53" fmla="*/ 253917 h 6391400"/>
              <a:gd name="connsiteX54" fmla="*/ 3176337 w 4488781"/>
              <a:gd name="connsiteY54" fmla="*/ 457200 h 6391400"/>
              <a:gd name="connsiteX55" fmla="*/ 2959768 w 4488781"/>
              <a:gd name="connsiteY55" fmla="*/ 300789 h 6391400"/>
              <a:gd name="connsiteX56" fmla="*/ 2827421 w 4488781"/>
              <a:gd name="connsiteY56" fmla="*/ 156410 h 6391400"/>
              <a:gd name="connsiteX57" fmla="*/ 2610852 w 4488781"/>
              <a:gd name="connsiteY57" fmla="*/ 336884 h 6391400"/>
              <a:gd name="connsiteX58" fmla="*/ 2478505 w 4488781"/>
              <a:gd name="connsiteY58" fmla="*/ 132347 h 6391400"/>
              <a:gd name="connsiteX59" fmla="*/ 2310063 w 4488781"/>
              <a:gd name="connsiteY59" fmla="*/ 228600 h 6391400"/>
              <a:gd name="connsiteX60" fmla="*/ 2213810 w 4488781"/>
              <a:gd name="connsiteY60" fmla="*/ 360947 h 6391400"/>
              <a:gd name="connsiteX61" fmla="*/ 2141621 w 4488781"/>
              <a:gd name="connsiteY61" fmla="*/ 120315 h 6391400"/>
              <a:gd name="connsiteX62" fmla="*/ 1973179 w 4488781"/>
              <a:gd name="connsiteY62" fmla="*/ 180473 h 6391400"/>
              <a:gd name="connsiteX63" fmla="*/ 1968416 w 4488781"/>
              <a:gd name="connsiteY63" fmla="*/ 185236 h 6391400"/>
              <a:gd name="connsiteX64" fmla="*/ 1794209 w 4488781"/>
              <a:gd name="connsiteY64" fmla="*/ 126081 h 6391400"/>
              <a:gd name="connsiteX65" fmla="*/ 1772527 w 4488781"/>
              <a:gd name="connsiteY65" fmla="*/ 252788 h 6391400"/>
              <a:gd name="connsiteX66" fmla="*/ 1568993 w 4488781"/>
              <a:gd name="connsiteY66" fmla="*/ 159292 h 6391400"/>
              <a:gd name="connsiteX67" fmla="*/ 1443789 w 4488781"/>
              <a:gd name="connsiteY67" fmla="*/ 240631 h 6391400"/>
              <a:gd name="connsiteX68" fmla="*/ 1155031 w 4488781"/>
              <a:gd name="connsiteY68" fmla="*/ 0 h 6391400"/>
              <a:gd name="connsiteX69" fmla="*/ 1010652 w 4488781"/>
              <a:gd name="connsiteY69" fmla="*/ 120315 h 6391400"/>
              <a:gd name="connsiteX70" fmla="*/ 878305 w 4488781"/>
              <a:gd name="connsiteY70" fmla="*/ 12031 h 6391400"/>
              <a:gd name="connsiteX71" fmla="*/ 818147 w 4488781"/>
              <a:gd name="connsiteY71" fmla="*/ 156410 h 6391400"/>
              <a:gd name="connsiteX72" fmla="*/ 709863 w 4488781"/>
              <a:gd name="connsiteY72" fmla="*/ 96252 h 6391400"/>
              <a:gd name="connsiteX73" fmla="*/ 493295 w 4488781"/>
              <a:gd name="connsiteY73" fmla="*/ 397042 h 6391400"/>
              <a:gd name="connsiteX74" fmla="*/ 204537 w 4488781"/>
              <a:gd name="connsiteY74" fmla="*/ 505326 h 6391400"/>
              <a:gd name="connsiteX75" fmla="*/ 0 w 4488781"/>
              <a:gd name="connsiteY75" fmla="*/ 625642 h 6391400"/>
              <a:gd name="connsiteX76" fmla="*/ 541421 w 4488781"/>
              <a:gd name="connsiteY76" fmla="*/ 938463 h 6391400"/>
              <a:gd name="connsiteX77" fmla="*/ 204537 w 4488781"/>
              <a:gd name="connsiteY77" fmla="*/ 1082842 h 6391400"/>
              <a:gd name="connsiteX78" fmla="*/ 469231 w 4488781"/>
              <a:gd name="connsiteY78" fmla="*/ 1275347 h 6391400"/>
              <a:gd name="connsiteX79" fmla="*/ 156410 w 4488781"/>
              <a:gd name="connsiteY79" fmla="*/ 1323473 h 6391400"/>
              <a:gd name="connsiteX80" fmla="*/ 709863 w 4488781"/>
              <a:gd name="connsiteY80" fmla="*/ 1624263 h 6391400"/>
              <a:gd name="connsiteX81" fmla="*/ 709863 w 4488781"/>
              <a:gd name="connsiteY81" fmla="*/ 1720515 h 6391400"/>
              <a:gd name="connsiteX82" fmla="*/ 998621 w 4488781"/>
              <a:gd name="connsiteY82" fmla="*/ 1684421 h 6391400"/>
              <a:gd name="connsiteX83" fmla="*/ 1251284 w 4488781"/>
              <a:gd name="connsiteY83" fmla="*/ 1973179 h 6391400"/>
              <a:gd name="connsiteX84" fmla="*/ 1443789 w 4488781"/>
              <a:gd name="connsiteY84" fmla="*/ 1792705 h 6391400"/>
              <a:gd name="connsiteX85" fmla="*/ 1475247 w 4488781"/>
              <a:gd name="connsiteY85" fmla="*/ 2150895 h 6391400"/>
              <a:gd name="connsiteX86" fmla="*/ 1731545 w 4488781"/>
              <a:gd name="connsiteY86" fmla="*/ 2030955 h 6391400"/>
              <a:gd name="connsiteX87" fmla="*/ 1479884 w 4488781"/>
              <a:gd name="connsiteY87" fmla="*/ 2622884 h 6391400"/>
              <a:gd name="connsiteX88" fmla="*/ 1593306 w 4488781"/>
              <a:gd name="connsiteY88" fmla="*/ 2757112 h 6391400"/>
              <a:gd name="connsiteX89" fmla="*/ 1410828 w 4488781"/>
              <a:gd name="connsiteY89" fmla="*/ 3202656 h 6391400"/>
              <a:gd name="connsiteX90" fmla="*/ 1496302 w 4488781"/>
              <a:gd name="connsiteY90" fmla="*/ 3305299 h 6391400"/>
              <a:gd name="connsiteX91" fmla="*/ 1610852 w 4488781"/>
              <a:gd name="connsiteY91" fmla="*/ 3176211 h 6391400"/>
              <a:gd name="connsiteX92" fmla="*/ 1636295 w 4488781"/>
              <a:gd name="connsiteY92" fmla="*/ 3441031 h 6391400"/>
              <a:gd name="connsiteX93" fmla="*/ 1708985 w 4488781"/>
              <a:gd name="connsiteY93" fmla="*/ 3614737 h 6391400"/>
              <a:gd name="connsiteX94" fmla="*/ 1588168 w 4488781"/>
              <a:gd name="connsiteY94" fmla="*/ 3934326 h 6391400"/>
              <a:gd name="connsiteX95" fmla="*/ 1699209 w 4488781"/>
              <a:gd name="connsiteY95" fmla="*/ 4093117 h 6391400"/>
              <a:gd name="connsiteX96" fmla="*/ 1696452 w 4488781"/>
              <a:gd name="connsiteY96" fmla="*/ 4331368 h 6391400"/>
              <a:gd name="connsiteX97" fmla="*/ 1660483 w 4488781"/>
              <a:gd name="connsiteY97" fmla="*/ 4672388 h 6391400"/>
              <a:gd name="connsiteX98" fmla="*/ 1754480 w 4488781"/>
              <a:gd name="connsiteY98" fmla="*/ 4814511 h 6391400"/>
              <a:gd name="connsiteX99" fmla="*/ 1732547 w 4488781"/>
              <a:gd name="connsiteY99" fmla="*/ 5161547 h 6391400"/>
              <a:gd name="connsiteX100" fmla="*/ 1818022 w 4488781"/>
              <a:gd name="connsiteY100" fmla="*/ 5267199 h 6391400"/>
              <a:gd name="connsiteX101" fmla="*/ 1872289 w 4488781"/>
              <a:gd name="connsiteY101" fmla="*/ 5409071 h 6391400"/>
              <a:gd name="connsiteX102" fmla="*/ 1838826 w 4488781"/>
              <a:gd name="connsiteY102" fmla="*/ 5709109 h 6391400"/>
              <a:gd name="connsiteX103" fmla="*/ 1887078 w 4488781"/>
              <a:gd name="connsiteY103" fmla="*/ 5731543 h 6391400"/>
              <a:gd name="connsiteX104" fmla="*/ 1876926 w 4488781"/>
              <a:gd name="connsiteY104" fmla="*/ 5859379 h 6391400"/>
              <a:gd name="connsiteX105" fmla="*/ 1828800 w 4488781"/>
              <a:gd name="connsiteY105" fmla="*/ 6063915 h 6391400"/>
              <a:gd name="connsiteX106" fmla="*/ 1826669 w 4488781"/>
              <a:gd name="connsiteY106" fmla="*/ 6158288 h 6391400"/>
              <a:gd name="connsiteX107" fmla="*/ 1804235 w 4488781"/>
              <a:gd name="connsiteY107" fmla="*/ 6237622 h 6391400"/>
              <a:gd name="connsiteX108" fmla="*/ 1864895 w 4488781"/>
              <a:gd name="connsiteY108" fmla="*/ 6391400 h 6391400"/>
              <a:gd name="connsiteX0" fmla="*/ 1864895 w 4488781"/>
              <a:gd name="connsiteY0" fmla="*/ 6379369 h 6379369"/>
              <a:gd name="connsiteX1" fmla="*/ 2273717 w 4488781"/>
              <a:gd name="connsiteY1" fmla="*/ 6374482 h 6379369"/>
              <a:gd name="connsiteX2" fmla="*/ 2229978 w 4488781"/>
              <a:gd name="connsiteY2" fmla="*/ 6271962 h 6379369"/>
              <a:gd name="connsiteX3" fmla="*/ 2265697 w 4488781"/>
              <a:gd name="connsiteY3" fmla="*/ 6176712 h 6379369"/>
              <a:gd name="connsiteX4" fmla="*/ 2237873 w 4488781"/>
              <a:gd name="connsiteY4" fmla="*/ 6063916 h 6379369"/>
              <a:gd name="connsiteX5" fmla="*/ 2295149 w 4488781"/>
              <a:gd name="connsiteY5" fmla="*/ 6011152 h 6379369"/>
              <a:gd name="connsiteX6" fmla="*/ 2268078 w 4488781"/>
              <a:gd name="connsiteY6" fmla="*/ 5771900 h 6379369"/>
              <a:gd name="connsiteX7" fmla="*/ 2307807 w 4488781"/>
              <a:gd name="connsiteY7" fmla="*/ 5651834 h 6379369"/>
              <a:gd name="connsiteX8" fmla="*/ 2277603 w 4488781"/>
              <a:gd name="connsiteY8" fmla="*/ 5445668 h 6379369"/>
              <a:gd name="connsiteX9" fmla="*/ 2280360 w 4488781"/>
              <a:gd name="connsiteY9" fmla="*/ 5200776 h 6379369"/>
              <a:gd name="connsiteX10" fmla="*/ 2365709 w 4488781"/>
              <a:gd name="connsiteY10" fmla="*/ 5156033 h 6379369"/>
              <a:gd name="connsiteX11" fmla="*/ 2346282 w 4488781"/>
              <a:gd name="connsiteY11" fmla="*/ 4997617 h 6379369"/>
              <a:gd name="connsiteX12" fmla="*/ 2285498 w 4488781"/>
              <a:gd name="connsiteY12" fmla="*/ 4966286 h 6379369"/>
              <a:gd name="connsiteX13" fmla="*/ 2310063 w 4488781"/>
              <a:gd name="connsiteY13" fmla="*/ 4824663 h 6379369"/>
              <a:gd name="connsiteX14" fmla="*/ 2495926 w 4488781"/>
              <a:gd name="connsiteY14" fmla="*/ 4619500 h 6379369"/>
              <a:gd name="connsiteX15" fmla="*/ 2370345 w 4488781"/>
              <a:gd name="connsiteY15" fmla="*/ 4472113 h 6379369"/>
              <a:gd name="connsiteX16" fmla="*/ 2320465 w 4488781"/>
              <a:gd name="connsiteY16" fmla="*/ 4188368 h 6379369"/>
              <a:gd name="connsiteX17" fmla="*/ 2344152 w 4488781"/>
              <a:gd name="connsiteY17" fmla="*/ 3809248 h 6379369"/>
              <a:gd name="connsiteX18" fmla="*/ 2446672 w 4488781"/>
              <a:gd name="connsiteY18" fmla="*/ 3819275 h 6379369"/>
              <a:gd name="connsiteX19" fmla="*/ 2523748 w 4488781"/>
              <a:gd name="connsiteY19" fmla="*/ 3705726 h 6379369"/>
              <a:gd name="connsiteX20" fmla="*/ 2430003 w 4488781"/>
              <a:gd name="connsiteY20" fmla="*/ 3370723 h 6379369"/>
              <a:gd name="connsiteX21" fmla="*/ 2531769 w 4488781"/>
              <a:gd name="connsiteY21" fmla="*/ 3145005 h 6379369"/>
              <a:gd name="connsiteX22" fmla="*/ 2481262 w 4488781"/>
              <a:gd name="connsiteY22" fmla="*/ 3018548 h 6379369"/>
              <a:gd name="connsiteX23" fmla="*/ 2513347 w 4488781"/>
              <a:gd name="connsiteY23" fmla="*/ 2881062 h 6379369"/>
              <a:gd name="connsiteX24" fmla="*/ 2476124 w 4488781"/>
              <a:gd name="connsiteY24" fmla="*/ 2676651 h 6379369"/>
              <a:gd name="connsiteX25" fmla="*/ 2563227 w 4488781"/>
              <a:gd name="connsiteY25" fmla="*/ 2779671 h 6379369"/>
              <a:gd name="connsiteX26" fmla="*/ 2632409 w 4488781"/>
              <a:gd name="connsiteY26" fmla="*/ 2619125 h 6379369"/>
              <a:gd name="connsiteX27" fmla="*/ 2543175 w 4488781"/>
              <a:gd name="connsiteY27" fmla="*/ 2430379 h 6379369"/>
              <a:gd name="connsiteX28" fmla="*/ 2610852 w 4488781"/>
              <a:gd name="connsiteY28" fmla="*/ 2249905 h 6379369"/>
              <a:gd name="connsiteX29" fmla="*/ 2514600 w 4488781"/>
              <a:gd name="connsiteY29" fmla="*/ 2177716 h 6379369"/>
              <a:gd name="connsiteX30" fmla="*/ 2567865 w 4488781"/>
              <a:gd name="connsiteY30" fmla="*/ 1898609 h 6379369"/>
              <a:gd name="connsiteX31" fmla="*/ 2625892 w 4488781"/>
              <a:gd name="connsiteY31" fmla="*/ 1640807 h 6379369"/>
              <a:gd name="connsiteX32" fmla="*/ 2837197 w 4488781"/>
              <a:gd name="connsiteY32" fmla="*/ 1588043 h 6379369"/>
              <a:gd name="connsiteX33" fmla="*/ 3018046 w 4488781"/>
              <a:gd name="connsiteY33" fmla="*/ 1461210 h 6379369"/>
              <a:gd name="connsiteX34" fmla="*/ 3330993 w 4488781"/>
              <a:gd name="connsiteY34" fmla="*/ 1588545 h 6379369"/>
              <a:gd name="connsiteX35" fmla="*/ 3284621 w 4488781"/>
              <a:gd name="connsiteY35" fmla="*/ 1359569 h 6379369"/>
              <a:gd name="connsiteX36" fmla="*/ 3655595 w 4488781"/>
              <a:gd name="connsiteY36" fmla="*/ 1390650 h 6379369"/>
              <a:gd name="connsiteX37" fmla="*/ 3877176 w 4488781"/>
              <a:gd name="connsiteY37" fmla="*/ 1296528 h 6379369"/>
              <a:gd name="connsiteX38" fmla="*/ 3840956 w 4488781"/>
              <a:gd name="connsiteY38" fmla="*/ 1193006 h 6379369"/>
              <a:gd name="connsiteX39" fmla="*/ 4184858 w 4488781"/>
              <a:gd name="connsiteY39" fmla="*/ 1133600 h 6379369"/>
              <a:gd name="connsiteX40" fmla="*/ 4488781 w 4488781"/>
              <a:gd name="connsiteY40" fmla="*/ 944856 h 6379369"/>
              <a:gd name="connsiteX41" fmla="*/ 4373103 w 4488781"/>
              <a:gd name="connsiteY41" fmla="*/ 857000 h 6379369"/>
              <a:gd name="connsiteX42" fmla="*/ 4223460 w 4488781"/>
              <a:gd name="connsiteY42" fmla="*/ 903997 h 6379369"/>
              <a:gd name="connsiteX43" fmla="*/ 3741821 w 4488781"/>
              <a:gd name="connsiteY43" fmla="*/ 1046748 h 6379369"/>
              <a:gd name="connsiteX44" fmla="*/ 3693695 w 4488781"/>
              <a:gd name="connsiteY44" fmla="*/ 998621 h 6379369"/>
              <a:gd name="connsiteX45" fmla="*/ 3699209 w 4488781"/>
              <a:gd name="connsiteY45" fmla="*/ 911768 h 6379369"/>
              <a:gd name="connsiteX46" fmla="*/ 3887328 w 4488781"/>
              <a:gd name="connsiteY46" fmla="*/ 873668 h 6379369"/>
              <a:gd name="connsiteX47" fmla="*/ 4042610 w 4488781"/>
              <a:gd name="connsiteY47" fmla="*/ 733926 h 6379369"/>
              <a:gd name="connsiteX48" fmla="*/ 3886200 w 4488781"/>
              <a:gd name="connsiteY48" fmla="*/ 625642 h 6379369"/>
              <a:gd name="connsiteX49" fmla="*/ 3886200 w 4488781"/>
              <a:gd name="connsiteY49" fmla="*/ 625642 h 6379369"/>
              <a:gd name="connsiteX50" fmla="*/ 3636043 w 4488781"/>
              <a:gd name="connsiteY50" fmla="*/ 558716 h 6379369"/>
              <a:gd name="connsiteX51" fmla="*/ 3707607 w 4488781"/>
              <a:gd name="connsiteY51" fmla="*/ 317207 h 6379369"/>
              <a:gd name="connsiteX52" fmla="*/ 3465847 w 4488781"/>
              <a:gd name="connsiteY52" fmla="*/ 371225 h 6379369"/>
              <a:gd name="connsiteX53" fmla="*/ 3342147 w 4488781"/>
              <a:gd name="connsiteY53" fmla="*/ 241886 h 6379369"/>
              <a:gd name="connsiteX54" fmla="*/ 3176337 w 4488781"/>
              <a:gd name="connsiteY54" fmla="*/ 445169 h 6379369"/>
              <a:gd name="connsiteX55" fmla="*/ 2959768 w 4488781"/>
              <a:gd name="connsiteY55" fmla="*/ 288758 h 6379369"/>
              <a:gd name="connsiteX56" fmla="*/ 2827421 w 4488781"/>
              <a:gd name="connsiteY56" fmla="*/ 144379 h 6379369"/>
              <a:gd name="connsiteX57" fmla="*/ 2610852 w 4488781"/>
              <a:gd name="connsiteY57" fmla="*/ 324853 h 6379369"/>
              <a:gd name="connsiteX58" fmla="*/ 2478505 w 4488781"/>
              <a:gd name="connsiteY58" fmla="*/ 120316 h 6379369"/>
              <a:gd name="connsiteX59" fmla="*/ 2310063 w 4488781"/>
              <a:gd name="connsiteY59" fmla="*/ 216569 h 6379369"/>
              <a:gd name="connsiteX60" fmla="*/ 2213810 w 4488781"/>
              <a:gd name="connsiteY60" fmla="*/ 348916 h 6379369"/>
              <a:gd name="connsiteX61" fmla="*/ 2141621 w 4488781"/>
              <a:gd name="connsiteY61" fmla="*/ 108284 h 6379369"/>
              <a:gd name="connsiteX62" fmla="*/ 1973179 w 4488781"/>
              <a:gd name="connsiteY62" fmla="*/ 168442 h 6379369"/>
              <a:gd name="connsiteX63" fmla="*/ 1968416 w 4488781"/>
              <a:gd name="connsiteY63" fmla="*/ 173205 h 6379369"/>
              <a:gd name="connsiteX64" fmla="*/ 1794209 w 4488781"/>
              <a:gd name="connsiteY64" fmla="*/ 114050 h 6379369"/>
              <a:gd name="connsiteX65" fmla="*/ 1772527 w 4488781"/>
              <a:gd name="connsiteY65" fmla="*/ 240757 h 6379369"/>
              <a:gd name="connsiteX66" fmla="*/ 1568993 w 4488781"/>
              <a:gd name="connsiteY66" fmla="*/ 147261 h 6379369"/>
              <a:gd name="connsiteX67" fmla="*/ 1443789 w 4488781"/>
              <a:gd name="connsiteY67" fmla="*/ 228600 h 6379369"/>
              <a:gd name="connsiteX68" fmla="*/ 1235993 w 4488781"/>
              <a:gd name="connsiteY68" fmla="*/ 130844 h 6379369"/>
              <a:gd name="connsiteX69" fmla="*/ 1010652 w 4488781"/>
              <a:gd name="connsiteY69" fmla="*/ 108284 h 6379369"/>
              <a:gd name="connsiteX70" fmla="*/ 878305 w 4488781"/>
              <a:gd name="connsiteY70" fmla="*/ 0 h 6379369"/>
              <a:gd name="connsiteX71" fmla="*/ 818147 w 4488781"/>
              <a:gd name="connsiteY71" fmla="*/ 144379 h 6379369"/>
              <a:gd name="connsiteX72" fmla="*/ 709863 w 4488781"/>
              <a:gd name="connsiteY72" fmla="*/ 84221 h 6379369"/>
              <a:gd name="connsiteX73" fmla="*/ 493295 w 4488781"/>
              <a:gd name="connsiteY73" fmla="*/ 385011 h 6379369"/>
              <a:gd name="connsiteX74" fmla="*/ 204537 w 4488781"/>
              <a:gd name="connsiteY74" fmla="*/ 493295 h 6379369"/>
              <a:gd name="connsiteX75" fmla="*/ 0 w 4488781"/>
              <a:gd name="connsiteY75" fmla="*/ 613611 h 6379369"/>
              <a:gd name="connsiteX76" fmla="*/ 541421 w 4488781"/>
              <a:gd name="connsiteY76" fmla="*/ 926432 h 6379369"/>
              <a:gd name="connsiteX77" fmla="*/ 204537 w 4488781"/>
              <a:gd name="connsiteY77" fmla="*/ 1070811 h 6379369"/>
              <a:gd name="connsiteX78" fmla="*/ 469231 w 4488781"/>
              <a:gd name="connsiteY78" fmla="*/ 1263316 h 6379369"/>
              <a:gd name="connsiteX79" fmla="*/ 156410 w 4488781"/>
              <a:gd name="connsiteY79" fmla="*/ 1311442 h 6379369"/>
              <a:gd name="connsiteX80" fmla="*/ 709863 w 4488781"/>
              <a:gd name="connsiteY80" fmla="*/ 1612232 h 6379369"/>
              <a:gd name="connsiteX81" fmla="*/ 709863 w 4488781"/>
              <a:gd name="connsiteY81" fmla="*/ 1708484 h 6379369"/>
              <a:gd name="connsiteX82" fmla="*/ 998621 w 4488781"/>
              <a:gd name="connsiteY82" fmla="*/ 1672390 h 6379369"/>
              <a:gd name="connsiteX83" fmla="*/ 1251284 w 4488781"/>
              <a:gd name="connsiteY83" fmla="*/ 1961148 h 6379369"/>
              <a:gd name="connsiteX84" fmla="*/ 1443789 w 4488781"/>
              <a:gd name="connsiteY84" fmla="*/ 1780674 h 6379369"/>
              <a:gd name="connsiteX85" fmla="*/ 1475247 w 4488781"/>
              <a:gd name="connsiteY85" fmla="*/ 2138864 h 6379369"/>
              <a:gd name="connsiteX86" fmla="*/ 1731545 w 4488781"/>
              <a:gd name="connsiteY86" fmla="*/ 2018924 h 6379369"/>
              <a:gd name="connsiteX87" fmla="*/ 1479884 w 4488781"/>
              <a:gd name="connsiteY87" fmla="*/ 2610853 h 6379369"/>
              <a:gd name="connsiteX88" fmla="*/ 1593306 w 4488781"/>
              <a:gd name="connsiteY88" fmla="*/ 2745081 h 6379369"/>
              <a:gd name="connsiteX89" fmla="*/ 1410828 w 4488781"/>
              <a:gd name="connsiteY89" fmla="*/ 3190625 h 6379369"/>
              <a:gd name="connsiteX90" fmla="*/ 1496302 w 4488781"/>
              <a:gd name="connsiteY90" fmla="*/ 3293268 h 6379369"/>
              <a:gd name="connsiteX91" fmla="*/ 1610852 w 4488781"/>
              <a:gd name="connsiteY91" fmla="*/ 3164180 h 6379369"/>
              <a:gd name="connsiteX92" fmla="*/ 1636295 w 4488781"/>
              <a:gd name="connsiteY92" fmla="*/ 3429000 h 6379369"/>
              <a:gd name="connsiteX93" fmla="*/ 1708985 w 4488781"/>
              <a:gd name="connsiteY93" fmla="*/ 3602706 h 6379369"/>
              <a:gd name="connsiteX94" fmla="*/ 1588168 w 4488781"/>
              <a:gd name="connsiteY94" fmla="*/ 3922295 h 6379369"/>
              <a:gd name="connsiteX95" fmla="*/ 1699209 w 4488781"/>
              <a:gd name="connsiteY95" fmla="*/ 4081086 h 6379369"/>
              <a:gd name="connsiteX96" fmla="*/ 1696452 w 4488781"/>
              <a:gd name="connsiteY96" fmla="*/ 4319337 h 6379369"/>
              <a:gd name="connsiteX97" fmla="*/ 1660483 w 4488781"/>
              <a:gd name="connsiteY97" fmla="*/ 4660357 h 6379369"/>
              <a:gd name="connsiteX98" fmla="*/ 1754480 w 4488781"/>
              <a:gd name="connsiteY98" fmla="*/ 4802480 h 6379369"/>
              <a:gd name="connsiteX99" fmla="*/ 1732547 w 4488781"/>
              <a:gd name="connsiteY99" fmla="*/ 5149516 h 6379369"/>
              <a:gd name="connsiteX100" fmla="*/ 1818022 w 4488781"/>
              <a:gd name="connsiteY100" fmla="*/ 5255168 h 6379369"/>
              <a:gd name="connsiteX101" fmla="*/ 1872289 w 4488781"/>
              <a:gd name="connsiteY101" fmla="*/ 5397040 h 6379369"/>
              <a:gd name="connsiteX102" fmla="*/ 1838826 w 4488781"/>
              <a:gd name="connsiteY102" fmla="*/ 5697078 h 6379369"/>
              <a:gd name="connsiteX103" fmla="*/ 1887078 w 4488781"/>
              <a:gd name="connsiteY103" fmla="*/ 5719512 h 6379369"/>
              <a:gd name="connsiteX104" fmla="*/ 1876926 w 4488781"/>
              <a:gd name="connsiteY104" fmla="*/ 5847348 h 6379369"/>
              <a:gd name="connsiteX105" fmla="*/ 1828800 w 4488781"/>
              <a:gd name="connsiteY105" fmla="*/ 6051884 h 6379369"/>
              <a:gd name="connsiteX106" fmla="*/ 1826669 w 4488781"/>
              <a:gd name="connsiteY106" fmla="*/ 6146257 h 6379369"/>
              <a:gd name="connsiteX107" fmla="*/ 1804235 w 4488781"/>
              <a:gd name="connsiteY107" fmla="*/ 6225591 h 6379369"/>
              <a:gd name="connsiteX108" fmla="*/ 1864895 w 4488781"/>
              <a:gd name="connsiteY108" fmla="*/ 6379369 h 6379369"/>
              <a:gd name="connsiteX0" fmla="*/ 1864895 w 4488781"/>
              <a:gd name="connsiteY0" fmla="*/ 6379369 h 6379369"/>
              <a:gd name="connsiteX1" fmla="*/ 2273717 w 4488781"/>
              <a:gd name="connsiteY1" fmla="*/ 6374482 h 6379369"/>
              <a:gd name="connsiteX2" fmla="*/ 2229978 w 4488781"/>
              <a:gd name="connsiteY2" fmla="*/ 6271962 h 6379369"/>
              <a:gd name="connsiteX3" fmla="*/ 2265697 w 4488781"/>
              <a:gd name="connsiteY3" fmla="*/ 6176712 h 6379369"/>
              <a:gd name="connsiteX4" fmla="*/ 2237873 w 4488781"/>
              <a:gd name="connsiteY4" fmla="*/ 6063916 h 6379369"/>
              <a:gd name="connsiteX5" fmla="*/ 2295149 w 4488781"/>
              <a:gd name="connsiteY5" fmla="*/ 6011152 h 6379369"/>
              <a:gd name="connsiteX6" fmla="*/ 2268078 w 4488781"/>
              <a:gd name="connsiteY6" fmla="*/ 5771900 h 6379369"/>
              <a:gd name="connsiteX7" fmla="*/ 2307807 w 4488781"/>
              <a:gd name="connsiteY7" fmla="*/ 5651834 h 6379369"/>
              <a:gd name="connsiteX8" fmla="*/ 2277603 w 4488781"/>
              <a:gd name="connsiteY8" fmla="*/ 5445668 h 6379369"/>
              <a:gd name="connsiteX9" fmla="*/ 2280360 w 4488781"/>
              <a:gd name="connsiteY9" fmla="*/ 5200776 h 6379369"/>
              <a:gd name="connsiteX10" fmla="*/ 2365709 w 4488781"/>
              <a:gd name="connsiteY10" fmla="*/ 5156033 h 6379369"/>
              <a:gd name="connsiteX11" fmla="*/ 2346282 w 4488781"/>
              <a:gd name="connsiteY11" fmla="*/ 4997617 h 6379369"/>
              <a:gd name="connsiteX12" fmla="*/ 2285498 w 4488781"/>
              <a:gd name="connsiteY12" fmla="*/ 4966286 h 6379369"/>
              <a:gd name="connsiteX13" fmla="*/ 2310063 w 4488781"/>
              <a:gd name="connsiteY13" fmla="*/ 4824663 h 6379369"/>
              <a:gd name="connsiteX14" fmla="*/ 2495926 w 4488781"/>
              <a:gd name="connsiteY14" fmla="*/ 4619500 h 6379369"/>
              <a:gd name="connsiteX15" fmla="*/ 2370345 w 4488781"/>
              <a:gd name="connsiteY15" fmla="*/ 4472113 h 6379369"/>
              <a:gd name="connsiteX16" fmla="*/ 2320465 w 4488781"/>
              <a:gd name="connsiteY16" fmla="*/ 4188368 h 6379369"/>
              <a:gd name="connsiteX17" fmla="*/ 2344152 w 4488781"/>
              <a:gd name="connsiteY17" fmla="*/ 3809248 h 6379369"/>
              <a:gd name="connsiteX18" fmla="*/ 2446672 w 4488781"/>
              <a:gd name="connsiteY18" fmla="*/ 3819275 h 6379369"/>
              <a:gd name="connsiteX19" fmla="*/ 2523748 w 4488781"/>
              <a:gd name="connsiteY19" fmla="*/ 3705726 h 6379369"/>
              <a:gd name="connsiteX20" fmla="*/ 2430003 w 4488781"/>
              <a:gd name="connsiteY20" fmla="*/ 3370723 h 6379369"/>
              <a:gd name="connsiteX21" fmla="*/ 2531769 w 4488781"/>
              <a:gd name="connsiteY21" fmla="*/ 3145005 h 6379369"/>
              <a:gd name="connsiteX22" fmla="*/ 2481262 w 4488781"/>
              <a:gd name="connsiteY22" fmla="*/ 3018548 h 6379369"/>
              <a:gd name="connsiteX23" fmla="*/ 2513347 w 4488781"/>
              <a:gd name="connsiteY23" fmla="*/ 2881062 h 6379369"/>
              <a:gd name="connsiteX24" fmla="*/ 2476124 w 4488781"/>
              <a:gd name="connsiteY24" fmla="*/ 2676651 h 6379369"/>
              <a:gd name="connsiteX25" fmla="*/ 2563227 w 4488781"/>
              <a:gd name="connsiteY25" fmla="*/ 2779671 h 6379369"/>
              <a:gd name="connsiteX26" fmla="*/ 2632409 w 4488781"/>
              <a:gd name="connsiteY26" fmla="*/ 2619125 h 6379369"/>
              <a:gd name="connsiteX27" fmla="*/ 2543175 w 4488781"/>
              <a:gd name="connsiteY27" fmla="*/ 2430379 h 6379369"/>
              <a:gd name="connsiteX28" fmla="*/ 2610852 w 4488781"/>
              <a:gd name="connsiteY28" fmla="*/ 2249905 h 6379369"/>
              <a:gd name="connsiteX29" fmla="*/ 2514600 w 4488781"/>
              <a:gd name="connsiteY29" fmla="*/ 2177716 h 6379369"/>
              <a:gd name="connsiteX30" fmla="*/ 2567865 w 4488781"/>
              <a:gd name="connsiteY30" fmla="*/ 1898609 h 6379369"/>
              <a:gd name="connsiteX31" fmla="*/ 2625892 w 4488781"/>
              <a:gd name="connsiteY31" fmla="*/ 1640807 h 6379369"/>
              <a:gd name="connsiteX32" fmla="*/ 2837197 w 4488781"/>
              <a:gd name="connsiteY32" fmla="*/ 1588043 h 6379369"/>
              <a:gd name="connsiteX33" fmla="*/ 3018046 w 4488781"/>
              <a:gd name="connsiteY33" fmla="*/ 1461210 h 6379369"/>
              <a:gd name="connsiteX34" fmla="*/ 3330993 w 4488781"/>
              <a:gd name="connsiteY34" fmla="*/ 1588545 h 6379369"/>
              <a:gd name="connsiteX35" fmla="*/ 3284621 w 4488781"/>
              <a:gd name="connsiteY35" fmla="*/ 1359569 h 6379369"/>
              <a:gd name="connsiteX36" fmla="*/ 3655595 w 4488781"/>
              <a:gd name="connsiteY36" fmla="*/ 1390650 h 6379369"/>
              <a:gd name="connsiteX37" fmla="*/ 3877176 w 4488781"/>
              <a:gd name="connsiteY37" fmla="*/ 1296528 h 6379369"/>
              <a:gd name="connsiteX38" fmla="*/ 3840956 w 4488781"/>
              <a:gd name="connsiteY38" fmla="*/ 1193006 h 6379369"/>
              <a:gd name="connsiteX39" fmla="*/ 4184858 w 4488781"/>
              <a:gd name="connsiteY39" fmla="*/ 1133600 h 6379369"/>
              <a:gd name="connsiteX40" fmla="*/ 4488781 w 4488781"/>
              <a:gd name="connsiteY40" fmla="*/ 944856 h 6379369"/>
              <a:gd name="connsiteX41" fmla="*/ 4373103 w 4488781"/>
              <a:gd name="connsiteY41" fmla="*/ 857000 h 6379369"/>
              <a:gd name="connsiteX42" fmla="*/ 4223460 w 4488781"/>
              <a:gd name="connsiteY42" fmla="*/ 903997 h 6379369"/>
              <a:gd name="connsiteX43" fmla="*/ 3741821 w 4488781"/>
              <a:gd name="connsiteY43" fmla="*/ 1046748 h 6379369"/>
              <a:gd name="connsiteX44" fmla="*/ 3693695 w 4488781"/>
              <a:gd name="connsiteY44" fmla="*/ 998621 h 6379369"/>
              <a:gd name="connsiteX45" fmla="*/ 3699209 w 4488781"/>
              <a:gd name="connsiteY45" fmla="*/ 911768 h 6379369"/>
              <a:gd name="connsiteX46" fmla="*/ 3887328 w 4488781"/>
              <a:gd name="connsiteY46" fmla="*/ 873668 h 6379369"/>
              <a:gd name="connsiteX47" fmla="*/ 4042610 w 4488781"/>
              <a:gd name="connsiteY47" fmla="*/ 733926 h 6379369"/>
              <a:gd name="connsiteX48" fmla="*/ 3886200 w 4488781"/>
              <a:gd name="connsiteY48" fmla="*/ 625642 h 6379369"/>
              <a:gd name="connsiteX49" fmla="*/ 3886200 w 4488781"/>
              <a:gd name="connsiteY49" fmla="*/ 625642 h 6379369"/>
              <a:gd name="connsiteX50" fmla="*/ 3636043 w 4488781"/>
              <a:gd name="connsiteY50" fmla="*/ 558716 h 6379369"/>
              <a:gd name="connsiteX51" fmla="*/ 3707607 w 4488781"/>
              <a:gd name="connsiteY51" fmla="*/ 317207 h 6379369"/>
              <a:gd name="connsiteX52" fmla="*/ 3465847 w 4488781"/>
              <a:gd name="connsiteY52" fmla="*/ 371225 h 6379369"/>
              <a:gd name="connsiteX53" fmla="*/ 3342147 w 4488781"/>
              <a:gd name="connsiteY53" fmla="*/ 241886 h 6379369"/>
              <a:gd name="connsiteX54" fmla="*/ 3176337 w 4488781"/>
              <a:gd name="connsiteY54" fmla="*/ 445169 h 6379369"/>
              <a:gd name="connsiteX55" fmla="*/ 2959768 w 4488781"/>
              <a:gd name="connsiteY55" fmla="*/ 288758 h 6379369"/>
              <a:gd name="connsiteX56" fmla="*/ 2827421 w 4488781"/>
              <a:gd name="connsiteY56" fmla="*/ 144379 h 6379369"/>
              <a:gd name="connsiteX57" fmla="*/ 2610852 w 4488781"/>
              <a:gd name="connsiteY57" fmla="*/ 324853 h 6379369"/>
              <a:gd name="connsiteX58" fmla="*/ 2478505 w 4488781"/>
              <a:gd name="connsiteY58" fmla="*/ 120316 h 6379369"/>
              <a:gd name="connsiteX59" fmla="*/ 2310063 w 4488781"/>
              <a:gd name="connsiteY59" fmla="*/ 216569 h 6379369"/>
              <a:gd name="connsiteX60" fmla="*/ 2213810 w 4488781"/>
              <a:gd name="connsiteY60" fmla="*/ 348916 h 6379369"/>
              <a:gd name="connsiteX61" fmla="*/ 2141621 w 4488781"/>
              <a:gd name="connsiteY61" fmla="*/ 108284 h 6379369"/>
              <a:gd name="connsiteX62" fmla="*/ 1973179 w 4488781"/>
              <a:gd name="connsiteY62" fmla="*/ 168442 h 6379369"/>
              <a:gd name="connsiteX63" fmla="*/ 1968416 w 4488781"/>
              <a:gd name="connsiteY63" fmla="*/ 173205 h 6379369"/>
              <a:gd name="connsiteX64" fmla="*/ 1794209 w 4488781"/>
              <a:gd name="connsiteY64" fmla="*/ 114050 h 6379369"/>
              <a:gd name="connsiteX65" fmla="*/ 1772527 w 4488781"/>
              <a:gd name="connsiteY65" fmla="*/ 240757 h 6379369"/>
              <a:gd name="connsiteX66" fmla="*/ 1568993 w 4488781"/>
              <a:gd name="connsiteY66" fmla="*/ 147261 h 6379369"/>
              <a:gd name="connsiteX67" fmla="*/ 1443789 w 4488781"/>
              <a:gd name="connsiteY67" fmla="*/ 228600 h 6379369"/>
              <a:gd name="connsiteX68" fmla="*/ 1235993 w 4488781"/>
              <a:gd name="connsiteY68" fmla="*/ 130844 h 6379369"/>
              <a:gd name="connsiteX69" fmla="*/ 1089359 w 4488781"/>
              <a:gd name="connsiteY69" fmla="*/ 295025 h 6379369"/>
              <a:gd name="connsiteX70" fmla="*/ 1010652 w 4488781"/>
              <a:gd name="connsiteY70" fmla="*/ 108284 h 6379369"/>
              <a:gd name="connsiteX71" fmla="*/ 878305 w 4488781"/>
              <a:gd name="connsiteY71" fmla="*/ 0 h 6379369"/>
              <a:gd name="connsiteX72" fmla="*/ 818147 w 4488781"/>
              <a:gd name="connsiteY72" fmla="*/ 144379 h 6379369"/>
              <a:gd name="connsiteX73" fmla="*/ 709863 w 4488781"/>
              <a:gd name="connsiteY73" fmla="*/ 84221 h 6379369"/>
              <a:gd name="connsiteX74" fmla="*/ 493295 w 4488781"/>
              <a:gd name="connsiteY74" fmla="*/ 385011 h 6379369"/>
              <a:gd name="connsiteX75" fmla="*/ 204537 w 4488781"/>
              <a:gd name="connsiteY75" fmla="*/ 493295 h 6379369"/>
              <a:gd name="connsiteX76" fmla="*/ 0 w 4488781"/>
              <a:gd name="connsiteY76" fmla="*/ 613611 h 6379369"/>
              <a:gd name="connsiteX77" fmla="*/ 541421 w 4488781"/>
              <a:gd name="connsiteY77" fmla="*/ 926432 h 6379369"/>
              <a:gd name="connsiteX78" fmla="*/ 204537 w 4488781"/>
              <a:gd name="connsiteY78" fmla="*/ 1070811 h 6379369"/>
              <a:gd name="connsiteX79" fmla="*/ 469231 w 4488781"/>
              <a:gd name="connsiteY79" fmla="*/ 1263316 h 6379369"/>
              <a:gd name="connsiteX80" fmla="*/ 156410 w 4488781"/>
              <a:gd name="connsiteY80" fmla="*/ 1311442 h 6379369"/>
              <a:gd name="connsiteX81" fmla="*/ 709863 w 4488781"/>
              <a:gd name="connsiteY81" fmla="*/ 1612232 h 6379369"/>
              <a:gd name="connsiteX82" fmla="*/ 709863 w 4488781"/>
              <a:gd name="connsiteY82" fmla="*/ 1708484 h 6379369"/>
              <a:gd name="connsiteX83" fmla="*/ 998621 w 4488781"/>
              <a:gd name="connsiteY83" fmla="*/ 1672390 h 6379369"/>
              <a:gd name="connsiteX84" fmla="*/ 1251284 w 4488781"/>
              <a:gd name="connsiteY84" fmla="*/ 1961148 h 6379369"/>
              <a:gd name="connsiteX85" fmla="*/ 1443789 w 4488781"/>
              <a:gd name="connsiteY85" fmla="*/ 1780674 h 6379369"/>
              <a:gd name="connsiteX86" fmla="*/ 1475247 w 4488781"/>
              <a:gd name="connsiteY86" fmla="*/ 2138864 h 6379369"/>
              <a:gd name="connsiteX87" fmla="*/ 1731545 w 4488781"/>
              <a:gd name="connsiteY87" fmla="*/ 2018924 h 6379369"/>
              <a:gd name="connsiteX88" fmla="*/ 1479884 w 4488781"/>
              <a:gd name="connsiteY88" fmla="*/ 2610853 h 6379369"/>
              <a:gd name="connsiteX89" fmla="*/ 1593306 w 4488781"/>
              <a:gd name="connsiteY89" fmla="*/ 2745081 h 6379369"/>
              <a:gd name="connsiteX90" fmla="*/ 1410828 w 4488781"/>
              <a:gd name="connsiteY90" fmla="*/ 3190625 h 6379369"/>
              <a:gd name="connsiteX91" fmla="*/ 1496302 w 4488781"/>
              <a:gd name="connsiteY91" fmla="*/ 3293268 h 6379369"/>
              <a:gd name="connsiteX92" fmla="*/ 1610852 w 4488781"/>
              <a:gd name="connsiteY92" fmla="*/ 3164180 h 6379369"/>
              <a:gd name="connsiteX93" fmla="*/ 1636295 w 4488781"/>
              <a:gd name="connsiteY93" fmla="*/ 3429000 h 6379369"/>
              <a:gd name="connsiteX94" fmla="*/ 1708985 w 4488781"/>
              <a:gd name="connsiteY94" fmla="*/ 3602706 h 6379369"/>
              <a:gd name="connsiteX95" fmla="*/ 1588168 w 4488781"/>
              <a:gd name="connsiteY95" fmla="*/ 3922295 h 6379369"/>
              <a:gd name="connsiteX96" fmla="*/ 1699209 w 4488781"/>
              <a:gd name="connsiteY96" fmla="*/ 4081086 h 6379369"/>
              <a:gd name="connsiteX97" fmla="*/ 1696452 w 4488781"/>
              <a:gd name="connsiteY97" fmla="*/ 4319337 h 6379369"/>
              <a:gd name="connsiteX98" fmla="*/ 1660483 w 4488781"/>
              <a:gd name="connsiteY98" fmla="*/ 4660357 h 6379369"/>
              <a:gd name="connsiteX99" fmla="*/ 1754480 w 4488781"/>
              <a:gd name="connsiteY99" fmla="*/ 4802480 h 6379369"/>
              <a:gd name="connsiteX100" fmla="*/ 1732547 w 4488781"/>
              <a:gd name="connsiteY100" fmla="*/ 5149516 h 6379369"/>
              <a:gd name="connsiteX101" fmla="*/ 1818022 w 4488781"/>
              <a:gd name="connsiteY101" fmla="*/ 5255168 h 6379369"/>
              <a:gd name="connsiteX102" fmla="*/ 1872289 w 4488781"/>
              <a:gd name="connsiteY102" fmla="*/ 5397040 h 6379369"/>
              <a:gd name="connsiteX103" fmla="*/ 1838826 w 4488781"/>
              <a:gd name="connsiteY103" fmla="*/ 5697078 h 6379369"/>
              <a:gd name="connsiteX104" fmla="*/ 1887078 w 4488781"/>
              <a:gd name="connsiteY104" fmla="*/ 5719512 h 6379369"/>
              <a:gd name="connsiteX105" fmla="*/ 1876926 w 4488781"/>
              <a:gd name="connsiteY105" fmla="*/ 5847348 h 6379369"/>
              <a:gd name="connsiteX106" fmla="*/ 1828800 w 4488781"/>
              <a:gd name="connsiteY106" fmla="*/ 6051884 h 6379369"/>
              <a:gd name="connsiteX107" fmla="*/ 1826669 w 4488781"/>
              <a:gd name="connsiteY107" fmla="*/ 6146257 h 6379369"/>
              <a:gd name="connsiteX108" fmla="*/ 1804235 w 4488781"/>
              <a:gd name="connsiteY108" fmla="*/ 6225591 h 6379369"/>
              <a:gd name="connsiteX109" fmla="*/ 1864895 w 4488781"/>
              <a:gd name="connsiteY109" fmla="*/ 6379369 h 6379369"/>
              <a:gd name="connsiteX0" fmla="*/ 1864895 w 4488781"/>
              <a:gd name="connsiteY0" fmla="*/ 6355556 h 6355556"/>
              <a:gd name="connsiteX1" fmla="*/ 2273717 w 4488781"/>
              <a:gd name="connsiteY1" fmla="*/ 6350669 h 6355556"/>
              <a:gd name="connsiteX2" fmla="*/ 2229978 w 4488781"/>
              <a:gd name="connsiteY2" fmla="*/ 6248149 h 6355556"/>
              <a:gd name="connsiteX3" fmla="*/ 2265697 w 4488781"/>
              <a:gd name="connsiteY3" fmla="*/ 6152899 h 6355556"/>
              <a:gd name="connsiteX4" fmla="*/ 2237873 w 4488781"/>
              <a:gd name="connsiteY4" fmla="*/ 6040103 h 6355556"/>
              <a:gd name="connsiteX5" fmla="*/ 2295149 w 4488781"/>
              <a:gd name="connsiteY5" fmla="*/ 5987339 h 6355556"/>
              <a:gd name="connsiteX6" fmla="*/ 2268078 w 4488781"/>
              <a:gd name="connsiteY6" fmla="*/ 5748087 h 6355556"/>
              <a:gd name="connsiteX7" fmla="*/ 2307807 w 4488781"/>
              <a:gd name="connsiteY7" fmla="*/ 5628021 h 6355556"/>
              <a:gd name="connsiteX8" fmla="*/ 2277603 w 4488781"/>
              <a:gd name="connsiteY8" fmla="*/ 5421855 h 6355556"/>
              <a:gd name="connsiteX9" fmla="*/ 2280360 w 4488781"/>
              <a:gd name="connsiteY9" fmla="*/ 5176963 h 6355556"/>
              <a:gd name="connsiteX10" fmla="*/ 2365709 w 4488781"/>
              <a:gd name="connsiteY10" fmla="*/ 5132220 h 6355556"/>
              <a:gd name="connsiteX11" fmla="*/ 2346282 w 4488781"/>
              <a:gd name="connsiteY11" fmla="*/ 4973804 h 6355556"/>
              <a:gd name="connsiteX12" fmla="*/ 2285498 w 4488781"/>
              <a:gd name="connsiteY12" fmla="*/ 4942473 h 6355556"/>
              <a:gd name="connsiteX13" fmla="*/ 2310063 w 4488781"/>
              <a:gd name="connsiteY13" fmla="*/ 4800850 h 6355556"/>
              <a:gd name="connsiteX14" fmla="*/ 2495926 w 4488781"/>
              <a:gd name="connsiteY14" fmla="*/ 4595687 h 6355556"/>
              <a:gd name="connsiteX15" fmla="*/ 2370345 w 4488781"/>
              <a:gd name="connsiteY15" fmla="*/ 4448300 h 6355556"/>
              <a:gd name="connsiteX16" fmla="*/ 2320465 w 4488781"/>
              <a:gd name="connsiteY16" fmla="*/ 4164555 h 6355556"/>
              <a:gd name="connsiteX17" fmla="*/ 2344152 w 4488781"/>
              <a:gd name="connsiteY17" fmla="*/ 3785435 h 6355556"/>
              <a:gd name="connsiteX18" fmla="*/ 2446672 w 4488781"/>
              <a:gd name="connsiteY18" fmla="*/ 3795462 h 6355556"/>
              <a:gd name="connsiteX19" fmla="*/ 2523748 w 4488781"/>
              <a:gd name="connsiteY19" fmla="*/ 3681913 h 6355556"/>
              <a:gd name="connsiteX20" fmla="*/ 2430003 w 4488781"/>
              <a:gd name="connsiteY20" fmla="*/ 3346910 h 6355556"/>
              <a:gd name="connsiteX21" fmla="*/ 2531769 w 4488781"/>
              <a:gd name="connsiteY21" fmla="*/ 3121192 h 6355556"/>
              <a:gd name="connsiteX22" fmla="*/ 2481262 w 4488781"/>
              <a:gd name="connsiteY22" fmla="*/ 2994735 h 6355556"/>
              <a:gd name="connsiteX23" fmla="*/ 2513347 w 4488781"/>
              <a:gd name="connsiteY23" fmla="*/ 2857249 h 6355556"/>
              <a:gd name="connsiteX24" fmla="*/ 2476124 w 4488781"/>
              <a:gd name="connsiteY24" fmla="*/ 2652838 h 6355556"/>
              <a:gd name="connsiteX25" fmla="*/ 2563227 w 4488781"/>
              <a:gd name="connsiteY25" fmla="*/ 2755858 h 6355556"/>
              <a:gd name="connsiteX26" fmla="*/ 2632409 w 4488781"/>
              <a:gd name="connsiteY26" fmla="*/ 2595312 h 6355556"/>
              <a:gd name="connsiteX27" fmla="*/ 2543175 w 4488781"/>
              <a:gd name="connsiteY27" fmla="*/ 2406566 h 6355556"/>
              <a:gd name="connsiteX28" fmla="*/ 2610852 w 4488781"/>
              <a:gd name="connsiteY28" fmla="*/ 2226092 h 6355556"/>
              <a:gd name="connsiteX29" fmla="*/ 2514600 w 4488781"/>
              <a:gd name="connsiteY29" fmla="*/ 2153903 h 6355556"/>
              <a:gd name="connsiteX30" fmla="*/ 2567865 w 4488781"/>
              <a:gd name="connsiteY30" fmla="*/ 1874796 h 6355556"/>
              <a:gd name="connsiteX31" fmla="*/ 2625892 w 4488781"/>
              <a:gd name="connsiteY31" fmla="*/ 1616994 h 6355556"/>
              <a:gd name="connsiteX32" fmla="*/ 2837197 w 4488781"/>
              <a:gd name="connsiteY32" fmla="*/ 1564230 h 6355556"/>
              <a:gd name="connsiteX33" fmla="*/ 3018046 w 4488781"/>
              <a:gd name="connsiteY33" fmla="*/ 1437397 h 6355556"/>
              <a:gd name="connsiteX34" fmla="*/ 3330993 w 4488781"/>
              <a:gd name="connsiteY34" fmla="*/ 1564732 h 6355556"/>
              <a:gd name="connsiteX35" fmla="*/ 3284621 w 4488781"/>
              <a:gd name="connsiteY35" fmla="*/ 1335756 h 6355556"/>
              <a:gd name="connsiteX36" fmla="*/ 3655595 w 4488781"/>
              <a:gd name="connsiteY36" fmla="*/ 1366837 h 6355556"/>
              <a:gd name="connsiteX37" fmla="*/ 3877176 w 4488781"/>
              <a:gd name="connsiteY37" fmla="*/ 1272715 h 6355556"/>
              <a:gd name="connsiteX38" fmla="*/ 3840956 w 4488781"/>
              <a:gd name="connsiteY38" fmla="*/ 1169193 h 6355556"/>
              <a:gd name="connsiteX39" fmla="*/ 4184858 w 4488781"/>
              <a:gd name="connsiteY39" fmla="*/ 1109787 h 6355556"/>
              <a:gd name="connsiteX40" fmla="*/ 4488781 w 4488781"/>
              <a:gd name="connsiteY40" fmla="*/ 921043 h 6355556"/>
              <a:gd name="connsiteX41" fmla="*/ 4373103 w 4488781"/>
              <a:gd name="connsiteY41" fmla="*/ 833187 h 6355556"/>
              <a:gd name="connsiteX42" fmla="*/ 4223460 w 4488781"/>
              <a:gd name="connsiteY42" fmla="*/ 880184 h 6355556"/>
              <a:gd name="connsiteX43" fmla="*/ 3741821 w 4488781"/>
              <a:gd name="connsiteY43" fmla="*/ 1022935 h 6355556"/>
              <a:gd name="connsiteX44" fmla="*/ 3693695 w 4488781"/>
              <a:gd name="connsiteY44" fmla="*/ 974808 h 6355556"/>
              <a:gd name="connsiteX45" fmla="*/ 3699209 w 4488781"/>
              <a:gd name="connsiteY45" fmla="*/ 887955 h 6355556"/>
              <a:gd name="connsiteX46" fmla="*/ 3887328 w 4488781"/>
              <a:gd name="connsiteY46" fmla="*/ 849855 h 6355556"/>
              <a:gd name="connsiteX47" fmla="*/ 4042610 w 4488781"/>
              <a:gd name="connsiteY47" fmla="*/ 710113 h 6355556"/>
              <a:gd name="connsiteX48" fmla="*/ 3886200 w 4488781"/>
              <a:gd name="connsiteY48" fmla="*/ 601829 h 6355556"/>
              <a:gd name="connsiteX49" fmla="*/ 3886200 w 4488781"/>
              <a:gd name="connsiteY49" fmla="*/ 601829 h 6355556"/>
              <a:gd name="connsiteX50" fmla="*/ 3636043 w 4488781"/>
              <a:gd name="connsiteY50" fmla="*/ 534903 h 6355556"/>
              <a:gd name="connsiteX51" fmla="*/ 3707607 w 4488781"/>
              <a:gd name="connsiteY51" fmla="*/ 293394 h 6355556"/>
              <a:gd name="connsiteX52" fmla="*/ 3465847 w 4488781"/>
              <a:gd name="connsiteY52" fmla="*/ 347412 h 6355556"/>
              <a:gd name="connsiteX53" fmla="*/ 3342147 w 4488781"/>
              <a:gd name="connsiteY53" fmla="*/ 218073 h 6355556"/>
              <a:gd name="connsiteX54" fmla="*/ 3176337 w 4488781"/>
              <a:gd name="connsiteY54" fmla="*/ 421356 h 6355556"/>
              <a:gd name="connsiteX55" fmla="*/ 2959768 w 4488781"/>
              <a:gd name="connsiteY55" fmla="*/ 264945 h 6355556"/>
              <a:gd name="connsiteX56" fmla="*/ 2827421 w 4488781"/>
              <a:gd name="connsiteY56" fmla="*/ 120566 h 6355556"/>
              <a:gd name="connsiteX57" fmla="*/ 2610852 w 4488781"/>
              <a:gd name="connsiteY57" fmla="*/ 301040 h 6355556"/>
              <a:gd name="connsiteX58" fmla="*/ 2478505 w 4488781"/>
              <a:gd name="connsiteY58" fmla="*/ 96503 h 6355556"/>
              <a:gd name="connsiteX59" fmla="*/ 2310063 w 4488781"/>
              <a:gd name="connsiteY59" fmla="*/ 192756 h 6355556"/>
              <a:gd name="connsiteX60" fmla="*/ 2213810 w 4488781"/>
              <a:gd name="connsiteY60" fmla="*/ 325103 h 6355556"/>
              <a:gd name="connsiteX61" fmla="*/ 2141621 w 4488781"/>
              <a:gd name="connsiteY61" fmla="*/ 84471 h 6355556"/>
              <a:gd name="connsiteX62" fmla="*/ 1973179 w 4488781"/>
              <a:gd name="connsiteY62" fmla="*/ 144629 h 6355556"/>
              <a:gd name="connsiteX63" fmla="*/ 1968416 w 4488781"/>
              <a:gd name="connsiteY63" fmla="*/ 149392 h 6355556"/>
              <a:gd name="connsiteX64" fmla="*/ 1794209 w 4488781"/>
              <a:gd name="connsiteY64" fmla="*/ 90237 h 6355556"/>
              <a:gd name="connsiteX65" fmla="*/ 1772527 w 4488781"/>
              <a:gd name="connsiteY65" fmla="*/ 216944 h 6355556"/>
              <a:gd name="connsiteX66" fmla="*/ 1568993 w 4488781"/>
              <a:gd name="connsiteY66" fmla="*/ 123448 h 6355556"/>
              <a:gd name="connsiteX67" fmla="*/ 1443789 w 4488781"/>
              <a:gd name="connsiteY67" fmla="*/ 204787 h 6355556"/>
              <a:gd name="connsiteX68" fmla="*/ 1235993 w 4488781"/>
              <a:gd name="connsiteY68" fmla="*/ 107031 h 6355556"/>
              <a:gd name="connsiteX69" fmla="*/ 1089359 w 4488781"/>
              <a:gd name="connsiteY69" fmla="*/ 271212 h 6355556"/>
              <a:gd name="connsiteX70" fmla="*/ 1010652 w 4488781"/>
              <a:gd name="connsiteY70" fmla="*/ 84471 h 6355556"/>
              <a:gd name="connsiteX71" fmla="*/ 985461 w 4488781"/>
              <a:gd name="connsiteY71" fmla="*/ 0 h 6355556"/>
              <a:gd name="connsiteX72" fmla="*/ 818147 w 4488781"/>
              <a:gd name="connsiteY72" fmla="*/ 120566 h 6355556"/>
              <a:gd name="connsiteX73" fmla="*/ 709863 w 4488781"/>
              <a:gd name="connsiteY73" fmla="*/ 60408 h 6355556"/>
              <a:gd name="connsiteX74" fmla="*/ 493295 w 4488781"/>
              <a:gd name="connsiteY74" fmla="*/ 361198 h 6355556"/>
              <a:gd name="connsiteX75" fmla="*/ 204537 w 4488781"/>
              <a:gd name="connsiteY75" fmla="*/ 469482 h 6355556"/>
              <a:gd name="connsiteX76" fmla="*/ 0 w 4488781"/>
              <a:gd name="connsiteY76" fmla="*/ 589798 h 6355556"/>
              <a:gd name="connsiteX77" fmla="*/ 541421 w 4488781"/>
              <a:gd name="connsiteY77" fmla="*/ 902619 h 6355556"/>
              <a:gd name="connsiteX78" fmla="*/ 204537 w 4488781"/>
              <a:gd name="connsiteY78" fmla="*/ 1046998 h 6355556"/>
              <a:gd name="connsiteX79" fmla="*/ 469231 w 4488781"/>
              <a:gd name="connsiteY79" fmla="*/ 1239503 h 6355556"/>
              <a:gd name="connsiteX80" fmla="*/ 156410 w 4488781"/>
              <a:gd name="connsiteY80" fmla="*/ 1287629 h 6355556"/>
              <a:gd name="connsiteX81" fmla="*/ 709863 w 4488781"/>
              <a:gd name="connsiteY81" fmla="*/ 1588419 h 6355556"/>
              <a:gd name="connsiteX82" fmla="*/ 709863 w 4488781"/>
              <a:gd name="connsiteY82" fmla="*/ 1684671 h 6355556"/>
              <a:gd name="connsiteX83" fmla="*/ 998621 w 4488781"/>
              <a:gd name="connsiteY83" fmla="*/ 1648577 h 6355556"/>
              <a:gd name="connsiteX84" fmla="*/ 1251284 w 4488781"/>
              <a:gd name="connsiteY84" fmla="*/ 1937335 h 6355556"/>
              <a:gd name="connsiteX85" fmla="*/ 1443789 w 4488781"/>
              <a:gd name="connsiteY85" fmla="*/ 1756861 h 6355556"/>
              <a:gd name="connsiteX86" fmla="*/ 1475247 w 4488781"/>
              <a:gd name="connsiteY86" fmla="*/ 2115051 h 6355556"/>
              <a:gd name="connsiteX87" fmla="*/ 1731545 w 4488781"/>
              <a:gd name="connsiteY87" fmla="*/ 1995111 h 6355556"/>
              <a:gd name="connsiteX88" fmla="*/ 1479884 w 4488781"/>
              <a:gd name="connsiteY88" fmla="*/ 2587040 h 6355556"/>
              <a:gd name="connsiteX89" fmla="*/ 1593306 w 4488781"/>
              <a:gd name="connsiteY89" fmla="*/ 2721268 h 6355556"/>
              <a:gd name="connsiteX90" fmla="*/ 1410828 w 4488781"/>
              <a:gd name="connsiteY90" fmla="*/ 3166812 h 6355556"/>
              <a:gd name="connsiteX91" fmla="*/ 1496302 w 4488781"/>
              <a:gd name="connsiteY91" fmla="*/ 3269455 h 6355556"/>
              <a:gd name="connsiteX92" fmla="*/ 1610852 w 4488781"/>
              <a:gd name="connsiteY92" fmla="*/ 3140367 h 6355556"/>
              <a:gd name="connsiteX93" fmla="*/ 1636295 w 4488781"/>
              <a:gd name="connsiteY93" fmla="*/ 3405187 h 6355556"/>
              <a:gd name="connsiteX94" fmla="*/ 1708985 w 4488781"/>
              <a:gd name="connsiteY94" fmla="*/ 3578893 h 6355556"/>
              <a:gd name="connsiteX95" fmla="*/ 1588168 w 4488781"/>
              <a:gd name="connsiteY95" fmla="*/ 3898482 h 6355556"/>
              <a:gd name="connsiteX96" fmla="*/ 1699209 w 4488781"/>
              <a:gd name="connsiteY96" fmla="*/ 4057273 h 6355556"/>
              <a:gd name="connsiteX97" fmla="*/ 1696452 w 4488781"/>
              <a:gd name="connsiteY97" fmla="*/ 4295524 h 6355556"/>
              <a:gd name="connsiteX98" fmla="*/ 1660483 w 4488781"/>
              <a:gd name="connsiteY98" fmla="*/ 4636544 h 6355556"/>
              <a:gd name="connsiteX99" fmla="*/ 1754480 w 4488781"/>
              <a:gd name="connsiteY99" fmla="*/ 4778667 h 6355556"/>
              <a:gd name="connsiteX100" fmla="*/ 1732547 w 4488781"/>
              <a:gd name="connsiteY100" fmla="*/ 5125703 h 6355556"/>
              <a:gd name="connsiteX101" fmla="*/ 1818022 w 4488781"/>
              <a:gd name="connsiteY101" fmla="*/ 5231355 h 6355556"/>
              <a:gd name="connsiteX102" fmla="*/ 1872289 w 4488781"/>
              <a:gd name="connsiteY102" fmla="*/ 5373227 h 6355556"/>
              <a:gd name="connsiteX103" fmla="*/ 1838826 w 4488781"/>
              <a:gd name="connsiteY103" fmla="*/ 5673265 h 6355556"/>
              <a:gd name="connsiteX104" fmla="*/ 1887078 w 4488781"/>
              <a:gd name="connsiteY104" fmla="*/ 5695699 h 6355556"/>
              <a:gd name="connsiteX105" fmla="*/ 1876926 w 4488781"/>
              <a:gd name="connsiteY105" fmla="*/ 5823535 h 6355556"/>
              <a:gd name="connsiteX106" fmla="*/ 1828800 w 4488781"/>
              <a:gd name="connsiteY106" fmla="*/ 6028071 h 6355556"/>
              <a:gd name="connsiteX107" fmla="*/ 1826669 w 4488781"/>
              <a:gd name="connsiteY107" fmla="*/ 6122444 h 6355556"/>
              <a:gd name="connsiteX108" fmla="*/ 1804235 w 4488781"/>
              <a:gd name="connsiteY108" fmla="*/ 6201778 h 6355556"/>
              <a:gd name="connsiteX109" fmla="*/ 1864895 w 4488781"/>
              <a:gd name="connsiteY109" fmla="*/ 6355556 h 6355556"/>
              <a:gd name="connsiteX0" fmla="*/ 1864895 w 4488781"/>
              <a:gd name="connsiteY0" fmla="*/ 6355556 h 6355556"/>
              <a:gd name="connsiteX1" fmla="*/ 2273717 w 4488781"/>
              <a:gd name="connsiteY1" fmla="*/ 6350669 h 6355556"/>
              <a:gd name="connsiteX2" fmla="*/ 2229978 w 4488781"/>
              <a:gd name="connsiteY2" fmla="*/ 6248149 h 6355556"/>
              <a:gd name="connsiteX3" fmla="*/ 2265697 w 4488781"/>
              <a:gd name="connsiteY3" fmla="*/ 6152899 h 6355556"/>
              <a:gd name="connsiteX4" fmla="*/ 2237873 w 4488781"/>
              <a:gd name="connsiteY4" fmla="*/ 6040103 h 6355556"/>
              <a:gd name="connsiteX5" fmla="*/ 2295149 w 4488781"/>
              <a:gd name="connsiteY5" fmla="*/ 5987339 h 6355556"/>
              <a:gd name="connsiteX6" fmla="*/ 2268078 w 4488781"/>
              <a:gd name="connsiteY6" fmla="*/ 5748087 h 6355556"/>
              <a:gd name="connsiteX7" fmla="*/ 2307807 w 4488781"/>
              <a:gd name="connsiteY7" fmla="*/ 5628021 h 6355556"/>
              <a:gd name="connsiteX8" fmla="*/ 2277603 w 4488781"/>
              <a:gd name="connsiteY8" fmla="*/ 5421855 h 6355556"/>
              <a:gd name="connsiteX9" fmla="*/ 2280360 w 4488781"/>
              <a:gd name="connsiteY9" fmla="*/ 5176963 h 6355556"/>
              <a:gd name="connsiteX10" fmla="*/ 2365709 w 4488781"/>
              <a:gd name="connsiteY10" fmla="*/ 5132220 h 6355556"/>
              <a:gd name="connsiteX11" fmla="*/ 2346282 w 4488781"/>
              <a:gd name="connsiteY11" fmla="*/ 4973804 h 6355556"/>
              <a:gd name="connsiteX12" fmla="*/ 2285498 w 4488781"/>
              <a:gd name="connsiteY12" fmla="*/ 4942473 h 6355556"/>
              <a:gd name="connsiteX13" fmla="*/ 2310063 w 4488781"/>
              <a:gd name="connsiteY13" fmla="*/ 4800850 h 6355556"/>
              <a:gd name="connsiteX14" fmla="*/ 2495926 w 4488781"/>
              <a:gd name="connsiteY14" fmla="*/ 4595687 h 6355556"/>
              <a:gd name="connsiteX15" fmla="*/ 2370345 w 4488781"/>
              <a:gd name="connsiteY15" fmla="*/ 4448300 h 6355556"/>
              <a:gd name="connsiteX16" fmla="*/ 2320465 w 4488781"/>
              <a:gd name="connsiteY16" fmla="*/ 4164555 h 6355556"/>
              <a:gd name="connsiteX17" fmla="*/ 2344152 w 4488781"/>
              <a:gd name="connsiteY17" fmla="*/ 3785435 h 6355556"/>
              <a:gd name="connsiteX18" fmla="*/ 2446672 w 4488781"/>
              <a:gd name="connsiteY18" fmla="*/ 3795462 h 6355556"/>
              <a:gd name="connsiteX19" fmla="*/ 2523748 w 4488781"/>
              <a:gd name="connsiteY19" fmla="*/ 3681913 h 6355556"/>
              <a:gd name="connsiteX20" fmla="*/ 2430003 w 4488781"/>
              <a:gd name="connsiteY20" fmla="*/ 3346910 h 6355556"/>
              <a:gd name="connsiteX21" fmla="*/ 2531769 w 4488781"/>
              <a:gd name="connsiteY21" fmla="*/ 3121192 h 6355556"/>
              <a:gd name="connsiteX22" fmla="*/ 2481262 w 4488781"/>
              <a:gd name="connsiteY22" fmla="*/ 2994735 h 6355556"/>
              <a:gd name="connsiteX23" fmla="*/ 2513347 w 4488781"/>
              <a:gd name="connsiteY23" fmla="*/ 2857249 h 6355556"/>
              <a:gd name="connsiteX24" fmla="*/ 2476124 w 4488781"/>
              <a:gd name="connsiteY24" fmla="*/ 2652838 h 6355556"/>
              <a:gd name="connsiteX25" fmla="*/ 2563227 w 4488781"/>
              <a:gd name="connsiteY25" fmla="*/ 2755858 h 6355556"/>
              <a:gd name="connsiteX26" fmla="*/ 2632409 w 4488781"/>
              <a:gd name="connsiteY26" fmla="*/ 2595312 h 6355556"/>
              <a:gd name="connsiteX27" fmla="*/ 2543175 w 4488781"/>
              <a:gd name="connsiteY27" fmla="*/ 2406566 h 6355556"/>
              <a:gd name="connsiteX28" fmla="*/ 2610852 w 4488781"/>
              <a:gd name="connsiteY28" fmla="*/ 2226092 h 6355556"/>
              <a:gd name="connsiteX29" fmla="*/ 2514600 w 4488781"/>
              <a:gd name="connsiteY29" fmla="*/ 2153903 h 6355556"/>
              <a:gd name="connsiteX30" fmla="*/ 2567865 w 4488781"/>
              <a:gd name="connsiteY30" fmla="*/ 1874796 h 6355556"/>
              <a:gd name="connsiteX31" fmla="*/ 2625892 w 4488781"/>
              <a:gd name="connsiteY31" fmla="*/ 1616994 h 6355556"/>
              <a:gd name="connsiteX32" fmla="*/ 2837197 w 4488781"/>
              <a:gd name="connsiteY32" fmla="*/ 1564230 h 6355556"/>
              <a:gd name="connsiteX33" fmla="*/ 3018046 w 4488781"/>
              <a:gd name="connsiteY33" fmla="*/ 1437397 h 6355556"/>
              <a:gd name="connsiteX34" fmla="*/ 3330993 w 4488781"/>
              <a:gd name="connsiteY34" fmla="*/ 1564732 h 6355556"/>
              <a:gd name="connsiteX35" fmla="*/ 3284621 w 4488781"/>
              <a:gd name="connsiteY35" fmla="*/ 1335756 h 6355556"/>
              <a:gd name="connsiteX36" fmla="*/ 3655595 w 4488781"/>
              <a:gd name="connsiteY36" fmla="*/ 1366837 h 6355556"/>
              <a:gd name="connsiteX37" fmla="*/ 3877176 w 4488781"/>
              <a:gd name="connsiteY37" fmla="*/ 1272715 h 6355556"/>
              <a:gd name="connsiteX38" fmla="*/ 3840956 w 4488781"/>
              <a:gd name="connsiteY38" fmla="*/ 1169193 h 6355556"/>
              <a:gd name="connsiteX39" fmla="*/ 4184858 w 4488781"/>
              <a:gd name="connsiteY39" fmla="*/ 1109787 h 6355556"/>
              <a:gd name="connsiteX40" fmla="*/ 4488781 w 4488781"/>
              <a:gd name="connsiteY40" fmla="*/ 921043 h 6355556"/>
              <a:gd name="connsiteX41" fmla="*/ 4373103 w 4488781"/>
              <a:gd name="connsiteY41" fmla="*/ 833187 h 6355556"/>
              <a:gd name="connsiteX42" fmla="*/ 4223460 w 4488781"/>
              <a:gd name="connsiteY42" fmla="*/ 880184 h 6355556"/>
              <a:gd name="connsiteX43" fmla="*/ 3741821 w 4488781"/>
              <a:gd name="connsiteY43" fmla="*/ 1022935 h 6355556"/>
              <a:gd name="connsiteX44" fmla="*/ 3693695 w 4488781"/>
              <a:gd name="connsiteY44" fmla="*/ 974808 h 6355556"/>
              <a:gd name="connsiteX45" fmla="*/ 3699209 w 4488781"/>
              <a:gd name="connsiteY45" fmla="*/ 887955 h 6355556"/>
              <a:gd name="connsiteX46" fmla="*/ 3887328 w 4488781"/>
              <a:gd name="connsiteY46" fmla="*/ 849855 h 6355556"/>
              <a:gd name="connsiteX47" fmla="*/ 4042610 w 4488781"/>
              <a:gd name="connsiteY47" fmla="*/ 710113 h 6355556"/>
              <a:gd name="connsiteX48" fmla="*/ 3886200 w 4488781"/>
              <a:gd name="connsiteY48" fmla="*/ 601829 h 6355556"/>
              <a:gd name="connsiteX49" fmla="*/ 3886200 w 4488781"/>
              <a:gd name="connsiteY49" fmla="*/ 601829 h 6355556"/>
              <a:gd name="connsiteX50" fmla="*/ 3636043 w 4488781"/>
              <a:gd name="connsiteY50" fmla="*/ 534903 h 6355556"/>
              <a:gd name="connsiteX51" fmla="*/ 3707607 w 4488781"/>
              <a:gd name="connsiteY51" fmla="*/ 293394 h 6355556"/>
              <a:gd name="connsiteX52" fmla="*/ 3465847 w 4488781"/>
              <a:gd name="connsiteY52" fmla="*/ 347412 h 6355556"/>
              <a:gd name="connsiteX53" fmla="*/ 3342147 w 4488781"/>
              <a:gd name="connsiteY53" fmla="*/ 218073 h 6355556"/>
              <a:gd name="connsiteX54" fmla="*/ 3176337 w 4488781"/>
              <a:gd name="connsiteY54" fmla="*/ 421356 h 6355556"/>
              <a:gd name="connsiteX55" fmla="*/ 2959768 w 4488781"/>
              <a:gd name="connsiteY55" fmla="*/ 264945 h 6355556"/>
              <a:gd name="connsiteX56" fmla="*/ 2827421 w 4488781"/>
              <a:gd name="connsiteY56" fmla="*/ 120566 h 6355556"/>
              <a:gd name="connsiteX57" fmla="*/ 2610852 w 4488781"/>
              <a:gd name="connsiteY57" fmla="*/ 301040 h 6355556"/>
              <a:gd name="connsiteX58" fmla="*/ 2478505 w 4488781"/>
              <a:gd name="connsiteY58" fmla="*/ 96503 h 6355556"/>
              <a:gd name="connsiteX59" fmla="*/ 2310063 w 4488781"/>
              <a:gd name="connsiteY59" fmla="*/ 192756 h 6355556"/>
              <a:gd name="connsiteX60" fmla="*/ 2213810 w 4488781"/>
              <a:gd name="connsiteY60" fmla="*/ 325103 h 6355556"/>
              <a:gd name="connsiteX61" fmla="*/ 2141621 w 4488781"/>
              <a:gd name="connsiteY61" fmla="*/ 84471 h 6355556"/>
              <a:gd name="connsiteX62" fmla="*/ 1973179 w 4488781"/>
              <a:gd name="connsiteY62" fmla="*/ 144629 h 6355556"/>
              <a:gd name="connsiteX63" fmla="*/ 1968416 w 4488781"/>
              <a:gd name="connsiteY63" fmla="*/ 149392 h 6355556"/>
              <a:gd name="connsiteX64" fmla="*/ 1794209 w 4488781"/>
              <a:gd name="connsiteY64" fmla="*/ 90237 h 6355556"/>
              <a:gd name="connsiteX65" fmla="*/ 1772527 w 4488781"/>
              <a:gd name="connsiteY65" fmla="*/ 216944 h 6355556"/>
              <a:gd name="connsiteX66" fmla="*/ 1568993 w 4488781"/>
              <a:gd name="connsiteY66" fmla="*/ 123448 h 6355556"/>
              <a:gd name="connsiteX67" fmla="*/ 1443789 w 4488781"/>
              <a:gd name="connsiteY67" fmla="*/ 204787 h 6355556"/>
              <a:gd name="connsiteX68" fmla="*/ 1235993 w 4488781"/>
              <a:gd name="connsiteY68" fmla="*/ 107031 h 6355556"/>
              <a:gd name="connsiteX69" fmla="*/ 1089359 w 4488781"/>
              <a:gd name="connsiteY69" fmla="*/ 271212 h 6355556"/>
              <a:gd name="connsiteX70" fmla="*/ 1010652 w 4488781"/>
              <a:gd name="connsiteY70" fmla="*/ 84471 h 6355556"/>
              <a:gd name="connsiteX71" fmla="*/ 985461 w 4488781"/>
              <a:gd name="connsiteY71" fmla="*/ 0 h 6355556"/>
              <a:gd name="connsiteX72" fmla="*/ 808622 w 4488781"/>
              <a:gd name="connsiteY72" fmla="*/ 156284 h 6355556"/>
              <a:gd name="connsiteX73" fmla="*/ 709863 w 4488781"/>
              <a:gd name="connsiteY73" fmla="*/ 60408 h 6355556"/>
              <a:gd name="connsiteX74" fmla="*/ 493295 w 4488781"/>
              <a:gd name="connsiteY74" fmla="*/ 361198 h 6355556"/>
              <a:gd name="connsiteX75" fmla="*/ 204537 w 4488781"/>
              <a:gd name="connsiteY75" fmla="*/ 469482 h 6355556"/>
              <a:gd name="connsiteX76" fmla="*/ 0 w 4488781"/>
              <a:gd name="connsiteY76" fmla="*/ 589798 h 6355556"/>
              <a:gd name="connsiteX77" fmla="*/ 541421 w 4488781"/>
              <a:gd name="connsiteY77" fmla="*/ 902619 h 6355556"/>
              <a:gd name="connsiteX78" fmla="*/ 204537 w 4488781"/>
              <a:gd name="connsiteY78" fmla="*/ 1046998 h 6355556"/>
              <a:gd name="connsiteX79" fmla="*/ 469231 w 4488781"/>
              <a:gd name="connsiteY79" fmla="*/ 1239503 h 6355556"/>
              <a:gd name="connsiteX80" fmla="*/ 156410 w 4488781"/>
              <a:gd name="connsiteY80" fmla="*/ 1287629 h 6355556"/>
              <a:gd name="connsiteX81" fmla="*/ 709863 w 4488781"/>
              <a:gd name="connsiteY81" fmla="*/ 1588419 h 6355556"/>
              <a:gd name="connsiteX82" fmla="*/ 709863 w 4488781"/>
              <a:gd name="connsiteY82" fmla="*/ 1684671 h 6355556"/>
              <a:gd name="connsiteX83" fmla="*/ 998621 w 4488781"/>
              <a:gd name="connsiteY83" fmla="*/ 1648577 h 6355556"/>
              <a:gd name="connsiteX84" fmla="*/ 1251284 w 4488781"/>
              <a:gd name="connsiteY84" fmla="*/ 1937335 h 6355556"/>
              <a:gd name="connsiteX85" fmla="*/ 1443789 w 4488781"/>
              <a:gd name="connsiteY85" fmla="*/ 1756861 h 6355556"/>
              <a:gd name="connsiteX86" fmla="*/ 1475247 w 4488781"/>
              <a:gd name="connsiteY86" fmla="*/ 2115051 h 6355556"/>
              <a:gd name="connsiteX87" fmla="*/ 1731545 w 4488781"/>
              <a:gd name="connsiteY87" fmla="*/ 1995111 h 6355556"/>
              <a:gd name="connsiteX88" fmla="*/ 1479884 w 4488781"/>
              <a:gd name="connsiteY88" fmla="*/ 2587040 h 6355556"/>
              <a:gd name="connsiteX89" fmla="*/ 1593306 w 4488781"/>
              <a:gd name="connsiteY89" fmla="*/ 2721268 h 6355556"/>
              <a:gd name="connsiteX90" fmla="*/ 1410828 w 4488781"/>
              <a:gd name="connsiteY90" fmla="*/ 3166812 h 6355556"/>
              <a:gd name="connsiteX91" fmla="*/ 1496302 w 4488781"/>
              <a:gd name="connsiteY91" fmla="*/ 3269455 h 6355556"/>
              <a:gd name="connsiteX92" fmla="*/ 1610852 w 4488781"/>
              <a:gd name="connsiteY92" fmla="*/ 3140367 h 6355556"/>
              <a:gd name="connsiteX93" fmla="*/ 1636295 w 4488781"/>
              <a:gd name="connsiteY93" fmla="*/ 3405187 h 6355556"/>
              <a:gd name="connsiteX94" fmla="*/ 1708985 w 4488781"/>
              <a:gd name="connsiteY94" fmla="*/ 3578893 h 6355556"/>
              <a:gd name="connsiteX95" fmla="*/ 1588168 w 4488781"/>
              <a:gd name="connsiteY95" fmla="*/ 3898482 h 6355556"/>
              <a:gd name="connsiteX96" fmla="*/ 1699209 w 4488781"/>
              <a:gd name="connsiteY96" fmla="*/ 4057273 h 6355556"/>
              <a:gd name="connsiteX97" fmla="*/ 1696452 w 4488781"/>
              <a:gd name="connsiteY97" fmla="*/ 4295524 h 6355556"/>
              <a:gd name="connsiteX98" fmla="*/ 1660483 w 4488781"/>
              <a:gd name="connsiteY98" fmla="*/ 4636544 h 6355556"/>
              <a:gd name="connsiteX99" fmla="*/ 1754480 w 4488781"/>
              <a:gd name="connsiteY99" fmla="*/ 4778667 h 6355556"/>
              <a:gd name="connsiteX100" fmla="*/ 1732547 w 4488781"/>
              <a:gd name="connsiteY100" fmla="*/ 5125703 h 6355556"/>
              <a:gd name="connsiteX101" fmla="*/ 1818022 w 4488781"/>
              <a:gd name="connsiteY101" fmla="*/ 5231355 h 6355556"/>
              <a:gd name="connsiteX102" fmla="*/ 1872289 w 4488781"/>
              <a:gd name="connsiteY102" fmla="*/ 5373227 h 6355556"/>
              <a:gd name="connsiteX103" fmla="*/ 1838826 w 4488781"/>
              <a:gd name="connsiteY103" fmla="*/ 5673265 h 6355556"/>
              <a:gd name="connsiteX104" fmla="*/ 1887078 w 4488781"/>
              <a:gd name="connsiteY104" fmla="*/ 5695699 h 6355556"/>
              <a:gd name="connsiteX105" fmla="*/ 1876926 w 4488781"/>
              <a:gd name="connsiteY105" fmla="*/ 5823535 h 6355556"/>
              <a:gd name="connsiteX106" fmla="*/ 1828800 w 4488781"/>
              <a:gd name="connsiteY106" fmla="*/ 6028071 h 6355556"/>
              <a:gd name="connsiteX107" fmla="*/ 1826669 w 4488781"/>
              <a:gd name="connsiteY107" fmla="*/ 6122444 h 6355556"/>
              <a:gd name="connsiteX108" fmla="*/ 1804235 w 4488781"/>
              <a:gd name="connsiteY108" fmla="*/ 6201778 h 6355556"/>
              <a:gd name="connsiteX109" fmla="*/ 1864895 w 4488781"/>
              <a:gd name="connsiteY109" fmla="*/ 6355556 h 6355556"/>
              <a:gd name="connsiteX0" fmla="*/ 1864895 w 4488781"/>
              <a:gd name="connsiteY0" fmla="*/ 6355556 h 6355556"/>
              <a:gd name="connsiteX1" fmla="*/ 2273717 w 4488781"/>
              <a:gd name="connsiteY1" fmla="*/ 6350669 h 6355556"/>
              <a:gd name="connsiteX2" fmla="*/ 2229978 w 4488781"/>
              <a:gd name="connsiteY2" fmla="*/ 6248149 h 6355556"/>
              <a:gd name="connsiteX3" fmla="*/ 2265697 w 4488781"/>
              <a:gd name="connsiteY3" fmla="*/ 6152899 h 6355556"/>
              <a:gd name="connsiteX4" fmla="*/ 2237873 w 4488781"/>
              <a:gd name="connsiteY4" fmla="*/ 6040103 h 6355556"/>
              <a:gd name="connsiteX5" fmla="*/ 2295149 w 4488781"/>
              <a:gd name="connsiteY5" fmla="*/ 5987339 h 6355556"/>
              <a:gd name="connsiteX6" fmla="*/ 2268078 w 4488781"/>
              <a:gd name="connsiteY6" fmla="*/ 5748087 h 6355556"/>
              <a:gd name="connsiteX7" fmla="*/ 2307807 w 4488781"/>
              <a:gd name="connsiteY7" fmla="*/ 5628021 h 6355556"/>
              <a:gd name="connsiteX8" fmla="*/ 2277603 w 4488781"/>
              <a:gd name="connsiteY8" fmla="*/ 5421855 h 6355556"/>
              <a:gd name="connsiteX9" fmla="*/ 2280360 w 4488781"/>
              <a:gd name="connsiteY9" fmla="*/ 5176963 h 6355556"/>
              <a:gd name="connsiteX10" fmla="*/ 2365709 w 4488781"/>
              <a:gd name="connsiteY10" fmla="*/ 5132220 h 6355556"/>
              <a:gd name="connsiteX11" fmla="*/ 2346282 w 4488781"/>
              <a:gd name="connsiteY11" fmla="*/ 4973804 h 6355556"/>
              <a:gd name="connsiteX12" fmla="*/ 2285498 w 4488781"/>
              <a:gd name="connsiteY12" fmla="*/ 4942473 h 6355556"/>
              <a:gd name="connsiteX13" fmla="*/ 2310063 w 4488781"/>
              <a:gd name="connsiteY13" fmla="*/ 4800850 h 6355556"/>
              <a:gd name="connsiteX14" fmla="*/ 2495926 w 4488781"/>
              <a:gd name="connsiteY14" fmla="*/ 4595687 h 6355556"/>
              <a:gd name="connsiteX15" fmla="*/ 2370345 w 4488781"/>
              <a:gd name="connsiteY15" fmla="*/ 4448300 h 6355556"/>
              <a:gd name="connsiteX16" fmla="*/ 2320465 w 4488781"/>
              <a:gd name="connsiteY16" fmla="*/ 4164555 h 6355556"/>
              <a:gd name="connsiteX17" fmla="*/ 2344152 w 4488781"/>
              <a:gd name="connsiteY17" fmla="*/ 3785435 h 6355556"/>
              <a:gd name="connsiteX18" fmla="*/ 2446672 w 4488781"/>
              <a:gd name="connsiteY18" fmla="*/ 3795462 h 6355556"/>
              <a:gd name="connsiteX19" fmla="*/ 2523748 w 4488781"/>
              <a:gd name="connsiteY19" fmla="*/ 3681913 h 6355556"/>
              <a:gd name="connsiteX20" fmla="*/ 2430003 w 4488781"/>
              <a:gd name="connsiteY20" fmla="*/ 3346910 h 6355556"/>
              <a:gd name="connsiteX21" fmla="*/ 2531769 w 4488781"/>
              <a:gd name="connsiteY21" fmla="*/ 3121192 h 6355556"/>
              <a:gd name="connsiteX22" fmla="*/ 2481262 w 4488781"/>
              <a:gd name="connsiteY22" fmla="*/ 2994735 h 6355556"/>
              <a:gd name="connsiteX23" fmla="*/ 2513347 w 4488781"/>
              <a:gd name="connsiteY23" fmla="*/ 2857249 h 6355556"/>
              <a:gd name="connsiteX24" fmla="*/ 2476124 w 4488781"/>
              <a:gd name="connsiteY24" fmla="*/ 2652838 h 6355556"/>
              <a:gd name="connsiteX25" fmla="*/ 2563227 w 4488781"/>
              <a:gd name="connsiteY25" fmla="*/ 2755858 h 6355556"/>
              <a:gd name="connsiteX26" fmla="*/ 2632409 w 4488781"/>
              <a:gd name="connsiteY26" fmla="*/ 2595312 h 6355556"/>
              <a:gd name="connsiteX27" fmla="*/ 2543175 w 4488781"/>
              <a:gd name="connsiteY27" fmla="*/ 2406566 h 6355556"/>
              <a:gd name="connsiteX28" fmla="*/ 2610852 w 4488781"/>
              <a:gd name="connsiteY28" fmla="*/ 2226092 h 6355556"/>
              <a:gd name="connsiteX29" fmla="*/ 2514600 w 4488781"/>
              <a:gd name="connsiteY29" fmla="*/ 2153903 h 6355556"/>
              <a:gd name="connsiteX30" fmla="*/ 2567865 w 4488781"/>
              <a:gd name="connsiteY30" fmla="*/ 1874796 h 6355556"/>
              <a:gd name="connsiteX31" fmla="*/ 2625892 w 4488781"/>
              <a:gd name="connsiteY31" fmla="*/ 1616994 h 6355556"/>
              <a:gd name="connsiteX32" fmla="*/ 2837197 w 4488781"/>
              <a:gd name="connsiteY32" fmla="*/ 1564230 h 6355556"/>
              <a:gd name="connsiteX33" fmla="*/ 3018046 w 4488781"/>
              <a:gd name="connsiteY33" fmla="*/ 1437397 h 6355556"/>
              <a:gd name="connsiteX34" fmla="*/ 3330993 w 4488781"/>
              <a:gd name="connsiteY34" fmla="*/ 1564732 h 6355556"/>
              <a:gd name="connsiteX35" fmla="*/ 3284621 w 4488781"/>
              <a:gd name="connsiteY35" fmla="*/ 1335756 h 6355556"/>
              <a:gd name="connsiteX36" fmla="*/ 3655595 w 4488781"/>
              <a:gd name="connsiteY36" fmla="*/ 1366837 h 6355556"/>
              <a:gd name="connsiteX37" fmla="*/ 3877176 w 4488781"/>
              <a:gd name="connsiteY37" fmla="*/ 1272715 h 6355556"/>
              <a:gd name="connsiteX38" fmla="*/ 3840956 w 4488781"/>
              <a:gd name="connsiteY38" fmla="*/ 1169193 h 6355556"/>
              <a:gd name="connsiteX39" fmla="*/ 4184858 w 4488781"/>
              <a:gd name="connsiteY39" fmla="*/ 1109787 h 6355556"/>
              <a:gd name="connsiteX40" fmla="*/ 4488781 w 4488781"/>
              <a:gd name="connsiteY40" fmla="*/ 921043 h 6355556"/>
              <a:gd name="connsiteX41" fmla="*/ 4373103 w 4488781"/>
              <a:gd name="connsiteY41" fmla="*/ 833187 h 6355556"/>
              <a:gd name="connsiteX42" fmla="*/ 4223460 w 4488781"/>
              <a:gd name="connsiteY42" fmla="*/ 880184 h 6355556"/>
              <a:gd name="connsiteX43" fmla="*/ 3741821 w 4488781"/>
              <a:gd name="connsiteY43" fmla="*/ 1022935 h 6355556"/>
              <a:gd name="connsiteX44" fmla="*/ 3693695 w 4488781"/>
              <a:gd name="connsiteY44" fmla="*/ 974808 h 6355556"/>
              <a:gd name="connsiteX45" fmla="*/ 3699209 w 4488781"/>
              <a:gd name="connsiteY45" fmla="*/ 887955 h 6355556"/>
              <a:gd name="connsiteX46" fmla="*/ 3887328 w 4488781"/>
              <a:gd name="connsiteY46" fmla="*/ 849855 h 6355556"/>
              <a:gd name="connsiteX47" fmla="*/ 4042610 w 4488781"/>
              <a:gd name="connsiteY47" fmla="*/ 710113 h 6355556"/>
              <a:gd name="connsiteX48" fmla="*/ 3886200 w 4488781"/>
              <a:gd name="connsiteY48" fmla="*/ 601829 h 6355556"/>
              <a:gd name="connsiteX49" fmla="*/ 3886200 w 4488781"/>
              <a:gd name="connsiteY49" fmla="*/ 601829 h 6355556"/>
              <a:gd name="connsiteX50" fmla="*/ 3636043 w 4488781"/>
              <a:gd name="connsiteY50" fmla="*/ 534903 h 6355556"/>
              <a:gd name="connsiteX51" fmla="*/ 3707607 w 4488781"/>
              <a:gd name="connsiteY51" fmla="*/ 293394 h 6355556"/>
              <a:gd name="connsiteX52" fmla="*/ 3465847 w 4488781"/>
              <a:gd name="connsiteY52" fmla="*/ 347412 h 6355556"/>
              <a:gd name="connsiteX53" fmla="*/ 3342147 w 4488781"/>
              <a:gd name="connsiteY53" fmla="*/ 218073 h 6355556"/>
              <a:gd name="connsiteX54" fmla="*/ 3176337 w 4488781"/>
              <a:gd name="connsiteY54" fmla="*/ 421356 h 6355556"/>
              <a:gd name="connsiteX55" fmla="*/ 2959768 w 4488781"/>
              <a:gd name="connsiteY55" fmla="*/ 264945 h 6355556"/>
              <a:gd name="connsiteX56" fmla="*/ 2827421 w 4488781"/>
              <a:gd name="connsiteY56" fmla="*/ 120566 h 6355556"/>
              <a:gd name="connsiteX57" fmla="*/ 2610852 w 4488781"/>
              <a:gd name="connsiteY57" fmla="*/ 301040 h 6355556"/>
              <a:gd name="connsiteX58" fmla="*/ 2478505 w 4488781"/>
              <a:gd name="connsiteY58" fmla="*/ 96503 h 6355556"/>
              <a:gd name="connsiteX59" fmla="*/ 2310063 w 4488781"/>
              <a:gd name="connsiteY59" fmla="*/ 192756 h 6355556"/>
              <a:gd name="connsiteX60" fmla="*/ 2213810 w 4488781"/>
              <a:gd name="connsiteY60" fmla="*/ 325103 h 6355556"/>
              <a:gd name="connsiteX61" fmla="*/ 2141621 w 4488781"/>
              <a:gd name="connsiteY61" fmla="*/ 84471 h 6355556"/>
              <a:gd name="connsiteX62" fmla="*/ 1973179 w 4488781"/>
              <a:gd name="connsiteY62" fmla="*/ 144629 h 6355556"/>
              <a:gd name="connsiteX63" fmla="*/ 1968416 w 4488781"/>
              <a:gd name="connsiteY63" fmla="*/ 149392 h 6355556"/>
              <a:gd name="connsiteX64" fmla="*/ 1794209 w 4488781"/>
              <a:gd name="connsiteY64" fmla="*/ 90237 h 6355556"/>
              <a:gd name="connsiteX65" fmla="*/ 1772527 w 4488781"/>
              <a:gd name="connsiteY65" fmla="*/ 216944 h 6355556"/>
              <a:gd name="connsiteX66" fmla="*/ 1568993 w 4488781"/>
              <a:gd name="connsiteY66" fmla="*/ 123448 h 6355556"/>
              <a:gd name="connsiteX67" fmla="*/ 1443789 w 4488781"/>
              <a:gd name="connsiteY67" fmla="*/ 204787 h 6355556"/>
              <a:gd name="connsiteX68" fmla="*/ 1235993 w 4488781"/>
              <a:gd name="connsiteY68" fmla="*/ 107031 h 6355556"/>
              <a:gd name="connsiteX69" fmla="*/ 1089359 w 4488781"/>
              <a:gd name="connsiteY69" fmla="*/ 271212 h 6355556"/>
              <a:gd name="connsiteX70" fmla="*/ 1010652 w 4488781"/>
              <a:gd name="connsiteY70" fmla="*/ 84471 h 6355556"/>
              <a:gd name="connsiteX71" fmla="*/ 985461 w 4488781"/>
              <a:gd name="connsiteY71" fmla="*/ 0 h 6355556"/>
              <a:gd name="connsiteX72" fmla="*/ 808622 w 4488781"/>
              <a:gd name="connsiteY72" fmla="*/ 156284 h 6355556"/>
              <a:gd name="connsiteX73" fmla="*/ 655095 w 4488781"/>
              <a:gd name="connsiteY73" fmla="*/ 93746 h 6355556"/>
              <a:gd name="connsiteX74" fmla="*/ 493295 w 4488781"/>
              <a:gd name="connsiteY74" fmla="*/ 361198 h 6355556"/>
              <a:gd name="connsiteX75" fmla="*/ 204537 w 4488781"/>
              <a:gd name="connsiteY75" fmla="*/ 469482 h 6355556"/>
              <a:gd name="connsiteX76" fmla="*/ 0 w 4488781"/>
              <a:gd name="connsiteY76" fmla="*/ 589798 h 6355556"/>
              <a:gd name="connsiteX77" fmla="*/ 541421 w 4488781"/>
              <a:gd name="connsiteY77" fmla="*/ 902619 h 6355556"/>
              <a:gd name="connsiteX78" fmla="*/ 204537 w 4488781"/>
              <a:gd name="connsiteY78" fmla="*/ 1046998 h 6355556"/>
              <a:gd name="connsiteX79" fmla="*/ 469231 w 4488781"/>
              <a:gd name="connsiteY79" fmla="*/ 1239503 h 6355556"/>
              <a:gd name="connsiteX80" fmla="*/ 156410 w 4488781"/>
              <a:gd name="connsiteY80" fmla="*/ 1287629 h 6355556"/>
              <a:gd name="connsiteX81" fmla="*/ 709863 w 4488781"/>
              <a:gd name="connsiteY81" fmla="*/ 1588419 h 6355556"/>
              <a:gd name="connsiteX82" fmla="*/ 709863 w 4488781"/>
              <a:gd name="connsiteY82" fmla="*/ 1684671 h 6355556"/>
              <a:gd name="connsiteX83" fmla="*/ 998621 w 4488781"/>
              <a:gd name="connsiteY83" fmla="*/ 1648577 h 6355556"/>
              <a:gd name="connsiteX84" fmla="*/ 1251284 w 4488781"/>
              <a:gd name="connsiteY84" fmla="*/ 1937335 h 6355556"/>
              <a:gd name="connsiteX85" fmla="*/ 1443789 w 4488781"/>
              <a:gd name="connsiteY85" fmla="*/ 1756861 h 6355556"/>
              <a:gd name="connsiteX86" fmla="*/ 1475247 w 4488781"/>
              <a:gd name="connsiteY86" fmla="*/ 2115051 h 6355556"/>
              <a:gd name="connsiteX87" fmla="*/ 1731545 w 4488781"/>
              <a:gd name="connsiteY87" fmla="*/ 1995111 h 6355556"/>
              <a:gd name="connsiteX88" fmla="*/ 1479884 w 4488781"/>
              <a:gd name="connsiteY88" fmla="*/ 2587040 h 6355556"/>
              <a:gd name="connsiteX89" fmla="*/ 1593306 w 4488781"/>
              <a:gd name="connsiteY89" fmla="*/ 2721268 h 6355556"/>
              <a:gd name="connsiteX90" fmla="*/ 1410828 w 4488781"/>
              <a:gd name="connsiteY90" fmla="*/ 3166812 h 6355556"/>
              <a:gd name="connsiteX91" fmla="*/ 1496302 w 4488781"/>
              <a:gd name="connsiteY91" fmla="*/ 3269455 h 6355556"/>
              <a:gd name="connsiteX92" fmla="*/ 1610852 w 4488781"/>
              <a:gd name="connsiteY92" fmla="*/ 3140367 h 6355556"/>
              <a:gd name="connsiteX93" fmla="*/ 1636295 w 4488781"/>
              <a:gd name="connsiteY93" fmla="*/ 3405187 h 6355556"/>
              <a:gd name="connsiteX94" fmla="*/ 1708985 w 4488781"/>
              <a:gd name="connsiteY94" fmla="*/ 3578893 h 6355556"/>
              <a:gd name="connsiteX95" fmla="*/ 1588168 w 4488781"/>
              <a:gd name="connsiteY95" fmla="*/ 3898482 h 6355556"/>
              <a:gd name="connsiteX96" fmla="*/ 1699209 w 4488781"/>
              <a:gd name="connsiteY96" fmla="*/ 4057273 h 6355556"/>
              <a:gd name="connsiteX97" fmla="*/ 1696452 w 4488781"/>
              <a:gd name="connsiteY97" fmla="*/ 4295524 h 6355556"/>
              <a:gd name="connsiteX98" fmla="*/ 1660483 w 4488781"/>
              <a:gd name="connsiteY98" fmla="*/ 4636544 h 6355556"/>
              <a:gd name="connsiteX99" fmla="*/ 1754480 w 4488781"/>
              <a:gd name="connsiteY99" fmla="*/ 4778667 h 6355556"/>
              <a:gd name="connsiteX100" fmla="*/ 1732547 w 4488781"/>
              <a:gd name="connsiteY100" fmla="*/ 5125703 h 6355556"/>
              <a:gd name="connsiteX101" fmla="*/ 1818022 w 4488781"/>
              <a:gd name="connsiteY101" fmla="*/ 5231355 h 6355556"/>
              <a:gd name="connsiteX102" fmla="*/ 1872289 w 4488781"/>
              <a:gd name="connsiteY102" fmla="*/ 5373227 h 6355556"/>
              <a:gd name="connsiteX103" fmla="*/ 1838826 w 4488781"/>
              <a:gd name="connsiteY103" fmla="*/ 5673265 h 6355556"/>
              <a:gd name="connsiteX104" fmla="*/ 1887078 w 4488781"/>
              <a:gd name="connsiteY104" fmla="*/ 5695699 h 6355556"/>
              <a:gd name="connsiteX105" fmla="*/ 1876926 w 4488781"/>
              <a:gd name="connsiteY105" fmla="*/ 5823535 h 6355556"/>
              <a:gd name="connsiteX106" fmla="*/ 1828800 w 4488781"/>
              <a:gd name="connsiteY106" fmla="*/ 6028071 h 6355556"/>
              <a:gd name="connsiteX107" fmla="*/ 1826669 w 4488781"/>
              <a:gd name="connsiteY107" fmla="*/ 6122444 h 6355556"/>
              <a:gd name="connsiteX108" fmla="*/ 1804235 w 4488781"/>
              <a:gd name="connsiteY108" fmla="*/ 6201778 h 6355556"/>
              <a:gd name="connsiteX109" fmla="*/ 1864895 w 4488781"/>
              <a:gd name="connsiteY109" fmla="*/ 6355556 h 6355556"/>
              <a:gd name="connsiteX0" fmla="*/ 1864895 w 4488781"/>
              <a:gd name="connsiteY0" fmla="*/ 6355556 h 6355556"/>
              <a:gd name="connsiteX1" fmla="*/ 2273717 w 4488781"/>
              <a:gd name="connsiteY1" fmla="*/ 6350669 h 6355556"/>
              <a:gd name="connsiteX2" fmla="*/ 2229978 w 4488781"/>
              <a:gd name="connsiteY2" fmla="*/ 6248149 h 6355556"/>
              <a:gd name="connsiteX3" fmla="*/ 2265697 w 4488781"/>
              <a:gd name="connsiteY3" fmla="*/ 6152899 h 6355556"/>
              <a:gd name="connsiteX4" fmla="*/ 2237873 w 4488781"/>
              <a:gd name="connsiteY4" fmla="*/ 6040103 h 6355556"/>
              <a:gd name="connsiteX5" fmla="*/ 2295149 w 4488781"/>
              <a:gd name="connsiteY5" fmla="*/ 5987339 h 6355556"/>
              <a:gd name="connsiteX6" fmla="*/ 2268078 w 4488781"/>
              <a:gd name="connsiteY6" fmla="*/ 5748087 h 6355556"/>
              <a:gd name="connsiteX7" fmla="*/ 2307807 w 4488781"/>
              <a:gd name="connsiteY7" fmla="*/ 5628021 h 6355556"/>
              <a:gd name="connsiteX8" fmla="*/ 2277603 w 4488781"/>
              <a:gd name="connsiteY8" fmla="*/ 5421855 h 6355556"/>
              <a:gd name="connsiteX9" fmla="*/ 2280360 w 4488781"/>
              <a:gd name="connsiteY9" fmla="*/ 5176963 h 6355556"/>
              <a:gd name="connsiteX10" fmla="*/ 2365709 w 4488781"/>
              <a:gd name="connsiteY10" fmla="*/ 5132220 h 6355556"/>
              <a:gd name="connsiteX11" fmla="*/ 2346282 w 4488781"/>
              <a:gd name="connsiteY11" fmla="*/ 4973804 h 6355556"/>
              <a:gd name="connsiteX12" fmla="*/ 2285498 w 4488781"/>
              <a:gd name="connsiteY12" fmla="*/ 4942473 h 6355556"/>
              <a:gd name="connsiteX13" fmla="*/ 2310063 w 4488781"/>
              <a:gd name="connsiteY13" fmla="*/ 4800850 h 6355556"/>
              <a:gd name="connsiteX14" fmla="*/ 2495926 w 4488781"/>
              <a:gd name="connsiteY14" fmla="*/ 4595687 h 6355556"/>
              <a:gd name="connsiteX15" fmla="*/ 2370345 w 4488781"/>
              <a:gd name="connsiteY15" fmla="*/ 4448300 h 6355556"/>
              <a:gd name="connsiteX16" fmla="*/ 2320465 w 4488781"/>
              <a:gd name="connsiteY16" fmla="*/ 4164555 h 6355556"/>
              <a:gd name="connsiteX17" fmla="*/ 2344152 w 4488781"/>
              <a:gd name="connsiteY17" fmla="*/ 3785435 h 6355556"/>
              <a:gd name="connsiteX18" fmla="*/ 2446672 w 4488781"/>
              <a:gd name="connsiteY18" fmla="*/ 3795462 h 6355556"/>
              <a:gd name="connsiteX19" fmla="*/ 2523748 w 4488781"/>
              <a:gd name="connsiteY19" fmla="*/ 3681913 h 6355556"/>
              <a:gd name="connsiteX20" fmla="*/ 2430003 w 4488781"/>
              <a:gd name="connsiteY20" fmla="*/ 3346910 h 6355556"/>
              <a:gd name="connsiteX21" fmla="*/ 2531769 w 4488781"/>
              <a:gd name="connsiteY21" fmla="*/ 3121192 h 6355556"/>
              <a:gd name="connsiteX22" fmla="*/ 2481262 w 4488781"/>
              <a:gd name="connsiteY22" fmla="*/ 2994735 h 6355556"/>
              <a:gd name="connsiteX23" fmla="*/ 2513347 w 4488781"/>
              <a:gd name="connsiteY23" fmla="*/ 2857249 h 6355556"/>
              <a:gd name="connsiteX24" fmla="*/ 2476124 w 4488781"/>
              <a:gd name="connsiteY24" fmla="*/ 2652838 h 6355556"/>
              <a:gd name="connsiteX25" fmla="*/ 2563227 w 4488781"/>
              <a:gd name="connsiteY25" fmla="*/ 2755858 h 6355556"/>
              <a:gd name="connsiteX26" fmla="*/ 2632409 w 4488781"/>
              <a:gd name="connsiteY26" fmla="*/ 2595312 h 6355556"/>
              <a:gd name="connsiteX27" fmla="*/ 2543175 w 4488781"/>
              <a:gd name="connsiteY27" fmla="*/ 2406566 h 6355556"/>
              <a:gd name="connsiteX28" fmla="*/ 2610852 w 4488781"/>
              <a:gd name="connsiteY28" fmla="*/ 2226092 h 6355556"/>
              <a:gd name="connsiteX29" fmla="*/ 2514600 w 4488781"/>
              <a:gd name="connsiteY29" fmla="*/ 2153903 h 6355556"/>
              <a:gd name="connsiteX30" fmla="*/ 2567865 w 4488781"/>
              <a:gd name="connsiteY30" fmla="*/ 1874796 h 6355556"/>
              <a:gd name="connsiteX31" fmla="*/ 2625892 w 4488781"/>
              <a:gd name="connsiteY31" fmla="*/ 1616994 h 6355556"/>
              <a:gd name="connsiteX32" fmla="*/ 2837197 w 4488781"/>
              <a:gd name="connsiteY32" fmla="*/ 1564230 h 6355556"/>
              <a:gd name="connsiteX33" fmla="*/ 3018046 w 4488781"/>
              <a:gd name="connsiteY33" fmla="*/ 1437397 h 6355556"/>
              <a:gd name="connsiteX34" fmla="*/ 3330993 w 4488781"/>
              <a:gd name="connsiteY34" fmla="*/ 1564732 h 6355556"/>
              <a:gd name="connsiteX35" fmla="*/ 3284621 w 4488781"/>
              <a:gd name="connsiteY35" fmla="*/ 1335756 h 6355556"/>
              <a:gd name="connsiteX36" fmla="*/ 3655595 w 4488781"/>
              <a:gd name="connsiteY36" fmla="*/ 1366837 h 6355556"/>
              <a:gd name="connsiteX37" fmla="*/ 3877176 w 4488781"/>
              <a:gd name="connsiteY37" fmla="*/ 1272715 h 6355556"/>
              <a:gd name="connsiteX38" fmla="*/ 3840956 w 4488781"/>
              <a:gd name="connsiteY38" fmla="*/ 1169193 h 6355556"/>
              <a:gd name="connsiteX39" fmla="*/ 4184858 w 4488781"/>
              <a:gd name="connsiteY39" fmla="*/ 1109787 h 6355556"/>
              <a:gd name="connsiteX40" fmla="*/ 4488781 w 4488781"/>
              <a:gd name="connsiteY40" fmla="*/ 921043 h 6355556"/>
              <a:gd name="connsiteX41" fmla="*/ 4373103 w 4488781"/>
              <a:gd name="connsiteY41" fmla="*/ 833187 h 6355556"/>
              <a:gd name="connsiteX42" fmla="*/ 4223460 w 4488781"/>
              <a:gd name="connsiteY42" fmla="*/ 880184 h 6355556"/>
              <a:gd name="connsiteX43" fmla="*/ 3741821 w 4488781"/>
              <a:gd name="connsiteY43" fmla="*/ 1022935 h 6355556"/>
              <a:gd name="connsiteX44" fmla="*/ 3693695 w 4488781"/>
              <a:gd name="connsiteY44" fmla="*/ 974808 h 6355556"/>
              <a:gd name="connsiteX45" fmla="*/ 3699209 w 4488781"/>
              <a:gd name="connsiteY45" fmla="*/ 887955 h 6355556"/>
              <a:gd name="connsiteX46" fmla="*/ 3887328 w 4488781"/>
              <a:gd name="connsiteY46" fmla="*/ 849855 h 6355556"/>
              <a:gd name="connsiteX47" fmla="*/ 4042610 w 4488781"/>
              <a:gd name="connsiteY47" fmla="*/ 710113 h 6355556"/>
              <a:gd name="connsiteX48" fmla="*/ 3886200 w 4488781"/>
              <a:gd name="connsiteY48" fmla="*/ 601829 h 6355556"/>
              <a:gd name="connsiteX49" fmla="*/ 3886200 w 4488781"/>
              <a:gd name="connsiteY49" fmla="*/ 601829 h 6355556"/>
              <a:gd name="connsiteX50" fmla="*/ 3636043 w 4488781"/>
              <a:gd name="connsiteY50" fmla="*/ 534903 h 6355556"/>
              <a:gd name="connsiteX51" fmla="*/ 3707607 w 4488781"/>
              <a:gd name="connsiteY51" fmla="*/ 293394 h 6355556"/>
              <a:gd name="connsiteX52" fmla="*/ 3465847 w 4488781"/>
              <a:gd name="connsiteY52" fmla="*/ 347412 h 6355556"/>
              <a:gd name="connsiteX53" fmla="*/ 3342147 w 4488781"/>
              <a:gd name="connsiteY53" fmla="*/ 218073 h 6355556"/>
              <a:gd name="connsiteX54" fmla="*/ 3176337 w 4488781"/>
              <a:gd name="connsiteY54" fmla="*/ 421356 h 6355556"/>
              <a:gd name="connsiteX55" fmla="*/ 2959768 w 4488781"/>
              <a:gd name="connsiteY55" fmla="*/ 264945 h 6355556"/>
              <a:gd name="connsiteX56" fmla="*/ 2827421 w 4488781"/>
              <a:gd name="connsiteY56" fmla="*/ 120566 h 6355556"/>
              <a:gd name="connsiteX57" fmla="*/ 2610852 w 4488781"/>
              <a:gd name="connsiteY57" fmla="*/ 301040 h 6355556"/>
              <a:gd name="connsiteX58" fmla="*/ 2478505 w 4488781"/>
              <a:gd name="connsiteY58" fmla="*/ 96503 h 6355556"/>
              <a:gd name="connsiteX59" fmla="*/ 2310063 w 4488781"/>
              <a:gd name="connsiteY59" fmla="*/ 192756 h 6355556"/>
              <a:gd name="connsiteX60" fmla="*/ 2213810 w 4488781"/>
              <a:gd name="connsiteY60" fmla="*/ 325103 h 6355556"/>
              <a:gd name="connsiteX61" fmla="*/ 2163052 w 4488781"/>
              <a:gd name="connsiteY61" fmla="*/ 96377 h 6355556"/>
              <a:gd name="connsiteX62" fmla="*/ 1973179 w 4488781"/>
              <a:gd name="connsiteY62" fmla="*/ 144629 h 6355556"/>
              <a:gd name="connsiteX63" fmla="*/ 1968416 w 4488781"/>
              <a:gd name="connsiteY63" fmla="*/ 149392 h 6355556"/>
              <a:gd name="connsiteX64" fmla="*/ 1794209 w 4488781"/>
              <a:gd name="connsiteY64" fmla="*/ 90237 h 6355556"/>
              <a:gd name="connsiteX65" fmla="*/ 1772527 w 4488781"/>
              <a:gd name="connsiteY65" fmla="*/ 216944 h 6355556"/>
              <a:gd name="connsiteX66" fmla="*/ 1568993 w 4488781"/>
              <a:gd name="connsiteY66" fmla="*/ 123448 h 6355556"/>
              <a:gd name="connsiteX67" fmla="*/ 1443789 w 4488781"/>
              <a:gd name="connsiteY67" fmla="*/ 204787 h 6355556"/>
              <a:gd name="connsiteX68" fmla="*/ 1235993 w 4488781"/>
              <a:gd name="connsiteY68" fmla="*/ 107031 h 6355556"/>
              <a:gd name="connsiteX69" fmla="*/ 1089359 w 4488781"/>
              <a:gd name="connsiteY69" fmla="*/ 271212 h 6355556"/>
              <a:gd name="connsiteX70" fmla="*/ 1010652 w 4488781"/>
              <a:gd name="connsiteY70" fmla="*/ 84471 h 6355556"/>
              <a:gd name="connsiteX71" fmla="*/ 985461 w 4488781"/>
              <a:gd name="connsiteY71" fmla="*/ 0 h 6355556"/>
              <a:gd name="connsiteX72" fmla="*/ 808622 w 4488781"/>
              <a:gd name="connsiteY72" fmla="*/ 156284 h 6355556"/>
              <a:gd name="connsiteX73" fmla="*/ 655095 w 4488781"/>
              <a:gd name="connsiteY73" fmla="*/ 93746 h 6355556"/>
              <a:gd name="connsiteX74" fmla="*/ 493295 w 4488781"/>
              <a:gd name="connsiteY74" fmla="*/ 361198 h 6355556"/>
              <a:gd name="connsiteX75" fmla="*/ 204537 w 4488781"/>
              <a:gd name="connsiteY75" fmla="*/ 469482 h 6355556"/>
              <a:gd name="connsiteX76" fmla="*/ 0 w 4488781"/>
              <a:gd name="connsiteY76" fmla="*/ 589798 h 6355556"/>
              <a:gd name="connsiteX77" fmla="*/ 541421 w 4488781"/>
              <a:gd name="connsiteY77" fmla="*/ 902619 h 6355556"/>
              <a:gd name="connsiteX78" fmla="*/ 204537 w 4488781"/>
              <a:gd name="connsiteY78" fmla="*/ 1046998 h 6355556"/>
              <a:gd name="connsiteX79" fmla="*/ 469231 w 4488781"/>
              <a:gd name="connsiteY79" fmla="*/ 1239503 h 6355556"/>
              <a:gd name="connsiteX80" fmla="*/ 156410 w 4488781"/>
              <a:gd name="connsiteY80" fmla="*/ 1287629 h 6355556"/>
              <a:gd name="connsiteX81" fmla="*/ 709863 w 4488781"/>
              <a:gd name="connsiteY81" fmla="*/ 1588419 h 6355556"/>
              <a:gd name="connsiteX82" fmla="*/ 709863 w 4488781"/>
              <a:gd name="connsiteY82" fmla="*/ 1684671 h 6355556"/>
              <a:gd name="connsiteX83" fmla="*/ 998621 w 4488781"/>
              <a:gd name="connsiteY83" fmla="*/ 1648577 h 6355556"/>
              <a:gd name="connsiteX84" fmla="*/ 1251284 w 4488781"/>
              <a:gd name="connsiteY84" fmla="*/ 1937335 h 6355556"/>
              <a:gd name="connsiteX85" fmla="*/ 1443789 w 4488781"/>
              <a:gd name="connsiteY85" fmla="*/ 1756861 h 6355556"/>
              <a:gd name="connsiteX86" fmla="*/ 1475247 w 4488781"/>
              <a:gd name="connsiteY86" fmla="*/ 2115051 h 6355556"/>
              <a:gd name="connsiteX87" fmla="*/ 1731545 w 4488781"/>
              <a:gd name="connsiteY87" fmla="*/ 1995111 h 6355556"/>
              <a:gd name="connsiteX88" fmla="*/ 1479884 w 4488781"/>
              <a:gd name="connsiteY88" fmla="*/ 2587040 h 6355556"/>
              <a:gd name="connsiteX89" fmla="*/ 1593306 w 4488781"/>
              <a:gd name="connsiteY89" fmla="*/ 2721268 h 6355556"/>
              <a:gd name="connsiteX90" fmla="*/ 1410828 w 4488781"/>
              <a:gd name="connsiteY90" fmla="*/ 3166812 h 6355556"/>
              <a:gd name="connsiteX91" fmla="*/ 1496302 w 4488781"/>
              <a:gd name="connsiteY91" fmla="*/ 3269455 h 6355556"/>
              <a:gd name="connsiteX92" fmla="*/ 1610852 w 4488781"/>
              <a:gd name="connsiteY92" fmla="*/ 3140367 h 6355556"/>
              <a:gd name="connsiteX93" fmla="*/ 1636295 w 4488781"/>
              <a:gd name="connsiteY93" fmla="*/ 3405187 h 6355556"/>
              <a:gd name="connsiteX94" fmla="*/ 1708985 w 4488781"/>
              <a:gd name="connsiteY94" fmla="*/ 3578893 h 6355556"/>
              <a:gd name="connsiteX95" fmla="*/ 1588168 w 4488781"/>
              <a:gd name="connsiteY95" fmla="*/ 3898482 h 6355556"/>
              <a:gd name="connsiteX96" fmla="*/ 1699209 w 4488781"/>
              <a:gd name="connsiteY96" fmla="*/ 4057273 h 6355556"/>
              <a:gd name="connsiteX97" fmla="*/ 1696452 w 4488781"/>
              <a:gd name="connsiteY97" fmla="*/ 4295524 h 6355556"/>
              <a:gd name="connsiteX98" fmla="*/ 1660483 w 4488781"/>
              <a:gd name="connsiteY98" fmla="*/ 4636544 h 6355556"/>
              <a:gd name="connsiteX99" fmla="*/ 1754480 w 4488781"/>
              <a:gd name="connsiteY99" fmla="*/ 4778667 h 6355556"/>
              <a:gd name="connsiteX100" fmla="*/ 1732547 w 4488781"/>
              <a:gd name="connsiteY100" fmla="*/ 5125703 h 6355556"/>
              <a:gd name="connsiteX101" fmla="*/ 1818022 w 4488781"/>
              <a:gd name="connsiteY101" fmla="*/ 5231355 h 6355556"/>
              <a:gd name="connsiteX102" fmla="*/ 1872289 w 4488781"/>
              <a:gd name="connsiteY102" fmla="*/ 5373227 h 6355556"/>
              <a:gd name="connsiteX103" fmla="*/ 1838826 w 4488781"/>
              <a:gd name="connsiteY103" fmla="*/ 5673265 h 6355556"/>
              <a:gd name="connsiteX104" fmla="*/ 1887078 w 4488781"/>
              <a:gd name="connsiteY104" fmla="*/ 5695699 h 6355556"/>
              <a:gd name="connsiteX105" fmla="*/ 1876926 w 4488781"/>
              <a:gd name="connsiteY105" fmla="*/ 5823535 h 6355556"/>
              <a:gd name="connsiteX106" fmla="*/ 1828800 w 4488781"/>
              <a:gd name="connsiteY106" fmla="*/ 6028071 h 6355556"/>
              <a:gd name="connsiteX107" fmla="*/ 1826669 w 4488781"/>
              <a:gd name="connsiteY107" fmla="*/ 6122444 h 6355556"/>
              <a:gd name="connsiteX108" fmla="*/ 1804235 w 4488781"/>
              <a:gd name="connsiteY108" fmla="*/ 6201778 h 6355556"/>
              <a:gd name="connsiteX109" fmla="*/ 1864895 w 4488781"/>
              <a:gd name="connsiteY109" fmla="*/ 6355556 h 6355556"/>
              <a:gd name="connsiteX0" fmla="*/ 1864895 w 4488781"/>
              <a:gd name="connsiteY0" fmla="*/ 6355556 h 6355556"/>
              <a:gd name="connsiteX1" fmla="*/ 2273717 w 4488781"/>
              <a:gd name="connsiteY1" fmla="*/ 6350669 h 6355556"/>
              <a:gd name="connsiteX2" fmla="*/ 2229978 w 4488781"/>
              <a:gd name="connsiteY2" fmla="*/ 6248149 h 6355556"/>
              <a:gd name="connsiteX3" fmla="*/ 2265697 w 4488781"/>
              <a:gd name="connsiteY3" fmla="*/ 6152899 h 6355556"/>
              <a:gd name="connsiteX4" fmla="*/ 2237873 w 4488781"/>
              <a:gd name="connsiteY4" fmla="*/ 6040103 h 6355556"/>
              <a:gd name="connsiteX5" fmla="*/ 2295149 w 4488781"/>
              <a:gd name="connsiteY5" fmla="*/ 5987339 h 6355556"/>
              <a:gd name="connsiteX6" fmla="*/ 2268078 w 4488781"/>
              <a:gd name="connsiteY6" fmla="*/ 5748087 h 6355556"/>
              <a:gd name="connsiteX7" fmla="*/ 2307807 w 4488781"/>
              <a:gd name="connsiteY7" fmla="*/ 5628021 h 6355556"/>
              <a:gd name="connsiteX8" fmla="*/ 2277603 w 4488781"/>
              <a:gd name="connsiteY8" fmla="*/ 5421855 h 6355556"/>
              <a:gd name="connsiteX9" fmla="*/ 2280360 w 4488781"/>
              <a:gd name="connsiteY9" fmla="*/ 5176963 h 6355556"/>
              <a:gd name="connsiteX10" fmla="*/ 2365709 w 4488781"/>
              <a:gd name="connsiteY10" fmla="*/ 5132220 h 6355556"/>
              <a:gd name="connsiteX11" fmla="*/ 2346282 w 4488781"/>
              <a:gd name="connsiteY11" fmla="*/ 4973804 h 6355556"/>
              <a:gd name="connsiteX12" fmla="*/ 2285498 w 4488781"/>
              <a:gd name="connsiteY12" fmla="*/ 4942473 h 6355556"/>
              <a:gd name="connsiteX13" fmla="*/ 2310063 w 4488781"/>
              <a:gd name="connsiteY13" fmla="*/ 4800850 h 6355556"/>
              <a:gd name="connsiteX14" fmla="*/ 2495926 w 4488781"/>
              <a:gd name="connsiteY14" fmla="*/ 4595687 h 6355556"/>
              <a:gd name="connsiteX15" fmla="*/ 2370345 w 4488781"/>
              <a:gd name="connsiteY15" fmla="*/ 4448300 h 6355556"/>
              <a:gd name="connsiteX16" fmla="*/ 2320465 w 4488781"/>
              <a:gd name="connsiteY16" fmla="*/ 4164555 h 6355556"/>
              <a:gd name="connsiteX17" fmla="*/ 2344152 w 4488781"/>
              <a:gd name="connsiteY17" fmla="*/ 3785435 h 6355556"/>
              <a:gd name="connsiteX18" fmla="*/ 2446672 w 4488781"/>
              <a:gd name="connsiteY18" fmla="*/ 3795462 h 6355556"/>
              <a:gd name="connsiteX19" fmla="*/ 2523748 w 4488781"/>
              <a:gd name="connsiteY19" fmla="*/ 3681913 h 6355556"/>
              <a:gd name="connsiteX20" fmla="*/ 2430003 w 4488781"/>
              <a:gd name="connsiteY20" fmla="*/ 3346910 h 6355556"/>
              <a:gd name="connsiteX21" fmla="*/ 2531769 w 4488781"/>
              <a:gd name="connsiteY21" fmla="*/ 3121192 h 6355556"/>
              <a:gd name="connsiteX22" fmla="*/ 2481262 w 4488781"/>
              <a:gd name="connsiteY22" fmla="*/ 2994735 h 6355556"/>
              <a:gd name="connsiteX23" fmla="*/ 2513347 w 4488781"/>
              <a:gd name="connsiteY23" fmla="*/ 2857249 h 6355556"/>
              <a:gd name="connsiteX24" fmla="*/ 2476124 w 4488781"/>
              <a:gd name="connsiteY24" fmla="*/ 2652838 h 6355556"/>
              <a:gd name="connsiteX25" fmla="*/ 2563227 w 4488781"/>
              <a:gd name="connsiteY25" fmla="*/ 2755858 h 6355556"/>
              <a:gd name="connsiteX26" fmla="*/ 2632409 w 4488781"/>
              <a:gd name="connsiteY26" fmla="*/ 2595312 h 6355556"/>
              <a:gd name="connsiteX27" fmla="*/ 2543175 w 4488781"/>
              <a:gd name="connsiteY27" fmla="*/ 2406566 h 6355556"/>
              <a:gd name="connsiteX28" fmla="*/ 2610852 w 4488781"/>
              <a:gd name="connsiteY28" fmla="*/ 2226092 h 6355556"/>
              <a:gd name="connsiteX29" fmla="*/ 2514600 w 4488781"/>
              <a:gd name="connsiteY29" fmla="*/ 2153903 h 6355556"/>
              <a:gd name="connsiteX30" fmla="*/ 2567865 w 4488781"/>
              <a:gd name="connsiteY30" fmla="*/ 1874796 h 6355556"/>
              <a:gd name="connsiteX31" fmla="*/ 2625892 w 4488781"/>
              <a:gd name="connsiteY31" fmla="*/ 1616994 h 6355556"/>
              <a:gd name="connsiteX32" fmla="*/ 2837197 w 4488781"/>
              <a:gd name="connsiteY32" fmla="*/ 1564230 h 6355556"/>
              <a:gd name="connsiteX33" fmla="*/ 3018046 w 4488781"/>
              <a:gd name="connsiteY33" fmla="*/ 1437397 h 6355556"/>
              <a:gd name="connsiteX34" fmla="*/ 3330993 w 4488781"/>
              <a:gd name="connsiteY34" fmla="*/ 1564732 h 6355556"/>
              <a:gd name="connsiteX35" fmla="*/ 3284621 w 4488781"/>
              <a:gd name="connsiteY35" fmla="*/ 1335756 h 6355556"/>
              <a:gd name="connsiteX36" fmla="*/ 3655595 w 4488781"/>
              <a:gd name="connsiteY36" fmla="*/ 1366837 h 6355556"/>
              <a:gd name="connsiteX37" fmla="*/ 3877176 w 4488781"/>
              <a:gd name="connsiteY37" fmla="*/ 1272715 h 6355556"/>
              <a:gd name="connsiteX38" fmla="*/ 3840956 w 4488781"/>
              <a:gd name="connsiteY38" fmla="*/ 1169193 h 6355556"/>
              <a:gd name="connsiteX39" fmla="*/ 4184858 w 4488781"/>
              <a:gd name="connsiteY39" fmla="*/ 1109787 h 6355556"/>
              <a:gd name="connsiteX40" fmla="*/ 4488781 w 4488781"/>
              <a:gd name="connsiteY40" fmla="*/ 921043 h 6355556"/>
              <a:gd name="connsiteX41" fmla="*/ 4373103 w 4488781"/>
              <a:gd name="connsiteY41" fmla="*/ 833187 h 6355556"/>
              <a:gd name="connsiteX42" fmla="*/ 4223460 w 4488781"/>
              <a:gd name="connsiteY42" fmla="*/ 880184 h 6355556"/>
              <a:gd name="connsiteX43" fmla="*/ 3741821 w 4488781"/>
              <a:gd name="connsiteY43" fmla="*/ 1022935 h 6355556"/>
              <a:gd name="connsiteX44" fmla="*/ 3693695 w 4488781"/>
              <a:gd name="connsiteY44" fmla="*/ 974808 h 6355556"/>
              <a:gd name="connsiteX45" fmla="*/ 3699209 w 4488781"/>
              <a:gd name="connsiteY45" fmla="*/ 887955 h 6355556"/>
              <a:gd name="connsiteX46" fmla="*/ 3887328 w 4488781"/>
              <a:gd name="connsiteY46" fmla="*/ 849855 h 6355556"/>
              <a:gd name="connsiteX47" fmla="*/ 4042610 w 4488781"/>
              <a:gd name="connsiteY47" fmla="*/ 710113 h 6355556"/>
              <a:gd name="connsiteX48" fmla="*/ 3886200 w 4488781"/>
              <a:gd name="connsiteY48" fmla="*/ 601829 h 6355556"/>
              <a:gd name="connsiteX49" fmla="*/ 3886200 w 4488781"/>
              <a:gd name="connsiteY49" fmla="*/ 601829 h 6355556"/>
              <a:gd name="connsiteX50" fmla="*/ 3636043 w 4488781"/>
              <a:gd name="connsiteY50" fmla="*/ 534903 h 6355556"/>
              <a:gd name="connsiteX51" fmla="*/ 3707607 w 4488781"/>
              <a:gd name="connsiteY51" fmla="*/ 293394 h 6355556"/>
              <a:gd name="connsiteX52" fmla="*/ 3465847 w 4488781"/>
              <a:gd name="connsiteY52" fmla="*/ 347412 h 6355556"/>
              <a:gd name="connsiteX53" fmla="*/ 3342147 w 4488781"/>
              <a:gd name="connsiteY53" fmla="*/ 218073 h 6355556"/>
              <a:gd name="connsiteX54" fmla="*/ 3176337 w 4488781"/>
              <a:gd name="connsiteY54" fmla="*/ 421356 h 6355556"/>
              <a:gd name="connsiteX55" fmla="*/ 2959768 w 4488781"/>
              <a:gd name="connsiteY55" fmla="*/ 264945 h 6355556"/>
              <a:gd name="connsiteX56" fmla="*/ 2827421 w 4488781"/>
              <a:gd name="connsiteY56" fmla="*/ 120566 h 6355556"/>
              <a:gd name="connsiteX57" fmla="*/ 2610852 w 4488781"/>
              <a:gd name="connsiteY57" fmla="*/ 301040 h 6355556"/>
              <a:gd name="connsiteX58" fmla="*/ 2478505 w 4488781"/>
              <a:gd name="connsiteY58" fmla="*/ 96503 h 6355556"/>
              <a:gd name="connsiteX59" fmla="*/ 2310063 w 4488781"/>
              <a:gd name="connsiteY59" fmla="*/ 192756 h 6355556"/>
              <a:gd name="connsiteX60" fmla="*/ 2213810 w 4488781"/>
              <a:gd name="connsiteY60" fmla="*/ 325103 h 6355556"/>
              <a:gd name="connsiteX61" fmla="*/ 2163052 w 4488781"/>
              <a:gd name="connsiteY61" fmla="*/ 96377 h 6355556"/>
              <a:gd name="connsiteX62" fmla="*/ 1973179 w 4488781"/>
              <a:gd name="connsiteY62" fmla="*/ 144629 h 6355556"/>
              <a:gd name="connsiteX63" fmla="*/ 1968416 w 4488781"/>
              <a:gd name="connsiteY63" fmla="*/ 149392 h 6355556"/>
              <a:gd name="connsiteX64" fmla="*/ 1794209 w 4488781"/>
              <a:gd name="connsiteY64" fmla="*/ 90237 h 6355556"/>
              <a:gd name="connsiteX65" fmla="*/ 1772527 w 4488781"/>
              <a:gd name="connsiteY65" fmla="*/ 216944 h 6355556"/>
              <a:gd name="connsiteX66" fmla="*/ 1568993 w 4488781"/>
              <a:gd name="connsiteY66" fmla="*/ 123448 h 6355556"/>
              <a:gd name="connsiteX67" fmla="*/ 1443789 w 4488781"/>
              <a:gd name="connsiteY67" fmla="*/ 204787 h 6355556"/>
              <a:gd name="connsiteX68" fmla="*/ 1235993 w 4488781"/>
              <a:gd name="connsiteY68" fmla="*/ 107031 h 6355556"/>
              <a:gd name="connsiteX69" fmla="*/ 1089359 w 4488781"/>
              <a:gd name="connsiteY69" fmla="*/ 271212 h 6355556"/>
              <a:gd name="connsiteX70" fmla="*/ 1010652 w 4488781"/>
              <a:gd name="connsiteY70" fmla="*/ 84471 h 6355556"/>
              <a:gd name="connsiteX71" fmla="*/ 985461 w 4488781"/>
              <a:gd name="connsiteY71" fmla="*/ 0 h 6355556"/>
              <a:gd name="connsiteX72" fmla="*/ 808622 w 4488781"/>
              <a:gd name="connsiteY72" fmla="*/ 156284 h 6355556"/>
              <a:gd name="connsiteX73" fmla="*/ 655095 w 4488781"/>
              <a:gd name="connsiteY73" fmla="*/ 93746 h 6355556"/>
              <a:gd name="connsiteX74" fmla="*/ 493295 w 4488781"/>
              <a:gd name="connsiteY74" fmla="*/ 361198 h 6355556"/>
              <a:gd name="connsiteX75" fmla="*/ 204537 w 4488781"/>
              <a:gd name="connsiteY75" fmla="*/ 469482 h 6355556"/>
              <a:gd name="connsiteX76" fmla="*/ 0 w 4488781"/>
              <a:gd name="connsiteY76" fmla="*/ 589798 h 6355556"/>
              <a:gd name="connsiteX77" fmla="*/ 541421 w 4488781"/>
              <a:gd name="connsiteY77" fmla="*/ 902619 h 6355556"/>
              <a:gd name="connsiteX78" fmla="*/ 204537 w 4488781"/>
              <a:gd name="connsiteY78" fmla="*/ 1046998 h 6355556"/>
              <a:gd name="connsiteX79" fmla="*/ 469231 w 4488781"/>
              <a:gd name="connsiteY79" fmla="*/ 1239503 h 6355556"/>
              <a:gd name="connsiteX80" fmla="*/ 156410 w 4488781"/>
              <a:gd name="connsiteY80" fmla="*/ 1287629 h 6355556"/>
              <a:gd name="connsiteX81" fmla="*/ 709863 w 4488781"/>
              <a:gd name="connsiteY81" fmla="*/ 1588419 h 6355556"/>
              <a:gd name="connsiteX82" fmla="*/ 709863 w 4488781"/>
              <a:gd name="connsiteY82" fmla="*/ 1684671 h 6355556"/>
              <a:gd name="connsiteX83" fmla="*/ 998621 w 4488781"/>
              <a:gd name="connsiteY83" fmla="*/ 1648577 h 6355556"/>
              <a:gd name="connsiteX84" fmla="*/ 1251284 w 4488781"/>
              <a:gd name="connsiteY84" fmla="*/ 1937335 h 6355556"/>
              <a:gd name="connsiteX85" fmla="*/ 1443789 w 4488781"/>
              <a:gd name="connsiteY85" fmla="*/ 1756861 h 6355556"/>
              <a:gd name="connsiteX86" fmla="*/ 1475247 w 4488781"/>
              <a:gd name="connsiteY86" fmla="*/ 2115051 h 6355556"/>
              <a:gd name="connsiteX87" fmla="*/ 1731545 w 4488781"/>
              <a:gd name="connsiteY87" fmla="*/ 1995111 h 6355556"/>
              <a:gd name="connsiteX88" fmla="*/ 1479884 w 4488781"/>
              <a:gd name="connsiteY88" fmla="*/ 2587040 h 6355556"/>
              <a:gd name="connsiteX89" fmla="*/ 1593306 w 4488781"/>
              <a:gd name="connsiteY89" fmla="*/ 2721268 h 6355556"/>
              <a:gd name="connsiteX90" fmla="*/ 1410828 w 4488781"/>
              <a:gd name="connsiteY90" fmla="*/ 3166812 h 6355556"/>
              <a:gd name="connsiteX91" fmla="*/ 1496302 w 4488781"/>
              <a:gd name="connsiteY91" fmla="*/ 3269455 h 6355556"/>
              <a:gd name="connsiteX92" fmla="*/ 1610852 w 4488781"/>
              <a:gd name="connsiteY92" fmla="*/ 3140367 h 6355556"/>
              <a:gd name="connsiteX93" fmla="*/ 1636295 w 4488781"/>
              <a:gd name="connsiteY93" fmla="*/ 3405187 h 6355556"/>
              <a:gd name="connsiteX94" fmla="*/ 1708985 w 4488781"/>
              <a:gd name="connsiteY94" fmla="*/ 3578893 h 6355556"/>
              <a:gd name="connsiteX95" fmla="*/ 1588168 w 4488781"/>
              <a:gd name="connsiteY95" fmla="*/ 3898482 h 6355556"/>
              <a:gd name="connsiteX96" fmla="*/ 1699209 w 4488781"/>
              <a:gd name="connsiteY96" fmla="*/ 4057273 h 6355556"/>
              <a:gd name="connsiteX97" fmla="*/ 1696452 w 4488781"/>
              <a:gd name="connsiteY97" fmla="*/ 4295524 h 6355556"/>
              <a:gd name="connsiteX98" fmla="*/ 1660483 w 4488781"/>
              <a:gd name="connsiteY98" fmla="*/ 4636544 h 6355556"/>
              <a:gd name="connsiteX99" fmla="*/ 1754480 w 4488781"/>
              <a:gd name="connsiteY99" fmla="*/ 4778667 h 6355556"/>
              <a:gd name="connsiteX100" fmla="*/ 1732547 w 4488781"/>
              <a:gd name="connsiteY100" fmla="*/ 5125703 h 6355556"/>
              <a:gd name="connsiteX101" fmla="*/ 1818022 w 4488781"/>
              <a:gd name="connsiteY101" fmla="*/ 5231355 h 6355556"/>
              <a:gd name="connsiteX102" fmla="*/ 1872289 w 4488781"/>
              <a:gd name="connsiteY102" fmla="*/ 5373227 h 6355556"/>
              <a:gd name="connsiteX103" fmla="*/ 1838826 w 4488781"/>
              <a:gd name="connsiteY103" fmla="*/ 5673265 h 6355556"/>
              <a:gd name="connsiteX104" fmla="*/ 1887078 w 4488781"/>
              <a:gd name="connsiteY104" fmla="*/ 5695699 h 6355556"/>
              <a:gd name="connsiteX105" fmla="*/ 1876926 w 4488781"/>
              <a:gd name="connsiteY105" fmla="*/ 5823535 h 6355556"/>
              <a:gd name="connsiteX106" fmla="*/ 1828800 w 4488781"/>
              <a:gd name="connsiteY106" fmla="*/ 6028071 h 6355556"/>
              <a:gd name="connsiteX107" fmla="*/ 1826669 w 4488781"/>
              <a:gd name="connsiteY107" fmla="*/ 6122444 h 6355556"/>
              <a:gd name="connsiteX108" fmla="*/ 1804235 w 4488781"/>
              <a:gd name="connsiteY108" fmla="*/ 6201778 h 6355556"/>
              <a:gd name="connsiteX109" fmla="*/ 1864895 w 4488781"/>
              <a:gd name="connsiteY109" fmla="*/ 6355556 h 6355556"/>
              <a:gd name="connsiteX0" fmla="*/ 1864895 w 4488781"/>
              <a:gd name="connsiteY0" fmla="*/ 6355556 h 6355556"/>
              <a:gd name="connsiteX1" fmla="*/ 2273717 w 4488781"/>
              <a:gd name="connsiteY1" fmla="*/ 6350669 h 6355556"/>
              <a:gd name="connsiteX2" fmla="*/ 2229978 w 4488781"/>
              <a:gd name="connsiteY2" fmla="*/ 6248149 h 6355556"/>
              <a:gd name="connsiteX3" fmla="*/ 2265697 w 4488781"/>
              <a:gd name="connsiteY3" fmla="*/ 6152899 h 6355556"/>
              <a:gd name="connsiteX4" fmla="*/ 2237873 w 4488781"/>
              <a:gd name="connsiteY4" fmla="*/ 6040103 h 6355556"/>
              <a:gd name="connsiteX5" fmla="*/ 2295149 w 4488781"/>
              <a:gd name="connsiteY5" fmla="*/ 5987339 h 6355556"/>
              <a:gd name="connsiteX6" fmla="*/ 2268078 w 4488781"/>
              <a:gd name="connsiteY6" fmla="*/ 5748087 h 6355556"/>
              <a:gd name="connsiteX7" fmla="*/ 2307807 w 4488781"/>
              <a:gd name="connsiteY7" fmla="*/ 5628021 h 6355556"/>
              <a:gd name="connsiteX8" fmla="*/ 2277603 w 4488781"/>
              <a:gd name="connsiteY8" fmla="*/ 5421855 h 6355556"/>
              <a:gd name="connsiteX9" fmla="*/ 2280360 w 4488781"/>
              <a:gd name="connsiteY9" fmla="*/ 5176963 h 6355556"/>
              <a:gd name="connsiteX10" fmla="*/ 2365709 w 4488781"/>
              <a:gd name="connsiteY10" fmla="*/ 5132220 h 6355556"/>
              <a:gd name="connsiteX11" fmla="*/ 2346282 w 4488781"/>
              <a:gd name="connsiteY11" fmla="*/ 4973804 h 6355556"/>
              <a:gd name="connsiteX12" fmla="*/ 2285498 w 4488781"/>
              <a:gd name="connsiteY12" fmla="*/ 4942473 h 6355556"/>
              <a:gd name="connsiteX13" fmla="*/ 2310063 w 4488781"/>
              <a:gd name="connsiteY13" fmla="*/ 4800850 h 6355556"/>
              <a:gd name="connsiteX14" fmla="*/ 2495926 w 4488781"/>
              <a:gd name="connsiteY14" fmla="*/ 4595687 h 6355556"/>
              <a:gd name="connsiteX15" fmla="*/ 2370345 w 4488781"/>
              <a:gd name="connsiteY15" fmla="*/ 4448300 h 6355556"/>
              <a:gd name="connsiteX16" fmla="*/ 2320465 w 4488781"/>
              <a:gd name="connsiteY16" fmla="*/ 4164555 h 6355556"/>
              <a:gd name="connsiteX17" fmla="*/ 2344152 w 4488781"/>
              <a:gd name="connsiteY17" fmla="*/ 3785435 h 6355556"/>
              <a:gd name="connsiteX18" fmla="*/ 2446672 w 4488781"/>
              <a:gd name="connsiteY18" fmla="*/ 3795462 h 6355556"/>
              <a:gd name="connsiteX19" fmla="*/ 2523748 w 4488781"/>
              <a:gd name="connsiteY19" fmla="*/ 3681913 h 6355556"/>
              <a:gd name="connsiteX20" fmla="*/ 2430003 w 4488781"/>
              <a:gd name="connsiteY20" fmla="*/ 3346910 h 6355556"/>
              <a:gd name="connsiteX21" fmla="*/ 2531769 w 4488781"/>
              <a:gd name="connsiteY21" fmla="*/ 3121192 h 6355556"/>
              <a:gd name="connsiteX22" fmla="*/ 2481262 w 4488781"/>
              <a:gd name="connsiteY22" fmla="*/ 2994735 h 6355556"/>
              <a:gd name="connsiteX23" fmla="*/ 2513347 w 4488781"/>
              <a:gd name="connsiteY23" fmla="*/ 2857249 h 6355556"/>
              <a:gd name="connsiteX24" fmla="*/ 2476124 w 4488781"/>
              <a:gd name="connsiteY24" fmla="*/ 2652838 h 6355556"/>
              <a:gd name="connsiteX25" fmla="*/ 2563227 w 4488781"/>
              <a:gd name="connsiteY25" fmla="*/ 2755858 h 6355556"/>
              <a:gd name="connsiteX26" fmla="*/ 2632409 w 4488781"/>
              <a:gd name="connsiteY26" fmla="*/ 2595312 h 6355556"/>
              <a:gd name="connsiteX27" fmla="*/ 2543175 w 4488781"/>
              <a:gd name="connsiteY27" fmla="*/ 2406566 h 6355556"/>
              <a:gd name="connsiteX28" fmla="*/ 2610852 w 4488781"/>
              <a:gd name="connsiteY28" fmla="*/ 2226092 h 6355556"/>
              <a:gd name="connsiteX29" fmla="*/ 2514600 w 4488781"/>
              <a:gd name="connsiteY29" fmla="*/ 2153903 h 6355556"/>
              <a:gd name="connsiteX30" fmla="*/ 2567865 w 4488781"/>
              <a:gd name="connsiteY30" fmla="*/ 1874796 h 6355556"/>
              <a:gd name="connsiteX31" fmla="*/ 2625892 w 4488781"/>
              <a:gd name="connsiteY31" fmla="*/ 1616994 h 6355556"/>
              <a:gd name="connsiteX32" fmla="*/ 2837197 w 4488781"/>
              <a:gd name="connsiteY32" fmla="*/ 1564230 h 6355556"/>
              <a:gd name="connsiteX33" fmla="*/ 3018046 w 4488781"/>
              <a:gd name="connsiteY33" fmla="*/ 1437397 h 6355556"/>
              <a:gd name="connsiteX34" fmla="*/ 3330993 w 4488781"/>
              <a:gd name="connsiteY34" fmla="*/ 1564732 h 6355556"/>
              <a:gd name="connsiteX35" fmla="*/ 3284621 w 4488781"/>
              <a:gd name="connsiteY35" fmla="*/ 1335756 h 6355556"/>
              <a:gd name="connsiteX36" fmla="*/ 3655595 w 4488781"/>
              <a:gd name="connsiteY36" fmla="*/ 1366837 h 6355556"/>
              <a:gd name="connsiteX37" fmla="*/ 3877176 w 4488781"/>
              <a:gd name="connsiteY37" fmla="*/ 1272715 h 6355556"/>
              <a:gd name="connsiteX38" fmla="*/ 3840956 w 4488781"/>
              <a:gd name="connsiteY38" fmla="*/ 1169193 h 6355556"/>
              <a:gd name="connsiteX39" fmla="*/ 4184858 w 4488781"/>
              <a:gd name="connsiteY39" fmla="*/ 1109787 h 6355556"/>
              <a:gd name="connsiteX40" fmla="*/ 4488781 w 4488781"/>
              <a:gd name="connsiteY40" fmla="*/ 921043 h 6355556"/>
              <a:gd name="connsiteX41" fmla="*/ 4373103 w 4488781"/>
              <a:gd name="connsiteY41" fmla="*/ 833187 h 6355556"/>
              <a:gd name="connsiteX42" fmla="*/ 4223460 w 4488781"/>
              <a:gd name="connsiteY42" fmla="*/ 880184 h 6355556"/>
              <a:gd name="connsiteX43" fmla="*/ 3741821 w 4488781"/>
              <a:gd name="connsiteY43" fmla="*/ 1022935 h 6355556"/>
              <a:gd name="connsiteX44" fmla="*/ 3693695 w 4488781"/>
              <a:gd name="connsiteY44" fmla="*/ 974808 h 6355556"/>
              <a:gd name="connsiteX45" fmla="*/ 3699209 w 4488781"/>
              <a:gd name="connsiteY45" fmla="*/ 887955 h 6355556"/>
              <a:gd name="connsiteX46" fmla="*/ 3887328 w 4488781"/>
              <a:gd name="connsiteY46" fmla="*/ 849855 h 6355556"/>
              <a:gd name="connsiteX47" fmla="*/ 4042610 w 4488781"/>
              <a:gd name="connsiteY47" fmla="*/ 710113 h 6355556"/>
              <a:gd name="connsiteX48" fmla="*/ 3886200 w 4488781"/>
              <a:gd name="connsiteY48" fmla="*/ 601829 h 6355556"/>
              <a:gd name="connsiteX49" fmla="*/ 3886200 w 4488781"/>
              <a:gd name="connsiteY49" fmla="*/ 601829 h 6355556"/>
              <a:gd name="connsiteX50" fmla="*/ 3636043 w 4488781"/>
              <a:gd name="connsiteY50" fmla="*/ 534903 h 6355556"/>
              <a:gd name="connsiteX51" fmla="*/ 3707607 w 4488781"/>
              <a:gd name="connsiteY51" fmla="*/ 293394 h 6355556"/>
              <a:gd name="connsiteX52" fmla="*/ 3465847 w 4488781"/>
              <a:gd name="connsiteY52" fmla="*/ 347412 h 6355556"/>
              <a:gd name="connsiteX53" fmla="*/ 3342147 w 4488781"/>
              <a:gd name="connsiteY53" fmla="*/ 218073 h 6355556"/>
              <a:gd name="connsiteX54" fmla="*/ 3176337 w 4488781"/>
              <a:gd name="connsiteY54" fmla="*/ 421356 h 6355556"/>
              <a:gd name="connsiteX55" fmla="*/ 2959768 w 4488781"/>
              <a:gd name="connsiteY55" fmla="*/ 264945 h 6355556"/>
              <a:gd name="connsiteX56" fmla="*/ 2827421 w 4488781"/>
              <a:gd name="connsiteY56" fmla="*/ 120566 h 6355556"/>
              <a:gd name="connsiteX57" fmla="*/ 2610852 w 4488781"/>
              <a:gd name="connsiteY57" fmla="*/ 301040 h 6355556"/>
              <a:gd name="connsiteX58" fmla="*/ 2478505 w 4488781"/>
              <a:gd name="connsiteY58" fmla="*/ 96503 h 6355556"/>
              <a:gd name="connsiteX59" fmla="*/ 2310063 w 4488781"/>
              <a:gd name="connsiteY59" fmla="*/ 192756 h 6355556"/>
              <a:gd name="connsiteX60" fmla="*/ 2213810 w 4488781"/>
              <a:gd name="connsiteY60" fmla="*/ 325103 h 6355556"/>
              <a:gd name="connsiteX61" fmla="*/ 2163052 w 4488781"/>
              <a:gd name="connsiteY61" fmla="*/ 96377 h 6355556"/>
              <a:gd name="connsiteX62" fmla="*/ 1973179 w 4488781"/>
              <a:gd name="connsiteY62" fmla="*/ 144629 h 6355556"/>
              <a:gd name="connsiteX63" fmla="*/ 1968416 w 4488781"/>
              <a:gd name="connsiteY63" fmla="*/ 149392 h 6355556"/>
              <a:gd name="connsiteX64" fmla="*/ 1794209 w 4488781"/>
              <a:gd name="connsiteY64" fmla="*/ 90237 h 6355556"/>
              <a:gd name="connsiteX65" fmla="*/ 1772527 w 4488781"/>
              <a:gd name="connsiteY65" fmla="*/ 216944 h 6355556"/>
              <a:gd name="connsiteX66" fmla="*/ 1568993 w 4488781"/>
              <a:gd name="connsiteY66" fmla="*/ 123448 h 6355556"/>
              <a:gd name="connsiteX67" fmla="*/ 1443789 w 4488781"/>
              <a:gd name="connsiteY67" fmla="*/ 204787 h 6355556"/>
              <a:gd name="connsiteX68" fmla="*/ 1235993 w 4488781"/>
              <a:gd name="connsiteY68" fmla="*/ 107031 h 6355556"/>
              <a:gd name="connsiteX69" fmla="*/ 1089359 w 4488781"/>
              <a:gd name="connsiteY69" fmla="*/ 271212 h 6355556"/>
              <a:gd name="connsiteX70" fmla="*/ 1010652 w 4488781"/>
              <a:gd name="connsiteY70" fmla="*/ 84471 h 6355556"/>
              <a:gd name="connsiteX71" fmla="*/ 985461 w 4488781"/>
              <a:gd name="connsiteY71" fmla="*/ 0 h 6355556"/>
              <a:gd name="connsiteX72" fmla="*/ 808622 w 4488781"/>
              <a:gd name="connsiteY72" fmla="*/ 156284 h 6355556"/>
              <a:gd name="connsiteX73" fmla="*/ 655095 w 4488781"/>
              <a:gd name="connsiteY73" fmla="*/ 93746 h 6355556"/>
              <a:gd name="connsiteX74" fmla="*/ 452814 w 4488781"/>
              <a:gd name="connsiteY74" fmla="*/ 349292 h 6355556"/>
              <a:gd name="connsiteX75" fmla="*/ 204537 w 4488781"/>
              <a:gd name="connsiteY75" fmla="*/ 469482 h 6355556"/>
              <a:gd name="connsiteX76" fmla="*/ 0 w 4488781"/>
              <a:gd name="connsiteY76" fmla="*/ 589798 h 6355556"/>
              <a:gd name="connsiteX77" fmla="*/ 541421 w 4488781"/>
              <a:gd name="connsiteY77" fmla="*/ 902619 h 6355556"/>
              <a:gd name="connsiteX78" fmla="*/ 204537 w 4488781"/>
              <a:gd name="connsiteY78" fmla="*/ 1046998 h 6355556"/>
              <a:gd name="connsiteX79" fmla="*/ 469231 w 4488781"/>
              <a:gd name="connsiteY79" fmla="*/ 1239503 h 6355556"/>
              <a:gd name="connsiteX80" fmla="*/ 156410 w 4488781"/>
              <a:gd name="connsiteY80" fmla="*/ 1287629 h 6355556"/>
              <a:gd name="connsiteX81" fmla="*/ 709863 w 4488781"/>
              <a:gd name="connsiteY81" fmla="*/ 1588419 h 6355556"/>
              <a:gd name="connsiteX82" fmla="*/ 709863 w 4488781"/>
              <a:gd name="connsiteY82" fmla="*/ 1684671 h 6355556"/>
              <a:gd name="connsiteX83" fmla="*/ 998621 w 4488781"/>
              <a:gd name="connsiteY83" fmla="*/ 1648577 h 6355556"/>
              <a:gd name="connsiteX84" fmla="*/ 1251284 w 4488781"/>
              <a:gd name="connsiteY84" fmla="*/ 1937335 h 6355556"/>
              <a:gd name="connsiteX85" fmla="*/ 1443789 w 4488781"/>
              <a:gd name="connsiteY85" fmla="*/ 1756861 h 6355556"/>
              <a:gd name="connsiteX86" fmla="*/ 1475247 w 4488781"/>
              <a:gd name="connsiteY86" fmla="*/ 2115051 h 6355556"/>
              <a:gd name="connsiteX87" fmla="*/ 1731545 w 4488781"/>
              <a:gd name="connsiteY87" fmla="*/ 1995111 h 6355556"/>
              <a:gd name="connsiteX88" fmla="*/ 1479884 w 4488781"/>
              <a:gd name="connsiteY88" fmla="*/ 2587040 h 6355556"/>
              <a:gd name="connsiteX89" fmla="*/ 1593306 w 4488781"/>
              <a:gd name="connsiteY89" fmla="*/ 2721268 h 6355556"/>
              <a:gd name="connsiteX90" fmla="*/ 1410828 w 4488781"/>
              <a:gd name="connsiteY90" fmla="*/ 3166812 h 6355556"/>
              <a:gd name="connsiteX91" fmla="*/ 1496302 w 4488781"/>
              <a:gd name="connsiteY91" fmla="*/ 3269455 h 6355556"/>
              <a:gd name="connsiteX92" fmla="*/ 1610852 w 4488781"/>
              <a:gd name="connsiteY92" fmla="*/ 3140367 h 6355556"/>
              <a:gd name="connsiteX93" fmla="*/ 1636295 w 4488781"/>
              <a:gd name="connsiteY93" fmla="*/ 3405187 h 6355556"/>
              <a:gd name="connsiteX94" fmla="*/ 1708985 w 4488781"/>
              <a:gd name="connsiteY94" fmla="*/ 3578893 h 6355556"/>
              <a:gd name="connsiteX95" fmla="*/ 1588168 w 4488781"/>
              <a:gd name="connsiteY95" fmla="*/ 3898482 h 6355556"/>
              <a:gd name="connsiteX96" fmla="*/ 1699209 w 4488781"/>
              <a:gd name="connsiteY96" fmla="*/ 4057273 h 6355556"/>
              <a:gd name="connsiteX97" fmla="*/ 1696452 w 4488781"/>
              <a:gd name="connsiteY97" fmla="*/ 4295524 h 6355556"/>
              <a:gd name="connsiteX98" fmla="*/ 1660483 w 4488781"/>
              <a:gd name="connsiteY98" fmla="*/ 4636544 h 6355556"/>
              <a:gd name="connsiteX99" fmla="*/ 1754480 w 4488781"/>
              <a:gd name="connsiteY99" fmla="*/ 4778667 h 6355556"/>
              <a:gd name="connsiteX100" fmla="*/ 1732547 w 4488781"/>
              <a:gd name="connsiteY100" fmla="*/ 5125703 h 6355556"/>
              <a:gd name="connsiteX101" fmla="*/ 1818022 w 4488781"/>
              <a:gd name="connsiteY101" fmla="*/ 5231355 h 6355556"/>
              <a:gd name="connsiteX102" fmla="*/ 1872289 w 4488781"/>
              <a:gd name="connsiteY102" fmla="*/ 5373227 h 6355556"/>
              <a:gd name="connsiteX103" fmla="*/ 1838826 w 4488781"/>
              <a:gd name="connsiteY103" fmla="*/ 5673265 h 6355556"/>
              <a:gd name="connsiteX104" fmla="*/ 1887078 w 4488781"/>
              <a:gd name="connsiteY104" fmla="*/ 5695699 h 6355556"/>
              <a:gd name="connsiteX105" fmla="*/ 1876926 w 4488781"/>
              <a:gd name="connsiteY105" fmla="*/ 5823535 h 6355556"/>
              <a:gd name="connsiteX106" fmla="*/ 1828800 w 4488781"/>
              <a:gd name="connsiteY106" fmla="*/ 6028071 h 6355556"/>
              <a:gd name="connsiteX107" fmla="*/ 1826669 w 4488781"/>
              <a:gd name="connsiteY107" fmla="*/ 6122444 h 6355556"/>
              <a:gd name="connsiteX108" fmla="*/ 1804235 w 4488781"/>
              <a:gd name="connsiteY108" fmla="*/ 6201778 h 6355556"/>
              <a:gd name="connsiteX109" fmla="*/ 1864895 w 4488781"/>
              <a:gd name="connsiteY109" fmla="*/ 6355556 h 6355556"/>
              <a:gd name="connsiteX0" fmla="*/ 1864895 w 4488781"/>
              <a:gd name="connsiteY0" fmla="*/ 6355556 h 6355556"/>
              <a:gd name="connsiteX1" fmla="*/ 2273717 w 4488781"/>
              <a:gd name="connsiteY1" fmla="*/ 6350669 h 6355556"/>
              <a:gd name="connsiteX2" fmla="*/ 2229978 w 4488781"/>
              <a:gd name="connsiteY2" fmla="*/ 6248149 h 6355556"/>
              <a:gd name="connsiteX3" fmla="*/ 2265697 w 4488781"/>
              <a:gd name="connsiteY3" fmla="*/ 6152899 h 6355556"/>
              <a:gd name="connsiteX4" fmla="*/ 2237873 w 4488781"/>
              <a:gd name="connsiteY4" fmla="*/ 6040103 h 6355556"/>
              <a:gd name="connsiteX5" fmla="*/ 2295149 w 4488781"/>
              <a:gd name="connsiteY5" fmla="*/ 5987339 h 6355556"/>
              <a:gd name="connsiteX6" fmla="*/ 2268078 w 4488781"/>
              <a:gd name="connsiteY6" fmla="*/ 5748087 h 6355556"/>
              <a:gd name="connsiteX7" fmla="*/ 2307807 w 4488781"/>
              <a:gd name="connsiteY7" fmla="*/ 5628021 h 6355556"/>
              <a:gd name="connsiteX8" fmla="*/ 2277603 w 4488781"/>
              <a:gd name="connsiteY8" fmla="*/ 5421855 h 6355556"/>
              <a:gd name="connsiteX9" fmla="*/ 2280360 w 4488781"/>
              <a:gd name="connsiteY9" fmla="*/ 5176963 h 6355556"/>
              <a:gd name="connsiteX10" fmla="*/ 2365709 w 4488781"/>
              <a:gd name="connsiteY10" fmla="*/ 5132220 h 6355556"/>
              <a:gd name="connsiteX11" fmla="*/ 2346282 w 4488781"/>
              <a:gd name="connsiteY11" fmla="*/ 4973804 h 6355556"/>
              <a:gd name="connsiteX12" fmla="*/ 2285498 w 4488781"/>
              <a:gd name="connsiteY12" fmla="*/ 4942473 h 6355556"/>
              <a:gd name="connsiteX13" fmla="*/ 2310063 w 4488781"/>
              <a:gd name="connsiteY13" fmla="*/ 4800850 h 6355556"/>
              <a:gd name="connsiteX14" fmla="*/ 2495926 w 4488781"/>
              <a:gd name="connsiteY14" fmla="*/ 4595687 h 6355556"/>
              <a:gd name="connsiteX15" fmla="*/ 2370345 w 4488781"/>
              <a:gd name="connsiteY15" fmla="*/ 4448300 h 6355556"/>
              <a:gd name="connsiteX16" fmla="*/ 2320465 w 4488781"/>
              <a:gd name="connsiteY16" fmla="*/ 4164555 h 6355556"/>
              <a:gd name="connsiteX17" fmla="*/ 2344152 w 4488781"/>
              <a:gd name="connsiteY17" fmla="*/ 3785435 h 6355556"/>
              <a:gd name="connsiteX18" fmla="*/ 2446672 w 4488781"/>
              <a:gd name="connsiteY18" fmla="*/ 3795462 h 6355556"/>
              <a:gd name="connsiteX19" fmla="*/ 2523748 w 4488781"/>
              <a:gd name="connsiteY19" fmla="*/ 3681913 h 6355556"/>
              <a:gd name="connsiteX20" fmla="*/ 2430003 w 4488781"/>
              <a:gd name="connsiteY20" fmla="*/ 3346910 h 6355556"/>
              <a:gd name="connsiteX21" fmla="*/ 2531769 w 4488781"/>
              <a:gd name="connsiteY21" fmla="*/ 3121192 h 6355556"/>
              <a:gd name="connsiteX22" fmla="*/ 2481262 w 4488781"/>
              <a:gd name="connsiteY22" fmla="*/ 2994735 h 6355556"/>
              <a:gd name="connsiteX23" fmla="*/ 2513347 w 4488781"/>
              <a:gd name="connsiteY23" fmla="*/ 2857249 h 6355556"/>
              <a:gd name="connsiteX24" fmla="*/ 2476124 w 4488781"/>
              <a:gd name="connsiteY24" fmla="*/ 2652838 h 6355556"/>
              <a:gd name="connsiteX25" fmla="*/ 2563227 w 4488781"/>
              <a:gd name="connsiteY25" fmla="*/ 2755858 h 6355556"/>
              <a:gd name="connsiteX26" fmla="*/ 2632409 w 4488781"/>
              <a:gd name="connsiteY26" fmla="*/ 2595312 h 6355556"/>
              <a:gd name="connsiteX27" fmla="*/ 2543175 w 4488781"/>
              <a:gd name="connsiteY27" fmla="*/ 2406566 h 6355556"/>
              <a:gd name="connsiteX28" fmla="*/ 2610852 w 4488781"/>
              <a:gd name="connsiteY28" fmla="*/ 2226092 h 6355556"/>
              <a:gd name="connsiteX29" fmla="*/ 2514600 w 4488781"/>
              <a:gd name="connsiteY29" fmla="*/ 2153903 h 6355556"/>
              <a:gd name="connsiteX30" fmla="*/ 2567865 w 4488781"/>
              <a:gd name="connsiteY30" fmla="*/ 1874796 h 6355556"/>
              <a:gd name="connsiteX31" fmla="*/ 2625892 w 4488781"/>
              <a:gd name="connsiteY31" fmla="*/ 1616994 h 6355556"/>
              <a:gd name="connsiteX32" fmla="*/ 2837197 w 4488781"/>
              <a:gd name="connsiteY32" fmla="*/ 1564230 h 6355556"/>
              <a:gd name="connsiteX33" fmla="*/ 3018046 w 4488781"/>
              <a:gd name="connsiteY33" fmla="*/ 1437397 h 6355556"/>
              <a:gd name="connsiteX34" fmla="*/ 3330993 w 4488781"/>
              <a:gd name="connsiteY34" fmla="*/ 1564732 h 6355556"/>
              <a:gd name="connsiteX35" fmla="*/ 3284621 w 4488781"/>
              <a:gd name="connsiteY35" fmla="*/ 1335756 h 6355556"/>
              <a:gd name="connsiteX36" fmla="*/ 3655595 w 4488781"/>
              <a:gd name="connsiteY36" fmla="*/ 1366837 h 6355556"/>
              <a:gd name="connsiteX37" fmla="*/ 3877176 w 4488781"/>
              <a:gd name="connsiteY37" fmla="*/ 1272715 h 6355556"/>
              <a:gd name="connsiteX38" fmla="*/ 3840956 w 4488781"/>
              <a:gd name="connsiteY38" fmla="*/ 1169193 h 6355556"/>
              <a:gd name="connsiteX39" fmla="*/ 4184858 w 4488781"/>
              <a:gd name="connsiteY39" fmla="*/ 1109787 h 6355556"/>
              <a:gd name="connsiteX40" fmla="*/ 4488781 w 4488781"/>
              <a:gd name="connsiteY40" fmla="*/ 921043 h 6355556"/>
              <a:gd name="connsiteX41" fmla="*/ 4373103 w 4488781"/>
              <a:gd name="connsiteY41" fmla="*/ 833187 h 6355556"/>
              <a:gd name="connsiteX42" fmla="*/ 4223460 w 4488781"/>
              <a:gd name="connsiteY42" fmla="*/ 880184 h 6355556"/>
              <a:gd name="connsiteX43" fmla="*/ 3741821 w 4488781"/>
              <a:gd name="connsiteY43" fmla="*/ 1022935 h 6355556"/>
              <a:gd name="connsiteX44" fmla="*/ 3693695 w 4488781"/>
              <a:gd name="connsiteY44" fmla="*/ 974808 h 6355556"/>
              <a:gd name="connsiteX45" fmla="*/ 3699209 w 4488781"/>
              <a:gd name="connsiteY45" fmla="*/ 887955 h 6355556"/>
              <a:gd name="connsiteX46" fmla="*/ 3887328 w 4488781"/>
              <a:gd name="connsiteY46" fmla="*/ 849855 h 6355556"/>
              <a:gd name="connsiteX47" fmla="*/ 4042610 w 4488781"/>
              <a:gd name="connsiteY47" fmla="*/ 710113 h 6355556"/>
              <a:gd name="connsiteX48" fmla="*/ 3886200 w 4488781"/>
              <a:gd name="connsiteY48" fmla="*/ 601829 h 6355556"/>
              <a:gd name="connsiteX49" fmla="*/ 3886200 w 4488781"/>
              <a:gd name="connsiteY49" fmla="*/ 601829 h 6355556"/>
              <a:gd name="connsiteX50" fmla="*/ 3636043 w 4488781"/>
              <a:gd name="connsiteY50" fmla="*/ 534903 h 6355556"/>
              <a:gd name="connsiteX51" fmla="*/ 3707607 w 4488781"/>
              <a:gd name="connsiteY51" fmla="*/ 293394 h 6355556"/>
              <a:gd name="connsiteX52" fmla="*/ 3465847 w 4488781"/>
              <a:gd name="connsiteY52" fmla="*/ 347412 h 6355556"/>
              <a:gd name="connsiteX53" fmla="*/ 3342147 w 4488781"/>
              <a:gd name="connsiteY53" fmla="*/ 218073 h 6355556"/>
              <a:gd name="connsiteX54" fmla="*/ 3176337 w 4488781"/>
              <a:gd name="connsiteY54" fmla="*/ 421356 h 6355556"/>
              <a:gd name="connsiteX55" fmla="*/ 2959768 w 4488781"/>
              <a:gd name="connsiteY55" fmla="*/ 264945 h 6355556"/>
              <a:gd name="connsiteX56" fmla="*/ 2827421 w 4488781"/>
              <a:gd name="connsiteY56" fmla="*/ 120566 h 6355556"/>
              <a:gd name="connsiteX57" fmla="*/ 2610852 w 4488781"/>
              <a:gd name="connsiteY57" fmla="*/ 301040 h 6355556"/>
              <a:gd name="connsiteX58" fmla="*/ 2478505 w 4488781"/>
              <a:gd name="connsiteY58" fmla="*/ 96503 h 6355556"/>
              <a:gd name="connsiteX59" fmla="*/ 2310063 w 4488781"/>
              <a:gd name="connsiteY59" fmla="*/ 192756 h 6355556"/>
              <a:gd name="connsiteX60" fmla="*/ 2213810 w 4488781"/>
              <a:gd name="connsiteY60" fmla="*/ 325103 h 6355556"/>
              <a:gd name="connsiteX61" fmla="*/ 2163052 w 4488781"/>
              <a:gd name="connsiteY61" fmla="*/ 96377 h 6355556"/>
              <a:gd name="connsiteX62" fmla="*/ 1973179 w 4488781"/>
              <a:gd name="connsiteY62" fmla="*/ 144629 h 6355556"/>
              <a:gd name="connsiteX63" fmla="*/ 1968416 w 4488781"/>
              <a:gd name="connsiteY63" fmla="*/ 149392 h 6355556"/>
              <a:gd name="connsiteX64" fmla="*/ 1794209 w 4488781"/>
              <a:gd name="connsiteY64" fmla="*/ 90237 h 6355556"/>
              <a:gd name="connsiteX65" fmla="*/ 1772527 w 4488781"/>
              <a:gd name="connsiteY65" fmla="*/ 216944 h 6355556"/>
              <a:gd name="connsiteX66" fmla="*/ 1568993 w 4488781"/>
              <a:gd name="connsiteY66" fmla="*/ 123448 h 6355556"/>
              <a:gd name="connsiteX67" fmla="*/ 1443789 w 4488781"/>
              <a:gd name="connsiteY67" fmla="*/ 204787 h 6355556"/>
              <a:gd name="connsiteX68" fmla="*/ 1235993 w 4488781"/>
              <a:gd name="connsiteY68" fmla="*/ 107031 h 6355556"/>
              <a:gd name="connsiteX69" fmla="*/ 1089359 w 4488781"/>
              <a:gd name="connsiteY69" fmla="*/ 271212 h 6355556"/>
              <a:gd name="connsiteX70" fmla="*/ 1010652 w 4488781"/>
              <a:gd name="connsiteY70" fmla="*/ 84471 h 6355556"/>
              <a:gd name="connsiteX71" fmla="*/ 985461 w 4488781"/>
              <a:gd name="connsiteY71" fmla="*/ 0 h 6355556"/>
              <a:gd name="connsiteX72" fmla="*/ 808622 w 4488781"/>
              <a:gd name="connsiteY72" fmla="*/ 156284 h 6355556"/>
              <a:gd name="connsiteX73" fmla="*/ 655095 w 4488781"/>
              <a:gd name="connsiteY73" fmla="*/ 93746 h 6355556"/>
              <a:gd name="connsiteX74" fmla="*/ 452814 w 4488781"/>
              <a:gd name="connsiteY74" fmla="*/ 349292 h 6355556"/>
              <a:gd name="connsiteX75" fmla="*/ 337887 w 4488781"/>
              <a:gd name="connsiteY75" fmla="*/ 514726 h 6355556"/>
              <a:gd name="connsiteX76" fmla="*/ 0 w 4488781"/>
              <a:gd name="connsiteY76" fmla="*/ 589798 h 6355556"/>
              <a:gd name="connsiteX77" fmla="*/ 541421 w 4488781"/>
              <a:gd name="connsiteY77" fmla="*/ 902619 h 6355556"/>
              <a:gd name="connsiteX78" fmla="*/ 204537 w 4488781"/>
              <a:gd name="connsiteY78" fmla="*/ 1046998 h 6355556"/>
              <a:gd name="connsiteX79" fmla="*/ 469231 w 4488781"/>
              <a:gd name="connsiteY79" fmla="*/ 1239503 h 6355556"/>
              <a:gd name="connsiteX80" fmla="*/ 156410 w 4488781"/>
              <a:gd name="connsiteY80" fmla="*/ 1287629 h 6355556"/>
              <a:gd name="connsiteX81" fmla="*/ 709863 w 4488781"/>
              <a:gd name="connsiteY81" fmla="*/ 1588419 h 6355556"/>
              <a:gd name="connsiteX82" fmla="*/ 709863 w 4488781"/>
              <a:gd name="connsiteY82" fmla="*/ 1684671 h 6355556"/>
              <a:gd name="connsiteX83" fmla="*/ 998621 w 4488781"/>
              <a:gd name="connsiteY83" fmla="*/ 1648577 h 6355556"/>
              <a:gd name="connsiteX84" fmla="*/ 1251284 w 4488781"/>
              <a:gd name="connsiteY84" fmla="*/ 1937335 h 6355556"/>
              <a:gd name="connsiteX85" fmla="*/ 1443789 w 4488781"/>
              <a:gd name="connsiteY85" fmla="*/ 1756861 h 6355556"/>
              <a:gd name="connsiteX86" fmla="*/ 1475247 w 4488781"/>
              <a:gd name="connsiteY86" fmla="*/ 2115051 h 6355556"/>
              <a:gd name="connsiteX87" fmla="*/ 1731545 w 4488781"/>
              <a:gd name="connsiteY87" fmla="*/ 1995111 h 6355556"/>
              <a:gd name="connsiteX88" fmla="*/ 1479884 w 4488781"/>
              <a:gd name="connsiteY88" fmla="*/ 2587040 h 6355556"/>
              <a:gd name="connsiteX89" fmla="*/ 1593306 w 4488781"/>
              <a:gd name="connsiteY89" fmla="*/ 2721268 h 6355556"/>
              <a:gd name="connsiteX90" fmla="*/ 1410828 w 4488781"/>
              <a:gd name="connsiteY90" fmla="*/ 3166812 h 6355556"/>
              <a:gd name="connsiteX91" fmla="*/ 1496302 w 4488781"/>
              <a:gd name="connsiteY91" fmla="*/ 3269455 h 6355556"/>
              <a:gd name="connsiteX92" fmla="*/ 1610852 w 4488781"/>
              <a:gd name="connsiteY92" fmla="*/ 3140367 h 6355556"/>
              <a:gd name="connsiteX93" fmla="*/ 1636295 w 4488781"/>
              <a:gd name="connsiteY93" fmla="*/ 3405187 h 6355556"/>
              <a:gd name="connsiteX94" fmla="*/ 1708985 w 4488781"/>
              <a:gd name="connsiteY94" fmla="*/ 3578893 h 6355556"/>
              <a:gd name="connsiteX95" fmla="*/ 1588168 w 4488781"/>
              <a:gd name="connsiteY95" fmla="*/ 3898482 h 6355556"/>
              <a:gd name="connsiteX96" fmla="*/ 1699209 w 4488781"/>
              <a:gd name="connsiteY96" fmla="*/ 4057273 h 6355556"/>
              <a:gd name="connsiteX97" fmla="*/ 1696452 w 4488781"/>
              <a:gd name="connsiteY97" fmla="*/ 4295524 h 6355556"/>
              <a:gd name="connsiteX98" fmla="*/ 1660483 w 4488781"/>
              <a:gd name="connsiteY98" fmla="*/ 4636544 h 6355556"/>
              <a:gd name="connsiteX99" fmla="*/ 1754480 w 4488781"/>
              <a:gd name="connsiteY99" fmla="*/ 4778667 h 6355556"/>
              <a:gd name="connsiteX100" fmla="*/ 1732547 w 4488781"/>
              <a:gd name="connsiteY100" fmla="*/ 5125703 h 6355556"/>
              <a:gd name="connsiteX101" fmla="*/ 1818022 w 4488781"/>
              <a:gd name="connsiteY101" fmla="*/ 5231355 h 6355556"/>
              <a:gd name="connsiteX102" fmla="*/ 1872289 w 4488781"/>
              <a:gd name="connsiteY102" fmla="*/ 5373227 h 6355556"/>
              <a:gd name="connsiteX103" fmla="*/ 1838826 w 4488781"/>
              <a:gd name="connsiteY103" fmla="*/ 5673265 h 6355556"/>
              <a:gd name="connsiteX104" fmla="*/ 1887078 w 4488781"/>
              <a:gd name="connsiteY104" fmla="*/ 5695699 h 6355556"/>
              <a:gd name="connsiteX105" fmla="*/ 1876926 w 4488781"/>
              <a:gd name="connsiteY105" fmla="*/ 5823535 h 6355556"/>
              <a:gd name="connsiteX106" fmla="*/ 1828800 w 4488781"/>
              <a:gd name="connsiteY106" fmla="*/ 6028071 h 6355556"/>
              <a:gd name="connsiteX107" fmla="*/ 1826669 w 4488781"/>
              <a:gd name="connsiteY107" fmla="*/ 6122444 h 6355556"/>
              <a:gd name="connsiteX108" fmla="*/ 1804235 w 4488781"/>
              <a:gd name="connsiteY108" fmla="*/ 6201778 h 6355556"/>
              <a:gd name="connsiteX109" fmla="*/ 1864895 w 4488781"/>
              <a:gd name="connsiteY109" fmla="*/ 6355556 h 6355556"/>
              <a:gd name="connsiteX0" fmla="*/ 1864895 w 4488781"/>
              <a:gd name="connsiteY0" fmla="*/ 6355556 h 6355556"/>
              <a:gd name="connsiteX1" fmla="*/ 2273717 w 4488781"/>
              <a:gd name="connsiteY1" fmla="*/ 6350669 h 6355556"/>
              <a:gd name="connsiteX2" fmla="*/ 2229978 w 4488781"/>
              <a:gd name="connsiteY2" fmla="*/ 6248149 h 6355556"/>
              <a:gd name="connsiteX3" fmla="*/ 2265697 w 4488781"/>
              <a:gd name="connsiteY3" fmla="*/ 6152899 h 6355556"/>
              <a:gd name="connsiteX4" fmla="*/ 2237873 w 4488781"/>
              <a:gd name="connsiteY4" fmla="*/ 6040103 h 6355556"/>
              <a:gd name="connsiteX5" fmla="*/ 2295149 w 4488781"/>
              <a:gd name="connsiteY5" fmla="*/ 5987339 h 6355556"/>
              <a:gd name="connsiteX6" fmla="*/ 2268078 w 4488781"/>
              <a:gd name="connsiteY6" fmla="*/ 5748087 h 6355556"/>
              <a:gd name="connsiteX7" fmla="*/ 2307807 w 4488781"/>
              <a:gd name="connsiteY7" fmla="*/ 5628021 h 6355556"/>
              <a:gd name="connsiteX8" fmla="*/ 2277603 w 4488781"/>
              <a:gd name="connsiteY8" fmla="*/ 5421855 h 6355556"/>
              <a:gd name="connsiteX9" fmla="*/ 2280360 w 4488781"/>
              <a:gd name="connsiteY9" fmla="*/ 5176963 h 6355556"/>
              <a:gd name="connsiteX10" fmla="*/ 2365709 w 4488781"/>
              <a:gd name="connsiteY10" fmla="*/ 5132220 h 6355556"/>
              <a:gd name="connsiteX11" fmla="*/ 2346282 w 4488781"/>
              <a:gd name="connsiteY11" fmla="*/ 4973804 h 6355556"/>
              <a:gd name="connsiteX12" fmla="*/ 2285498 w 4488781"/>
              <a:gd name="connsiteY12" fmla="*/ 4942473 h 6355556"/>
              <a:gd name="connsiteX13" fmla="*/ 2310063 w 4488781"/>
              <a:gd name="connsiteY13" fmla="*/ 4800850 h 6355556"/>
              <a:gd name="connsiteX14" fmla="*/ 2495926 w 4488781"/>
              <a:gd name="connsiteY14" fmla="*/ 4595687 h 6355556"/>
              <a:gd name="connsiteX15" fmla="*/ 2370345 w 4488781"/>
              <a:gd name="connsiteY15" fmla="*/ 4448300 h 6355556"/>
              <a:gd name="connsiteX16" fmla="*/ 2320465 w 4488781"/>
              <a:gd name="connsiteY16" fmla="*/ 4164555 h 6355556"/>
              <a:gd name="connsiteX17" fmla="*/ 2344152 w 4488781"/>
              <a:gd name="connsiteY17" fmla="*/ 3785435 h 6355556"/>
              <a:gd name="connsiteX18" fmla="*/ 2446672 w 4488781"/>
              <a:gd name="connsiteY18" fmla="*/ 3795462 h 6355556"/>
              <a:gd name="connsiteX19" fmla="*/ 2523748 w 4488781"/>
              <a:gd name="connsiteY19" fmla="*/ 3681913 h 6355556"/>
              <a:gd name="connsiteX20" fmla="*/ 2430003 w 4488781"/>
              <a:gd name="connsiteY20" fmla="*/ 3346910 h 6355556"/>
              <a:gd name="connsiteX21" fmla="*/ 2531769 w 4488781"/>
              <a:gd name="connsiteY21" fmla="*/ 3121192 h 6355556"/>
              <a:gd name="connsiteX22" fmla="*/ 2481262 w 4488781"/>
              <a:gd name="connsiteY22" fmla="*/ 2994735 h 6355556"/>
              <a:gd name="connsiteX23" fmla="*/ 2513347 w 4488781"/>
              <a:gd name="connsiteY23" fmla="*/ 2857249 h 6355556"/>
              <a:gd name="connsiteX24" fmla="*/ 2476124 w 4488781"/>
              <a:gd name="connsiteY24" fmla="*/ 2652838 h 6355556"/>
              <a:gd name="connsiteX25" fmla="*/ 2563227 w 4488781"/>
              <a:gd name="connsiteY25" fmla="*/ 2755858 h 6355556"/>
              <a:gd name="connsiteX26" fmla="*/ 2632409 w 4488781"/>
              <a:gd name="connsiteY26" fmla="*/ 2595312 h 6355556"/>
              <a:gd name="connsiteX27" fmla="*/ 2543175 w 4488781"/>
              <a:gd name="connsiteY27" fmla="*/ 2406566 h 6355556"/>
              <a:gd name="connsiteX28" fmla="*/ 2610852 w 4488781"/>
              <a:gd name="connsiteY28" fmla="*/ 2226092 h 6355556"/>
              <a:gd name="connsiteX29" fmla="*/ 2514600 w 4488781"/>
              <a:gd name="connsiteY29" fmla="*/ 2153903 h 6355556"/>
              <a:gd name="connsiteX30" fmla="*/ 2567865 w 4488781"/>
              <a:gd name="connsiteY30" fmla="*/ 1874796 h 6355556"/>
              <a:gd name="connsiteX31" fmla="*/ 2625892 w 4488781"/>
              <a:gd name="connsiteY31" fmla="*/ 1616994 h 6355556"/>
              <a:gd name="connsiteX32" fmla="*/ 2837197 w 4488781"/>
              <a:gd name="connsiteY32" fmla="*/ 1564230 h 6355556"/>
              <a:gd name="connsiteX33" fmla="*/ 3018046 w 4488781"/>
              <a:gd name="connsiteY33" fmla="*/ 1437397 h 6355556"/>
              <a:gd name="connsiteX34" fmla="*/ 3330993 w 4488781"/>
              <a:gd name="connsiteY34" fmla="*/ 1564732 h 6355556"/>
              <a:gd name="connsiteX35" fmla="*/ 3284621 w 4488781"/>
              <a:gd name="connsiteY35" fmla="*/ 1335756 h 6355556"/>
              <a:gd name="connsiteX36" fmla="*/ 3655595 w 4488781"/>
              <a:gd name="connsiteY36" fmla="*/ 1366837 h 6355556"/>
              <a:gd name="connsiteX37" fmla="*/ 3877176 w 4488781"/>
              <a:gd name="connsiteY37" fmla="*/ 1272715 h 6355556"/>
              <a:gd name="connsiteX38" fmla="*/ 3840956 w 4488781"/>
              <a:gd name="connsiteY38" fmla="*/ 1169193 h 6355556"/>
              <a:gd name="connsiteX39" fmla="*/ 4184858 w 4488781"/>
              <a:gd name="connsiteY39" fmla="*/ 1109787 h 6355556"/>
              <a:gd name="connsiteX40" fmla="*/ 4488781 w 4488781"/>
              <a:gd name="connsiteY40" fmla="*/ 921043 h 6355556"/>
              <a:gd name="connsiteX41" fmla="*/ 4373103 w 4488781"/>
              <a:gd name="connsiteY41" fmla="*/ 833187 h 6355556"/>
              <a:gd name="connsiteX42" fmla="*/ 4223460 w 4488781"/>
              <a:gd name="connsiteY42" fmla="*/ 880184 h 6355556"/>
              <a:gd name="connsiteX43" fmla="*/ 3741821 w 4488781"/>
              <a:gd name="connsiteY43" fmla="*/ 1022935 h 6355556"/>
              <a:gd name="connsiteX44" fmla="*/ 3693695 w 4488781"/>
              <a:gd name="connsiteY44" fmla="*/ 974808 h 6355556"/>
              <a:gd name="connsiteX45" fmla="*/ 3699209 w 4488781"/>
              <a:gd name="connsiteY45" fmla="*/ 887955 h 6355556"/>
              <a:gd name="connsiteX46" fmla="*/ 3887328 w 4488781"/>
              <a:gd name="connsiteY46" fmla="*/ 849855 h 6355556"/>
              <a:gd name="connsiteX47" fmla="*/ 4042610 w 4488781"/>
              <a:gd name="connsiteY47" fmla="*/ 710113 h 6355556"/>
              <a:gd name="connsiteX48" fmla="*/ 3886200 w 4488781"/>
              <a:gd name="connsiteY48" fmla="*/ 601829 h 6355556"/>
              <a:gd name="connsiteX49" fmla="*/ 3886200 w 4488781"/>
              <a:gd name="connsiteY49" fmla="*/ 601829 h 6355556"/>
              <a:gd name="connsiteX50" fmla="*/ 3636043 w 4488781"/>
              <a:gd name="connsiteY50" fmla="*/ 534903 h 6355556"/>
              <a:gd name="connsiteX51" fmla="*/ 3707607 w 4488781"/>
              <a:gd name="connsiteY51" fmla="*/ 293394 h 6355556"/>
              <a:gd name="connsiteX52" fmla="*/ 3465847 w 4488781"/>
              <a:gd name="connsiteY52" fmla="*/ 347412 h 6355556"/>
              <a:gd name="connsiteX53" fmla="*/ 3342147 w 4488781"/>
              <a:gd name="connsiteY53" fmla="*/ 218073 h 6355556"/>
              <a:gd name="connsiteX54" fmla="*/ 3176337 w 4488781"/>
              <a:gd name="connsiteY54" fmla="*/ 421356 h 6355556"/>
              <a:gd name="connsiteX55" fmla="*/ 2959768 w 4488781"/>
              <a:gd name="connsiteY55" fmla="*/ 264945 h 6355556"/>
              <a:gd name="connsiteX56" fmla="*/ 2827421 w 4488781"/>
              <a:gd name="connsiteY56" fmla="*/ 120566 h 6355556"/>
              <a:gd name="connsiteX57" fmla="*/ 2610852 w 4488781"/>
              <a:gd name="connsiteY57" fmla="*/ 301040 h 6355556"/>
              <a:gd name="connsiteX58" fmla="*/ 2478505 w 4488781"/>
              <a:gd name="connsiteY58" fmla="*/ 96503 h 6355556"/>
              <a:gd name="connsiteX59" fmla="*/ 2310063 w 4488781"/>
              <a:gd name="connsiteY59" fmla="*/ 192756 h 6355556"/>
              <a:gd name="connsiteX60" fmla="*/ 2213810 w 4488781"/>
              <a:gd name="connsiteY60" fmla="*/ 325103 h 6355556"/>
              <a:gd name="connsiteX61" fmla="*/ 2163052 w 4488781"/>
              <a:gd name="connsiteY61" fmla="*/ 96377 h 6355556"/>
              <a:gd name="connsiteX62" fmla="*/ 1973179 w 4488781"/>
              <a:gd name="connsiteY62" fmla="*/ 144629 h 6355556"/>
              <a:gd name="connsiteX63" fmla="*/ 1968416 w 4488781"/>
              <a:gd name="connsiteY63" fmla="*/ 149392 h 6355556"/>
              <a:gd name="connsiteX64" fmla="*/ 1794209 w 4488781"/>
              <a:gd name="connsiteY64" fmla="*/ 90237 h 6355556"/>
              <a:gd name="connsiteX65" fmla="*/ 1772527 w 4488781"/>
              <a:gd name="connsiteY65" fmla="*/ 216944 h 6355556"/>
              <a:gd name="connsiteX66" fmla="*/ 1568993 w 4488781"/>
              <a:gd name="connsiteY66" fmla="*/ 123448 h 6355556"/>
              <a:gd name="connsiteX67" fmla="*/ 1443789 w 4488781"/>
              <a:gd name="connsiteY67" fmla="*/ 204787 h 6355556"/>
              <a:gd name="connsiteX68" fmla="*/ 1235993 w 4488781"/>
              <a:gd name="connsiteY68" fmla="*/ 107031 h 6355556"/>
              <a:gd name="connsiteX69" fmla="*/ 1089359 w 4488781"/>
              <a:gd name="connsiteY69" fmla="*/ 271212 h 6355556"/>
              <a:gd name="connsiteX70" fmla="*/ 1010652 w 4488781"/>
              <a:gd name="connsiteY70" fmla="*/ 84471 h 6355556"/>
              <a:gd name="connsiteX71" fmla="*/ 985461 w 4488781"/>
              <a:gd name="connsiteY71" fmla="*/ 0 h 6355556"/>
              <a:gd name="connsiteX72" fmla="*/ 808622 w 4488781"/>
              <a:gd name="connsiteY72" fmla="*/ 156284 h 6355556"/>
              <a:gd name="connsiteX73" fmla="*/ 655095 w 4488781"/>
              <a:gd name="connsiteY73" fmla="*/ 93746 h 6355556"/>
              <a:gd name="connsiteX74" fmla="*/ 452814 w 4488781"/>
              <a:gd name="connsiteY74" fmla="*/ 349292 h 6355556"/>
              <a:gd name="connsiteX75" fmla="*/ 353553 w 4488781"/>
              <a:gd name="connsiteY75" fmla="*/ 392654 h 6355556"/>
              <a:gd name="connsiteX76" fmla="*/ 337887 w 4488781"/>
              <a:gd name="connsiteY76" fmla="*/ 514726 h 6355556"/>
              <a:gd name="connsiteX77" fmla="*/ 0 w 4488781"/>
              <a:gd name="connsiteY77" fmla="*/ 589798 h 6355556"/>
              <a:gd name="connsiteX78" fmla="*/ 541421 w 4488781"/>
              <a:gd name="connsiteY78" fmla="*/ 902619 h 6355556"/>
              <a:gd name="connsiteX79" fmla="*/ 204537 w 4488781"/>
              <a:gd name="connsiteY79" fmla="*/ 1046998 h 6355556"/>
              <a:gd name="connsiteX80" fmla="*/ 469231 w 4488781"/>
              <a:gd name="connsiteY80" fmla="*/ 1239503 h 6355556"/>
              <a:gd name="connsiteX81" fmla="*/ 156410 w 4488781"/>
              <a:gd name="connsiteY81" fmla="*/ 1287629 h 6355556"/>
              <a:gd name="connsiteX82" fmla="*/ 709863 w 4488781"/>
              <a:gd name="connsiteY82" fmla="*/ 1588419 h 6355556"/>
              <a:gd name="connsiteX83" fmla="*/ 709863 w 4488781"/>
              <a:gd name="connsiteY83" fmla="*/ 1684671 h 6355556"/>
              <a:gd name="connsiteX84" fmla="*/ 998621 w 4488781"/>
              <a:gd name="connsiteY84" fmla="*/ 1648577 h 6355556"/>
              <a:gd name="connsiteX85" fmla="*/ 1251284 w 4488781"/>
              <a:gd name="connsiteY85" fmla="*/ 1937335 h 6355556"/>
              <a:gd name="connsiteX86" fmla="*/ 1443789 w 4488781"/>
              <a:gd name="connsiteY86" fmla="*/ 1756861 h 6355556"/>
              <a:gd name="connsiteX87" fmla="*/ 1475247 w 4488781"/>
              <a:gd name="connsiteY87" fmla="*/ 2115051 h 6355556"/>
              <a:gd name="connsiteX88" fmla="*/ 1731545 w 4488781"/>
              <a:gd name="connsiteY88" fmla="*/ 1995111 h 6355556"/>
              <a:gd name="connsiteX89" fmla="*/ 1479884 w 4488781"/>
              <a:gd name="connsiteY89" fmla="*/ 2587040 h 6355556"/>
              <a:gd name="connsiteX90" fmla="*/ 1593306 w 4488781"/>
              <a:gd name="connsiteY90" fmla="*/ 2721268 h 6355556"/>
              <a:gd name="connsiteX91" fmla="*/ 1410828 w 4488781"/>
              <a:gd name="connsiteY91" fmla="*/ 3166812 h 6355556"/>
              <a:gd name="connsiteX92" fmla="*/ 1496302 w 4488781"/>
              <a:gd name="connsiteY92" fmla="*/ 3269455 h 6355556"/>
              <a:gd name="connsiteX93" fmla="*/ 1610852 w 4488781"/>
              <a:gd name="connsiteY93" fmla="*/ 3140367 h 6355556"/>
              <a:gd name="connsiteX94" fmla="*/ 1636295 w 4488781"/>
              <a:gd name="connsiteY94" fmla="*/ 3405187 h 6355556"/>
              <a:gd name="connsiteX95" fmla="*/ 1708985 w 4488781"/>
              <a:gd name="connsiteY95" fmla="*/ 3578893 h 6355556"/>
              <a:gd name="connsiteX96" fmla="*/ 1588168 w 4488781"/>
              <a:gd name="connsiteY96" fmla="*/ 3898482 h 6355556"/>
              <a:gd name="connsiteX97" fmla="*/ 1699209 w 4488781"/>
              <a:gd name="connsiteY97" fmla="*/ 4057273 h 6355556"/>
              <a:gd name="connsiteX98" fmla="*/ 1696452 w 4488781"/>
              <a:gd name="connsiteY98" fmla="*/ 4295524 h 6355556"/>
              <a:gd name="connsiteX99" fmla="*/ 1660483 w 4488781"/>
              <a:gd name="connsiteY99" fmla="*/ 4636544 h 6355556"/>
              <a:gd name="connsiteX100" fmla="*/ 1754480 w 4488781"/>
              <a:gd name="connsiteY100" fmla="*/ 4778667 h 6355556"/>
              <a:gd name="connsiteX101" fmla="*/ 1732547 w 4488781"/>
              <a:gd name="connsiteY101" fmla="*/ 5125703 h 6355556"/>
              <a:gd name="connsiteX102" fmla="*/ 1818022 w 4488781"/>
              <a:gd name="connsiteY102" fmla="*/ 5231355 h 6355556"/>
              <a:gd name="connsiteX103" fmla="*/ 1872289 w 4488781"/>
              <a:gd name="connsiteY103" fmla="*/ 5373227 h 6355556"/>
              <a:gd name="connsiteX104" fmla="*/ 1838826 w 4488781"/>
              <a:gd name="connsiteY104" fmla="*/ 5673265 h 6355556"/>
              <a:gd name="connsiteX105" fmla="*/ 1887078 w 4488781"/>
              <a:gd name="connsiteY105" fmla="*/ 5695699 h 6355556"/>
              <a:gd name="connsiteX106" fmla="*/ 1876926 w 4488781"/>
              <a:gd name="connsiteY106" fmla="*/ 5823535 h 6355556"/>
              <a:gd name="connsiteX107" fmla="*/ 1828800 w 4488781"/>
              <a:gd name="connsiteY107" fmla="*/ 6028071 h 6355556"/>
              <a:gd name="connsiteX108" fmla="*/ 1826669 w 4488781"/>
              <a:gd name="connsiteY108" fmla="*/ 6122444 h 6355556"/>
              <a:gd name="connsiteX109" fmla="*/ 1804235 w 4488781"/>
              <a:gd name="connsiteY109" fmla="*/ 6201778 h 6355556"/>
              <a:gd name="connsiteX110" fmla="*/ 1864895 w 4488781"/>
              <a:gd name="connsiteY110" fmla="*/ 6355556 h 6355556"/>
              <a:gd name="connsiteX0" fmla="*/ 1831557 w 4455443"/>
              <a:gd name="connsiteY0" fmla="*/ 6355556 h 6355556"/>
              <a:gd name="connsiteX1" fmla="*/ 2240379 w 4455443"/>
              <a:gd name="connsiteY1" fmla="*/ 6350669 h 6355556"/>
              <a:gd name="connsiteX2" fmla="*/ 2196640 w 4455443"/>
              <a:gd name="connsiteY2" fmla="*/ 6248149 h 6355556"/>
              <a:gd name="connsiteX3" fmla="*/ 2232359 w 4455443"/>
              <a:gd name="connsiteY3" fmla="*/ 6152899 h 6355556"/>
              <a:gd name="connsiteX4" fmla="*/ 2204535 w 4455443"/>
              <a:gd name="connsiteY4" fmla="*/ 6040103 h 6355556"/>
              <a:gd name="connsiteX5" fmla="*/ 2261811 w 4455443"/>
              <a:gd name="connsiteY5" fmla="*/ 5987339 h 6355556"/>
              <a:gd name="connsiteX6" fmla="*/ 2234740 w 4455443"/>
              <a:gd name="connsiteY6" fmla="*/ 5748087 h 6355556"/>
              <a:gd name="connsiteX7" fmla="*/ 2274469 w 4455443"/>
              <a:gd name="connsiteY7" fmla="*/ 5628021 h 6355556"/>
              <a:gd name="connsiteX8" fmla="*/ 2244265 w 4455443"/>
              <a:gd name="connsiteY8" fmla="*/ 5421855 h 6355556"/>
              <a:gd name="connsiteX9" fmla="*/ 2247022 w 4455443"/>
              <a:gd name="connsiteY9" fmla="*/ 5176963 h 6355556"/>
              <a:gd name="connsiteX10" fmla="*/ 2332371 w 4455443"/>
              <a:gd name="connsiteY10" fmla="*/ 5132220 h 6355556"/>
              <a:gd name="connsiteX11" fmla="*/ 2312944 w 4455443"/>
              <a:gd name="connsiteY11" fmla="*/ 4973804 h 6355556"/>
              <a:gd name="connsiteX12" fmla="*/ 2252160 w 4455443"/>
              <a:gd name="connsiteY12" fmla="*/ 4942473 h 6355556"/>
              <a:gd name="connsiteX13" fmla="*/ 2276725 w 4455443"/>
              <a:gd name="connsiteY13" fmla="*/ 4800850 h 6355556"/>
              <a:gd name="connsiteX14" fmla="*/ 2462588 w 4455443"/>
              <a:gd name="connsiteY14" fmla="*/ 4595687 h 6355556"/>
              <a:gd name="connsiteX15" fmla="*/ 2337007 w 4455443"/>
              <a:gd name="connsiteY15" fmla="*/ 4448300 h 6355556"/>
              <a:gd name="connsiteX16" fmla="*/ 2287127 w 4455443"/>
              <a:gd name="connsiteY16" fmla="*/ 4164555 h 6355556"/>
              <a:gd name="connsiteX17" fmla="*/ 2310814 w 4455443"/>
              <a:gd name="connsiteY17" fmla="*/ 3785435 h 6355556"/>
              <a:gd name="connsiteX18" fmla="*/ 2413334 w 4455443"/>
              <a:gd name="connsiteY18" fmla="*/ 3795462 h 6355556"/>
              <a:gd name="connsiteX19" fmla="*/ 2490410 w 4455443"/>
              <a:gd name="connsiteY19" fmla="*/ 3681913 h 6355556"/>
              <a:gd name="connsiteX20" fmla="*/ 2396665 w 4455443"/>
              <a:gd name="connsiteY20" fmla="*/ 3346910 h 6355556"/>
              <a:gd name="connsiteX21" fmla="*/ 2498431 w 4455443"/>
              <a:gd name="connsiteY21" fmla="*/ 3121192 h 6355556"/>
              <a:gd name="connsiteX22" fmla="*/ 2447924 w 4455443"/>
              <a:gd name="connsiteY22" fmla="*/ 2994735 h 6355556"/>
              <a:gd name="connsiteX23" fmla="*/ 2480009 w 4455443"/>
              <a:gd name="connsiteY23" fmla="*/ 2857249 h 6355556"/>
              <a:gd name="connsiteX24" fmla="*/ 2442786 w 4455443"/>
              <a:gd name="connsiteY24" fmla="*/ 2652838 h 6355556"/>
              <a:gd name="connsiteX25" fmla="*/ 2529889 w 4455443"/>
              <a:gd name="connsiteY25" fmla="*/ 2755858 h 6355556"/>
              <a:gd name="connsiteX26" fmla="*/ 2599071 w 4455443"/>
              <a:gd name="connsiteY26" fmla="*/ 2595312 h 6355556"/>
              <a:gd name="connsiteX27" fmla="*/ 2509837 w 4455443"/>
              <a:gd name="connsiteY27" fmla="*/ 2406566 h 6355556"/>
              <a:gd name="connsiteX28" fmla="*/ 2577514 w 4455443"/>
              <a:gd name="connsiteY28" fmla="*/ 2226092 h 6355556"/>
              <a:gd name="connsiteX29" fmla="*/ 2481262 w 4455443"/>
              <a:gd name="connsiteY29" fmla="*/ 2153903 h 6355556"/>
              <a:gd name="connsiteX30" fmla="*/ 2534527 w 4455443"/>
              <a:gd name="connsiteY30" fmla="*/ 1874796 h 6355556"/>
              <a:gd name="connsiteX31" fmla="*/ 2592554 w 4455443"/>
              <a:gd name="connsiteY31" fmla="*/ 1616994 h 6355556"/>
              <a:gd name="connsiteX32" fmla="*/ 2803859 w 4455443"/>
              <a:gd name="connsiteY32" fmla="*/ 1564230 h 6355556"/>
              <a:gd name="connsiteX33" fmla="*/ 2984708 w 4455443"/>
              <a:gd name="connsiteY33" fmla="*/ 1437397 h 6355556"/>
              <a:gd name="connsiteX34" fmla="*/ 3297655 w 4455443"/>
              <a:gd name="connsiteY34" fmla="*/ 1564732 h 6355556"/>
              <a:gd name="connsiteX35" fmla="*/ 3251283 w 4455443"/>
              <a:gd name="connsiteY35" fmla="*/ 1335756 h 6355556"/>
              <a:gd name="connsiteX36" fmla="*/ 3622257 w 4455443"/>
              <a:gd name="connsiteY36" fmla="*/ 1366837 h 6355556"/>
              <a:gd name="connsiteX37" fmla="*/ 3843838 w 4455443"/>
              <a:gd name="connsiteY37" fmla="*/ 1272715 h 6355556"/>
              <a:gd name="connsiteX38" fmla="*/ 3807618 w 4455443"/>
              <a:gd name="connsiteY38" fmla="*/ 1169193 h 6355556"/>
              <a:gd name="connsiteX39" fmla="*/ 4151520 w 4455443"/>
              <a:gd name="connsiteY39" fmla="*/ 1109787 h 6355556"/>
              <a:gd name="connsiteX40" fmla="*/ 4455443 w 4455443"/>
              <a:gd name="connsiteY40" fmla="*/ 921043 h 6355556"/>
              <a:gd name="connsiteX41" fmla="*/ 4339765 w 4455443"/>
              <a:gd name="connsiteY41" fmla="*/ 833187 h 6355556"/>
              <a:gd name="connsiteX42" fmla="*/ 4190122 w 4455443"/>
              <a:gd name="connsiteY42" fmla="*/ 880184 h 6355556"/>
              <a:gd name="connsiteX43" fmla="*/ 3708483 w 4455443"/>
              <a:gd name="connsiteY43" fmla="*/ 1022935 h 6355556"/>
              <a:gd name="connsiteX44" fmla="*/ 3660357 w 4455443"/>
              <a:gd name="connsiteY44" fmla="*/ 974808 h 6355556"/>
              <a:gd name="connsiteX45" fmla="*/ 3665871 w 4455443"/>
              <a:gd name="connsiteY45" fmla="*/ 887955 h 6355556"/>
              <a:gd name="connsiteX46" fmla="*/ 3853990 w 4455443"/>
              <a:gd name="connsiteY46" fmla="*/ 849855 h 6355556"/>
              <a:gd name="connsiteX47" fmla="*/ 4009272 w 4455443"/>
              <a:gd name="connsiteY47" fmla="*/ 710113 h 6355556"/>
              <a:gd name="connsiteX48" fmla="*/ 3852862 w 4455443"/>
              <a:gd name="connsiteY48" fmla="*/ 601829 h 6355556"/>
              <a:gd name="connsiteX49" fmla="*/ 3852862 w 4455443"/>
              <a:gd name="connsiteY49" fmla="*/ 601829 h 6355556"/>
              <a:gd name="connsiteX50" fmla="*/ 3602705 w 4455443"/>
              <a:gd name="connsiteY50" fmla="*/ 534903 h 6355556"/>
              <a:gd name="connsiteX51" fmla="*/ 3674269 w 4455443"/>
              <a:gd name="connsiteY51" fmla="*/ 293394 h 6355556"/>
              <a:gd name="connsiteX52" fmla="*/ 3432509 w 4455443"/>
              <a:gd name="connsiteY52" fmla="*/ 347412 h 6355556"/>
              <a:gd name="connsiteX53" fmla="*/ 3308809 w 4455443"/>
              <a:gd name="connsiteY53" fmla="*/ 218073 h 6355556"/>
              <a:gd name="connsiteX54" fmla="*/ 3142999 w 4455443"/>
              <a:gd name="connsiteY54" fmla="*/ 421356 h 6355556"/>
              <a:gd name="connsiteX55" fmla="*/ 2926430 w 4455443"/>
              <a:gd name="connsiteY55" fmla="*/ 264945 h 6355556"/>
              <a:gd name="connsiteX56" fmla="*/ 2794083 w 4455443"/>
              <a:gd name="connsiteY56" fmla="*/ 120566 h 6355556"/>
              <a:gd name="connsiteX57" fmla="*/ 2577514 w 4455443"/>
              <a:gd name="connsiteY57" fmla="*/ 301040 h 6355556"/>
              <a:gd name="connsiteX58" fmla="*/ 2445167 w 4455443"/>
              <a:gd name="connsiteY58" fmla="*/ 96503 h 6355556"/>
              <a:gd name="connsiteX59" fmla="*/ 2276725 w 4455443"/>
              <a:gd name="connsiteY59" fmla="*/ 192756 h 6355556"/>
              <a:gd name="connsiteX60" fmla="*/ 2180472 w 4455443"/>
              <a:gd name="connsiteY60" fmla="*/ 325103 h 6355556"/>
              <a:gd name="connsiteX61" fmla="*/ 2129714 w 4455443"/>
              <a:gd name="connsiteY61" fmla="*/ 96377 h 6355556"/>
              <a:gd name="connsiteX62" fmla="*/ 1939841 w 4455443"/>
              <a:gd name="connsiteY62" fmla="*/ 144629 h 6355556"/>
              <a:gd name="connsiteX63" fmla="*/ 1935078 w 4455443"/>
              <a:gd name="connsiteY63" fmla="*/ 149392 h 6355556"/>
              <a:gd name="connsiteX64" fmla="*/ 1760871 w 4455443"/>
              <a:gd name="connsiteY64" fmla="*/ 90237 h 6355556"/>
              <a:gd name="connsiteX65" fmla="*/ 1739189 w 4455443"/>
              <a:gd name="connsiteY65" fmla="*/ 216944 h 6355556"/>
              <a:gd name="connsiteX66" fmla="*/ 1535655 w 4455443"/>
              <a:gd name="connsiteY66" fmla="*/ 123448 h 6355556"/>
              <a:gd name="connsiteX67" fmla="*/ 1410451 w 4455443"/>
              <a:gd name="connsiteY67" fmla="*/ 204787 h 6355556"/>
              <a:gd name="connsiteX68" fmla="*/ 1202655 w 4455443"/>
              <a:gd name="connsiteY68" fmla="*/ 107031 h 6355556"/>
              <a:gd name="connsiteX69" fmla="*/ 1056021 w 4455443"/>
              <a:gd name="connsiteY69" fmla="*/ 271212 h 6355556"/>
              <a:gd name="connsiteX70" fmla="*/ 977314 w 4455443"/>
              <a:gd name="connsiteY70" fmla="*/ 84471 h 6355556"/>
              <a:gd name="connsiteX71" fmla="*/ 952123 w 4455443"/>
              <a:gd name="connsiteY71" fmla="*/ 0 h 6355556"/>
              <a:gd name="connsiteX72" fmla="*/ 775284 w 4455443"/>
              <a:gd name="connsiteY72" fmla="*/ 156284 h 6355556"/>
              <a:gd name="connsiteX73" fmla="*/ 621757 w 4455443"/>
              <a:gd name="connsiteY73" fmla="*/ 93746 h 6355556"/>
              <a:gd name="connsiteX74" fmla="*/ 419476 w 4455443"/>
              <a:gd name="connsiteY74" fmla="*/ 349292 h 6355556"/>
              <a:gd name="connsiteX75" fmla="*/ 320215 w 4455443"/>
              <a:gd name="connsiteY75" fmla="*/ 392654 h 6355556"/>
              <a:gd name="connsiteX76" fmla="*/ 304549 w 4455443"/>
              <a:gd name="connsiteY76" fmla="*/ 514726 h 6355556"/>
              <a:gd name="connsiteX77" fmla="*/ 0 w 4455443"/>
              <a:gd name="connsiteY77" fmla="*/ 663617 h 6355556"/>
              <a:gd name="connsiteX78" fmla="*/ 508083 w 4455443"/>
              <a:gd name="connsiteY78" fmla="*/ 902619 h 6355556"/>
              <a:gd name="connsiteX79" fmla="*/ 171199 w 4455443"/>
              <a:gd name="connsiteY79" fmla="*/ 1046998 h 6355556"/>
              <a:gd name="connsiteX80" fmla="*/ 435893 w 4455443"/>
              <a:gd name="connsiteY80" fmla="*/ 1239503 h 6355556"/>
              <a:gd name="connsiteX81" fmla="*/ 123072 w 4455443"/>
              <a:gd name="connsiteY81" fmla="*/ 1287629 h 6355556"/>
              <a:gd name="connsiteX82" fmla="*/ 676525 w 4455443"/>
              <a:gd name="connsiteY82" fmla="*/ 1588419 h 6355556"/>
              <a:gd name="connsiteX83" fmla="*/ 676525 w 4455443"/>
              <a:gd name="connsiteY83" fmla="*/ 1684671 h 6355556"/>
              <a:gd name="connsiteX84" fmla="*/ 965283 w 4455443"/>
              <a:gd name="connsiteY84" fmla="*/ 1648577 h 6355556"/>
              <a:gd name="connsiteX85" fmla="*/ 1217946 w 4455443"/>
              <a:gd name="connsiteY85" fmla="*/ 1937335 h 6355556"/>
              <a:gd name="connsiteX86" fmla="*/ 1410451 w 4455443"/>
              <a:gd name="connsiteY86" fmla="*/ 1756861 h 6355556"/>
              <a:gd name="connsiteX87" fmla="*/ 1441909 w 4455443"/>
              <a:gd name="connsiteY87" fmla="*/ 2115051 h 6355556"/>
              <a:gd name="connsiteX88" fmla="*/ 1698207 w 4455443"/>
              <a:gd name="connsiteY88" fmla="*/ 1995111 h 6355556"/>
              <a:gd name="connsiteX89" fmla="*/ 1446546 w 4455443"/>
              <a:gd name="connsiteY89" fmla="*/ 2587040 h 6355556"/>
              <a:gd name="connsiteX90" fmla="*/ 1559968 w 4455443"/>
              <a:gd name="connsiteY90" fmla="*/ 2721268 h 6355556"/>
              <a:gd name="connsiteX91" fmla="*/ 1377490 w 4455443"/>
              <a:gd name="connsiteY91" fmla="*/ 3166812 h 6355556"/>
              <a:gd name="connsiteX92" fmla="*/ 1462964 w 4455443"/>
              <a:gd name="connsiteY92" fmla="*/ 3269455 h 6355556"/>
              <a:gd name="connsiteX93" fmla="*/ 1577514 w 4455443"/>
              <a:gd name="connsiteY93" fmla="*/ 3140367 h 6355556"/>
              <a:gd name="connsiteX94" fmla="*/ 1602957 w 4455443"/>
              <a:gd name="connsiteY94" fmla="*/ 3405187 h 6355556"/>
              <a:gd name="connsiteX95" fmla="*/ 1675647 w 4455443"/>
              <a:gd name="connsiteY95" fmla="*/ 3578893 h 6355556"/>
              <a:gd name="connsiteX96" fmla="*/ 1554830 w 4455443"/>
              <a:gd name="connsiteY96" fmla="*/ 3898482 h 6355556"/>
              <a:gd name="connsiteX97" fmla="*/ 1665871 w 4455443"/>
              <a:gd name="connsiteY97" fmla="*/ 4057273 h 6355556"/>
              <a:gd name="connsiteX98" fmla="*/ 1663114 w 4455443"/>
              <a:gd name="connsiteY98" fmla="*/ 4295524 h 6355556"/>
              <a:gd name="connsiteX99" fmla="*/ 1627145 w 4455443"/>
              <a:gd name="connsiteY99" fmla="*/ 4636544 h 6355556"/>
              <a:gd name="connsiteX100" fmla="*/ 1721142 w 4455443"/>
              <a:gd name="connsiteY100" fmla="*/ 4778667 h 6355556"/>
              <a:gd name="connsiteX101" fmla="*/ 1699209 w 4455443"/>
              <a:gd name="connsiteY101" fmla="*/ 5125703 h 6355556"/>
              <a:gd name="connsiteX102" fmla="*/ 1784684 w 4455443"/>
              <a:gd name="connsiteY102" fmla="*/ 5231355 h 6355556"/>
              <a:gd name="connsiteX103" fmla="*/ 1838951 w 4455443"/>
              <a:gd name="connsiteY103" fmla="*/ 5373227 h 6355556"/>
              <a:gd name="connsiteX104" fmla="*/ 1805488 w 4455443"/>
              <a:gd name="connsiteY104" fmla="*/ 5673265 h 6355556"/>
              <a:gd name="connsiteX105" fmla="*/ 1853740 w 4455443"/>
              <a:gd name="connsiteY105" fmla="*/ 5695699 h 6355556"/>
              <a:gd name="connsiteX106" fmla="*/ 1843588 w 4455443"/>
              <a:gd name="connsiteY106" fmla="*/ 5823535 h 6355556"/>
              <a:gd name="connsiteX107" fmla="*/ 1795462 w 4455443"/>
              <a:gd name="connsiteY107" fmla="*/ 6028071 h 6355556"/>
              <a:gd name="connsiteX108" fmla="*/ 1793331 w 4455443"/>
              <a:gd name="connsiteY108" fmla="*/ 6122444 h 6355556"/>
              <a:gd name="connsiteX109" fmla="*/ 1770897 w 4455443"/>
              <a:gd name="connsiteY109" fmla="*/ 6201778 h 6355556"/>
              <a:gd name="connsiteX110" fmla="*/ 1831557 w 4455443"/>
              <a:gd name="connsiteY110" fmla="*/ 6355556 h 6355556"/>
              <a:gd name="connsiteX0" fmla="*/ 1831557 w 4455443"/>
              <a:gd name="connsiteY0" fmla="*/ 6355556 h 6355556"/>
              <a:gd name="connsiteX1" fmla="*/ 2240379 w 4455443"/>
              <a:gd name="connsiteY1" fmla="*/ 6350669 h 6355556"/>
              <a:gd name="connsiteX2" fmla="*/ 2196640 w 4455443"/>
              <a:gd name="connsiteY2" fmla="*/ 6248149 h 6355556"/>
              <a:gd name="connsiteX3" fmla="*/ 2232359 w 4455443"/>
              <a:gd name="connsiteY3" fmla="*/ 6152899 h 6355556"/>
              <a:gd name="connsiteX4" fmla="*/ 2204535 w 4455443"/>
              <a:gd name="connsiteY4" fmla="*/ 6040103 h 6355556"/>
              <a:gd name="connsiteX5" fmla="*/ 2261811 w 4455443"/>
              <a:gd name="connsiteY5" fmla="*/ 5987339 h 6355556"/>
              <a:gd name="connsiteX6" fmla="*/ 2234740 w 4455443"/>
              <a:gd name="connsiteY6" fmla="*/ 5748087 h 6355556"/>
              <a:gd name="connsiteX7" fmla="*/ 2274469 w 4455443"/>
              <a:gd name="connsiteY7" fmla="*/ 5628021 h 6355556"/>
              <a:gd name="connsiteX8" fmla="*/ 2244265 w 4455443"/>
              <a:gd name="connsiteY8" fmla="*/ 5421855 h 6355556"/>
              <a:gd name="connsiteX9" fmla="*/ 2247022 w 4455443"/>
              <a:gd name="connsiteY9" fmla="*/ 5176963 h 6355556"/>
              <a:gd name="connsiteX10" fmla="*/ 2332371 w 4455443"/>
              <a:gd name="connsiteY10" fmla="*/ 5132220 h 6355556"/>
              <a:gd name="connsiteX11" fmla="*/ 2312944 w 4455443"/>
              <a:gd name="connsiteY11" fmla="*/ 4973804 h 6355556"/>
              <a:gd name="connsiteX12" fmla="*/ 2252160 w 4455443"/>
              <a:gd name="connsiteY12" fmla="*/ 4942473 h 6355556"/>
              <a:gd name="connsiteX13" fmla="*/ 2276725 w 4455443"/>
              <a:gd name="connsiteY13" fmla="*/ 4800850 h 6355556"/>
              <a:gd name="connsiteX14" fmla="*/ 2462588 w 4455443"/>
              <a:gd name="connsiteY14" fmla="*/ 4595687 h 6355556"/>
              <a:gd name="connsiteX15" fmla="*/ 2337007 w 4455443"/>
              <a:gd name="connsiteY15" fmla="*/ 4448300 h 6355556"/>
              <a:gd name="connsiteX16" fmla="*/ 2287127 w 4455443"/>
              <a:gd name="connsiteY16" fmla="*/ 4164555 h 6355556"/>
              <a:gd name="connsiteX17" fmla="*/ 2310814 w 4455443"/>
              <a:gd name="connsiteY17" fmla="*/ 3785435 h 6355556"/>
              <a:gd name="connsiteX18" fmla="*/ 2413334 w 4455443"/>
              <a:gd name="connsiteY18" fmla="*/ 3795462 h 6355556"/>
              <a:gd name="connsiteX19" fmla="*/ 2490410 w 4455443"/>
              <a:gd name="connsiteY19" fmla="*/ 3681913 h 6355556"/>
              <a:gd name="connsiteX20" fmla="*/ 2396665 w 4455443"/>
              <a:gd name="connsiteY20" fmla="*/ 3346910 h 6355556"/>
              <a:gd name="connsiteX21" fmla="*/ 2498431 w 4455443"/>
              <a:gd name="connsiteY21" fmla="*/ 3121192 h 6355556"/>
              <a:gd name="connsiteX22" fmla="*/ 2447924 w 4455443"/>
              <a:gd name="connsiteY22" fmla="*/ 2994735 h 6355556"/>
              <a:gd name="connsiteX23" fmla="*/ 2480009 w 4455443"/>
              <a:gd name="connsiteY23" fmla="*/ 2857249 h 6355556"/>
              <a:gd name="connsiteX24" fmla="*/ 2442786 w 4455443"/>
              <a:gd name="connsiteY24" fmla="*/ 2652838 h 6355556"/>
              <a:gd name="connsiteX25" fmla="*/ 2529889 w 4455443"/>
              <a:gd name="connsiteY25" fmla="*/ 2755858 h 6355556"/>
              <a:gd name="connsiteX26" fmla="*/ 2599071 w 4455443"/>
              <a:gd name="connsiteY26" fmla="*/ 2595312 h 6355556"/>
              <a:gd name="connsiteX27" fmla="*/ 2509837 w 4455443"/>
              <a:gd name="connsiteY27" fmla="*/ 2406566 h 6355556"/>
              <a:gd name="connsiteX28" fmla="*/ 2577514 w 4455443"/>
              <a:gd name="connsiteY28" fmla="*/ 2226092 h 6355556"/>
              <a:gd name="connsiteX29" fmla="*/ 2481262 w 4455443"/>
              <a:gd name="connsiteY29" fmla="*/ 2153903 h 6355556"/>
              <a:gd name="connsiteX30" fmla="*/ 2534527 w 4455443"/>
              <a:gd name="connsiteY30" fmla="*/ 1874796 h 6355556"/>
              <a:gd name="connsiteX31" fmla="*/ 2592554 w 4455443"/>
              <a:gd name="connsiteY31" fmla="*/ 1616994 h 6355556"/>
              <a:gd name="connsiteX32" fmla="*/ 2803859 w 4455443"/>
              <a:gd name="connsiteY32" fmla="*/ 1564230 h 6355556"/>
              <a:gd name="connsiteX33" fmla="*/ 2984708 w 4455443"/>
              <a:gd name="connsiteY33" fmla="*/ 1437397 h 6355556"/>
              <a:gd name="connsiteX34" fmla="*/ 3297655 w 4455443"/>
              <a:gd name="connsiteY34" fmla="*/ 1564732 h 6355556"/>
              <a:gd name="connsiteX35" fmla="*/ 3251283 w 4455443"/>
              <a:gd name="connsiteY35" fmla="*/ 1335756 h 6355556"/>
              <a:gd name="connsiteX36" fmla="*/ 3622257 w 4455443"/>
              <a:gd name="connsiteY36" fmla="*/ 1366837 h 6355556"/>
              <a:gd name="connsiteX37" fmla="*/ 3843838 w 4455443"/>
              <a:gd name="connsiteY37" fmla="*/ 1272715 h 6355556"/>
              <a:gd name="connsiteX38" fmla="*/ 3807618 w 4455443"/>
              <a:gd name="connsiteY38" fmla="*/ 1169193 h 6355556"/>
              <a:gd name="connsiteX39" fmla="*/ 4151520 w 4455443"/>
              <a:gd name="connsiteY39" fmla="*/ 1109787 h 6355556"/>
              <a:gd name="connsiteX40" fmla="*/ 4455443 w 4455443"/>
              <a:gd name="connsiteY40" fmla="*/ 921043 h 6355556"/>
              <a:gd name="connsiteX41" fmla="*/ 4339765 w 4455443"/>
              <a:gd name="connsiteY41" fmla="*/ 833187 h 6355556"/>
              <a:gd name="connsiteX42" fmla="*/ 4190122 w 4455443"/>
              <a:gd name="connsiteY42" fmla="*/ 880184 h 6355556"/>
              <a:gd name="connsiteX43" fmla="*/ 3708483 w 4455443"/>
              <a:gd name="connsiteY43" fmla="*/ 1022935 h 6355556"/>
              <a:gd name="connsiteX44" fmla="*/ 3660357 w 4455443"/>
              <a:gd name="connsiteY44" fmla="*/ 974808 h 6355556"/>
              <a:gd name="connsiteX45" fmla="*/ 3665871 w 4455443"/>
              <a:gd name="connsiteY45" fmla="*/ 887955 h 6355556"/>
              <a:gd name="connsiteX46" fmla="*/ 3853990 w 4455443"/>
              <a:gd name="connsiteY46" fmla="*/ 849855 h 6355556"/>
              <a:gd name="connsiteX47" fmla="*/ 4009272 w 4455443"/>
              <a:gd name="connsiteY47" fmla="*/ 710113 h 6355556"/>
              <a:gd name="connsiteX48" fmla="*/ 3852862 w 4455443"/>
              <a:gd name="connsiteY48" fmla="*/ 601829 h 6355556"/>
              <a:gd name="connsiteX49" fmla="*/ 3852862 w 4455443"/>
              <a:gd name="connsiteY49" fmla="*/ 601829 h 6355556"/>
              <a:gd name="connsiteX50" fmla="*/ 3602705 w 4455443"/>
              <a:gd name="connsiteY50" fmla="*/ 534903 h 6355556"/>
              <a:gd name="connsiteX51" fmla="*/ 3674269 w 4455443"/>
              <a:gd name="connsiteY51" fmla="*/ 293394 h 6355556"/>
              <a:gd name="connsiteX52" fmla="*/ 3432509 w 4455443"/>
              <a:gd name="connsiteY52" fmla="*/ 347412 h 6355556"/>
              <a:gd name="connsiteX53" fmla="*/ 3308809 w 4455443"/>
              <a:gd name="connsiteY53" fmla="*/ 218073 h 6355556"/>
              <a:gd name="connsiteX54" fmla="*/ 3142999 w 4455443"/>
              <a:gd name="connsiteY54" fmla="*/ 421356 h 6355556"/>
              <a:gd name="connsiteX55" fmla="*/ 2926430 w 4455443"/>
              <a:gd name="connsiteY55" fmla="*/ 264945 h 6355556"/>
              <a:gd name="connsiteX56" fmla="*/ 2794083 w 4455443"/>
              <a:gd name="connsiteY56" fmla="*/ 120566 h 6355556"/>
              <a:gd name="connsiteX57" fmla="*/ 2577514 w 4455443"/>
              <a:gd name="connsiteY57" fmla="*/ 301040 h 6355556"/>
              <a:gd name="connsiteX58" fmla="*/ 2445167 w 4455443"/>
              <a:gd name="connsiteY58" fmla="*/ 96503 h 6355556"/>
              <a:gd name="connsiteX59" fmla="*/ 2276725 w 4455443"/>
              <a:gd name="connsiteY59" fmla="*/ 192756 h 6355556"/>
              <a:gd name="connsiteX60" fmla="*/ 2180472 w 4455443"/>
              <a:gd name="connsiteY60" fmla="*/ 325103 h 6355556"/>
              <a:gd name="connsiteX61" fmla="*/ 2129714 w 4455443"/>
              <a:gd name="connsiteY61" fmla="*/ 96377 h 6355556"/>
              <a:gd name="connsiteX62" fmla="*/ 1939841 w 4455443"/>
              <a:gd name="connsiteY62" fmla="*/ 144629 h 6355556"/>
              <a:gd name="connsiteX63" fmla="*/ 1935078 w 4455443"/>
              <a:gd name="connsiteY63" fmla="*/ 149392 h 6355556"/>
              <a:gd name="connsiteX64" fmla="*/ 1760871 w 4455443"/>
              <a:gd name="connsiteY64" fmla="*/ 90237 h 6355556"/>
              <a:gd name="connsiteX65" fmla="*/ 1739189 w 4455443"/>
              <a:gd name="connsiteY65" fmla="*/ 216944 h 6355556"/>
              <a:gd name="connsiteX66" fmla="*/ 1535655 w 4455443"/>
              <a:gd name="connsiteY66" fmla="*/ 123448 h 6355556"/>
              <a:gd name="connsiteX67" fmla="*/ 1410451 w 4455443"/>
              <a:gd name="connsiteY67" fmla="*/ 204787 h 6355556"/>
              <a:gd name="connsiteX68" fmla="*/ 1202655 w 4455443"/>
              <a:gd name="connsiteY68" fmla="*/ 107031 h 6355556"/>
              <a:gd name="connsiteX69" fmla="*/ 1056021 w 4455443"/>
              <a:gd name="connsiteY69" fmla="*/ 271212 h 6355556"/>
              <a:gd name="connsiteX70" fmla="*/ 977314 w 4455443"/>
              <a:gd name="connsiteY70" fmla="*/ 84471 h 6355556"/>
              <a:gd name="connsiteX71" fmla="*/ 952123 w 4455443"/>
              <a:gd name="connsiteY71" fmla="*/ 0 h 6355556"/>
              <a:gd name="connsiteX72" fmla="*/ 775284 w 4455443"/>
              <a:gd name="connsiteY72" fmla="*/ 156284 h 6355556"/>
              <a:gd name="connsiteX73" fmla="*/ 621757 w 4455443"/>
              <a:gd name="connsiteY73" fmla="*/ 93746 h 6355556"/>
              <a:gd name="connsiteX74" fmla="*/ 419476 w 4455443"/>
              <a:gd name="connsiteY74" fmla="*/ 349292 h 6355556"/>
              <a:gd name="connsiteX75" fmla="*/ 320215 w 4455443"/>
              <a:gd name="connsiteY75" fmla="*/ 392654 h 6355556"/>
              <a:gd name="connsiteX76" fmla="*/ 304549 w 4455443"/>
              <a:gd name="connsiteY76" fmla="*/ 514726 h 6355556"/>
              <a:gd name="connsiteX77" fmla="*/ 0 w 4455443"/>
              <a:gd name="connsiteY77" fmla="*/ 663617 h 6355556"/>
              <a:gd name="connsiteX78" fmla="*/ 508083 w 4455443"/>
              <a:gd name="connsiteY78" fmla="*/ 902619 h 6355556"/>
              <a:gd name="connsiteX79" fmla="*/ 171199 w 4455443"/>
              <a:gd name="connsiteY79" fmla="*/ 1046998 h 6355556"/>
              <a:gd name="connsiteX80" fmla="*/ 435893 w 4455443"/>
              <a:gd name="connsiteY80" fmla="*/ 1239503 h 6355556"/>
              <a:gd name="connsiteX81" fmla="*/ 123072 w 4455443"/>
              <a:gd name="connsiteY81" fmla="*/ 1287629 h 6355556"/>
              <a:gd name="connsiteX82" fmla="*/ 676525 w 4455443"/>
              <a:gd name="connsiteY82" fmla="*/ 1588419 h 6355556"/>
              <a:gd name="connsiteX83" fmla="*/ 676525 w 4455443"/>
              <a:gd name="connsiteY83" fmla="*/ 1684671 h 6355556"/>
              <a:gd name="connsiteX84" fmla="*/ 965283 w 4455443"/>
              <a:gd name="connsiteY84" fmla="*/ 1648577 h 6355556"/>
              <a:gd name="connsiteX85" fmla="*/ 1217946 w 4455443"/>
              <a:gd name="connsiteY85" fmla="*/ 1937335 h 6355556"/>
              <a:gd name="connsiteX86" fmla="*/ 1410451 w 4455443"/>
              <a:gd name="connsiteY86" fmla="*/ 1756861 h 6355556"/>
              <a:gd name="connsiteX87" fmla="*/ 1441909 w 4455443"/>
              <a:gd name="connsiteY87" fmla="*/ 2115051 h 6355556"/>
              <a:gd name="connsiteX88" fmla="*/ 1698207 w 4455443"/>
              <a:gd name="connsiteY88" fmla="*/ 1995111 h 6355556"/>
              <a:gd name="connsiteX89" fmla="*/ 1446546 w 4455443"/>
              <a:gd name="connsiteY89" fmla="*/ 2587040 h 6355556"/>
              <a:gd name="connsiteX90" fmla="*/ 1559968 w 4455443"/>
              <a:gd name="connsiteY90" fmla="*/ 2721268 h 6355556"/>
              <a:gd name="connsiteX91" fmla="*/ 1377490 w 4455443"/>
              <a:gd name="connsiteY91" fmla="*/ 3166812 h 6355556"/>
              <a:gd name="connsiteX92" fmla="*/ 1462964 w 4455443"/>
              <a:gd name="connsiteY92" fmla="*/ 3269455 h 6355556"/>
              <a:gd name="connsiteX93" fmla="*/ 1577514 w 4455443"/>
              <a:gd name="connsiteY93" fmla="*/ 3140367 h 6355556"/>
              <a:gd name="connsiteX94" fmla="*/ 1602957 w 4455443"/>
              <a:gd name="connsiteY94" fmla="*/ 3405187 h 6355556"/>
              <a:gd name="connsiteX95" fmla="*/ 1675647 w 4455443"/>
              <a:gd name="connsiteY95" fmla="*/ 3578893 h 6355556"/>
              <a:gd name="connsiteX96" fmla="*/ 1554830 w 4455443"/>
              <a:gd name="connsiteY96" fmla="*/ 3898482 h 6355556"/>
              <a:gd name="connsiteX97" fmla="*/ 1665871 w 4455443"/>
              <a:gd name="connsiteY97" fmla="*/ 4057273 h 6355556"/>
              <a:gd name="connsiteX98" fmla="*/ 1663114 w 4455443"/>
              <a:gd name="connsiteY98" fmla="*/ 4295524 h 6355556"/>
              <a:gd name="connsiteX99" fmla="*/ 1627145 w 4455443"/>
              <a:gd name="connsiteY99" fmla="*/ 4636544 h 6355556"/>
              <a:gd name="connsiteX100" fmla="*/ 1721142 w 4455443"/>
              <a:gd name="connsiteY100" fmla="*/ 4778667 h 6355556"/>
              <a:gd name="connsiteX101" fmla="*/ 1699209 w 4455443"/>
              <a:gd name="connsiteY101" fmla="*/ 5125703 h 6355556"/>
              <a:gd name="connsiteX102" fmla="*/ 1784684 w 4455443"/>
              <a:gd name="connsiteY102" fmla="*/ 5231355 h 6355556"/>
              <a:gd name="connsiteX103" fmla="*/ 1838951 w 4455443"/>
              <a:gd name="connsiteY103" fmla="*/ 5373227 h 6355556"/>
              <a:gd name="connsiteX104" fmla="*/ 1805488 w 4455443"/>
              <a:gd name="connsiteY104" fmla="*/ 5673265 h 6355556"/>
              <a:gd name="connsiteX105" fmla="*/ 1853740 w 4455443"/>
              <a:gd name="connsiteY105" fmla="*/ 5695699 h 6355556"/>
              <a:gd name="connsiteX106" fmla="*/ 1843588 w 4455443"/>
              <a:gd name="connsiteY106" fmla="*/ 5823535 h 6355556"/>
              <a:gd name="connsiteX107" fmla="*/ 1795462 w 4455443"/>
              <a:gd name="connsiteY107" fmla="*/ 6028071 h 6355556"/>
              <a:gd name="connsiteX108" fmla="*/ 1793331 w 4455443"/>
              <a:gd name="connsiteY108" fmla="*/ 6122444 h 6355556"/>
              <a:gd name="connsiteX109" fmla="*/ 1770897 w 4455443"/>
              <a:gd name="connsiteY109" fmla="*/ 6201778 h 6355556"/>
              <a:gd name="connsiteX110" fmla="*/ 1831557 w 4455443"/>
              <a:gd name="connsiteY110" fmla="*/ 6355556 h 6355556"/>
              <a:gd name="connsiteX0" fmla="*/ 1831557 w 4455443"/>
              <a:gd name="connsiteY0" fmla="*/ 6355556 h 6355556"/>
              <a:gd name="connsiteX1" fmla="*/ 2240379 w 4455443"/>
              <a:gd name="connsiteY1" fmla="*/ 6350669 h 6355556"/>
              <a:gd name="connsiteX2" fmla="*/ 2196640 w 4455443"/>
              <a:gd name="connsiteY2" fmla="*/ 6248149 h 6355556"/>
              <a:gd name="connsiteX3" fmla="*/ 2232359 w 4455443"/>
              <a:gd name="connsiteY3" fmla="*/ 6152899 h 6355556"/>
              <a:gd name="connsiteX4" fmla="*/ 2204535 w 4455443"/>
              <a:gd name="connsiteY4" fmla="*/ 6040103 h 6355556"/>
              <a:gd name="connsiteX5" fmla="*/ 2261811 w 4455443"/>
              <a:gd name="connsiteY5" fmla="*/ 5987339 h 6355556"/>
              <a:gd name="connsiteX6" fmla="*/ 2234740 w 4455443"/>
              <a:gd name="connsiteY6" fmla="*/ 5748087 h 6355556"/>
              <a:gd name="connsiteX7" fmla="*/ 2274469 w 4455443"/>
              <a:gd name="connsiteY7" fmla="*/ 5628021 h 6355556"/>
              <a:gd name="connsiteX8" fmla="*/ 2244265 w 4455443"/>
              <a:gd name="connsiteY8" fmla="*/ 5421855 h 6355556"/>
              <a:gd name="connsiteX9" fmla="*/ 2247022 w 4455443"/>
              <a:gd name="connsiteY9" fmla="*/ 5176963 h 6355556"/>
              <a:gd name="connsiteX10" fmla="*/ 2332371 w 4455443"/>
              <a:gd name="connsiteY10" fmla="*/ 5132220 h 6355556"/>
              <a:gd name="connsiteX11" fmla="*/ 2312944 w 4455443"/>
              <a:gd name="connsiteY11" fmla="*/ 4973804 h 6355556"/>
              <a:gd name="connsiteX12" fmla="*/ 2252160 w 4455443"/>
              <a:gd name="connsiteY12" fmla="*/ 4942473 h 6355556"/>
              <a:gd name="connsiteX13" fmla="*/ 2276725 w 4455443"/>
              <a:gd name="connsiteY13" fmla="*/ 4800850 h 6355556"/>
              <a:gd name="connsiteX14" fmla="*/ 2462588 w 4455443"/>
              <a:gd name="connsiteY14" fmla="*/ 4595687 h 6355556"/>
              <a:gd name="connsiteX15" fmla="*/ 2337007 w 4455443"/>
              <a:gd name="connsiteY15" fmla="*/ 4448300 h 6355556"/>
              <a:gd name="connsiteX16" fmla="*/ 2287127 w 4455443"/>
              <a:gd name="connsiteY16" fmla="*/ 4164555 h 6355556"/>
              <a:gd name="connsiteX17" fmla="*/ 2310814 w 4455443"/>
              <a:gd name="connsiteY17" fmla="*/ 3785435 h 6355556"/>
              <a:gd name="connsiteX18" fmla="*/ 2413334 w 4455443"/>
              <a:gd name="connsiteY18" fmla="*/ 3795462 h 6355556"/>
              <a:gd name="connsiteX19" fmla="*/ 2490410 w 4455443"/>
              <a:gd name="connsiteY19" fmla="*/ 3681913 h 6355556"/>
              <a:gd name="connsiteX20" fmla="*/ 2396665 w 4455443"/>
              <a:gd name="connsiteY20" fmla="*/ 3346910 h 6355556"/>
              <a:gd name="connsiteX21" fmla="*/ 2498431 w 4455443"/>
              <a:gd name="connsiteY21" fmla="*/ 3121192 h 6355556"/>
              <a:gd name="connsiteX22" fmla="*/ 2447924 w 4455443"/>
              <a:gd name="connsiteY22" fmla="*/ 2994735 h 6355556"/>
              <a:gd name="connsiteX23" fmla="*/ 2480009 w 4455443"/>
              <a:gd name="connsiteY23" fmla="*/ 2857249 h 6355556"/>
              <a:gd name="connsiteX24" fmla="*/ 2442786 w 4455443"/>
              <a:gd name="connsiteY24" fmla="*/ 2652838 h 6355556"/>
              <a:gd name="connsiteX25" fmla="*/ 2529889 w 4455443"/>
              <a:gd name="connsiteY25" fmla="*/ 2755858 h 6355556"/>
              <a:gd name="connsiteX26" fmla="*/ 2599071 w 4455443"/>
              <a:gd name="connsiteY26" fmla="*/ 2595312 h 6355556"/>
              <a:gd name="connsiteX27" fmla="*/ 2509837 w 4455443"/>
              <a:gd name="connsiteY27" fmla="*/ 2406566 h 6355556"/>
              <a:gd name="connsiteX28" fmla="*/ 2577514 w 4455443"/>
              <a:gd name="connsiteY28" fmla="*/ 2226092 h 6355556"/>
              <a:gd name="connsiteX29" fmla="*/ 2481262 w 4455443"/>
              <a:gd name="connsiteY29" fmla="*/ 2153903 h 6355556"/>
              <a:gd name="connsiteX30" fmla="*/ 2534527 w 4455443"/>
              <a:gd name="connsiteY30" fmla="*/ 1874796 h 6355556"/>
              <a:gd name="connsiteX31" fmla="*/ 2592554 w 4455443"/>
              <a:gd name="connsiteY31" fmla="*/ 1616994 h 6355556"/>
              <a:gd name="connsiteX32" fmla="*/ 2803859 w 4455443"/>
              <a:gd name="connsiteY32" fmla="*/ 1564230 h 6355556"/>
              <a:gd name="connsiteX33" fmla="*/ 2984708 w 4455443"/>
              <a:gd name="connsiteY33" fmla="*/ 1437397 h 6355556"/>
              <a:gd name="connsiteX34" fmla="*/ 3297655 w 4455443"/>
              <a:gd name="connsiteY34" fmla="*/ 1564732 h 6355556"/>
              <a:gd name="connsiteX35" fmla="*/ 3251283 w 4455443"/>
              <a:gd name="connsiteY35" fmla="*/ 1335756 h 6355556"/>
              <a:gd name="connsiteX36" fmla="*/ 3622257 w 4455443"/>
              <a:gd name="connsiteY36" fmla="*/ 1366837 h 6355556"/>
              <a:gd name="connsiteX37" fmla="*/ 3843838 w 4455443"/>
              <a:gd name="connsiteY37" fmla="*/ 1272715 h 6355556"/>
              <a:gd name="connsiteX38" fmla="*/ 3807618 w 4455443"/>
              <a:gd name="connsiteY38" fmla="*/ 1169193 h 6355556"/>
              <a:gd name="connsiteX39" fmla="*/ 4151520 w 4455443"/>
              <a:gd name="connsiteY39" fmla="*/ 1109787 h 6355556"/>
              <a:gd name="connsiteX40" fmla="*/ 4455443 w 4455443"/>
              <a:gd name="connsiteY40" fmla="*/ 921043 h 6355556"/>
              <a:gd name="connsiteX41" fmla="*/ 4339765 w 4455443"/>
              <a:gd name="connsiteY41" fmla="*/ 833187 h 6355556"/>
              <a:gd name="connsiteX42" fmla="*/ 4190122 w 4455443"/>
              <a:gd name="connsiteY42" fmla="*/ 880184 h 6355556"/>
              <a:gd name="connsiteX43" fmla="*/ 3708483 w 4455443"/>
              <a:gd name="connsiteY43" fmla="*/ 1022935 h 6355556"/>
              <a:gd name="connsiteX44" fmla="*/ 3660357 w 4455443"/>
              <a:gd name="connsiteY44" fmla="*/ 974808 h 6355556"/>
              <a:gd name="connsiteX45" fmla="*/ 3665871 w 4455443"/>
              <a:gd name="connsiteY45" fmla="*/ 887955 h 6355556"/>
              <a:gd name="connsiteX46" fmla="*/ 3853990 w 4455443"/>
              <a:gd name="connsiteY46" fmla="*/ 849855 h 6355556"/>
              <a:gd name="connsiteX47" fmla="*/ 4009272 w 4455443"/>
              <a:gd name="connsiteY47" fmla="*/ 710113 h 6355556"/>
              <a:gd name="connsiteX48" fmla="*/ 3852862 w 4455443"/>
              <a:gd name="connsiteY48" fmla="*/ 601829 h 6355556"/>
              <a:gd name="connsiteX49" fmla="*/ 3852862 w 4455443"/>
              <a:gd name="connsiteY49" fmla="*/ 601829 h 6355556"/>
              <a:gd name="connsiteX50" fmla="*/ 3602705 w 4455443"/>
              <a:gd name="connsiteY50" fmla="*/ 534903 h 6355556"/>
              <a:gd name="connsiteX51" fmla="*/ 3674269 w 4455443"/>
              <a:gd name="connsiteY51" fmla="*/ 293394 h 6355556"/>
              <a:gd name="connsiteX52" fmla="*/ 3432509 w 4455443"/>
              <a:gd name="connsiteY52" fmla="*/ 347412 h 6355556"/>
              <a:gd name="connsiteX53" fmla="*/ 3308809 w 4455443"/>
              <a:gd name="connsiteY53" fmla="*/ 218073 h 6355556"/>
              <a:gd name="connsiteX54" fmla="*/ 3142999 w 4455443"/>
              <a:gd name="connsiteY54" fmla="*/ 421356 h 6355556"/>
              <a:gd name="connsiteX55" fmla="*/ 2926430 w 4455443"/>
              <a:gd name="connsiteY55" fmla="*/ 264945 h 6355556"/>
              <a:gd name="connsiteX56" fmla="*/ 2794083 w 4455443"/>
              <a:gd name="connsiteY56" fmla="*/ 120566 h 6355556"/>
              <a:gd name="connsiteX57" fmla="*/ 2577514 w 4455443"/>
              <a:gd name="connsiteY57" fmla="*/ 301040 h 6355556"/>
              <a:gd name="connsiteX58" fmla="*/ 2445167 w 4455443"/>
              <a:gd name="connsiteY58" fmla="*/ 96503 h 6355556"/>
              <a:gd name="connsiteX59" fmla="*/ 2276725 w 4455443"/>
              <a:gd name="connsiteY59" fmla="*/ 192756 h 6355556"/>
              <a:gd name="connsiteX60" fmla="*/ 2180472 w 4455443"/>
              <a:gd name="connsiteY60" fmla="*/ 325103 h 6355556"/>
              <a:gd name="connsiteX61" fmla="*/ 2129714 w 4455443"/>
              <a:gd name="connsiteY61" fmla="*/ 96377 h 6355556"/>
              <a:gd name="connsiteX62" fmla="*/ 1939841 w 4455443"/>
              <a:gd name="connsiteY62" fmla="*/ 144629 h 6355556"/>
              <a:gd name="connsiteX63" fmla="*/ 1935078 w 4455443"/>
              <a:gd name="connsiteY63" fmla="*/ 149392 h 6355556"/>
              <a:gd name="connsiteX64" fmla="*/ 1760871 w 4455443"/>
              <a:gd name="connsiteY64" fmla="*/ 90237 h 6355556"/>
              <a:gd name="connsiteX65" fmla="*/ 1739189 w 4455443"/>
              <a:gd name="connsiteY65" fmla="*/ 216944 h 6355556"/>
              <a:gd name="connsiteX66" fmla="*/ 1535655 w 4455443"/>
              <a:gd name="connsiteY66" fmla="*/ 123448 h 6355556"/>
              <a:gd name="connsiteX67" fmla="*/ 1410451 w 4455443"/>
              <a:gd name="connsiteY67" fmla="*/ 204787 h 6355556"/>
              <a:gd name="connsiteX68" fmla="*/ 1202655 w 4455443"/>
              <a:gd name="connsiteY68" fmla="*/ 107031 h 6355556"/>
              <a:gd name="connsiteX69" fmla="*/ 1056021 w 4455443"/>
              <a:gd name="connsiteY69" fmla="*/ 271212 h 6355556"/>
              <a:gd name="connsiteX70" fmla="*/ 977314 w 4455443"/>
              <a:gd name="connsiteY70" fmla="*/ 84471 h 6355556"/>
              <a:gd name="connsiteX71" fmla="*/ 952123 w 4455443"/>
              <a:gd name="connsiteY71" fmla="*/ 0 h 6355556"/>
              <a:gd name="connsiteX72" fmla="*/ 775284 w 4455443"/>
              <a:gd name="connsiteY72" fmla="*/ 156284 h 6355556"/>
              <a:gd name="connsiteX73" fmla="*/ 621757 w 4455443"/>
              <a:gd name="connsiteY73" fmla="*/ 93746 h 6355556"/>
              <a:gd name="connsiteX74" fmla="*/ 419476 w 4455443"/>
              <a:gd name="connsiteY74" fmla="*/ 349292 h 6355556"/>
              <a:gd name="connsiteX75" fmla="*/ 320215 w 4455443"/>
              <a:gd name="connsiteY75" fmla="*/ 392654 h 6355556"/>
              <a:gd name="connsiteX76" fmla="*/ 304549 w 4455443"/>
              <a:gd name="connsiteY76" fmla="*/ 514726 h 6355556"/>
              <a:gd name="connsiteX77" fmla="*/ 0 w 4455443"/>
              <a:gd name="connsiteY77" fmla="*/ 663617 h 6355556"/>
              <a:gd name="connsiteX78" fmla="*/ 419977 w 4455443"/>
              <a:gd name="connsiteY78" fmla="*/ 955006 h 6355556"/>
              <a:gd name="connsiteX79" fmla="*/ 171199 w 4455443"/>
              <a:gd name="connsiteY79" fmla="*/ 1046998 h 6355556"/>
              <a:gd name="connsiteX80" fmla="*/ 435893 w 4455443"/>
              <a:gd name="connsiteY80" fmla="*/ 1239503 h 6355556"/>
              <a:gd name="connsiteX81" fmla="*/ 123072 w 4455443"/>
              <a:gd name="connsiteY81" fmla="*/ 1287629 h 6355556"/>
              <a:gd name="connsiteX82" fmla="*/ 676525 w 4455443"/>
              <a:gd name="connsiteY82" fmla="*/ 1588419 h 6355556"/>
              <a:gd name="connsiteX83" fmla="*/ 676525 w 4455443"/>
              <a:gd name="connsiteY83" fmla="*/ 1684671 h 6355556"/>
              <a:gd name="connsiteX84" fmla="*/ 965283 w 4455443"/>
              <a:gd name="connsiteY84" fmla="*/ 1648577 h 6355556"/>
              <a:gd name="connsiteX85" fmla="*/ 1217946 w 4455443"/>
              <a:gd name="connsiteY85" fmla="*/ 1937335 h 6355556"/>
              <a:gd name="connsiteX86" fmla="*/ 1410451 w 4455443"/>
              <a:gd name="connsiteY86" fmla="*/ 1756861 h 6355556"/>
              <a:gd name="connsiteX87" fmla="*/ 1441909 w 4455443"/>
              <a:gd name="connsiteY87" fmla="*/ 2115051 h 6355556"/>
              <a:gd name="connsiteX88" fmla="*/ 1698207 w 4455443"/>
              <a:gd name="connsiteY88" fmla="*/ 1995111 h 6355556"/>
              <a:gd name="connsiteX89" fmla="*/ 1446546 w 4455443"/>
              <a:gd name="connsiteY89" fmla="*/ 2587040 h 6355556"/>
              <a:gd name="connsiteX90" fmla="*/ 1559968 w 4455443"/>
              <a:gd name="connsiteY90" fmla="*/ 2721268 h 6355556"/>
              <a:gd name="connsiteX91" fmla="*/ 1377490 w 4455443"/>
              <a:gd name="connsiteY91" fmla="*/ 3166812 h 6355556"/>
              <a:gd name="connsiteX92" fmla="*/ 1462964 w 4455443"/>
              <a:gd name="connsiteY92" fmla="*/ 3269455 h 6355556"/>
              <a:gd name="connsiteX93" fmla="*/ 1577514 w 4455443"/>
              <a:gd name="connsiteY93" fmla="*/ 3140367 h 6355556"/>
              <a:gd name="connsiteX94" fmla="*/ 1602957 w 4455443"/>
              <a:gd name="connsiteY94" fmla="*/ 3405187 h 6355556"/>
              <a:gd name="connsiteX95" fmla="*/ 1675647 w 4455443"/>
              <a:gd name="connsiteY95" fmla="*/ 3578893 h 6355556"/>
              <a:gd name="connsiteX96" fmla="*/ 1554830 w 4455443"/>
              <a:gd name="connsiteY96" fmla="*/ 3898482 h 6355556"/>
              <a:gd name="connsiteX97" fmla="*/ 1665871 w 4455443"/>
              <a:gd name="connsiteY97" fmla="*/ 4057273 h 6355556"/>
              <a:gd name="connsiteX98" fmla="*/ 1663114 w 4455443"/>
              <a:gd name="connsiteY98" fmla="*/ 4295524 h 6355556"/>
              <a:gd name="connsiteX99" fmla="*/ 1627145 w 4455443"/>
              <a:gd name="connsiteY99" fmla="*/ 4636544 h 6355556"/>
              <a:gd name="connsiteX100" fmla="*/ 1721142 w 4455443"/>
              <a:gd name="connsiteY100" fmla="*/ 4778667 h 6355556"/>
              <a:gd name="connsiteX101" fmla="*/ 1699209 w 4455443"/>
              <a:gd name="connsiteY101" fmla="*/ 5125703 h 6355556"/>
              <a:gd name="connsiteX102" fmla="*/ 1784684 w 4455443"/>
              <a:gd name="connsiteY102" fmla="*/ 5231355 h 6355556"/>
              <a:gd name="connsiteX103" fmla="*/ 1838951 w 4455443"/>
              <a:gd name="connsiteY103" fmla="*/ 5373227 h 6355556"/>
              <a:gd name="connsiteX104" fmla="*/ 1805488 w 4455443"/>
              <a:gd name="connsiteY104" fmla="*/ 5673265 h 6355556"/>
              <a:gd name="connsiteX105" fmla="*/ 1853740 w 4455443"/>
              <a:gd name="connsiteY105" fmla="*/ 5695699 h 6355556"/>
              <a:gd name="connsiteX106" fmla="*/ 1843588 w 4455443"/>
              <a:gd name="connsiteY106" fmla="*/ 5823535 h 6355556"/>
              <a:gd name="connsiteX107" fmla="*/ 1795462 w 4455443"/>
              <a:gd name="connsiteY107" fmla="*/ 6028071 h 6355556"/>
              <a:gd name="connsiteX108" fmla="*/ 1793331 w 4455443"/>
              <a:gd name="connsiteY108" fmla="*/ 6122444 h 6355556"/>
              <a:gd name="connsiteX109" fmla="*/ 1770897 w 4455443"/>
              <a:gd name="connsiteY109" fmla="*/ 6201778 h 6355556"/>
              <a:gd name="connsiteX110" fmla="*/ 1831557 w 4455443"/>
              <a:gd name="connsiteY110" fmla="*/ 6355556 h 6355556"/>
              <a:gd name="connsiteX0" fmla="*/ 1831557 w 4455443"/>
              <a:gd name="connsiteY0" fmla="*/ 6355556 h 6355556"/>
              <a:gd name="connsiteX1" fmla="*/ 2240379 w 4455443"/>
              <a:gd name="connsiteY1" fmla="*/ 6350669 h 6355556"/>
              <a:gd name="connsiteX2" fmla="*/ 2196640 w 4455443"/>
              <a:gd name="connsiteY2" fmla="*/ 6248149 h 6355556"/>
              <a:gd name="connsiteX3" fmla="*/ 2232359 w 4455443"/>
              <a:gd name="connsiteY3" fmla="*/ 6152899 h 6355556"/>
              <a:gd name="connsiteX4" fmla="*/ 2204535 w 4455443"/>
              <a:gd name="connsiteY4" fmla="*/ 6040103 h 6355556"/>
              <a:gd name="connsiteX5" fmla="*/ 2261811 w 4455443"/>
              <a:gd name="connsiteY5" fmla="*/ 5987339 h 6355556"/>
              <a:gd name="connsiteX6" fmla="*/ 2234740 w 4455443"/>
              <a:gd name="connsiteY6" fmla="*/ 5748087 h 6355556"/>
              <a:gd name="connsiteX7" fmla="*/ 2274469 w 4455443"/>
              <a:gd name="connsiteY7" fmla="*/ 5628021 h 6355556"/>
              <a:gd name="connsiteX8" fmla="*/ 2244265 w 4455443"/>
              <a:gd name="connsiteY8" fmla="*/ 5421855 h 6355556"/>
              <a:gd name="connsiteX9" fmla="*/ 2247022 w 4455443"/>
              <a:gd name="connsiteY9" fmla="*/ 5176963 h 6355556"/>
              <a:gd name="connsiteX10" fmla="*/ 2332371 w 4455443"/>
              <a:gd name="connsiteY10" fmla="*/ 5132220 h 6355556"/>
              <a:gd name="connsiteX11" fmla="*/ 2312944 w 4455443"/>
              <a:gd name="connsiteY11" fmla="*/ 4973804 h 6355556"/>
              <a:gd name="connsiteX12" fmla="*/ 2252160 w 4455443"/>
              <a:gd name="connsiteY12" fmla="*/ 4942473 h 6355556"/>
              <a:gd name="connsiteX13" fmla="*/ 2276725 w 4455443"/>
              <a:gd name="connsiteY13" fmla="*/ 4800850 h 6355556"/>
              <a:gd name="connsiteX14" fmla="*/ 2462588 w 4455443"/>
              <a:gd name="connsiteY14" fmla="*/ 4595687 h 6355556"/>
              <a:gd name="connsiteX15" fmla="*/ 2337007 w 4455443"/>
              <a:gd name="connsiteY15" fmla="*/ 4448300 h 6355556"/>
              <a:gd name="connsiteX16" fmla="*/ 2287127 w 4455443"/>
              <a:gd name="connsiteY16" fmla="*/ 4164555 h 6355556"/>
              <a:gd name="connsiteX17" fmla="*/ 2310814 w 4455443"/>
              <a:gd name="connsiteY17" fmla="*/ 3785435 h 6355556"/>
              <a:gd name="connsiteX18" fmla="*/ 2413334 w 4455443"/>
              <a:gd name="connsiteY18" fmla="*/ 3795462 h 6355556"/>
              <a:gd name="connsiteX19" fmla="*/ 2490410 w 4455443"/>
              <a:gd name="connsiteY19" fmla="*/ 3681913 h 6355556"/>
              <a:gd name="connsiteX20" fmla="*/ 2396665 w 4455443"/>
              <a:gd name="connsiteY20" fmla="*/ 3346910 h 6355556"/>
              <a:gd name="connsiteX21" fmla="*/ 2498431 w 4455443"/>
              <a:gd name="connsiteY21" fmla="*/ 3121192 h 6355556"/>
              <a:gd name="connsiteX22" fmla="*/ 2447924 w 4455443"/>
              <a:gd name="connsiteY22" fmla="*/ 2994735 h 6355556"/>
              <a:gd name="connsiteX23" fmla="*/ 2480009 w 4455443"/>
              <a:gd name="connsiteY23" fmla="*/ 2857249 h 6355556"/>
              <a:gd name="connsiteX24" fmla="*/ 2442786 w 4455443"/>
              <a:gd name="connsiteY24" fmla="*/ 2652838 h 6355556"/>
              <a:gd name="connsiteX25" fmla="*/ 2529889 w 4455443"/>
              <a:gd name="connsiteY25" fmla="*/ 2755858 h 6355556"/>
              <a:gd name="connsiteX26" fmla="*/ 2599071 w 4455443"/>
              <a:gd name="connsiteY26" fmla="*/ 2595312 h 6355556"/>
              <a:gd name="connsiteX27" fmla="*/ 2509837 w 4455443"/>
              <a:gd name="connsiteY27" fmla="*/ 2406566 h 6355556"/>
              <a:gd name="connsiteX28" fmla="*/ 2577514 w 4455443"/>
              <a:gd name="connsiteY28" fmla="*/ 2226092 h 6355556"/>
              <a:gd name="connsiteX29" fmla="*/ 2481262 w 4455443"/>
              <a:gd name="connsiteY29" fmla="*/ 2153903 h 6355556"/>
              <a:gd name="connsiteX30" fmla="*/ 2534527 w 4455443"/>
              <a:gd name="connsiteY30" fmla="*/ 1874796 h 6355556"/>
              <a:gd name="connsiteX31" fmla="*/ 2592554 w 4455443"/>
              <a:gd name="connsiteY31" fmla="*/ 1616994 h 6355556"/>
              <a:gd name="connsiteX32" fmla="*/ 2803859 w 4455443"/>
              <a:gd name="connsiteY32" fmla="*/ 1564230 h 6355556"/>
              <a:gd name="connsiteX33" fmla="*/ 2984708 w 4455443"/>
              <a:gd name="connsiteY33" fmla="*/ 1437397 h 6355556"/>
              <a:gd name="connsiteX34" fmla="*/ 3297655 w 4455443"/>
              <a:gd name="connsiteY34" fmla="*/ 1564732 h 6355556"/>
              <a:gd name="connsiteX35" fmla="*/ 3251283 w 4455443"/>
              <a:gd name="connsiteY35" fmla="*/ 1335756 h 6355556"/>
              <a:gd name="connsiteX36" fmla="*/ 3622257 w 4455443"/>
              <a:gd name="connsiteY36" fmla="*/ 1366837 h 6355556"/>
              <a:gd name="connsiteX37" fmla="*/ 3843838 w 4455443"/>
              <a:gd name="connsiteY37" fmla="*/ 1272715 h 6355556"/>
              <a:gd name="connsiteX38" fmla="*/ 3807618 w 4455443"/>
              <a:gd name="connsiteY38" fmla="*/ 1169193 h 6355556"/>
              <a:gd name="connsiteX39" fmla="*/ 4151520 w 4455443"/>
              <a:gd name="connsiteY39" fmla="*/ 1109787 h 6355556"/>
              <a:gd name="connsiteX40" fmla="*/ 4455443 w 4455443"/>
              <a:gd name="connsiteY40" fmla="*/ 921043 h 6355556"/>
              <a:gd name="connsiteX41" fmla="*/ 4339765 w 4455443"/>
              <a:gd name="connsiteY41" fmla="*/ 833187 h 6355556"/>
              <a:gd name="connsiteX42" fmla="*/ 4190122 w 4455443"/>
              <a:gd name="connsiteY42" fmla="*/ 880184 h 6355556"/>
              <a:gd name="connsiteX43" fmla="*/ 3708483 w 4455443"/>
              <a:gd name="connsiteY43" fmla="*/ 1022935 h 6355556"/>
              <a:gd name="connsiteX44" fmla="*/ 3660357 w 4455443"/>
              <a:gd name="connsiteY44" fmla="*/ 974808 h 6355556"/>
              <a:gd name="connsiteX45" fmla="*/ 3665871 w 4455443"/>
              <a:gd name="connsiteY45" fmla="*/ 887955 h 6355556"/>
              <a:gd name="connsiteX46" fmla="*/ 3853990 w 4455443"/>
              <a:gd name="connsiteY46" fmla="*/ 849855 h 6355556"/>
              <a:gd name="connsiteX47" fmla="*/ 4009272 w 4455443"/>
              <a:gd name="connsiteY47" fmla="*/ 710113 h 6355556"/>
              <a:gd name="connsiteX48" fmla="*/ 3852862 w 4455443"/>
              <a:gd name="connsiteY48" fmla="*/ 601829 h 6355556"/>
              <a:gd name="connsiteX49" fmla="*/ 3852862 w 4455443"/>
              <a:gd name="connsiteY49" fmla="*/ 601829 h 6355556"/>
              <a:gd name="connsiteX50" fmla="*/ 3602705 w 4455443"/>
              <a:gd name="connsiteY50" fmla="*/ 534903 h 6355556"/>
              <a:gd name="connsiteX51" fmla="*/ 3674269 w 4455443"/>
              <a:gd name="connsiteY51" fmla="*/ 293394 h 6355556"/>
              <a:gd name="connsiteX52" fmla="*/ 3432509 w 4455443"/>
              <a:gd name="connsiteY52" fmla="*/ 347412 h 6355556"/>
              <a:gd name="connsiteX53" fmla="*/ 3308809 w 4455443"/>
              <a:gd name="connsiteY53" fmla="*/ 218073 h 6355556"/>
              <a:gd name="connsiteX54" fmla="*/ 3142999 w 4455443"/>
              <a:gd name="connsiteY54" fmla="*/ 421356 h 6355556"/>
              <a:gd name="connsiteX55" fmla="*/ 2926430 w 4455443"/>
              <a:gd name="connsiteY55" fmla="*/ 264945 h 6355556"/>
              <a:gd name="connsiteX56" fmla="*/ 2794083 w 4455443"/>
              <a:gd name="connsiteY56" fmla="*/ 120566 h 6355556"/>
              <a:gd name="connsiteX57" fmla="*/ 2577514 w 4455443"/>
              <a:gd name="connsiteY57" fmla="*/ 301040 h 6355556"/>
              <a:gd name="connsiteX58" fmla="*/ 2445167 w 4455443"/>
              <a:gd name="connsiteY58" fmla="*/ 96503 h 6355556"/>
              <a:gd name="connsiteX59" fmla="*/ 2276725 w 4455443"/>
              <a:gd name="connsiteY59" fmla="*/ 192756 h 6355556"/>
              <a:gd name="connsiteX60" fmla="*/ 2180472 w 4455443"/>
              <a:gd name="connsiteY60" fmla="*/ 325103 h 6355556"/>
              <a:gd name="connsiteX61" fmla="*/ 2129714 w 4455443"/>
              <a:gd name="connsiteY61" fmla="*/ 96377 h 6355556"/>
              <a:gd name="connsiteX62" fmla="*/ 1939841 w 4455443"/>
              <a:gd name="connsiteY62" fmla="*/ 144629 h 6355556"/>
              <a:gd name="connsiteX63" fmla="*/ 1935078 w 4455443"/>
              <a:gd name="connsiteY63" fmla="*/ 149392 h 6355556"/>
              <a:gd name="connsiteX64" fmla="*/ 1760871 w 4455443"/>
              <a:gd name="connsiteY64" fmla="*/ 90237 h 6355556"/>
              <a:gd name="connsiteX65" fmla="*/ 1739189 w 4455443"/>
              <a:gd name="connsiteY65" fmla="*/ 216944 h 6355556"/>
              <a:gd name="connsiteX66" fmla="*/ 1535655 w 4455443"/>
              <a:gd name="connsiteY66" fmla="*/ 123448 h 6355556"/>
              <a:gd name="connsiteX67" fmla="*/ 1410451 w 4455443"/>
              <a:gd name="connsiteY67" fmla="*/ 204787 h 6355556"/>
              <a:gd name="connsiteX68" fmla="*/ 1202655 w 4455443"/>
              <a:gd name="connsiteY68" fmla="*/ 107031 h 6355556"/>
              <a:gd name="connsiteX69" fmla="*/ 1056021 w 4455443"/>
              <a:gd name="connsiteY69" fmla="*/ 271212 h 6355556"/>
              <a:gd name="connsiteX70" fmla="*/ 977314 w 4455443"/>
              <a:gd name="connsiteY70" fmla="*/ 84471 h 6355556"/>
              <a:gd name="connsiteX71" fmla="*/ 952123 w 4455443"/>
              <a:gd name="connsiteY71" fmla="*/ 0 h 6355556"/>
              <a:gd name="connsiteX72" fmla="*/ 775284 w 4455443"/>
              <a:gd name="connsiteY72" fmla="*/ 156284 h 6355556"/>
              <a:gd name="connsiteX73" fmla="*/ 621757 w 4455443"/>
              <a:gd name="connsiteY73" fmla="*/ 93746 h 6355556"/>
              <a:gd name="connsiteX74" fmla="*/ 419476 w 4455443"/>
              <a:gd name="connsiteY74" fmla="*/ 349292 h 6355556"/>
              <a:gd name="connsiteX75" fmla="*/ 320215 w 4455443"/>
              <a:gd name="connsiteY75" fmla="*/ 392654 h 6355556"/>
              <a:gd name="connsiteX76" fmla="*/ 304549 w 4455443"/>
              <a:gd name="connsiteY76" fmla="*/ 514726 h 6355556"/>
              <a:gd name="connsiteX77" fmla="*/ 0 w 4455443"/>
              <a:gd name="connsiteY77" fmla="*/ 663617 h 6355556"/>
              <a:gd name="connsiteX78" fmla="*/ 419977 w 4455443"/>
              <a:gd name="connsiteY78" fmla="*/ 955006 h 6355556"/>
              <a:gd name="connsiteX79" fmla="*/ 171199 w 4455443"/>
              <a:gd name="connsiteY79" fmla="*/ 1046998 h 6355556"/>
              <a:gd name="connsiteX80" fmla="*/ 435893 w 4455443"/>
              <a:gd name="connsiteY80" fmla="*/ 1239503 h 6355556"/>
              <a:gd name="connsiteX81" fmla="*/ 123072 w 4455443"/>
              <a:gd name="connsiteY81" fmla="*/ 1287629 h 6355556"/>
              <a:gd name="connsiteX82" fmla="*/ 676525 w 4455443"/>
              <a:gd name="connsiteY82" fmla="*/ 1588419 h 6355556"/>
              <a:gd name="connsiteX83" fmla="*/ 676525 w 4455443"/>
              <a:gd name="connsiteY83" fmla="*/ 1684671 h 6355556"/>
              <a:gd name="connsiteX84" fmla="*/ 965283 w 4455443"/>
              <a:gd name="connsiteY84" fmla="*/ 1648577 h 6355556"/>
              <a:gd name="connsiteX85" fmla="*/ 1217946 w 4455443"/>
              <a:gd name="connsiteY85" fmla="*/ 1937335 h 6355556"/>
              <a:gd name="connsiteX86" fmla="*/ 1410451 w 4455443"/>
              <a:gd name="connsiteY86" fmla="*/ 1756861 h 6355556"/>
              <a:gd name="connsiteX87" fmla="*/ 1441909 w 4455443"/>
              <a:gd name="connsiteY87" fmla="*/ 2115051 h 6355556"/>
              <a:gd name="connsiteX88" fmla="*/ 1698207 w 4455443"/>
              <a:gd name="connsiteY88" fmla="*/ 1995111 h 6355556"/>
              <a:gd name="connsiteX89" fmla="*/ 1446546 w 4455443"/>
              <a:gd name="connsiteY89" fmla="*/ 2587040 h 6355556"/>
              <a:gd name="connsiteX90" fmla="*/ 1559968 w 4455443"/>
              <a:gd name="connsiteY90" fmla="*/ 2721268 h 6355556"/>
              <a:gd name="connsiteX91" fmla="*/ 1377490 w 4455443"/>
              <a:gd name="connsiteY91" fmla="*/ 3166812 h 6355556"/>
              <a:gd name="connsiteX92" fmla="*/ 1462964 w 4455443"/>
              <a:gd name="connsiteY92" fmla="*/ 3269455 h 6355556"/>
              <a:gd name="connsiteX93" fmla="*/ 1577514 w 4455443"/>
              <a:gd name="connsiteY93" fmla="*/ 3140367 h 6355556"/>
              <a:gd name="connsiteX94" fmla="*/ 1602957 w 4455443"/>
              <a:gd name="connsiteY94" fmla="*/ 3405187 h 6355556"/>
              <a:gd name="connsiteX95" fmla="*/ 1675647 w 4455443"/>
              <a:gd name="connsiteY95" fmla="*/ 3578893 h 6355556"/>
              <a:gd name="connsiteX96" fmla="*/ 1554830 w 4455443"/>
              <a:gd name="connsiteY96" fmla="*/ 3898482 h 6355556"/>
              <a:gd name="connsiteX97" fmla="*/ 1665871 w 4455443"/>
              <a:gd name="connsiteY97" fmla="*/ 4057273 h 6355556"/>
              <a:gd name="connsiteX98" fmla="*/ 1663114 w 4455443"/>
              <a:gd name="connsiteY98" fmla="*/ 4295524 h 6355556"/>
              <a:gd name="connsiteX99" fmla="*/ 1627145 w 4455443"/>
              <a:gd name="connsiteY99" fmla="*/ 4636544 h 6355556"/>
              <a:gd name="connsiteX100" fmla="*/ 1721142 w 4455443"/>
              <a:gd name="connsiteY100" fmla="*/ 4778667 h 6355556"/>
              <a:gd name="connsiteX101" fmla="*/ 1699209 w 4455443"/>
              <a:gd name="connsiteY101" fmla="*/ 5125703 h 6355556"/>
              <a:gd name="connsiteX102" fmla="*/ 1784684 w 4455443"/>
              <a:gd name="connsiteY102" fmla="*/ 5231355 h 6355556"/>
              <a:gd name="connsiteX103" fmla="*/ 1838951 w 4455443"/>
              <a:gd name="connsiteY103" fmla="*/ 5373227 h 6355556"/>
              <a:gd name="connsiteX104" fmla="*/ 1805488 w 4455443"/>
              <a:gd name="connsiteY104" fmla="*/ 5673265 h 6355556"/>
              <a:gd name="connsiteX105" fmla="*/ 1853740 w 4455443"/>
              <a:gd name="connsiteY105" fmla="*/ 5695699 h 6355556"/>
              <a:gd name="connsiteX106" fmla="*/ 1843588 w 4455443"/>
              <a:gd name="connsiteY106" fmla="*/ 5823535 h 6355556"/>
              <a:gd name="connsiteX107" fmla="*/ 1795462 w 4455443"/>
              <a:gd name="connsiteY107" fmla="*/ 6028071 h 6355556"/>
              <a:gd name="connsiteX108" fmla="*/ 1793331 w 4455443"/>
              <a:gd name="connsiteY108" fmla="*/ 6122444 h 6355556"/>
              <a:gd name="connsiteX109" fmla="*/ 1770897 w 4455443"/>
              <a:gd name="connsiteY109" fmla="*/ 6201778 h 6355556"/>
              <a:gd name="connsiteX110" fmla="*/ 1831557 w 4455443"/>
              <a:gd name="connsiteY110" fmla="*/ 6355556 h 6355556"/>
              <a:gd name="connsiteX0" fmla="*/ 1831557 w 4455443"/>
              <a:gd name="connsiteY0" fmla="*/ 6355556 h 6355556"/>
              <a:gd name="connsiteX1" fmla="*/ 2240379 w 4455443"/>
              <a:gd name="connsiteY1" fmla="*/ 6350669 h 6355556"/>
              <a:gd name="connsiteX2" fmla="*/ 2196640 w 4455443"/>
              <a:gd name="connsiteY2" fmla="*/ 6248149 h 6355556"/>
              <a:gd name="connsiteX3" fmla="*/ 2232359 w 4455443"/>
              <a:gd name="connsiteY3" fmla="*/ 6152899 h 6355556"/>
              <a:gd name="connsiteX4" fmla="*/ 2204535 w 4455443"/>
              <a:gd name="connsiteY4" fmla="*/ 6040103 h 6355556"/>
              <a:gd name="connsiteX5" fmla="*/ 2261811 w 4455443"/>
              <a:gd name="connsiteY5" fmla="*/ 5987339 h 6355556"/>
              <a:gd name="connsiteX6" fmla="*/ 2234740 w 4455443"/>
              <a:gd name="connsiteY6" fmla="*/ 5748087 h 6355556"/>
              <a:gd name="connsiteX7" fmla="*/ 2274469 w 4455443"/>
              <a:gd name="connsiteY7" fmla="*/ 5628021 h 6355556"/>
              <a:gd name="connsiteX8" fmla="*/ 2244265 w 4455443"/>
              <a:gd name="connsiteY8" fmla="*/ 5421855 h 6355556"/>
              <a:gd name="connsiteX9" fmla="*/ 2247022 w 4455443"/>
              <a:gd name="connsiteY9" fmla="*/ 5176963 h 6355556"/>
              <a:gd name="connsiteX10" fmla="*/ 2332371 w 4455443"/>
              <a:gd name="connsiteY10" fmla="*/ 5132220 h 6355556"/>
              <a:gd name="connsiteX11" fmla="*/ 2312944 w 4455443"/>
              <a:gd name="connsiteY11" fmla="*/ 4973804 h 6355556"/>
              <a:gd name="connsiteX12" fmla="*/ 2252160 w 4455443"/>
              <a:gd name="connsiteY12" fmla="*/ 4942473 h 6355556"/>
              <a:gd name="connsiteX13" fmla="*/ 2276725 w 4455443"/>
              <a:gd name="connsiteY13" fmla="*/ 4800850 h 6355556"/>
              <a:gd name="connsiteX14" fmla="*/ 2462588 w 4455443"/>
              <a:gd name="connsiteY14" fmla="*/ 4595687 h 6355556"/>
              <a:gd name="connsiteX15" fmla="*/ 2337007 w 4455443"/>
              <a:gd name="connsiteY15" fmla="*/ 4448300 h 6355556"/>
              <a:gd name="connsiteX16" fmla="*/ 2287127 w 4455443"/>
              <a:gd name="connsiteY16" fmla="*/ 4164555 h 6355556"/>
              <a:gd name="connsiteX17" fmla="*/ 2310814 w 4455443"/>
              <a:gd name="connsiteY17" fmla="*/ 3785435 h 6355556"/>
              <a:gd name="connsiteX18" fmla="*/ 2413334 w 4455443"/>
              <a:gd name="connsiteY18" fmla="*/ 3795462 h 6355556"/>
              <a:gd name="connsiteX19" fmla="*/ 2490410 w 4455443"/>
              <a:gd name="connsiteY19" fmla="*/ 3681913 h 6355556"/>
              <a:gd name="connsiteX20" fmla="*/ 2396665 w 4455443"/>
              <a:gd name="connsiteY20" fmla="*/ 3346910 h 6355556"/>
              <a:gd name="connsiteX21" fmla="*/ 2498431 w 4455443"/>
              <a:gd name="connsiteY21" fmla="*/ 3121192 h 6355556"/>
              <a:gd name="connsiteX22" fmla="*/ 2447924 w 4455443"/>
              <a:gd name="connsiteY22" fmla="*/ 2994735 h 6355556"/>
              <a:gd name="connsiteX23" fmla="*/ 2480009 w 4455443"/>
              <a:gd name="connsiteY23" fmla="*/ 2857249 h 6355556"/>
              <a:gd name="connsiteX24" fmla="*/ 2442786 w 4455443"/>
              <a:gd name="connsiteY24" fmla="*/ 2652838 h 6355556"/>
              <a:gd name="connsiteX25" fmla="*/ 2529889 w 4455443"/>
              <a:gd name="connsiteY25" fmla="*/ 2755858 h 6355556"/>
              <a:gd name="connsiteX26" fmla="*/ 2599071 w 4455443"/>
              <a:gd name="connsiteY26" fmla="*/ 2595312 h 6355556"/>
              <a:gd name="connsiteX27" fmla="*/ 2509837 w 4455443"/>
              <a:gd name="connsiteY27" fmla="*/ 2406566 h 6355556"/>
              <a:gd name="connsiteX28" fmla="*/ 2577514 w 4455443"/>
              <a:gd name="connsiteY28" fmla="*/ 2226092 h 6355556"/>
              <a:gd name="connsiteX29" fmla="*/ 2481262 w 4455443"/>
              <a:gd name="connsiteY29" fmla="*/ 2153903 h 6355556"/>
              <a:gd name="connsiteX30" fmla="*/ 2534527 w 4455443"/>
              <a:gd name="connsiteY30" fmla="*/ 1874796 h 6355556"/>
              <a:gd name="connsiteX31" fmla="*/ 2592554 w 4455443"/>
              <a:gd name="connsiteY31" fmla="*/ 1616994 h 6355556"/>
              <a:gd name="connsiteX32" fmla="*/ 2803859 w 4455443"/>
              <a:gd name="connsiteY32" fmla="*/ 1564230 h 6355556"/>
              <a:gd name="connsiteX33" fmla="*/ 2984708 w 4455443"/>
              <a:gd name="connsiteY33" fmla="*/ 1437397 h 6355556"/>
              <a:gd name="connsiteX34" fmla="*/ 3297655 w 4455443"/>
              <a:gd name="connsiteY34" fmla="*/ 1564732 h 6355556"/>
              <a:gd name="connsiteX35" fmla="*/ 3251283 w 4455443"/>
              <a:gd name="connsiteY35" fmla="*/ 1335756 h 6355556"/>
              <a:gd name="connsiteX36" fmla="*/ 3622257 w 4455443"/>
              <a:gd name="connsiteY36" fmla="*/ 1366837 h 6355556"/>
              <a:gd name="connsiteX37" fmla="*/ 3843838 w 4455443"/>
              <a:gd name="connsiteY37" fmla="*/ 1272715 h 6355556"/>
              <a:gd name="connsiteX38" fmla="*/ 3807618 w 4455443"/>
              <a:gd name="connsiteY38" fmla="*/ 1169193 h 6355556"/>
              <a:gd name="connsiteX39" fmla="*/ 4151520 w 4455443"/>
              <a:gd name="connsiteY39" fmla="*/ 1109787 h 6355556"/>
              <a:gd name="connsiteX40" fmla="*/ 4455443 w 4455443"/>
              <a:gd name="connsiteY40" fmla="*/ 921043 h 6355556"/>
              <a:gd name="connsiteX41" fmla="*/ 4339765 w 4455443"/>
              <a:gd name="connsiteY41" fmla="*/ 833187 h 6355556"/>
              <a:gd name="connsiteX42" fmla="*/ 4190122 w 4455443"/>
              <a:gd name="connsiteY42" fmla="*/ 880184 h 6355556"/>
              <a:gd name="connsiteX43" fmla="*/ 3708483 w 4455443"/>
              <a:gd name="connsiteY43" fmla="*/ 1022935 h 6355556"/>
              <a:gd name="connsiteX44" fmla="*/ 3660357 w 4455443"/>
              <a:gd name="connsiteY44" fmla="*/ 974808 h 6355556"/>
              <a:gd name="connsiteX45" fmla="*/ 3665871 w 4455443"/>
              <a:gd name="connsiteY45" fmla="*/ 887955 h 6355556"/>
              <a:gd name="connsiteX46" fmla="*/ 3853990 w 4455443"/>
              <a:gd name="connsiteY46" fmla="*/ 849855 h 6355556"/>
              <a:gd name="connsiteX47" fmla="*/ 4009272 w 4455443"/>
              <a:gd name="connsiteY47" fmla="*/ 710113 h 6355556"/>
              <a:gd name="connsiteX48" fmla="*/ 3852862 w 4455443"/>
              <a:gd name="connsiteY48" fmla="*/ 601829 h 6355556"/>
              <a:gd name="connsiteX49" fmla="*/ 3852862 w 4455443"/>
              <a:gd name="connsiteY49" fmla="*/ 601829 h 6355556"/>
              <a:gd name="connsiteX50" fmla="*/ 3602705 w 4455443"/>
              <a:gd name="connsiteY50" fmla="*/ 534903 h 6355556"/>
              <a:gd name="connsiteX51" fmla="*/ 3674269 w 4455443"/>
              <a:gd name="connsiteY51" fmla="*/ 293394 h 6355556"/>
              <a:gd name="connsiteX52" fmla="*/ 3432509 w 4455443"/>
              <a:gd name="connsiteY52" fmla="*/ 347412 h 6355556"/>
              <a:gd name="connsiteX53" fmla="*/ 3308809 w 4455443"/>
              <a:gd name="connsiteY53" fmla="*/ 218073 h 6355556"/>
              <a:gd name="connsiteX54" fmla="*/ 3142999 w 4455443"/>
              <a:gd name="connsiteY54" fmla="*/ 421356 h 6355556"/>
              <a:gd name="connsiteX55" fmla="*/ 2926430 w 4455443"/>
              <a:gd name="connsiteY55" fmla="*/ 264945 h 6355556"/>
              <a:gd name="connsiteX56" fmla="*/ 2794083 w 4455443"/>
              <a:gd name="connsiteY56" fmla="*/ 120566 h 6355556"/>
              <a:gd name="connsiteX57" fmla="*/ 2577514 w 4455443"/>
              <a:gd name="connsiteY57" fmla="*/ 301040 h 6355556"/>
              <a:gd name="connsiteX58" fmla="*/ 2445167 w 4455443"/>
              <a:gd name="connsiteY58" fmla="*/ 96503 h 6355556"/>
              <a:gd name="connsiteX59" fmla="*/ 2276725 w 4455443"/>
              <a:gd name="connsiteY59" fmla="*/ 192756 h 6355556"/>
              <a:gd name="connsiteX60" fmla="*/ 2180472 w 4455443"/>
              <a:gd name="connsiteY60" fmla="*/ 325103 h 6355556"/>
              <a:gd name="connsiteX61" fmla="*/ 2129714 w 4455443"/>
              <a:gd name="connsiteY61" fmla="*/ 96377 h 6355556"/>
              <a:gd name="connsiteX62" fmla="*/ 1939841 w 4455443"/>
              <a:gd name="connsiteY62" fmla="*/ 144629 h 6355556"/>
              <a:gd name="connsiteX63" fmla="*/ 1935078 w 4455443"/>
              <a:gd name="connsiteY63" fmla="*/ 149392 h 6355556"/>
              <a:gd name="connsiteX64" fmla="*/ 1760871 w 4455443"/>
              <a:gd name="connsiteY64" fmla="*/ 90237 h 6355556"/>
              <a:gd name="connsiteX65" fmla="*/ 1739189 w 4455443"/>
              <a:gd name="connsiteY65" fmla="*/ 216944 h 6355556"/>
              <a:gd name="connsiteX66" fmla="*/ 1535655 w 4455443"/>
              <a:gd name="connsiteY66" fmla="*/ 123448 h 6355556"/>
              <a:gd name="connsiteX67" fmla="*/ 1410451 w 4455443"/>
              <a:gd name="connsiteY67" fmla="*/ 204787 h 6355556"/>
              <a:gd name="connsiteX68" fmla="*/ 1202655 w 4455443"/>
              <a:gd name="connsiteY68" fmla="*/ 107031 h 6355556"/>
              <a:gd name="connsiteX69" fmla="*/ 1056021 w 4455443"/>
              <a:gd name="connsiteY69" fmla="*/ 271212 h 6355556"/>
              <a:gd name="connsiteX70" fmla="*/ 977314 w 4455443"/>
              <a:gd name="connsiteY70" fmla="*/ 84471 h 6355556"/>
              <a:gd name="connsiteX71" fmla="*/ 952123 w 4455443"/>
              <a:gd name="connsiteY71" fmla="*/ 0 h 6355556"/>
              <a:gd name="connsiteX72" fmla="*/ 775284 w 4455443"/>
              <a:gd name="connsiteY72" fmla="*/ 156284 h 6355556"/>
              <a:gd name="connsiteX73" fmla="*/ 621757 w 4455443"/>
              <a:gd name="connsiteY73" fmla="*/ 93746 h 6355556"/>
              <a:gd name="connsiteX74" fmla="*/ 419476 w 4455443"/>
              <a:gd name="connsiteY74" fmla="*/ 349292 h 6355556"/>
              <a:gd name="connsiteX75" fmla="*/ 320215 w 4455443"/>
              <a:gd name="connsiteY75" fmla="*/ 392654 h 6355556"/>
              <a:gd name="connsiteX76" fmla="*/ 304549 w 4455443"/>
              <a:gd name="connsiteY76" fmla="*/ 514726 h 6355556"/>
              <a:gd name="connsiteX77" fmla="*/ 0 w 4455443"/>
              <a:gd name="connsiteY77" fmla="*/ 663617 h 6355556"/>
              <a:gd name="connsiteX78" fmla="*/ 419977 w 4455443"/>
              <a:gd name="connsiteY78" fmla="*/ 955006 h 6355556"/>
              <a:gd name="connsiteX79" fmla="*/ 147386 w 4455443"/>
              <a:gd name="connsiteY79" fmla="*/ 1113673 h 6355556"/>
              <a:gd name="connsiteX80" fmla="*/ 435893 w 4455443"/>
              <a:gd name="connsiteY80" fmla="*/ 1239503 h 6355556"/>
              <a:gd name="connsiteX81" fmla="*/ 123072 w 4455443"/>
              <a:gd name="connsiteY81" fmla="*/ 1287629 h 6355556"/>
              <a:gd name="connsiteX82" fmla="*/ 676525 w 4455443"/>
              <a:gd name="connsiteY82" fmla="*/ 1588419 h 6355556"/>
              <a:gd name="connsiteX83" fmla="*/ 676525 w 4455443"/>
              <a:gd name="connsiteY83" fmla="*/ 1684671 h 6355556"/>
              <a:gd name="connsiteX84" fmla="*/ 965283 w 4455443"/>
              <a:gd name="connsiteY84" fmla="*/ 1648577 h 6355556"/>
              <a:gd name="connsiteX85" fmla="*/ 1217946 w 4455443"/>
              <a:gd name="connsiteY85" fmla="*/ 1937335 h 6355556"/>
              <a:gd name="connsiteX86" fmla="*/ 1410451 w 4455443"/>
              <a:gd name="connsiteY86" fmla="*/ 1756861 h 6355556"/>
              <a:gd name="connsiteX87" fmla="*/ 1441909 w 4455443"/>
              <a:gd name="connsiteY87" fmla="*/ 2115051 h 6355556"/>
              <a:gd name="connsiteX88" fmla="*/ 1698207 w 4455443"/>
              <a:gd name="connsiteY88" fmla="*/ 1995111 h 6355556"/>
              <a:gd name="connsiteX89" fmla="*/ 1446546 w 4455443"/>
              <a:gd name="connsiteY89" fmla="*/ 2587040 h 6355556"/>
              <a:gd name="connsiteX90" fmla="*/ 1559968 w 4455443"/>
              <a:gd name="connsiteY90" fmla="*/ 2721268 h 6355556"/>
              <a:gd name="connsiteX91" fmla="*/ 1377490 w 4455443"/>
              <a:gd name="connsiteY91" fmla="*/ 3166812 h 6355556"/>
              <a:gd name="connsiteX92" fmla="*/ 1462964 w 4455443"/>
              <a:gd name="connsiteY92" fmla="*/ 3269455 h 6355556"/>
              <a:gd name="connsiteX93" fmla="*/ 1577514 w 4455443"/>
              <a:gd name="connsiteY93" fmla="*/ 3140367 h 6355556"/>
              <a:gd name="connsiteX94" fmla="*/ 1602957 w 4455443"/>
              <a:gd name="connsiteY94" fmla="*/ 3405187 h 6355556"/>
              <a:gd name="connsiteX95" fmla="*/ 1675647 w 4455443"/>
              <a:gd name="connsiteY95" fmla="*/ 3578893 h 6355556"/>
              <a:gd name="connsiteX96" fmla="*/ 1554830 w 4455443"/>
              <a:gd name="connsiteY96" fmla="*/ 3898482 h 6355556"/>
              <a:gd name="connsiteX97" fmla="*/ 1665871 w 4455443"/>
              <a:gd name="connsiteY97" fmla="*/ 4057273 h 6355556"/>
              <a:gd name="connsiteX98" fmla="*/ 1663114 w 4455443"/>
              <a:gd name="connsiteY98" fmla="*/ 4295524 h 6355556"/>
              <a:gd name="connsiteX99" fmla="*/ 1627145 w 4455443"/>
              <a:gd name="connsiteY99" fmla="*/ 4636544 h 6355556"/>
              <a:gd name="connsiteX100" fmla="*/ 1721142 w 4455443"/>
              <a:gd name="connsiteY100" fmla="*/ 4778667 h 6355556"/>
              <a:gd name="connsiteX101" fmla="*/ 1699209 w 4455443"/>
              <a:gd name="connsiteY101" fmla="*/ 5125703 h 6355556"/>
              <a:gd name="connsiteX102" fmla="*/ 1784684 w 4455443"/>
              <a:gd name="connsiteY102" fmla="*/ 5231355 h 6355556"/>
              <a:gd name="connsiteX103" fmla="*/ 1838951 w 4455443"/>
              <a:gd name="connsiteY103" fmla="*/ 5373227 h 6355556"/>
              <a:gd name="connsiteX104" fmla="*/ 1805488 w 4455443"/>
              <a:gd name="connsiteY104" fmla="*/ 5673265 h 6355556"/>
              <a:gd name="connsiteX105" fmla="*/ 1853740 w 4455443"/>
              <a:gd name="connsiteY105" fmla="*/ 5695699 h 6355556"/>
              <a:gd name="connsiteX106" fmla="*/ 1843588 w 4455443"/>
              <a:gd name="connsiteY106" fmla="*/ 5823535 h 6355556"/>
              <a:gd name="connsiteX107" fmla="*/ 1795462 w 4455443"/>
              <a:gd name="connsiteY107" fmla="*/ 6028071 h 6355556"/>
              <a:gd name="connsiteX108" fmla="*/ 1793331 w 4455443"/>
              <a:gd name="connsiteY108" fmla="*/ 6122444 h 6355556"/>
              <a:gd name="connsiteX109" fmla="*/ 1770897 w 4455443"/>
              <a:gd name="connsiteY109" fmla="*/ 6201778 h 6355556"/>
              <a:gd name="connsiteX110" fmla="*/ 1831557 w 4455443"/>
              <a:gd name="connsiteY110" fmla="*/ 6355556 h 6355556"/>
              <a:gd name="connsiteX0" fmla="*/ 1831557 w 4455443"/>
              <a:gd name="connsiteY0" fmla="*/ 6355556 h 6355556"/>
              <a:gd name="connsiteX1" fmla="*/ 2240379 w 4455443"/>
              <a:gd name="connsiteY1" fmla="*/ 6350669 h 6355556"/>
              <a:gd name="connsiteX2" fmla="*/ 2196640 w 4455443"/>
              <a:gd name="connsiteY2" fmla="*/ 6248149 h 6355556"/>
              <a:gd name="connsiteX3" fmla="*/ 2232359 w 4455443"/>
              <a:gd name="connsiteY3" fmla="*/ 6152899 h 6355556"/>
              <a:gd name="connsiteX4" fmla="*/ 2204535 w 4455443"/>
              <a:gd name="connsiteY4" fmla="*/ 6040103 h 6355556"/>
              <a:gd name="connsiteX5" fmla="*/ 2261811 w 4455443"/>
              <a:gd name="connsiteY5" fmla="*/ 5987339 h 6355556"/>
              <a:gd name="connsiteX6" fmla="*/ 2234740 w 4455443"/>
              <a:gd name="connsiteY6" fmla="*/ 5748087 h 6355556"/>
              <a:gd name="connsiteX7" fmla="*/ 2274469 w 4455443"/>
              <a:gd name="connsiteY7" fmla="*/ 5628021 h 6355556"/>
              <a:gd name="connsiteX8" fmla="*/ 2244265 w 4455443"/>
              <a:gd name="connsiteY8" fmla="*/ 5421855 h 6355556"/>
              <a:gd name="connsiteX9" fmla="*/ 2247022 w 4455443"/>
              <a:gd name="connsiteY9" fmla="*/ 5176963 h 6355556"/>
              <a:gd name="connsiteX10" fmla="*/ 2332371 w 4455443"/>
              <a:gd name="connsiteY10" fmla="*/ 5132220 h 6355556"/>
              <a:gd name="connsiteX11" fmla="*/ 2312944 w 4455443"/>
              <a:gd name="connsiteY11" fmla="*/ 4973804 h 6355556"/>
              <a:gd name="connsiteX12" fmla="*/ 2252160 w 4455443"/>
              <a:gd name="connsiteY12" fmla="*/ 4942473 h 6355556"/>
              <a:gd name="connsiteX13" fmla="*/ 2276725 w 4455443"/>
              <a:gd name="connsiteY13" fmla="*/ 4800850 h 6355556"/>
              <a:gd name="connsiteX14" fmla="*/ 2462588 w 4455443"/>
              <a:gd name="connsiteY14" fmla="*/ 4595687 h 6355556"/>
              <a:gd name="connsiteX15" fmla="*/ 2337007 w 4455443"/>
              <a:gd name="connsiteY15" fmla="*/ 4448300 h 6355556"/>
              <a:gd name="connsiteX16" fmla="*/ 2287127 w 4455443"/>
              <a:gd name="connsiteY16" fmla="*/ 4164555 h 6355556"/>
              <a:gd name="connsiteX17" fmla="*/ 2310814 w 4455443"/>
              <a:gd name="connsiteY17" fmla="*/ 3785435 h 6355556"/>
              <a:gd name="connsiteX18" fmla="*/ 2413334 w 4455443"/>
              <a:gd name="connsiteY18" fmla="*/ 3795462 h 6355556"/>
              <a:gd name="connsiteX19" fmla="*/ 2490410 w 4455443"/>
              <a:gd name="connsiteY19" fmla="*/ 3681913 h 6355556"/>
              <a:gd name="connsiteX20" fmla="*/ 2396665 w 4455443"/>
              <a:gd name="connsiteY20" fmla="*/ 3346910 h 6355556"/>
              <a:gd name="connsiteX21" fmla="*/ 2498431 w 4455443"/>
              <a:gd name="connsiteY21" fmla="*/ 3121192 h 6355556"/>
              <a:gd name="connsiteX22" fmla="*/ 2447924 w 4455443"/>
              <a:gd name="connsiteY22" fmla="*/ 2994735 h 6355556"/>
              <a:gd name="connsiteX23" fmla="*/ 2480009 w 4455443"/>
              <a:gd name="connsiteY23" fmla="*/ 2857249 h 6355556"/>
              <a:gd name="connsiteX24" fmla="*/ 2442786 w 4455443"/>
              <a:gd name="connsiteY24" fmla="*/ 2652838 h 6355556"/>
              <a:gd name="connsiteX25" fmla="*/ 2529889 w 4455443"/>
              <a:gd name="connsiteY25" fmla="*/ 2755858 h 6355556"/>
              <a:gd name="connsiteX26" fmla="*/ 2599071 w 4455443"/>
              <a:gd name="connsiteY26" fmla="*/ 2595312 h 6355556"/>
              <a:gd name="connsiteX27" fmla="*/ 2509837 w 4455443"/>
              <a:gd name="connsiteY27" fmla="*/ 2406566 h 6355556"/>
              <a:gd name="connsiteX28" fmla="*/ 2577514 w 4455443"/>
              <a:gd name="connsiteY28" fmla="*/ 2226092 h 6355556"/>
              <a:gd name="connsiteX29" fmla="*/ 2481262 w 4455443"/>
              <a:gd name="connsiteY29" fmla="*/ 2153903 h 6355556"/>
              <a:gd name="connsiteX30" fmla="*/ 2534527 w 4455443"/>
              <a:gd name="connsiteY30" fmla="*/ 1874796 h 6355556"/>
              <a:gd name="connsiteX31" fmla="*/ 2592554 w 4455443"/>
              <a:gd name="connsiteY31" fmla="*/ 1616994 h 6355556"/>
              <a:gd name="connsiteX32" fmla="*/ 2803859 w 4455443"/>
              <a:gd name="connsiteY32" fmla="*/ 1564230 h 6355556"/>
              <a:gd name="connsiteX33" fmla="*/ 2984708 w 4455443"/>
              <a:gd name="connsiteY33" fmla="*/ 1437397 h 6355556"/>
              <a:gd name="connsiteX34" fmla="*/ 3297655 w 4455443"/>
              <a:gd name="connsiteY34" fmla="*/ 1564732 h 6355556"/>
              <a:gd name="connsiteX35" fmla="*/ 3251283 w 4455443"/>
              <a:gd name="connsiteY35" fmla="*/ 1335756 h 6355556"/>
              <a:gd name="connsiteX36" fmla="*/ 3622257 w 4455443"/>
              <a:gd name="connsiteY36" fmla="*/ 1366837 h 6355556"/>
              <a:gd name="connsiteX37" fmla="*/ 3843838 w 4455443"/>
              <a:gd name="connsiteY37" fmla="*/ 1272715 h 6355556"/>
              <a:gd name="connsiteX38" fmla="*/ 3807618 w 4455443"/>
              <a:gd name="connsiteY38" fmla="*/ 1169193 h 6355556"/>
              <a:gd name="connsiteX39" fmla="*/ 4151520 w 4455443"/>
              <a:gd name="connsiteY39" fmla="*/ 1109787 h 6355556"/>
              <a:gd name="connsiteX40" fmla="*/ 4455443 w 4455443"/>
              <a:gd name="connsiteY40" fmla="*/ 921043 h 6355556"/>
              <a:gd name="connsiteX41" fmla="*/ 4339765 w 4455443"/>
              <a:gd name="connsiteY41" fmla="*/ 833187 h 6355556"/>
              <a:gd name="connsiteX42" fmla="*/ 4190122 w 4455443"/>
              <a:gd name="connsiteY42" fmla="*/ 880184 h 6355556"/>
              <a:gd name="connsiteX43" fmla="*/ 3708483 w 4455443"/>
              <a:gd name="connsiteY43" fmla="*/ 1022935 h 6355556"/>
              <a:gd name="connsiteX44" fmla="*/ 3660357 w 4455443"/>
              <a:gd name="connsiteY44" fmla="*/ 974808 h 6355556"/>
              <a:gd name="connsiteX45" fmla="*/ 3665871 w 4455443"/>
              <a:gd name="connsiteY45" fmla="*/ 887955 h 6355556"/>
              <a:gd name="connsiteX46" fmla="*/ 3853990 w 4455443"/>
              <a:gd name="connsiteY46" fmla="*/ 849855 h 6355556"/>
              <a:gd name="connsiteX47" fmla="*/ 4009272 w 4455443"/>
              <a:gd name="connsiteY47" fmla="*/ 710113 h 6355556"/>
              <a:gd name="connsiteX48" fmla="*/ 3852862 w 4455443"/>
              <a:gd name="connsiteY48" fmla="*/ 601829 h 6355556"/>
              <a:gd name="connsiteX49" fmla="*/ 3852862 w 4455443"/>
              <a:gd name="connsiteY49" fmla="*/ 601829 h 6355556"/>
              <a:gd name="connsiteX50" fmla="*/ 3602705 w 4455443"/>
              <a:gd name="connsiteY50" fmla="*/ 534903 h 6355556"/>
              <a:gd name="connsiteX51" fmla="*/ 3674269 w 4455443"/>
              <a:gd name="connsiteY51" fmla="*/ 293394 h 6355556"/>
              <a:gd name="connsiteX52" fmla="*/ 3432509 w 4455443"/>
              <a:gd name="connsiteY52" fmla="*/ 347412 h 6355556"/>
              <a:gd name="connsiteX53" fmla="*/ 3308809 w 4455443"/>
              <a:gd name="connsiteY53" fmla="*/ 218073 h 6355556"/>
              <a:gd name="connsiteX54" fmla="*/ 3142999 w 4455443"/>
              <a:gd name="connsiteY54" fmla="*/ 421356 h 6355556"/>
              <a:gd name="connsiteX55" fmla="*/ 2926430 w 4455443"/>
              <a:gd name="connsiteY55" fmla="*/ 264945 h 6355556"/>
              <a:gd name="connsiteX56" fmla="*/ 2794083 w 4455443"/>
              <a:gd name="connsiteY56" fmla="*/ 120566 h 6355556"/>
              <a:gd name="connsiteX57" fmla="*/ 2577514 w 4455443"/>
              <a:gd name="connsiteY57" fmla="*/ 301040 h 6355556"/>
              <a:gd name="connsiteX58" fmla="*/ 2445167 w 4455443"/>
              <a:gd name="connsiteY58" fmla="*/ 96503 h 6355556"/>
              <a:gd name="connsiteX59" fmla="*/ 2276725 w 4455443"/>
              <a:gd name="connsiteY59" fmla="*/ 192756 h 6355556"/>
              <a:gd name="connsiteX60" fmla="*/ 2180472 w 4455443"/>
              <a:gd name="connsiteY60" fmla="*/ 325103 h 6355556"/>
              <a:gd name="connsiteX61" fmla="*/ 2129714 w 4455443"/>
              <a:gd name="connsiteY61" fmla="*/ 96377 h 6355556"/>
              <a:gd name="connsiteX62" fmla="*/ 1939841 w 4455443"/>
              <a:gd name="connsiteY62" fmla="*/ 144629 h 6355556"/>
              <a:gd name="connsiteX63" fmla="*/ 1935078 w 4455443"/>
              <a:gd name="connsiteY63" fmla="*/ 149392 h 6355556"/>
              <a:gd name="connsiteX64" fmla="*/ 1760871 w 4455443"/>
              <a:gd name="connsiteY64" fmla="*/ 90237 h 6355556"/>
              <a:gd name="connsiteX65" fmla="*/ 1739189 w 4455443"/>
              <a:gd name="connsiteY65" fmla="*/ 216944 h 6355556"/>
              <a:gd name="connsiteX66" fmla="*/ 1535655 w 4455443"/>
              <a:gd name="connsiteY66" fmla="*/ 123448 h 6355556"/>
              <a:gd name="connsiteX67" fmla="*/ 1410451 w 4455443"/>
              <a:gd name="connsiteY67" fmla="*/ 204787 h 6355556"/>
              <a:gd name="connsiteX68" fmla="*/ 1202655 w 4455443"/>
              <a:gd name="connsiteY68" fmla="*/ 107031 h 6355556"/>
              <a:gd name="connsiteX69" fmla="*/ 1056021 w 4455443"/>
              <a:gd name="connsiteY69" fmla="*/ 271212 h 6355556"/>
              <a:gd name="connsiteX70" fmla="*/ 977314 w 4455443"/>
              <a:gd name="connsiteY70" fmla="*/ 84471 h 6355556"/>
              <a:gd name="connsiteX71" fmla="*/ 952123 w 4455443"/>
              <a:gd name="connsiteY71" fmla="*/ 0 h 6355556"/>
              <a:gd name="connsiteX72" fmla="*/ 775284 w 4455443"/>
              <a:gd name="connsiteY72" fmla="*/ 156284 h 6355556"/>
              <a:gd name="connsiteX73" fmla="*/ 621757 w 4455443"/>
              <a:gd name="connsiteY73" fmla="*/ 93746 h 6355556"/>
              <a:gd name="connsiteX74" fmla="*/ 419476 w 4455443"/>
              <a:gd name="connsiteY74" fmla="*/ 349292 h 6355556"/>
              <a:gd name="connsiteX75" fmla="*/ 320215 w 4455443"/>
              <a:gd name="connsiteY75" fmla="*/ 392654 h 6355556"/>
              <a:gd name="connsiteX76" fmla="*/ 304549 w 4455443"/>
              <a:gd name="connsiteY76" fmla="*/ 514726 h 6355556"/>
              <a:gd name="connsiteX77" fmla="*/ 0 w 4455443"/>
              <a:gd name="connsiteY77" fmla="*/ 663617 h 6355556"/>
              <a:gd name="connsiteX78" fmla="*/ 419977 w 4455443"/>
              <a:gd name="connsiteY78" fmla="*/ 955006 h 6355556"/>
              <a:gd name="connsiteX79" fmla="*/ 147386 w 4455443"/>
              <a:gd name="connsiteY79" fmla="*/ 1113673 h 6355556"/>
              <a:gd name="connsiteX80" fmla="*/ 435893 w 4455443"/>
              <a:gd name="connsiteY80" fmla="*/ 1239503 h 6355556"/>
              <a:gd name="connsiteX81" fmla="*/ 123072 w 4455443"/>
              <a:gd name="connsiteY81" fmla="*/ 1287629 h 6355556"/>
              <a:gd name="connsiteX82" fmla="*/ 676525 w 4455443"/>
              <a:gd name="connsiteY82" fmla="*/ 1588419 h 6355556"/>
              <a:gd name="connsiteX83" fmla="*/ 676525 w 4455443"/>
              <a:gd name="connsiteY83" fmla="*/ 1684671 h 6355556"/>
              <a:gd name="connsiteX84" fmla="*/ 965283 w 4455443"/>
              <a:gd name="connsiteY84" fmla="*/ 1648577 h 6355556"/>
              <a:gd name="connsiteX85" fmla="*/ 1217946 w 4455443"/>
              <a:gd name="connsiteY85" fmla="*/ 1937335 h 6355556"/>
              <a:gd name="connsiteX86" fmla="*/ 1410451 w 4455443"/>
              <a:gd name="connsiteY86" fmla="*/ 1756861 h 6355556"/>
              <a:gd name="connsiteX87" fmla="*/ 1441909 w 4455443"/>
              <a:gd name="connsiteY87" fmla="*/ 2115051 h 6355556"/>
              <a:gd name="connsiteX88" fmla="*/ 1698207 w 4455443"/>
              <a:gd name="connsiteY88" fmla="*/ 1995111 h 6355556"/>
              <a:gd name="connsiteX89" fmla="*/ 1446546 w 4455443"/>
              <a:gd name="connsiteY89" fmla="*/ 2587040 h 6355556"/>
              <a:gd name="connsiteX90" fmla="*/ 1559968 w 4455443"/>
              <a:gd name="connsiteY90" fmla="*/ 2721268 h 6355556"/>
              <a:gd name="connsiteX91" fmla="*/ 1377490 w 4455443"/>
              <a:gd name="connsiteY91" fmla="*/ 3166812 h 6355556"/>
              <a:gd name="connsiteX92" fmla="*/ 1462964 w 4455443"/>
              <a:gd name="connsiteY92" fmla="*/ 3269455 h 6355556"/>
              <a:gd name="connsiteX93" fmla="*/ 1577514 w 4455443"/>
              <a:gd name="connsiteY93" fmla="*/ 3140367 h 6355556"/>
              <a:gd name="connsiteX94" fmla="*/ 1602957 w 4455443"/>
              <a:gd name="connsiteY94" fmla="*/ 3405187 h 6355556"/>
              <a:gd name="connsiteX95" fmla="*/ 1675647 w 4455443"/>
              <a:gd name="connsiteY95" fmla="*/ 3578893 h 6355556"/>
              <a:gd name="connsiteX96" fmla="*/ 1554830 w 4455443"/>
              <a:gd name="connsiteY96" fmla="*/ 3898482 h 6355556"/>
              <a:gd name="connsiteX97" fmla="*/ 1665871 w 4455443"/>
              <a:gd name="connsiteY97" fmla="*/ 4057273 h 6355556"/>
              <a:gd name="connsiteX98" fmla="*/ 1663114 w 4455443"/>
              <a:gd name="connsiteY98" fmla="*/ 4295524 h 6355556"/>
              <a:gd name="connsiteX99" fmla="*/ 1627145 w 4455443"/>
              <a:gd name="connsiteY99" fmla="*/ 4636544 h 6355556"/>
              <a:gd name="connsiteX100" fmla="*/ 1721142 w 4455443"/>
              <a:gd name="connsiteY100" fmla="*/ 4778667 h 6355556"/>
              <a:gd name="connsiteX101" fmla="*/ 1699209 w 4455443"/>
              <a:gd name="connsiteY101" fmla="*/ 5125703 h 6355556"/>
              <a:gd name="connsiteX102" fmla="*/ 1784684 w 4455443"/>
              <a:gd name="connsiteY102" fmla="*/ 5231355 h 6355556"/>
              <a:gd name="connsiteX103" fmla="*/ 1838951 w 4455443"/>
              <a:gd name="connsiteY103" fmla="*/ 5373227 h 6355556"/>
              <a:gd name="connsiteX104" fmla="*/ 1805488 w 4455443"/>
              <a:gd name="connsiteY104" fmla="*/ 5673265 h 6355556"/>
              <a:gd name="connsiteX105" fmla="*/ 1853740 w 4455443"/>
              <a:gd name="connsiteY105" fmla="*/ 5695699 h 6355556"/>
              <a:gd name="connsiteX106" fmla="*/ 1843588 w 4455443"/>
              <a:gd name="connsiteY106" fmla="*/ 5823535 h 6355556"/>
              <a:gd name="connsiteX107" fmla="*/ 1795462 w 4455443"/>
              <a:gd name="connsiteY107" fmla="*/ 6028071 h 6355556"/>
              <a:gd name="connsiteX108" fmla="*/ 1793331 w 4455443"/>
              <a:gd name="connsiteY108" fmla="*/ 6122444 h 6355556"/>
              <a:gd name="connsiteX109" fmla="*/ 1770897 w 4455443"/>
              <a:gd name="connsiteY109" fmla="*/ 6201778 h 6355556"/>
              <a:gd name="connsiteX110" fmla="*/ 1831557 w 4455443"/>
              <a:gd name="connsiteY110" fmla="*/ 6355556 h 6355556"/>
              <a:gd name="connsiteX0" fmla="*/ 1831557 w 4455443"/>
              <a:gd name="connsiteY0" fmla="*/ 6355556 h 6355556"/>
              <a:gd name="connsiteX1" fmla="*/ 2240379 w 4455443"/>
              <a:gd name="connsiteY1" fmla="*/ 6350669 h 6355556"/>
              <a:gd name="connsiteX2" fmla="*/ 2196640 w 4455443"/>
              <a:gd name="connsiteY2" fmla="*/ 6248149 h 6355556"/>
              <a:gd name="connsiteX3" fmla="*/ 2232359 w 4455443"/>
              <a:gd name="connsiteY3" fmla="*/ 6152899 h 6355556"/>
              <a:gd name="connsiteX4" fmla="*/ 2204535 w 4455443"/>
              <a:gd name="connsiteY4" fmla="*/ 6040103 h 6355556"/>
              <a:gd name="connsiteX5" fmla="*/ 2261811 w 4455443"/>
              <a:gd name="connsiteY5" fmla="*/ 5987339 h 6355556"/>
              <a:gd name="connsiteX6" fmla="*/ 2234740 w 4455443"/>
              <a:gd name="connsiteY6" fmla="*/ 5748087 h 6355556"/>
              <a:gd name="connsiteX7" fmla="*/ 2274469 w 4455443"/>
              <a:gd name="connsiteY7" fmla="*/ 5628021 h 6355556"/>
              <a:gd name="connsiteX8" fmla="*/ 2244265 w 4455443"/>
              <a:gd name="connsiteY8" fmla="*/ 5421855 h 6355556"/>
              <a:gd name="connsiteX9" fmla="*/ 2247022 w 4455443"/>
              <a:gd name="connsiteY9" fmla="*/ 5176963 h 6355556"/>
              <a:gd name="connsiteX10" fmla="*/ 2332371 w 4455443"/>
              <a:gd name="connsiteY10" fmla="*/ 5132220 h 6355556"/>
              <a:gd name="connsiteX11" fmla="*/ 2312944 w 4455443"/>
              <a:gd name="connsiteY11" fmla="*/ 4973804 h 6355556"/>
              <a:gd name="connsiteX12" fmla="*/ 2252160 w 4455443"/>
              <a:gd name="connsiteY12" fmla="*/ 4942473 h 6355556"/>
              <a:gd name="connsiteX13" fmla="*/ 2276725 w 4455443"/>
              <a:gd name="connsiteY13" fmla="*/ 4800850 h 6355556"/>
              <a:gd name="connsiteX14" fmla="*/ 2462588 w 4455443"/>
              <a:gd name="connsiteY14" fmla="*/ 4595687 h 6355556"/>
              <a:gd name="connsiteX15" fmla="*/ 2337007 w 4455443"/>
              <a:gd name="connsiteY15" fmla="*/ 4448300 h 6355556"/>
              <a:gd name="connsiteX16" fmla="*/ 2287127 w 4455443"/>
              <a:gd name="connsiteY16" fmla="*/ 4164555 h 6355556"/>
              <a:gd name="connsiteX17" fmla="*/ 2310814 w 4455443"/>
              <a:gd name="connsiteY17" fmla="*/ 3785435 h 6355556"/>
              <a:gd name="connsiteX18" fmla="*/ 2413334 w 4455443"/>
              <a:gd name="connsiteY18" fmla="*/ 3795462 h 6355556"/>
              <a:gd name="connsiteX19" fmla="*/ 2490410 w 4455443"/>
              <a:gd name="connsiteY19" fmla="*/ 3681913 h 6355556"/>
              <a:gd name="connsiteX20" fmla="*/ 2396665 w 4455443"/>
              <a:gd name="connsiteY20" fmla="*/ 3346910 h 6355556"/>
              <a:gd name="connsiteX21" fmla="*/ 2498431 w 4455443"/>
              <a:gd name="connsiteY21" fmla="*/ 3121192 h 6355556"/>
              <a:gd name="connsiteX22" fmla="*/ 2447924 w 4455443"/>
              <a:gd name="connsiteY22" fmla="*/ 2994735 h 6355556"/>
              <a:gd name="connsiteX23" fmla="*/ 2480009 w 4455443"/>
              <a:gd name="connsiteY23" fmla="*/ 2857249 h 6355556"/>
              <a:gd name="connsiteX24" fmla="*/ 2442786 w 4455443"/>
              <a:gd name="connsiteY24" fmla="*/ 2652838 h 6355556"/>
              <a:gd name="connsiteX25" fmla="*/ 2529889 w 4455443"/>
              <a:gd name="connsiteY25" fmla="*/ 2755858 h 6355556"/>
              <a:gd name="connsiteX26" fmla="*/ 2599071 w 4455443"/>
              <a:gd name="connsiteY26" fmla="*/ 2595312 h 6355556"/>
              <a:gd name="connsiteX27" fmla="*/ 2509837 w 4455443"/>
              <a:gd name="connsiteY27" fmla="*/ 2406566 h 6355556"/>
              <a:gd name="connsiteX28" fmla="*/ 2577514 w 4455443"/>
              <a:gd name="connsiteY28" fmla="*/ 2226092 h 6355556"/>
              <a:gd name="connsiteX29" fmla="*/ 2481262 w 4455443"/>
              <a:gd name="connsiteY29" fmla="*/ 2153903 h 6355556"/>
              <a:gd name="connsiteX30" fmla="*/ 2534527 w 4455443"/>
              <a:gd name="connsiteY30" fmla="*/ 1874796 h 6355556"/>
              <a:gd name="connsiteX31" fmla="*/ 2592554 w 4455443"/>
              <a:gd name="connsiteY31" fmla="*/ 1616994 h 6355556"/>
              <a:gd name="connsiteX32" fmla="*/ 2803859 w 4455443"/>
              <a:gd name="connsiteY32" fmla="*/ 1564230 h 6355556"/>
              <a:gd name="connsiteX33" fmla="*/ 2984708 w 4455443"/>
              <a:gd name="connsiteY33" fmla="*/ 1437397 h 6355556"/>
              <a:gd name="connsiteX34" fmla="*/ 3297655 w 4455443"/>
              <a:gd name="connsiteY34" fmla="*/ 1564732 h 6355556"/>
              <a:gd name="connsiteX35" fmla="*/ 3251283 w 4455443"/>
              <a:gd name="connsiteY35" fmla="*/ 1335756 h 6355556"/>
              <a:gd name="connsiteX36" fmla="*/ 3622257 w 4455443"/>
              <a:gd name="connsiteY36" fmla="*/ 1366837 h 6355556"/>
              <a:gd name="connsiteX37" fmla="*/ 3843838 w 4455443"/>
              <a:gd name="connsiteY37" fmla="*/ 1272715 h 6355556"/>
              <a:gd name="connsiteX38" fmla="*/ 3807618 w 4455443"/>
              <a:gd name="connsiteY38" fmla="*/ 1169193 h 6355556"/>
              <a:gd name="connsiteX39" fmla="*/ 4151520 w 4455443"/>
              <a:gd name="connsiteY39" fmla="*/ 1109787 h 6355556"/>
              <a:gd name="connsiteX40" fmla="*/ 4455443 w 4455443"/>
              <a:gd name="connsiteY40" fmla="*/ 921043 h 6355556"/>
              <a:gd name="connsiteX41" fmla="*/ 4339765 w 4455443"/>
              <a:gd name="connsiteY41" fmla="*/ 833187 h 6355556"/>
              <a:gd name="connsiteX42" fmla="*/ 4190122 w 4455443"/>
              <a:gd name="connsiteY42" fmla="*/ 880184 h 6355556"/>
              <a:gd name="connsiteX43" fmla="*/ 3708483 w 4455443"/>
              <a:gd name="connsiteY43" fmla="*/ 1022935 h 6355556"/>
              <a:gd name="connsiteX44" fmla="*/ 3660357 w 4455443"/>
              <a:gd name="connsiteY44" fmla="*/ 974808 h 6355556"/>
              <a:gd name="connsiteX45" fmla="*/ 3665871 w 4455443"/>
              <a:gd name="connsiteY45" fmla="*/ 887955 h 6355556"/>
              <a:gd name="connsiteX46" fmla="*/ 3853990 w 4455443"/>
              <a:gd name="connsiteY46" fmla="*/ 849855 h 6355556"/>
              <a:gd name="connsiteX47" fmla="*/ 4009272 w 4455443"/>
              <a:gd name="connsiteY47" fmla="*/ 710113 h 6355556"/>
              <a:gd name="connsiteX48" fmla="*/ 3852862 w 4455443"/>
              <a:gd name="connsiteY48" fmla="*/ 601829 h 6355556"/>
              <a:gd name="connsiteX49" fmla="*/ 3852862 w 4455443"/>
              <a:gd name="connsiteY49" fmla="*/ 601829 h 6355556"/>
              <a:gd name="connsiteX50" fmla="*/ 3602705 w 4455443"/>
              <a:gd name="connsiteY50" fmla="*/ 534903 h 6355556"/>
              <a:gd name="connsiteX51" fmla="*/ 3674269 w 4455443"/>
              <a:gd name="connsiteY51" fmla="*/ 293394 h 6355556"/>
              <a:gd name="connsiteX52" fmla="*/ 3432509 w 4455443"/>
              <a:gd name="connsiteY52" fmla="*/ 347412 h 6355556"/>
              <a:gd name="connsiteX53" fmla="*/ 3308809 w 4455443"/>
              <a:gd name="connsiteY53" fmla="*/ 218073 h 6355556"/>
              <a:gd name="connsiteX54" fmla="*/ 3142999 w 4455443"/>
              <a:gd name="connsiteY54" fmla="*/ 421356 h 6355556"/>
              <a:gd name="connsiteX55" fmla="*/ 2926430 w 4455443"/>
              <a:gd name="connsiteY55" fmla="*/ 264945 h 6355556"/>
              <a:gd name="connsiteX56" fmla="*/ 2794083 w 4455443"/>
              <a:gd name="connsiteY56" fmla="*/ 120566 h 6355556"/>
              <a:gd name="connsiteX57" fmla="*/ 2577514 w 4455443"/>
              <a:gd name="connsiteY57" fmla="*/ 301040 h 6355556"/>
              <a:gd name="connsiteX58" fmla="*/ 2445167 w 4455443"/>
              <a:gd name="connsiteY58" fmla="*/ 96503 h 6355556"/>
              <a:gd name="connsiteX59" fmla="*/ 2276725 w 4455443"/>
              <a:gd name="connsiteY59" fmla="*/ 192756 h 6355556"/>
              <a:gd name="connsiteX60" fmla="*/ 2180472 w 4455443"/>
              <a:gd name="connsiteY60" fmla="*/ 325103 h 6355556"/>
              <a:gd name="connsiteX61" fmla="*/ 2129714 w 4455443"/>
              <a:gd name="connsiteY61" fmla="*/ 96377 h 6355556"/>
              <a:gd name="connsiteX62" fmla="*/ 1939841 w 4455443"/>
              <a:gd name="connsiteY62" fmla="*/ 144629 h 6355556"/>
              <a:gd name="connsiteX63" fmla="*/ 1935078 w 4455443"/>
              <a:gd name="connsiteY63" fmla="*/ 149392 h 6355556"/>
              <a:gd name="connsiteX64" fmla="*/ 1760871 w 4455443"/>
              <a:gd name="connsiteY64" fmla="*/ 90237 h 6355556"/>
              <a:gd name="connsiteX65" fmla="*/ 1739189 w 4455443"/>
              <a:gd name="connsiteY65" fmla="*/ 216944 h 6355556"/>
              <a:gd name="connsiteX66" fmla="*/ 1535655 w 4455443"/>
              <a:gd name="connsiteY66" fmla="*/ 123448 h 6355556"/>
              <a:gd name="connsiteX67" fmla="*/ 1410451 w 4455443"/>
              <a:gd name="connsiteY67" fmla="*/ 204787 h 6355556"/>
              <a:gd name="connsiteX68" fmla="*/ 1202655 w 4455443"/>
              <a:gd name="connsiteY68" fmla="*/ 107031 h 6355556"/>
              <a:gd name="connsiteX69" fmla="*/ 1056021 w 4455443"/>
              <a:gd name="connsiteY69" fmla="*/ 271212 h 6355556"/>
              <a:gd name="connsiteX70" fmla="*/ 977314 w 4455443"/>
              <a:gd name="connsiteY70" fmla="*/ 84471 h 6355556"/>
              <a:gd name="connsiteX71" fmla="*/ 952123 w 4455443"/>
              <a:gd name="connsiteY71" fmla="*/ 0 h 6355556"/>
              <a:gd name="connsiteX72" fmla="*/ 775284 w 4455443"/>
              <a:gd name="connsiteY72" fmla="*/ 156284 h 6355556"/>
              <a:gd name="connsiteX73" fmla="*/ 621757 w 4455443"/>
              <a:gd name="connsiteY73" fmla="*/ 93746 h 6355556"/>
              <a:gd name="connsiteX74" fmla="*/ 419476 w 4455443"/>
              <a:gd name="connsiteY74" fmla="*/ 349292 h 6355556"/>
              <a:gd name="connsiteX75" fmla="*/ 320215 w 4455443"/>
              <a:gd name="connsiteY75" fmla="*/ 392654 h 6355556"/>
              <a:gd name="connsiteX76" fmla="*/ 304549 w 4455443"/>
              <a:gd name="connsiteY76" fmla="*/ 514726 h 6355556"/>
              <a:gd name="connsiteX77" fmla="*/ 0 w 4455443"/>
              <a:gd name="connsiteY77" fmla="*/ 663617 h 6355556"/>
              <a:gd name="connsiteX78" fmla="*/ 419977 w 4455443"/>
              <a:gd name="connsiteY78" fmla="*/ 955006 h 6355556"/>
              <a:gd name="connsiteX79" fmla="*/ 147386 w 4455443"/>
              <a:gd name="connsiteY79" fmla="*/ 1113673 h 6355556"/>
              <a:gd name="connsiteX80" fmla="*/ 216818 w 4455443"/>
              <a:gd name="connsiteY80" fmla="*/ 1272840 h 6355556"/>
              <a:gd name="connsiteX81" fmla="*/ 123072 w 4455443"/>
              <a:gd name="connsiteY81" fmla="*/ 1287629 h 6355556"/>
              <a:gd name="connsiteX82" fmla="*/ 676525 w 4455443"/>
              <a:gd name="connsiteY82" fmla="*/ 1588419 h 6355556"/>
              <a:gd name="connsiteX83" fmla="*/ 676525 w 4455443"/>
              <a:gd name="connsiteY83" fmla="*/ 1684671 h 6355556"/>
              <a:gd name="connsiteX84" fmla="*/ 965283 w 4455443"/>
              <a:gd name="connsiteY84" fmla="*/ 1648577 h 6355556"/>
              <a:gd name="connsiteX85" fmla="*/ 1217946 w 4455443"/>
              <a:gd name="connsiteY85" fmla="*/ 1937335 h 6355556"/>
              <a:gd name="connsiteX86" fmla="*/ 1410451 w 4455443"/>
              <a:gd name="connsiteY86" fmla="*/ 1756861 h 6355556"/>
              <a:gd name="connsiteX87" fmla="*/ 1441909 w 4455443"/>
              <a:gd name="connsiteY87" fmla="*/ 2115051 h 6355556"/>
              <a:gd name="connsiteX88" fmla="*/ 1698207 w 4455443"/>
              <a:gd name="connsiteY88" fmla="*/ 1995111 h 6355556"/>
              <a:gd name="connsiteX89" fmla="*/ 1446546 w 4455443"/>
              <a:gd name="connsiteY89" fmla="*/ 2587040 h 6355556"/>
              <a:gd name="connsiteX90" fmla="*/ 1559968 w 4455443"/>
              <a:gd name="connsiteY90" fmla="*/ 2721268 h 6355556"/>
              <a:gd name="connsiteX91" fmla="*/ 1377490 w 4455443"/>
              <a:gd name="connsiteY91" fmla="*/ 3166812 h 6355556"/>
              <a:gd name="connsiteX92" fmla="*/ 1462964 w 4455443"/>
              <a:gd name="connsiteY92" fmla="*/ 3269455 h 6355556"/>
              <a:gd name="connsiteX93" fmla="*/ 1577514 w 4455443"/>
              <a:gd name="connsiteY93" fmla="*/ 3140367 h 6355556"/>
              <a:gd name="connsiteX94" fmla="*/ 1602957 w 4455443"/>
              <a:gd name="connsiteY94" fmla="*/ 3405187 h 6355556"/>
              <a:gd name="connsiteX95" fmla="*/ 1675647 w 4455443"/>
              <a:gd name="connsiteY95" fmla="*/ 3578893 h 6355556"/>
              <a:gd name="connsiteX96" fmla="*/ 1554830 w 4455443"/>
              <a:gd name="connsiteY96" fmla="*/ 3898482 h 6355556"/>
              <a:gd name="connsiteX97" fmla="*/ 1665871 w 4455443"/>
              <a:gd name="connsiteY97" fmla="*/ 4057273 h 6355556"/>
              <a:gd name="connsiteX98" fmla="*/ 1663114 w 4455443"/>
              <a:gd name="connsiteY98" fmla="*/ 4295524 h 6355556"/>
              <a:gd name="connsiteX99" fmla="*/ 1627145 w 4455443"/>
              <a:gd name="connsiteY99" fmla="*/ 4636544 h 6355556"/>
              <a:gd name="connsiteX100" fmla="*/ 1721142 w 4455443"/>
              <a:gd name="connsiteY100" fmla="*/ 4778667 h 6355556"/>
              <a:gd name="connsiteX101" fmla="*/ 1699209 w 4455443"/>
              <a:gd name="connsiteY101" fmla="*/ 5125703 h 6355556"/>
              <a:gd name="connsiteX102" fmla="*/ 1784684 w 4455443"/>
              <a:gd name="connsiteY102" fmla="*/ 5231355 h 6355556"/>
              <a:gd name="connsiteX103" fmla="*/ 1838951 w 4455443"/>
              <a:gd name="connsiteY103" fmla="*/ 5373227 h 6355556"/>
              <a:gd name="connsiteX104" fmla="*/ 1805488 w 4455443"/>
              <a:gd name="connsiteY104" fmla="*/ 5673265 h 6355556"/>
              <a:gd name="connsiteX105" fmla="*/ 1853740 w 4455443"/>
              <a:gd name="connsiteY105" fmla="*/ 5695699 h 6355556"/>
              <a:gd name="connsiteX106" fmla="*/ 1843588 w 4455443"/>
              <a:gd name="connsiteY106" fmla="*/ 5823535 h 6355556"/>
              <a:gd name="connsiteX107" fmla="*/ 1795462 w 4455443"/>
              <a:gd name="connsiteY107" fmla="*/ 6028071 h 6355556"/>
              <a:gd name="connsiteX108" fmla="*/ 1793331 w 4455443"/>
              <a:gd name="connsiteY108" fmla="*/ 6122444 h 6355556"/>
              <a:gd name="connsiteX109" fmla="*/ 1770897 w 4455443"/>
              <a:gd name="connsiteY109" fmla="*/ 6201778 h 6355556"/>
              <a:gd name="connsiteX110" fmla="*/ 1831557 w 4455443"/>
              <a:gd name="connsiteY110" fmla="*/ 6355556 h 6355556"/>
              <a:gd name="connsiteX0" fmla="*/ 1831557 w 4455443"/>
              <a:gd name="connsiteY0" fmla="*/ 6355556 h 6355556"/>
              <a:gd name="connsiteX1" fmla="*/ 2240379 w 4455443"/>
              <a:gd name="connsiteY1" fmla="*/ 6350669 h 6355556"/>
              <a:gd name="connsiteX2" fmla="*/ 2196640 w 4455443"/>
              <a:gd name="connsiteY2" fmla="*/ 6248149 h 6355556"/>
              <a:gd name="connsiteX3" fmla="*/ 2232359 w 4455443"/>
              <a:gd name="connsiteY3" fmla="*/ 6152899 h 6355556"/>
              <a:gd name="connsiteX4" fmla="*/ 2204535 w 4455443"/>
              <a:gd name="connsiteY4" fmla="*/ 6040103 h 6355556"/>
              <a:gd name="connsiteX5" fmla="*/ 2261811 w 4455443"/>
              <a:gd name="connsiteY5" fmla="*/ 5987339 h 6355556"/>
              <a:gd name="connsiteX6" fmla="*/ 2234740 w 4455443"/>
              <a:gd name="connsiteY6" fmla="*/ 5748087 h 6355556"/>
              <a:gd name="connsiteX7" fmla="*/ 2274469 w 4455443"/>
              <a:gd name="connsiteY7" fmla="*/ 5628021 h 6355556"/>
              <a:gd name="connsiteX8" fmla="*/ 2244265 w 4455443"/>
              <a:gd name="connsiteY8" fmla="*/ 5421855 h 6355556"/>
              <a:gd name="connsiteX9" fmla="*/ 2247022 w 4455443"/>
              <a:gd name="connsiteY9" fmla="*/ 5176963 h 6355556"/>
              <a:gd name="connsiteX10" fmla="*/ 2332371 w 4455443"/>
              <a:gd name="connsiteY10" fmla="*/ 5132220 h 6355556"/>
              <a:gd name="connsiteX11" fmla="*/ 2312944 w 4455443"/>
              <a:gd name="connsiteY11" fmla="*/ 4973804 h 6355556"/>
              <a:gd name="connsiteX12" fmla="*/ 2252160 w 4455443"/>
              <a:gd name="connsiteY12" fmla="*/ 4942473 h 6355556"/>
              <a:gd name="connsiteX13" fmla="*/ 2276725 w 4455443"/>
              <a:gd name="connsiteY13" fmla="*/ 4800850 h 6355556"/>
              <a:gd name="connsiteX14" fmla="*/ 2462588 w 4455443"/>
              <a:gd name="connsiteY14" fmla="*/ 4595687 h 6355556"/>
              <a:gd name="connsiteX15" fmla="*/ 2337007 w 4455443"/>
              <a:gd name="connsiteY15" fmla="*/ 4448300 h 6355556"/>
              <a:gd name="connsiteX16" fmla="*/ 2287127 w 4455443"/>
              <a:gd name="connsiteY16" fmla="*/ 4164555 h 6355556"/>
              <a:gd name="connsiteX17" fmla="*/ 2310814 w 4455443"/>
              <a:gd name="connsiteY17" fmla="*/ 3785435 h 6355556"/>
              <a:gd name="connsiteX18" fmla="*/ 2413334 w 4455443"/>
              <a:gd name="connsiteY18" fmla="*/ 3795462 h 6355556"/>
              <a:gd name="connsiteX19" fmla="*/ 2490410 w 4455443"/>
              <a:gd name="connsiteY19" fmla="*/ 3681913 h 6355556"/>
              <a:gd name="connsiteX20" fmla="*/ 2396665 w 4455443"/>
              <a:gd name="connsiteY20" fmla="*/ 3346910 h 6355556"/>
              <a:gd name="connsiteX21" fmla="*/ 2498431 w 4455443"/>
              <a:gd name="connsiteY21" fmla="*/ 3121192 h 6355556"/>
              <a:gd name="connsiteX22" fmla="*/ 2447924 w 4455443"/>
              <a:gd name="connsiteY22" fmla="*/ 2994735 h 6355556"/>
              <a:gd name="connsiteX23" fmla="*/ 2480009 w 4455443"/>
              <a:gd name="connsiteY23" fmla="*/ 2857249 h 6355556"/>
              <a:gd name="connsiteX24" fmla="*/ 2442786 w 4455443"/>
              <a:gd name="connsiteY24" fmla="*/ 2652838 h 6355556"/>
              <a:gd name="connsiteX25" fmla="*/ 2529889 w 4455443"/>
              <a:gd name="connsiteY25" fmla="*/ 2755858 h 6355556"/>
              <a:gd name="connsiteX26" fmla="*/ 2599071 w 4455443"/>
              <a:gd name="connsiteY26" fmla="*/ 2595312 h 6355556"/>
              <a:gd name="connsiteX27" fmla="*/ 2509837 w 4455443"/>
              <a:gd name="connsiteY27" fmla="*/ 2406566 h 6355556"/>
              <a:gd name="connsiteX28" fmla="*/ 2577514 w 4455443"/>
              <a:gd name="connsiteY28" fmla="*/ 2226092 h 6355556"/>
              <a:gd name="connsiteX29" fmla="*/ 2481262 w 4455443"/>
              <a:gd name="connsiteY29" fmla="*/ 2153903 h 6355556"/>
              <a:gd name="connsiteX30" fmla="*/ 2534527 w 4455443"/>
              <a:gd name="connsiteY30" fmla="*/ 1874796 h 6355556"/>
              <a:gd name="connsiteX31" fmla="*/ 2592554 w 4455443"/>
              <a:gd name="connsiteY31" fmla="*/ 1616994 h 6355556"/>
              <a:gd name="connsiteX32" fmla="*/ 2803859 w 4455443"/>
              <a:gd name="connsiteY32" fmla="*/ 1564230 h 6355556"/>
              <a:gd name="connsiteX33" fmla="*/ 2984708 w 4455443"/>
              <a:gd name="connsiteY33" fmla="*/ 1437397 h 6355556"/>
              <a:gd name="connsiteX34" fmla="*/ 3297655 w 4455443"/>
              <a:gd name="connsiteY34" fmla="*/ 1564732 h 6355556"/>
              <a:gd name="connsiteX35" fmla="*/ 3251283 w 4455443"/>
              <a:gd name="connsiteY35" fmla="*/ 1335756 h 6355556"/>
              <a:gd name="connsiteX36" fmla="*/ 3622257 w 4455443"/>
              <a:gd name="connsiteY36" fmla="*/ 1366837 h 6355556"/>
              <a:gd name="connsiteX37" fmla="*/ 3843838 w 4455443"/>
              <a:gd name="connsiteY37" fmla="*/ 1272715 h 6355556"/>
              <a:gd name="connsiteX38" fmla="*/ 3807618 w 4455443"/>
              <a:gd name="connsiteY38" fmla="*/ 1169193 h 6355556"/>
              <a:gd name="connsiteX39" fmla="*/ 4151520 w 4455443"/>
              <a:gd name="connsiteY39" fmla="*/ 1109787 h 6355556"/>
              <a:gd name="connsiteX40" fmla="*/ 4455443 w 4455443"/>
              <a:gd name="connsiteY40" fmla="*/ 921043 h 6355556"/>
              <a:gd name="connsiteX41" fmla="*/ 4339765 w 4455443"/>
              <a:gd name="connsiteY41" fmla="*/ 833187 h 6355556"/>
              <a:gd name="connsiteX42" fmla="*/ 4190122 w 4455443"/>
              <a:gd name="connsiteY42" fmla="*/ 880184 h 6355556"/>
              <a:gd name="connsiteX43" fmla="*/ 3708483 w 4455443"/>
              <a:gd name="connsiteY43" fmla="*/ 1022935 h 6355556"/>
              <a:gd name="connsiteX44" fmla="*/ 3660357 w 4455443"/>
              <a:gd name="connsiteY44" fmla="*/ 974808 h 6355556"/>
              <a:gd name="connsiteX45" fmla="*/ 3665871 w 4455443"/>
              <a:gd name="connsiteY45" fmla="*/ 887955 h 6355556"/>
              <a:gd name="connsiteX46" fmla="*/ 3853990 w 4455443"/>
              <a:gd name="connsiteY46" fmla="*/ 849855 h 6355556"/>
              <a:gd name="connsiteX47" fmla="*/ 4009272 w 4455443"/>
              <a:gd name="connsiteY47" fmla="*/ 710113 h 6355556"/>
              <a:gd name="connsiteX48" fmla="*/ 3852862 w 4455443"/>
              <a:gd name="connsiteY48" fmla="*/ 601829 h 6355556"/>
              <a:gd name="connsiteX49" fmla="*/ 3852862 w 4455443"/>
              <a:gd name="connsiteY49" fmla="*/ 601829 h 6355556"/>
              <a:gd name="connsiteX50" fmla="*/ 3602705 w 4455443"/>
              <a:gd name="connsiteY50" fmla="*/ 534903 h 6355556"/>
              <a:gd name="connsiteX51" fmla="*/ 3674269 w 4455443"/>
              <a:gd name="connsiteY51" fmla="*/ 293394 h 6355556"/>
              <a:gd name="connsiteX52" fmla="*/ 3432509 w 4455443"/>
              <a:gd name="connsiteY52" fmla="*/ 347412 h 6355556"/>
              <a:gd name="connsiteX53" fmla="*/ 3308809 w 4455443"/>
              <a:gd name="connsiteY53" fmla="*/ 218073 h 6355556"/>
              <a:gd name="connsiteX54" fmla="*/ 3142999 w 4455443"/>
              <a:gd name="connsiteY54" fmla="*/ 421356 h 6355556"/>
              <a:gd name="connsiteX55" fmla="*/ 2926430 w 4455443"/>
              <a:gd name="connsiteY55" fmla="*/ 264945 h 6355556"/>
              <a:gd name="connsiteX56" fmla="*/ 2794083 w 4455443"/>
              <a:gd name="connsiteY56" fmla="*/ 120566 h 6355556"/>
              <a:gd name="connsiteX57" fmla="*/ 2577514 w 4455443"/>
              <a:gd name="connsiteY57" fmla="*/ 301040 h 6355556"/>
              <a:gd name="connsiteX58" fmla="*/ 2445167 w 4455443"/>
              <a:gd name="connsiteY58" fmla="*/ 96503 h 6355556"/>
              <a:gd name="connsiteX59" fmla="*/ 2276725 w 4455443"/>
              <a:gd name="connsiteY59" fmla="*/ 192756 h 6355556"/>
              <a:gd name="connsiteX60" fmla="*/ 2180472 w 4455443"/>
              <a:gd name="connsiteY60" fmla="*/ 325103 h 6355556"/>
              <a:gd name="connsiteX61" fmla="*/ 2129714 w 4455443"/>
              <a:gd name="connsiteY61" fmla="*/ 96377 h 6355556"/>
              <a:gd name="connsiteX62" fmla="*/ 1939841 w 4455443"/>
              <a:gd name="connsiteY62" fmla="*/ 144629 h 6355556"/>
              <a:gd name="connsiteX63" fmla="*/ 1935078 w 4455443"/>
              <a:gd name="connsiteY63" fmla="*/ 149392 h 6355556"/>
              <a:gd name="connsiteX64" fmla="*/ 1760871 w 4455443"/>
              <a:gd name="connsiteY64" fmla="*/ 90237 h 6355556"/>
              <a:gd name="connsiteX65" fmla="*/ 1739189 w 4455443"/>
              <a:gd name="connsiteY65" fmla="*/ 216944 h 6355556"/>
              <a:gd name="connsiteX66" fmla="*/ 1535655 w 4455443"/>
              <a:gd name="connsiteY66" fmla="*/ 123448 h 6355556"/>
              <a:gd name="connsiteX67" fmla="*/ 1410451 w 4455443"/>
              <a:gd name="connsiteY67" fmla="*/ 204787 h 6355556"/>
              <a:gd name="connsiteX68" fmla="*/ 1202655 w 4455443"/>
              <a:gd name="connsiteY68" fmla="*/ 107031 h 6355556"/>
              <a:gd name="connsiteX69" fmla="*/ 1056021 w 4455443"/>
              <a:gd name="connsiteY69" fmla="*/ 271212 h 6355556"/>
              <a:gd name="connsiteX70" fmla="*/ 977314 w 4455443"/>
              <a:gd name="connsiteY70" fmla="*/ 84471 h 6355556"/>
              <a:gd name="connsiteX71" fmla="*/ 952123 w 4455443"/>
              <a:gd name="connsiteY71" fmla="*/ 0 h 6355556"/>
              <a:gd name="connsiteX72" fmla="*/ 775284 w 4455443"/>
              <a:gd name="connsiteY72" fmla="*/ 156284 h 6355556"/>
              <a:gd name="connsiteX73" fmla="*/ 621757 w 4455443"/>
              <a:gd name="connsiteY73" fmla="*/ 93746 h 6355556"/>
              <a:gd name="connsiteX74" fmla="*/ 419476 w 4455443"/>
              <a:gd name="connsiteY74" fmla="*/ 349292 h 6355556"/>
              <a:gd name="connsiteX75" fmla="*/ 320215 w 4455443"/>
              <a:gd name="connsiteY75" fmla="*/ 392654 h 6355556"/>
              <a:gd name="connsiteX76" fmla="*/ 304549 w 4455443"/>
              <a:gd name="connsiteY76" fmla="*/ 514726 h 6355556"/>
              <a:gd name="connsiteX77" fmla="*/ 0 w 4455443"/>
              <a:gd name="connsiteY77" fmla="*/ 663617 h 6355556"/>
              <a:gd name="connsiteX78" fmla="*/ 419977 w 4455443"/>
              <a:gd name="connsiteY78" fmla="*/ 955006 h 6355556"/>
              <a:gd name="connsiteX79" fmla="*/ 147386 w 4455443"/>
              <a:gd name="connsiteY79" fmla="*/ 1113673 h 6355556"/>
              <a:gd name="connsiteX80" fmla="*/ 216818 w 4455443"/>
              <a:gd name="connsiteY80" fmla="*/ 1272840 h 6355556"/>
              <a:gd name="connsiteX81" fmla="*/ 94497 w 4455443"/>
              <a:gd name="connsiteY81" fmla="*/ 1294772 h 6355556"/>
              <a:gd name="connsiteX82" fmla="*/ 676525 w 4455443"/>
              <a:gd name="connsiteY82" fmla="*/ 1588419 h 6355556"/>
              <a:gd name="connsiteX83" fmla="*/ 676525 w 4455443"/>
              <a:gd name="connsiteY83" fmla="*/ 1684671 h 6355556"/>
              <a:gd name="connsiteX84" fmla="*/ 965283 w 4455443"/>
              <a:gd name="connsiteY84" fmla="*/ 1648577 h 6355556"/>
              <a:gd name="connsiteX85" fmla="*/ 1217946 w 4455443"/>
              <a:gd name="connsiteY85" fmla="*/ 1937335 h 6355556"/>
              <a:gd name="connsiteX86" fmla="*/ 1410451 w 4455443"/>
              <a:gd name="connsiteY86" fmla="*/ 1756861 h 6355556"/>
              <a:gd name="connsiteX87" fmla="*/ 1441909 w 4455443"/>
              <a:gd name="connsiteY87" fmla="*/ 2115051 h 6355556"/>
              <a:gd name="connsiteX88" fmla="*/ 1698207 w 4455443"/>
              <a:gd name="connsiteY88" fmla="*/ 1995111 h 6355556"/>
              <a:gd name="connsiteX89" fmla="*/ 1446546 w 4455443"/>
              <a:gd name="connsiteY89" fmla="*/ 2587040 h 6355556"/>
              <a:gd name="connsiteX90" fmla="*/ 1559968 w 4455443"/>
              <a:gd name="connsiteY90" fmla="*/ 2721268 h 6355556"/>
              <a:gd name="connsiteX91" fmla="*/ 1377490 w 4455443"/>
              <a:gd name="connsiteY91" fmla="*/ 3166812 h 6355556"/>
              <a:gd name="connsiteX92" fmla="*/ 1462964 w 4455443"/>
              <a:gd name="connsiteY92" fmla="*/ 3269455 h 6355556"/>
              <a:gd name="connsiteX93" fmla="*/ 1577514 w 4455443"/>
              <a:gd name="connsiteY93" fmla="*/ 3140367 h 6355556"/>
              <a:gd name="connsiteX94" fmla="*/ 1602957 w 4455443"/>
              <a:gd name="connsiteY94" fmla="*/ 3405187 h 6355556"/>
              <a:gd name="connsiteX95" fmla="*/ 1675647 w 4455443"/>
              <a:gd name="connsiteY95" fmla="*/ 3578893 h 6355556"/>
              <a:gd name="connsiteX96" fmla="*/ 1554830 w 4455443"/>
              <a:gd name="connsiteY96" fmla="*/ 3898482 h 6355556"/>
              <a:gd name="connsiteX97" fmla="*/ 1665871 w 4455443"/>
              <a:gd name="connsiteY97" fmla="*/ 4057273 h 6355556"/>
              <a:gd name="connsiteX98" fmla="*/ 1663114 w 4455443"/>
              <a:gd name="connsiteY98" fmla="*/ 4295524 h 6355556"/>
              <a:gd name="connsiteX99" fmla="*/ 1627145 w 4455443"/>
              <a:gd name="connsiteY99" fmla="*/ 4636544 h 6355556"/>
              <a:gd name="connsiteX100" fmla="*/ 1721142 w 4455443"/>
              <a:gd name="connsiteY100" fmla="*/ 4778667 h 6355556"/>
              <a:gd name="connsiteX101" fmla="*/ 1699209 w 4455443"/>
              <a:gd name="connsiteY101" fmla="*/ 5125703 h 6355556"/>
              <a:gd name="connsiteX102" fmla="*/ 1784684 w 4455443"/>
              <a:gd name="connsiteY102" fmla="*/ 5231355 h 6355556"/>
              <a:gd name="connsiteX103" fmla="*/ 1838951 w 4455443"/>
              <a:gd name="connsiteY103" fmla="*/ 5373227 h 6355556"/>
              <a:gd name="connsiteX104" fmla="*/ 1805488 w 4455443"/>
              <a:gd name="connsiteY104" fmla="*/ 5673265 h 6355556"/>
              <a:gd name="connsiteX105" fmla="*/ 1853740 w 4455443"/>
              <a:gd name="connsiteY105" fmla="*/ 5695699 h 6355556"/>
              <a:gd name="connsiteX106" fmla="*/ 1843588 w 4455443"/>
              <a:gd name="connsiteY106" fmla="*/ 5823535 h 6355556"/>
              <a:gd name="connsiteX107" fmla="*/ 1795462 w 4455443"/>
              <a:gd name="connsiteY107" fmla="*/ 6028071 h 6355556"/>
              <a:gd name="connsiteX108" fmla="*/ 1793331 w 4455443"/>
              <a:gd name="connsiteY108" fmla="*/ 6122444 h 6355556"/>
              <a:gd name="connsiteX109" fmla="*/ 1770897 w 4455443"/>
              <a:gd name="connsiteY109" fmla="*/ 6201778 h 6355556"/>
              <a:gd name="connsiteX110" fmla="*/ 1831557 w 4455443"/>
              <a:gd name="connsiteY110" fmla="*/ 6355556 h 6355556"/>
              <a:gd name="connsiteX0" fmla="*/ 1831557 w 4455443"/>
              <a:gd name="connsiteY0" fmla="*/ 6355556 h 6355556"/>
              <a:gd name="connsiteX1" fmla="*/ 2240379 w 4455443"/>
              <a:gd name="connsiteY1" fmla="*/ 6350669 h 6355556"/>
              <a:gd name="connsiteX2" fmla="*/ 2196640 w 4455443"/>
              <a:gd name="connsiteY2" fmla="*/ 6248149 h 6355556"/>
              <a:gd name="connsiteX3" fmla="*/ 2232359 w 4455443"/>
              <a:gd name="connsiteY3" fmla="*/ 6152899 h 6355556"/>
              <a:gd name="connsiteX4" fmla="*/ 2204535 w 4455443"/>
              <a:gd name="connsiteY4" fmla="*/ 6040103 h 6355556"/>
              <a:gd name="connsiteX5" fmla="*/ 2261811 w 4455443"/>
              <a:gd name="connsiteY5" fmla="*/ 5987339 h 6355556"/>
              <a:gd name="connsiteX6" fmla="*/ 2234740 w 4455443"/>
              <a:gd name="connsiteY6" fmla="*/ 5748087 h 6355556"/>
              <a:gd name="connsiteX7" fmla="*/ 2274469 w 4455443"/>
              <a:gd name="connsiteY7" fmla="*/ 5628021 h 6355556"/>
              <a:gd name="connsiteX8" fmla="*/ 2244265 w 4455443"/>
              <a:gd name="connsiteY8" fmla="*/ 5421855 h 6355556"/>
              <a:gd name="connsiteX9" fmla="*/ 2247022 w 4455443"/>
              <a:gd name="connsiteY9" fmla="*/ 5176963 h 6355556"/>
              <a:gd name="connsiteX10" fmla="*/ 2332371 w 4455443"/>
              <a:gd name="connsiteY10" fmla="*/ 5132220 h 6355556"/>
              <a:gd name="connsiteX11" fmla="*/ 2312944 w 4455443"/>
              <a:gd name="connsiteY11" fmla="*/ 4973804 h 6355556"/>
              <a:gd name="connsiteX12" fmla="*/ 2252160 w 4455443"/>
              <a:gd name="connsiteY12" fmla="*/ 4942473 h 6355556"/>
              <a:gd name="connsiteX13" fmla="*/ 2276725 w 4455443"/>
              <a:gd name="connsiteY13" fmla="*/ 4800850 h 6355556"/>
              <a:gd name="connsiteX14" fmla="*/ 2462588 w 4455443"/>
              <a:gd name="connsiteY14" fmla="*/ 4595687 h 6355556"/>
              <a:gd name="connsiteX15" fmla="*/ 2337007 w 4455443"/>
              <a:gd name="connsiteY15" fmla="*/ 4448300 h 6355556"/>
              <a:gd name="connsiteX16" fmla="*/ 2287127 w 4455443"/>
              <a:gd name="connsiteY16" fmla="*/ 4164555 h 6355556"/>
              <a:gd name="connsiteX17" fmla="*/ 2310814 w 4455443"/>
              <a:gd name="connsiteY17" fmla="*/ 3785435 h 6355556"/>
              <a:gd name="connsiteX18" fmla="*/ 2413334 w 4455443"/>
              <a:gd name="connsiteY18" fmla="*/ 3795462 h 6355556"/>
              <a:gd name="connsiteX19" fmla="*/ 2490410 w 4455443"/>
              <a:gd name="connsiteY19" fmla="*/ 3681913 h 6355556"/>
              <a:gd name="connsiteX20" fmla="*/ 2396665 w 4455443"/>
              <a:gd name="connsiteY20" fmla="*/ 3346910 h 6355556"/>
              <a:gd name="connsiteX21" fmla="*/ 2498431 w 4455443"/>
              <a:gd name="connsiteY21" fmla="*/ 3121192 h 6355556"/>
              <a:gd name="connsiteX22" fmla="*/ 2447924 w 4455443"/>
              <a:gd name="connsiteY22" fmla="*/ 2994735 h 6355556"/>
              <a:gd name="connsiteX23" fmla="*/ 2480009 w 4455443"/>
              <a:gd name="connsiteY23" fmla="*/ 2857249 h 6355556"/>
              <a:gd name="connsiteX24" fmla="*/ 2442786 w 4455443"/>
              <a:gd name="connsiteY24" fmla="*/ 2652838 h 6355556"/>
              <a:gd name="connsiteX25" fmla="*/ 2529889 w 4455443"/>
              <a:gd name="connsiteY25" fmla="*/ 2755858 h 6355556"/>
              <a:gd name="connsiteX26" fmla="*/ 2599071 w 4455443"/>
              <a:gd name="connsiteY26" fmla="*/ 2595312 h 6355556"/>
              <a:gd name="connsiteX27" fmla="*/ 2509837 w 4455443"/>
              <a:gd name="connsiteY27" fmla="*/ 2406566 h 6355556"/>
              <a:gd name="connsiteX28" fmla="*/ 2577514 w 4455443"/>
              <a:gd name="connsiteY28" fmla="*/ 2226092 h 6355556"/>
              <a:gd name="connsiteX29" fmla="*/ 2481262 w 4455443"/>
              <a:gd name="connsiteY29" fmla="*/ 2153903 h 6355556"/>
              <a:gd name="connsiteX30" fmla="*/ 2534527 w 4455443"/>
              <a:gd name="connsiteY30" fmla="*/ 1874796 h 6355556"/>
              <a:gd name="connsiteX31" fmla="*/ 2592554 w 4455443"/>
              <a:gd name="connsiteY31" fmla="*/ 1616994 h 6355556"/>
              <a:gd name="connsiteX32" fmla="*/ 2803859 w 4455443"/>
              <a:gd name="connsiteY32" fmla="*/ 1564230 h 6355556"/>
              <a:gd name="connsiteX33" fmla="*/ 2984708 w 4455443"/>
              <a:gd name="connsiteY33" fmla="*/ 1437397 h 6355556"/>
              <a:gd name="connsiteX34" fmla="*/ 3297655 w 4455443"/>
              <a:gd name="connsiteY34" fmla="*/ 1564732 h 6355556"/>
              <a:gd name="connsiteX35" fmla="*/ 3251283 w 4455443"/>
              <a:gd name="connsiteY35" fmla="*/ 1335756 h 6355556"/>
              <a:gd name="connsiteX36" fmla="*/ 3622257 w 4455443"/>
              <a:gd name="connsiteY36" fmla="*/ 1366837 h 6355556"/>
              <a:gd name="connsiteX37" fmla="*/ 3843838 w 4455443"/>
              <a:gd name="connsiteY37" fmla="*/ 1272715 h 6355556"/>
              <a:gd name="connsiteX38" fmla="*/ 3807618 w 4455443"/>
              <a:gd name="connsiteY38" fmla="*/ 1169193 h 6355556"/>
              <a:gd name="connsiteX39" fmla="*/ 4151520 w 4455443"/>
              <a:gd name="connsiteY39" fmla="*/ 1109787 h 6355556"/>
              <a:gd name="connsiteX40" fmla="*/ 4455443 w 4455443"/>
              <a:gd name="connsiteY40" fmla="*/ 921043 h 6355556"/>
              <a:gd name="connsiteX41" fmla="*/ 4339765 w 4455443"/>
              <a:gd name="connsiteY41" fmla="*/ 833187 h 6355556"/>
              <a:gd name="connsiteX42" fmla="*/ 4190122 w 4455443"/>
              <a:gd name="connsiteY42" fmla="*/ 880184 h 6355556"/>
              <a:gd name="connsiteX43" fmla="*/ 3708483 w 4455443"/>
              <a:gd name="connsiteY43" fmla="*/ 1022935 h 6355556"/>
              <a:gd name="connsiteX44" fmla="*/ 3660357 w 4455443"/>
              <a:gd name="connsiteY44" fmla="*/ 974808 h 6355556"/>
              <a:gd name="connsiteX45" fmla="*/ 3665871 w 4455443"/>
              <a:gd name="connsiteY45" fmla="*/ 887955 h 6355556"/>
              <a:gd name="connsiteX46" fmla="*/ 3853990 w 4455443"/>
              <a:gd name="connsiteY46" fmla="*/ 849855 h 6355556"/>
              <a:gd name="connsiteX47" fmla="*/ 4009272 w 4455443"/>
              <a:gd name="connsiteY47" fmla="*/ 710113 h 6355556"/>
              <a:gd name="connsiteX48" fmla="*/ 3852862 w 4455443"/>
              <a:gd name="connsiteY48" fmla="*/ 601829 h 6355556"/>
              <a:gd name="connsiteX49" fmla="*/ 3852862 w 4455443"/>
              <a:gd name="connsiteY49" fmla="*/ 601829 h 6355556"/>
              <a:gd name="connsiteX50" fmla="*/ 3602705 w 4455443"/>
              <a:gd name="connsiteY50" fmla="*/ 534903 h 6355556"/>
              <a:gd name="connsiteX51" fmla="*/ 3674269 w 4455443"/>
              <a:gd name="connsiteY51" fmla="*/ 293394 h 6355556"/>
              <a:gd name="connsiteX52" fmla="*/ 3432509 w 4455443"/>
              <a:gd name="connsiteY52" fmla="*/ 347412 h 6355556"/>
              <a:gd name="connsiteX53" fmla="*/ 3308809 w 4455443"/>
              <a:gd name="connsiteY53" fmla="*/ 218073 h 6355556"/>
              <a:gd name="connsiteX54" fmla="*/ 3142999 w 4455443"/>
              <a:gd name="connsiteY54" fmla="*/ 421356 h 6355556"/>
              <a:gd name="connsiteX55" fmla="*/ 2926430 w 4455443"/>
              <a:gd name="connsiteY55" fmla="*/ 264945 h 6355556"/>
              <a:gd name="connsiteX56" fmla="*/ 2794083 w 4455443"/>
              <a:gd name="connsiteY56" fmla="*/ 120566 h 6355556"/>
              <a:gd name="connsiteX57" fmla="*/ 2577514 w 4455443"/>
              <a:gd name="connsiteY57" fmla="*/ 301040 h 6355556"/>
              <a:gd name="connsiteX58" fmla="*/ 2445167 w 4455443"/>
              <a:gd name="connsiteY58" fmla="*/ 96503 h 6355556"/>
              <a:gd name="connsiteX59" fmla="*/ 2276725 w 4455443"/>
              <a:gd name="connsiteY59" fmla="*/ 192756 h 6355556"/>
              <a:gd name="connsiteX60" fmla="*/ 2180472 w 4455443"/>
              <a:gd name="connsiteY60" fmla="*/ 325103 h 6355556"/>
              <a:gd name="connsiteX61" fmla="*/ 2129714 w 4455443"/>
              <a:gd name="connsiteY61" fmla="*/ 96377 h 6355556"/>
              <a:gd name="connsiteX62" fmla="*/ 1939841 w 4455443"/>
              <a:gd name="connsiteY62" fmla="*/ 144629 h 6355556"/>
              <a:gd name="connsiteX63" fmla="*/ 1935078 w 4455443"/>
              <a:gd name="connsiteY63" fmla="*/ 149392 h 6355556"/>
              <a:gd name="connsiteX64" fmla="*/ 1760871 w 4455443"/>
              <a:gd name="connsiteY64" fmla="*/ 90237 h 6355556"/>
              <a:gd name="connsiteX65" fmla="*/ 1739189 w 4455443"/>
              <a:gd name="connsiteY65" fmla="*/ 216944 h 6355556"/>
              <a:gd name="connsiteX66" fmla="*/ 1535655 w 4455443"/>
              <a:gd name="connsiteY66" fmla="*/ 123448 h 6355556"/>
              <a:gd name="connsiteX67" fmla="*/ 1410451 w 4455443"/>
              <a:gd name="connsiteY67" fmla="*/ 204787 h 6355556"/>
              <a:gd name="connsiteX68" fmla="*/ 1202655 w 4455443"/>
              <a:gd name="connsiteY68" fmla="*/ 107031 h 6355556"/>
              <a:gd name="connsiteX69" fmla="*/ 1056021 w 4455443"/>
              <a:gd name="connsiteY69" fmla="*/ 271212 h 6355556"/>
              <a:gd name="connsiteX70" fmla="*/ 977314 w 4455443"/>
              <a:gd name="connsiteY70" fmla="*/ 84471 h 6355556"/>
              <a:gd name="connsiteX71" fmla="*/ 952123 w 4455443"/>
              <a:gd name="connsiteY71" fmla="*/ 0 h 6355556"/>
              <a:gd name="connsiteX72" fmla="*/ 775284 w 4455443"/>
              <a:gd name="connsiteY72" fmla="*/ 156284 h 6355556"/>
              <a:gd name="connsiteX73" fmla="*/ 621757 w 4455443"/>
              <a:gd name="connsiteY73" fmla="*/ 93746 h 6355556"/>
              <a:gd name="connsiteX74" fmla="*/ 419476 w 4455443"/>
              <a:gd name="connsiteY74" fmla="*/ 349292 h 6355556"/>
              <a:gd name="connsiteX75" fmla="*/ 320215 w 4455443"/>
              <a:gd name="connsiteY75" fmla="*/ 392654 h 6355556"/>
              <a:gd name="connsiteX76" fmla="*/ 304549 w 4455443"/>
              <a:gd name="connsiteY76" fmla="*/ 514726 h 6355556"/>
              <a:gd name="connsiteX77" fmla="*/ 0 w 4455443"/>
              <a:gd name="connsiteY77" fmla="*/ 663617 h 6355556"/>
              <a:gd name="connsiteX78" fmla="*/ 419977 w 4455443"/>
              <a:gd name="connsiteY78" fmla="*/ 955006 h 6355556"/>
              <a:gd name="connsiteX79" fmla="*/ 147386 w 4455443"/>
              <a:gd name="connsiteY79" fmla="*/ 1113673 h 6355556"/>
              <a:gd name="connsiteX80" fmla="*/ 216818 w 4455443"/>
              <a:gd name="connsiteY80" fmla="*/ 1272840 h 6355556"/>
              <a:gd name="connsiteX81" fmla="*/ 94497 w 4455443"/>
              <a:gd name="connsiteY81" fmla="*/ 1294772 h 6355556"/>
              <a:gd name="connsiteX82" fmla="*/ 389271 w 4455443"/>
              <a:gd name="connsiteY82" fmla="*/ 1511842 h 6355556"/>
              <a:gd name="connsiteX83" fmla="*/ 676525 w 4455443"/>
              <a:gd name="connsiteY83" fmla="*/ 1588419 h 6355556"/>
              <a:gd name="connsiteX84" fmla="*/ 676525 w 4455443"/>
              <a:gd name="connsiteY84" fmla="*/ 1684671 h 6355556"/>
              <a:gd name="connsiteX85" fmla="*/ 965283 w 4455443"/>
              <a:gd name="connsiteY85" fmla="*/ 1648577 h 6355556"/>
              <a:gd name="connsiteX86" fmla="*/ 1217946 w 4455443"/>
              <a:gd name="connsiteY86" fmla="*/ 1937335 h 6355556"/>
              <a:gd name="connsiteX87" fmla="*/ 1410451 w 4455443"/>
              <a:gd name="connsiteY87" fmla="*/ 1756861 h 6355556"/>
              <a:gd name="connsiteX88" fmla="*/ 1441909 w 4455443"/>
              <a:gd name="connsiteY88" fmla="*/ 2115051 h 6355556"/>
              <a:gd name="connsiteX89" fmla="*/ 1698207 w 4455443"/>
              <a:gd name="connsiteY89" fmla="*/ 1995111 h 6355556"/>
              <a:gd name="connsiteX90" fmla="*/ 1446546 w 4455443"/>
              <a:gd name="connsiteY90" fmla="*/ 2587040 h 6355556"/>
              <a:gd name="connsiteX91" fmla="*/ 1559968 w 4455443"/>
              <a:gd name="connsiteY91" fmla="*/ 2721268 h 6355556"/>
              <a:gd name="connsiteX92" fmla="*/ 1377490 w 4455443"/>
              <a:gd name="connsiteY92" fmla="*/ 3166812 h 6355556"/>
              <a:gd name="connsiteX93" fmla="*/ 1462964 w 4455443"/>
              <a:gd name="connsiteY93" fmla="*/ 3269455 h 6355556"/>
              <a:gd name="connsiteX94" fmla="*/ 1577514 w 4455443"/>
              <a:gd name="connsiteY94" fmla="*/ 3140367 h 6355556"/>
              <a:gd name="connsiteX95" fmla="*/ 1602957 w 4455443"/>
              <a:gd name="connsiteY95" fmla="*/ 3405187 h 6355556"/>
              <a:gd name="connsiteX96" fmla="*/ 1675647 w 4455443"/>
              <a:gd name="connsiteY96" fmla="*/ 3578893 h 6355556"/>
              <a:gd name="connsiteX97" fmla="*/ 1554830 w 4455443"/>
              <a:gd name="connsiteY97" fmla="*/ 3898482 h 6355556"/>
              <a:gd name="connsiteX98" fmla="*/ 1665871 w 4455443"/>
              <a:gd name="connsiteY98" fmla="*/ 4057273 h 6355556"/>
              <a:gd name="connsiteX99" fmla="*/ 1663114 w 4455443"/>
              <a:gd name="connsiteY99" fmla="*/ 4295524 h 6355556"/>
              <a:gd name="connsiteX100" fmla="*/ 1627145 w 4455443"/>
              <a:gd name="connsiteY100" fmla="*/ 4636544 h 6355556"/>
              <a:gd name="connsiteX101" fmla="*/ 1721142 w 4455443"/>
              <a:gd name="connsiteY101" fmla="*/ 4778667 h 6355556"/>
              <a:gd name="connsiteX102" fmla="*/ 1699209 w 4455443"/>
              <a:gd name="connsiteY102" fmla="*/ 5125703 h 6355556"/>
              <a:gd name="connsiteX103" fmla="*/ 1784684 w 4455443"/>
              <a:gd name="connsiteY103" fmla="*/ 5231355 h 6355556"/>
              <a:gd name="connsiteX104" fmla="*/ 1838951 w 4455443"/>
              <a:gd name="connsiteY104" fmla="*/ 5373227 h 6355556"/>
              <a:gd name="connsiteX105" fmla="*/ 1805488 w 4455443"/>
              <a:gd name="connsiteY105" fmla="*/ 5673265 h 6355556"/>
              <a:gd name="connsiteX106" fmla="*/ 1853740 w 4455443"/>
              <a:gd name="connsiteY106" fmla="*/ 5695699 h 6355556"/>
              <a:gd name="connsiteX107" fmla="*/ 1843588 w 4455443"/>
              <a:gd name="connsiteY107" fmla="*/ 5823535 h 6355556"/>
              <a:gd name="connsiteX108" fmla="*/ 1795462 w 4455443"/>
              <a:gd name="connsiteY108" fmla="*/ 6028071 h 6355556"/>
              <a:gd name="connsiteX109" fmla="*/ 1793331 w 4455443"/>
              <a:gd name="connsiteY109" fmla="*/ 6122444 h 6355556"/>
              <a:gd name="connsiteX110" fmla="*/ 1770897 w 4455443"/>
              <a:gd name="connsiteY110" fmla="*/ 6201778 h 6355556"/>
              <a:gd name="connsiteX111" fmla="*/ 1831557 w 4455443"/>
              <a:gd name="connsiteY111" fmla="*/ 6355556 h 6355556"/>
              <a:gd name="connsiteX0" fmla="*/ 1831557 w 4455443"/>
              <a:gd name="connsiteY0" fmla="*/ 6355556 h 6355556"/>
              <a:gd name="connsiteX1" fmla="*/ 2240379 w 4455443"/>
              <a:gd name="connsiteY1" fmla="*/ 6350669 h 6355556"/>
              <a:gd name="connsiteX2" fmla="*/ 2196640 w 4455443"/>
              <a:gd name="connsiteY2" fmla="*/ 6248149 h 6355556"/>
              <a:gd name="connsiteX3" fmla="*/ 2232359 w 4455443"/>
              <a:gd name="connsiteY3" fmla="*/ 6152899 h 6355556"/>
              <a:gd name="connsiteX4" fmla="*/ 2204535 w 4455443"/>
              <a:gd name="connsiteY4" fmla="*/ 6040103 h 6355556"/>
              <a:gd name="connsiteX5" fmla="*/ 2261811 w 4455443"/>
              <a:gd name="connsiteY5" fmla="*/ 5987339 h 6355556"/>
              <a:gd name="connsiteX6" fmla="*/ 2234740 w 4455443"/>
              <a:gd name="connsiteY6" fmla="*/ 5748087 h 6355556"/>
              <a:gd name="connsiteX7" fmla="*/ 2274469 w 4455443"/>
              <a:gd name="connsiteY7" fmla="*/ 5628021 h 6355556"/>
              <a:gd name="connsiteX8" fmla="*/ 2244265 w 4455443"/>
              <a:gd name="connsiteY8" fmla="*/ 5421855 h 6355556"/>
              <a:gd name="connsiteX9" fmla="*/ 2247022 w 4455443"/>
              <a:gd name="connsiteY9" fmla="*/ 5176963 h 6355556"/>
              <a:gd name="connsiteX10" fmla="*/ 2332371 w 4455443"/>
              <a:gd name="connsiteY10" fmla="*/ 5132220 h 6355556"/>
              <a:gd name="connsiteX11" fmla="*/ 2312944 w 4455443"/>
              <a:gd name="connsiteY11" fmla="*/ 4973804 h 6355556"/>
              <a:gd name="connsiteX12" fmla="*/ 2252160 w 4455443"/>
              <a:gd name="connsiteY12" fmla="*/ 4942473 h 6355556"/>
              <a:gd name="connsiteX13" fmla="*/ 2276725 w 4455443"/>
              <a:gd name="connsiteY13" fmla="*/ 4800850 h 6355556"/>
              <a:gd name="connsiteX14" fmla="*/ 2462588 w 4455443"/>
              <a:gd name="connsiteY14" fmla="*/ 4595687 h 6355556"/>
              <a:gd name="connsiteX15" fmla="*/ 2337007 w 4455443"/>
              <a:gd name="connsiteY15" fmla="*/ 4448300 h 6355556"/>
              <a:gd name="connsiteX16" fmla="*/ 2287127 w 4455443"/>
              <a:gd name="connsiteY16" fmla="*/ 4164555 h 6355556"/>
              <a:gd name="connsiteX17" fmla="*/ 2310814 w 4455443"/>
              <a:gd name="connsiteY17" fmla="*/ 3785435 h 6355556"/>
              <a:gd name="connsiteX18" fmla="*/ 2413334 w 4455443"/>
              <a:gd name="connsiteY18" fmla="*/ 3795462 h 6355556"/>
              <a:gd name="connsiteX19" fmla="*/ 2490410 w 4455443"/>
              <a:gd name="connsiteY19" fmla="*/ 3681913 h 6355556"/>
              <a:gd name="connsiteX20" fmla="*/ 2396665 w 4455443"/>
              <a:gd name="connsiteY20" fmla="*/ 3346910 h 6355556"/>
              <a:gd name="connsiteX21" fmla="*/ 2498431 w 4455443"/>
              <a:gd name="connsiteY21" fmla="*/ 3121192 h 6355556"/>
              <a:gd name="connsiteX22" fmla="*/ 2447924 w 4455443"/>
              <a:gd name="connsiteY22" fmla="*/ 2994735 h 6355556"/>
              <a:gd name="connsiteX23" fmla="*/ 2480009 w 4455443"/>
              <a:gd name="connsiteY23" fmla="*/ 2857249 h 6355556"/>
              <a:gd name="connsiteX24" fmla="*/ 2442786 w 4455443"/>
              <a:gd name="connsiteY24" fmla="*/ 2652838 h 6355556"/>
              <a:gd name="connsiteX25" fmla="*/ 2529889 w 4455443"/>
              <a:gd name="connsiteY25" fmla="*/ 2755858 h 6355556"/>
              <a:gd name="connsiteX26" fmla="*/ 2599071 w 4455443"/>
              <a:gd name="connsiteY26" fmla="*/ 2595312 h 6355556"/>
              <a:gd name="connsiteX27" fmla="*/ 2509837 w 4455443"/>
              <a:gd name="connsiteY27" fmla="*/ 2406566 h 6355556"/>
              <a:gd name="connsiteX28" fmla="*/ 2577514 w 4455443"/>
              <a:gd name="connsiteY28" fmla="*/ 2226092 h 6355556"/>
              <a:gd name="connsiteX29" fmla="*/ 2481262 w 4455443"/>
              <a:gd name="connsiteY29" fmla="*/ 2153903 h 6355556"/>
              <a:gd name="connsiteX30" fmla="*/ 2534527 w 4455443"/>
              <a:gd name="connsiteY30" fmla="*/ 1874796 h 6355556"/>
              <a:gd name="connsiteX31" fmla="*/ 2592554 w 4455443"/>
              <a:gd name="connsiteY31" fmla="*/ 1616994 h 6355556"/>
              <a:gd name="connsiteX32" fmla="*/ 2803859 w 4455443"/>
              <a:gd name="connsiteY32" fmla="*/ 1564230 h 6355556"/>
              <a:gd name="connsiteX33" fmla="*/ 2984708 w 4455443"/>
              <a:gd name="connsiteY33" fmla="*/ 1437397 h 6355556"/>
              <a:gd name="connsiteX34" fmla="*/ 3297655 w 4455443"/>
              <a:gd name="connsiteY34" fmla="*/ 1564732 h 6355556"/>
              <a:gd name="connsiteX35" fmla="*/ 3251283 w 4455443"/>
              <a:gd name="connsiteY35" fmla="*/ 1335756 h 6355556"/>
              <a:gd name="connsiteX36" fmla="*/ 3622257 w 4455443"/>
              <a:gd name="connsiteY36" fmla="*/ 1366837 h 6355556"/>
              <a:gd name="connsiteX37" fmla="*/ 3843838 w 4455443"/>
              <a:gd name="connsiteY37" fmla="*/ 1272715 h 6355556"/>
              <a:gd name="connsiteX38" fmla="*/ 3807618 w 4455443"/>
              <a:gd name="connsiteY38" fmla="*/ 1169193 h 6355556"/>
              <a:gd name="connsiteX39" fmla="*/ 4151520 w 4455443"/>
              <a:gd name="connsiteY39" fmla="*/ 1109787 h 6355556"/>
              <a:gd name="connsiteX40" fmla="*/ 4455443 w 4455443"/>
              <a:gd name="connsiteY40" fmla="*/ 921043 h 6355556"/>
              <a:gd name="connsiteX41" fmla="*/ 4339765 w 4455443"/>
              <a:gd name="connsiteY41" fmla="*/ 833187 h 6355556"/>
              <a:gd name="connsiteX42" fmla="*/ 4190122 w 4455443"/>
              <a:gd name="connsiteY42" fmla="*/ 880184 h 6355556"/>
              <a:gd name="connsiteX43" fmla="*/ 3708483 w 4455443"/>
              <a:gd name="connsiteY43" fmla="*/ 1022935 h 6355556"/>
              <a:gd name="connsiteX44" fmla="*/ 3660357 w 4455443"/>
              <a:gd name="connsiteY44" fmla="*/ 974808 h 6355556"/>
              <a:gd name="connsiteX45" fmla="*/ 3665871 w 4455443"/>
              <a:gd name="connsiteY45" fmla="*/ 887955 h 6355556"/>
              <a:gd name="connsiteX46" fmla="*/ 3853990 w 4455443"/>
              <a:gd name="connsiteY46" fmla="*/ 849855 h 6355556"/>
              <a:gd name="connsiteX47" fmla="*/ 4009272 w 4455443"/>
              <a:gd name="connsiteY47" fmla="*/ 710113 h 6355556"/>
              <a:gd name="connsiteX48" fmla="*/ 3852862 w 4455443"/>
              <a:gd name="connsiteY48" fmla="*/ 601829 h 6355556"/>
              <a:gd name="connsiteX49" fmla="*/ 3852862 w 4455443"/>
              <a:gd name="connsiteY49" fmla="*/ 601829 h 6355556"/>
              <a:gd name="connsiteX50" fmla="*/ 3602705 w 4455443"/>
              <a:gd name="connsiteY50" fmla="*/ 534903 h 6355556"/>
              <a:gd name="connsiteX51" fmla="*/ 3674269 w 4455443"/>
              <a:gd name="connsiteY51" fmla="*/ 293394 h 6355556"/>
              <a:gd name="connsiteX52" fmla="*/ 3432509 w 4455443"/>
              <a:gd name="connsiteY52" fmla="*/ 347412 h 6355556"/>
              <a:gd name="connsiteX53" fmla="*/ 3308809 w 4455443"/>
              <a:gd name="connsiteY53" fmla="*/ 218073 h 6355556"/>
              <a:gd name="connsiteX54" fmla="*/ 3142999 w 4455443"/>
              <a:gd name="connsiteY54" fmla="*/ 421356 h 6355556"/>
              <a:gd name="connsiteX55" fmla="*/ 2926430 w 4455443"/>
              <a:gd name="connsiteY55" fmla="*/ 264945 h 6355556"/>
              <a:gd name="connsiteX56" fmla="*/ 2794083 w 4455443"/>
              <a:gd name="connsiteY56" fmla="*/ 120566 h 6355556"/>
              <a:gd name="connsiteX57" fmla="*/ 2577514 w 4455443"/>
              <a:gd name="connsiteY57" fmla="*/ 301040 h 6355556"/>
              <a:gd name="connsiteX58" fmla="*/ 2445167 w 4455443"/>
              <a:gd name="connsiteY58" fmla="*/ 96503 h 6355556"/>
              <a:gd name="connsiteX59" fmla="*/ 2276725 w 4455443"/>
              <a:gd name="connsiteY59" fmla="*/ 192756 h 6355556"/>
              <a:gd name="connsiteX60" fmla="*/ 2180472 w 4455443"/>
              <a:gd name="connsiteY60" fmla="*/ 325103 h 6355556"/>
              <a:gd name="connsiteX61" fmla="*/ 2129714 w 4455443"/>
              <a:gd name="connsiteY61" fmla="*/ 96377 h 6355556"/>
              <a:gd name="connsiteX62" fmla="*/ 1939841 w 4455443"/>
              <a:gd name="connsiteY62" fmla="*/ 144629 h 6355556"/>
              <a:gd name="connsiteX63" fmla="*/ 1935078 w 4455443"/>
              <a:gd name="connsiteY63" fmla="*/ 149392 h 6355556"/>
              <a:gd name="connsiteX64" fmla="*/ 1760871 w 4455443"/>
              <a:gd name="connsiteY64" fmla="*/ 90237 h 6355556"/>
              <a:gd name="connsiteX65" fmla="*/ 1739189 w 4455443"/>
              <a:gd name="connsiteY65" fmla="*/ 216944 h 6355556"/>
              <a:gd name="connsiteX66" fmla="*/ 1535655 w 4455443"/>
              <a:gd name="connsiteY66" fmla="*/ 123448 h 6355556"/>
              <a:gd name="connsiteX67" fmla="*/ 1410451 w 4455443"/>
              <a:gd name="connsiteY67" fmla="*/ 204787 h 6355556"/>
              <a:gd name="connsiteX68" fmla="*/ 1202655 w 4455443"/>
              <a:gd name="connsiteY68" fmla="*/ 107031 h 6355556"/>
              <a:gd name="connsiteX69" fmla="*/ 1056021 w 4455443"/>
              <a:gd name="connsiteY69" fmla="*/ 271212 h 6355556"/>
              <a:gd name="connsiteX70" fmla="*/ 977314 w 4455443"/>
              <a:gd name="connsiteY70" fmla="*/ 84471 h 6355556"/>
              <a:gd name="connsiteX71" fmla="*/ 952123 w 4455443"/>
              <a:gd name="connsiteY71" fmla="*/ 0 h 6355556"/>
              <a:gd name="connsiteX72" fmla="*/ 775284 w 4455443"/>
              <a:gd name="connsiteY72" fmla="*/ 156284 h 6355556"/>
              <a:gd name="connsiteX73" fmla="*/ 621757 w 4455443"/>
              <a:gd name="connsiteY73" fmla="*/ 93746 h 6355556"/>
              <a:gd name="connsiteX74" fmla="*/ 419476 w 4455443"/>
              <a:gd name="connsiteY74" fmla="*/ 349292 h 6355556"/>
              <a:gd name="connsiteX75" fmla="*/ 320215 w 4455443"/>
              <a:gd name="connsiteY75" fmla="*/ 392654 h 6355556"/>
              <a:gd name="connsiteX76" fmla="*/ 304549 w 4455443"/>
              <a:gd name="connsiteY76" fmla="*/ 514726 h 6355556"/>
              <a:gd name="connsiteX77" fmla="*/ 0 w 4455443"/>
              <a:gd name="connsiteY77" fmla="*/ 663617 h 6355556"/>
              <a:gd name="connsiteX78" fmla="*/ 419977 w 4455443"/>
              <a:gd name="connsiteY78" fmla="*/ 955006 h 6355556"/>
              <a:gd name="connsiteX79" fmla="*/ 147386 w 4455443"/>
              <a:gd name="connsiteY79" fmla="*/ 1113673 h 6355556"/>
              <a:gd name="connsiteX80" fmla="*/ 216818 w 4455443"/>
              <a:gd name="connsiteY80" fmla="*/ 1272840 h 6355556"/>
              <a:gd name="connsiteX81" fmla="*/ 94497 w 4455443"/>
              <a:gd name="connsiteY81" fmla="*/ 1294772 h 6355556"/>
              <a:gd name="connsiteX82" fmla="*/ 389271 w 4455443"/>
              <a:gd name="connsiteY82" fmla="*/ 1511842 h 6355556"/>
              <a:gd name="connsiteX83" fmla="*/ 616994 w 4455443"/>
              <a:gd name="connsiteY83" fmla="*/ 1557462 h 6355556"/>
              <a:gd name="connsiteX84" fmla="*/ 676525 w 4455443"/>
              <a:gd name="connsiteY84" fmla="*/ 1684671 h 6355556"/>
              <a:gd name="connsiteX85" fmla="*/ 965283 w 4455443"/>
              <a:gd name="connsiteY85" fmla="*/ 1648577 h 6355556"/>
              <a:gd name="connsiteX86" fmla="*/ 1217946 w 4455443"/>
              <a:gd name="connsiteY86" fmla="*/ 1937335 h 6355556"/>
              <a:gd name="connsiteX87" fmla="*/ 1410451 w 4455443"/>
              <a:gd name="connsiteY87" fmla="*/ 1756861 h 6355556"/>
              <a:gd name="connsiteX88" fmla="*/ 1441909 w 4455443"/>
              <a:gd name="connsiteY88" fmla="*/ 2115051 h 6355556"/>
              <a:gd name="connsiteX89" fmla="*/ 1698207 w 4455443"/>
              <a:gd name="connsiteY89" fmla="*/ 1995111 h 6355556"/>
              <a:gd name="connsiteX90" fmla="*/ 1446546 w 4455443"/>
              <a:gd name="connsiteY90" fmla="*/ 2587040 h 6355556"/>
              <a:gd name="connsiteX91" fmla="*/ 1559968 w 4455443"/>
              <a:gd name="connsiteY91" fmla="*/ 2721268 h 6355556"/>
              <a:gd name="connsiteX92" fmla="*/ 1377490 w 4455443"/>
              <a:gd name="connsiteY92" fmla="*/ 3166812 h 6355556"/>
              <a:gd name="connsiteX93" fmla="*/ 1462964 w 4455443"/>
              <a:gd name="connsiteY93" fmla="*/ 3269455 h 6355556"/>
              <a:gd name="connsiteX94" fmla="*/ 1577514 w 4455443"/>
              <a:gd name="connsiteY94" fmla="*/ 3140367 h 6355556"/>
              <a:gd name="connsiteX95" fmla="*/ 1602957 w 4455443"/>
              <a:gd name="connsiteY95" fmla="*/ 3405187 h 6355556"/>
              <a:gd name="connsiteX96" fmla="*/ 1675647 w 4455443"/>
              <a:gd name="connsiteY96" fmla="*/ 3578893 h 6355556"/>
              <a:gd name="connsiteX97" fmla="*/ 1554830 w 4455443"/>
              <a:gd name="connsiteY97" fmla="*/ 3898482 h 6355556"/>
              <a:gd name="connsiteX98" fmla="*/ 1665871 w 4455443"/>
              <a:gd name="connsiteY98" fmla="*/ 4057273 h 6355556"/>
              <a:gd name="connsiteX99" fmla="*/ 1663114 w 4455443"/>
              <a:gd name="connsiteY99" fmla="*/ 4295524 h 6355556"/>
              <a:gd name="connsiteX100" fmla="*/ 1627145 w 4455443"/>
              <a:gd name="connsiteY100" fmla="*/ 4636544 h 6355556"/>
              <a:gd name="connsiteX101" fmla="*/ 1721142 w 4455443"/>
              <a:gd name="connsiteY101" fmla="*/ 4778667 h 6355556"/>
              <a:gd name="connsiteX102" fmla="*/ 1699209 w 4455443"/>
              <a:gd name="connsiteY102" fmla="*/ 5125703 h 6355556"/>
              <a:gd name="connsiteX103" fmla="*/ 1784684 w 4455443"/>
              <a:gd name="connsiteY103" fmla="*/ 5231355 h 6355556"/>
              <a:gd name="connsiteX104" fmla="*/ 1838951 w 4455443"/>
              <a:gd name="connsiteY104" fmla="*/ 5373227 h 6355556"/>
              <a:gd name="connsiteX105" fmla="*/ 1805488 w 4455443"/>
              <a:gd name="connsiteY105" fmla="*/ 5673265 h 6355556"/>
              <a:gd name="connsiteX106" fmla="*/ 1853740 w 4455443"/>
              <a:gd name="connsiteY106" fmla="*/ 5695699 h 6355556"/>
              <a:gd name="connsiteX107" fmla="*/ 1843588 w 4455443"/>
              <a:gd name="connsiteY107" fmla="*/ 5823535 h 6355556"/>
              <a:gd name="connsiteX108" fmla="*/ 1795462 w 4455443"/>
              <a:gd name="connsiteY108" fmla="*/ 6028071 h 6355556"/>
              <a:gd name="connsiteX109" fmla="*/ 1793331 w 4455443"/>
              <a:gd name="connsiteY109" fmla="*/ 6122444 h 6355556"/>
              <a:gd name="connsiteX110" fmla="*/ 1770897 w 4455443"/>
              <a:gd name="connsiteY110" fmla="*/ 6201778 h 6355556"/>
              <a:gd name="connsiteX111" fmla="*/ 1831557 w 4455443"/>
              <a:gd name="connsiteY111" fmla="*/ 6355556 h 6355556"/>
              <a:gd name="connsiteX0" fmla="*/ 1831557 w 4455443"/>
              <a:gd name="connsiteY0" fmla="*/ 6355556 h 6355556"/>
              <a:gd name="connsiteX1" fmla="*/ 2240379 w 4455443"/>
              <a:gd name="connsiteY1" fmla="*/ 6350669 h 6355556"/>
              <a:gd name="connsiteX2" fmla="*/ 2196640 w 4455443"/>
              <a:gd name="connsiteY2" fmla="*/ 6248149 h 6355556"/>
              <a:gd name="connsiteX3" fmla="*/ 2232359 w 4455443"/>
              <a:gd name="connsiteY3" fmla="*/ 6152899 h 6355556"/>
              <a:gd name="connsiteX4" fmla="*/ 2204535 w 4455443"/>
              <a:gd name="connsiteY4" fmla="*/ 6040103 h 6355556"/>
              <a:gd name="connsiteX5" fmla="*/ 2261811 w 4455443"/>
              <a:gd name="connsiteY5" fmla="*/ 5987339 h 6355556"/>
              <a:gd name="connsiteX6" fmla="*/ 2234740 w 4455443"/>
              <a:gd name="connsiteY6" fmla="*/ 5748087 h 6355556"/>
              <a:gd name="connsiteX7" fmla="*/ 2274469 w 4455443"/>
              <a:gd name="connsiteY7" fmla="*/ 5628021 h 6355556"/>
              <a:gd name="connsiteX8" fmla="*/ 2244265 w 4455443"/>
              <a:gd name="connsiteY8" fmla="*/ 5421855 h 6355556"/>
              <a:gd name="connsiteX9" fmla="*/ 2247022 w 4455443"/>
              <a:gd name="connsiteY9" fmla="*/ 5176963 h 6355556"/>
              <a:gd name="connsiteX10" fmla="*/ 2332371 w 4455443"/>
              <a:gd name="connsiteY10" fmla="*/ 5132220 h 6355556"/>
              <a:gd name="connsiteX11" fmla="*/ 2312944 w 4455443"/>
              <a:gd name="connsiteY11" fmla="*/ 4973804 h 6355556"/>
              <a:gd name="connsiteX12" fmla="*/ 2252160 w 4455443"/>
              <a:gd name="connsiteY12" fmla="*/ 4942473 h 6355556"/>
              <a:gd name="connsiteX13" fmla="*/ 2276725 w 4455443"/>
              <a:gd name="connsiteY13" fmla="*/ 4800850 h 6355556"/>
              <a:gd name="connsiteX14" fmla="*/ 2462588 w 4455443"/>
              <a:gd name="connsiteY14" fmla="*/ 4595687 h 6355556"/>
              <a:gd name="connsiteX15" fmla="*/ 2337007 w 4455443"/>
              <a:gd name="connsiteY15" fmla="*/ 4448300 h 6355556"/>
              <a:gd name="connsiteX16" fmla="*/ 2287127 w 4455443"/>
              <a:gd name="connsiteY16" fmla="*/ 4164555 h 6355556"/>
              <a:gd name="connsiteX17" fmla="*/ 2310814 w 4455443"/>
              <a:gd name="connsiteY17" fmla="*/ 3785435 h 6355556"/>
              <a:gd name="connsiteX18" fmla="*/ 2413334 w 4455443"/>
              <a:gd name="connsiteY18" fmla="*/ 3795462 h 6355556"/>
              <a:gd name="connsiteX19" fmla="*/ 2490410 w 4455443"/>
              <a:gd name="connsiteY19" fmla="*/ 3681913 h 6355556"/>
              <a:gd name="connsiteX20" fmla="*/ 2396665 w 4455443"/>
              <a:gd name="connsiteY20" fmla="*/ 3346910 h 6355556"/>
              <a:gd name="connsiteX21" fmla="*/ 2498431 w 4455443"/>
              <a:gd name="connsiteY21" fmla="*/ 3121192 h 6355556"/>
              <a:gd name="connsiteX22" fmla="*/ 2447924 w 4455443"/>
              <a:gd name="connsiteY22" fmla="*/ 2994735 h 6355556"/>
              <a:gd name="connsiteX23" fmla="*/ 2480009 w 4455443"/>
              <a:gd name="connsiteY23" fmla="*/ 2857249 h 6355556"/>
              <a:gd name="connsiteX24" fmla="*/ 2442786 w 4455443"/>
              <a:gd name="connsiteY24" fmla="*/ 2652838 h 6355556"/>
              <a:gd name="connsiteX25" fmla="*/ 2529889 w 4455443"/>
              <a:gd name="connsiteY25" fmla="*/ 2755858 h 6355556"/>
              <a:gd name="connsiteX26" fmla="*/ 2599071 w 4455443"/>
              <a:gd name="connsiteY26" fmla="*/ 2595312 h 6355556"/>
              <a:gd name="connsiteX27" fmla="*/ 2509837 w 4455443"/>
              <a:gd name="connsiteY27" fmla="*/ 2406566 h 6355556"/>
              <a:gd name="connsiteX28" fmla="*/ 2577514 w 4455443"/>
              <a:gd name="connsiteY28" fmla="*/ 2226092 h 6355556"/>
              <a:gd name="connsiteX29" fmla="*/ 2481262 w 4455443"/>
              <a:gd name="connsiteY29" fmla="*/ 2153903 h 6355556"/>
              <a:gd name="connsiteX30" fmla="*/ 2534527 w 4455443"/>
              <a:gd name="connsiteY30" fmla="*/ 1874796 h 6355556"/>
              <a:gd name="connsiteX31" fmla="*/ 2592554 w 4455443"/>
              <a:gd name="connsiteY31" fmla="*/ 1616994 h 6355556"/>
              <a:gd name="connsiteX32" fmla="*/ 2803859 w 4455443"/>
              <a:gd name="connsiteY32" fmla="*/ 1564230 h 6355556"/>
              <a:gd name="connsiteX33" fmla="*/ 2984708 w 4455443"/>
              <a:gd name="connsiteY33" fmla="*/ 1437397 h 6355556"/>
              <a:gd name="connsiteX34" fmla="*/ 3297655 w 4455443"/>
              <a:gd name="connsiteY34" fmla="*/ 1564732 h 6355556"/>
              <a:gd name="connsiteX35" fmla="*/ 3251283 w 4455443"/>
              <a:gd name="connsiteY35" fmla="*/ 1335756 h 6355556"/>
              <a:gd name="connsiteX36" fmla="*/ 3622257 w 4455443"/>
              <a:gd name="connsiteY36" fmla="*/ 1366837 h 6355556"/>
              <a:gd name="connsiteX37" fmla="*/ 3843838 w 4455443"/>
              <a:gd name="connsiteY37" fmla="*/ 1272715 h 6355556"/>
              <a:gd name="connsiteX38" fmla="*/ 3807618 w 4455443"/>
              <a:gd name="connsiteY38" fmla="*/ 1169193 h 6355556"/>
              <a:gd name="connsiteX39" fmla="*/ 4151520 w 4455443"/>
              <a:gd name="connsiteY39" fmla="*/ 1109787 h 6355556"/>
              <a:gd name="connsiteX40" fmla="*/ 4455443 w 4455443"/>
              <a:gd name="connsiteY40" fmla="*/ 921043 h 6355556"/>
              <a:gd name="connsiteX41" fmla="*/ 4339765 w 4455443"/>
              <a:gd name="connsiteY41" fmla="*/ 833187 h 6355556"/>
              <a:gd name="connsiteX42" fmla="*/ 4190122 w 4455443"/>
              <a:gd name="connsiteY42" fmla="*/ 880184 h 6355556"/>
              <a:gd name="connsiteX43" fmla="*/ 3708483 w 4455443"/>
              <a:gd name="connsiteY43" fmla="*/ 1022935 h 6355556"/>
              <a:gd name="connsiteX44" fmla="*/ 3660357 w 4455443"/>
              <a:gd name="connsiteY44" fmla="*/ 974808 h 6355556"/>
              <a:gd name="connsiteX45" fmla="*/ 3665871 w 4455443"/>
              <a:gd name="connsiteY45" fmla="*/ 887955 h 6355556"/>
              <a:gd name="connsiteX46" fmla="*/ 3853990 w 4455443"/>
              <a:gd name="connsiteY46" fmla="*/ 849855 h 6355556"/>
              <a:gd name="connsiteX47" fmla="*/ 4009272 w 4455443"/>
              <a:gd name="connsiteY47" fmla="*/ 710113 h 6355556"/>
              <a:gd name="connsiteX48" fmla="*/ 3852862 w 4455443"/>
              <a:gd name="connsiteY48" fmla="*/ 601829 h 6355556"/>
              <a:gd name="connsiteX49" fmla="*/ 3852862 w 4455443"/>
              <a:gd name="connsiteY49" fmla="*/ 601829 h 6355556"/>
              <a:gd name="connsiteX50" fmla="*/ 3602705 w 4455443"/>
              <a:gd name="connsiteY50" fmla="*/ 534903 h 6355556"/>
              <a:gd name="connsiteX51" fmla="*/ 3674269 w 4455443"/>
              <a:gd name="connsiteY51" fmla="*/ 293394 h 6355556"/>
              <a:gd name="connsiteX52" fmla="*/ 3432509 w 4455443"/>
              <a:gd name="connsiteY52" fmla="*/ 347412 h 6355556"/>
              <a:gd name="connsiteX53" fmla="*/ 3308809 w 4455443"/>
              <a:gd name="connsiteY53" fmla="*/ 218073 h 6355556"/>
              <a:gd name="connsiteX54" fmla="*/ 3142999 w 4455443"/>
              <a:gd name="connsiteY54" fmla="*/ 421356 h 6355556"/>
              <a:gd name="connsiteX55" fmla="*/ 2926430 w 4455443"/>
              <a:gd name="connsiteY55" fmla="*/ 264945 h 6355556"/>
              <a:gd name="connsiteX56" fmla="*/ 2794083 w 4455443"/>
              <a:gd name="connsiteY56" fmla="*/ 120566 h 6355556"/>
              <a:gd name="connsiteX57" fmla="*/ 2577514 w 4455443"/>
              <a:gd name="connsiteY57" fmla="*/ 301040 h 6355556"/>
              <a:gd name="connsiteX58" fmla="*/ 2445167 w 4455443"/>
              <a:gd name="connsiteY58" fmla="*/ 96503 h 6355556"/>
              <a:gd name="connsiteX59" fmla="*/ 2276725 w 4455443"/>
              <a:gd name="connsiteY59" fmla="*/ 192756 h 6355556"/>
              <a:gd name="connsiteX60" fmla="*/ 2180472 w 4455443"/>
              <a:gd name="connsiteY60" fmla="*/ 325103 h 6355556"/>
              <a:gd name="connsiteX61" fmla="*/ 2129714 w 4455443"/>
              <a:gd name="connsiteY61" fmla="*/ 96377 h 6355556"/>
              <a:gd name="connsiteX62" fmla="*/ 1939841 w 4455443"/>
              <a:gd name="connsiteY62" fmla="*/ 144629 h 6355556"/>
              <a:gd name="connsiteX63" fmla="*/ 1935078 w 4455443"/>
              <a:gd name="connsiteY63" fmla="*/ 149392 h 6355556"/>
              <a:gd name="connsiteX64" fmla="*/ 1760871 w 4455443"/>
              <a:gd name="connsiteY64" fmla="*/ 90237 h 6355556"/>
              <a:gd name="connsiteX65" fmla="*/ 1739189 w 4455443"/>
              <a:gd name="connsiteY65" fmla="*/ 216944 h 6355556"/>
              <a:gd name="connsiteX66" fmla="*/ 1535655 w 4455443"/>
              <a:gd name="connsiteY66" fmla="*/ 123448 h 6355556"/>
              <a:gd name="connsiteX67" fmla="*/ 1410451 w 4455443"/>
              <a:gd name="connsiteY67" fmla="*/ 204787 h 6355556"/>
              <a:gd name="connsiteX68" fmla="*/ 1202655 w 4455443"/>
              <a:gd name="connsiteY68" fmla="*/ 107031 h 6355556"/>
              <a:gd name="connsiteX69" fmla="*/ 1056021 w 4455443"/>
              <a:gd name="connsiteY69" fmla="*/ 271212 h 6355556"/>
              <a:gd name="connsiteX70" fmla="*/ 977314 w 4455443"/>
              <a:gd name="connsiteY70" fmla="*/ 84471 h 6355556"/>
              <a:gd name="connsiteX71" fmla="*/ 952123 w 4455443"/>
              <a:gd name="connsiteY71" fmla="*/ 0 h 6355556"/>
              <a:gd name="connsiteX72" fmla="*/ 775284 w 4455443"/>
              <a:gd name="connsiteY72" fmla="*/ 156284 h 6355556"/>
              <a:gd name="connsiteX73" fmla="*/ 621757 w 4455443"/>
              <a:gd name="connsiteY73" fmla="*/ 93746 h 6355556"/>
              <a:gd name="connsiteX74" fmla="*/ 419476 w 4455443"/>
              <a:gd name="connsiteY74" fmla="*/ 349292 h 6355556"/>
              <a:gd name="connsiteX75" fmla="*/ 320215 w 4455443"/>
              <a:gd name="connsiteY75" fmla="*/ 392654 h 6355556"/>
              <a:gd name="connsiteX76" fmla="*/ 304549 w 4455443"/>
              <a:gd name="connsiteY76" fmla="*/ 514726 h 6355556"/>
              <a:gd name="connsiteX77" fmla="*/ 0 w 4455443"/>
              <a:gd name="connsiteY77" fmla="*/ 663617 h 6355556"/>
              <a:gd name="connsiteX78" fmla="*/ 419977 w 4455443"/>
              <a:gd name="connsiteY78" fmla="*/ 955006 h 6355556"/>
              <a:gd name="connsiteX79" fmla="*/ 147386 w 4455443"/>
              <a:gd name="connsiteY79" fmla="*/ 1113673 h 6355556"/>
              <a:gd name="connsiteX80" fmla="*/ 216818 w 4455443"/>
              <a:gd name="connsiteY80" fmla="*/ 1272840 h 6355556"/>
              <a:gd name="connsiteX81" fmla="*/ 94497 w 4455443"/>
              <a:gd name="connsiteY81" fmla="*/ 1294772 h 6355556"/>
              <a:gd name="connsiteX82" fmla="*/ 389271 w 4455443"/>
              <a:gd name="connsiteY82" fmla="*/ 1511842 h 6355556"/>
              <a:gd name="connsiteX83" fmla="*/ 616994 w 4455443"/>
              <a:gd name="connsiteY83" fmla="*/ 1557462 h 6355556"/>
              <a:gd name="connsiteX84" fmla="*/ 588418 w 4455443"/>
              <a:gd name="connsiteY84" fmla="*/ 1670383 h 6355556"/>
              <a:gd name="connsiteX85" fmla="*/ 965283 w 4455443"/>
              <a:gd name="connsiteY85" fmla="*/ 1648577 h 6355556"/>
              <a:gd name="connsiteX86" fmla="*/ 1217946 w 4455443"/>
              <a:gd name="connsiteY86" fmla="*/ 1937335 h 6355556"/>
              <a:gd name="connsiteX87" fmla="*/ 1410451 w 4455443"/>
              <a:gd name="connsiteY87" fmla="*/ 1756861 h 6355556"/>
              <a:gd name="connsiteX88" fmla="*/ 1441909 w 4455443"/>
              <a:gd name="connsiteY88" fmla="*/ 2115051 h 6355556"/>
              <a:gd name="connsiteX89" fmla="*/ 1698207 w 4455443"/>
              <a:gd name="connsiteY89" fmla="*/ 1995111 h 6355556"/>
              <a:gd name="connsiteX90" fmla="*/ 1446546 w 4455443"/>
              <a:gd name="connsiteY90" fmla="*/ 2587040 h 6355556"/>
              <a:gd name="connsiteX91" fmla="*/ 1559968 w 4455443"/>
              <a:gd name="connsiteY91" fmla="*/ 2721268 h 6355556"/>
              <a:gd name="connsiteX92" fmla="*/ 1377490 w 4455443"/>
              <a:gd name="connsiteY92" fmla="*/ 3166812 h 6355556"/>
              <a:gd name="connsiteX93" fmla="*/ 1462964 w 4455443"/>
              <a:gd name="connsiteY93" fmla="*/ 3269455 h 6355556"/>
              <a:gd name="connsiteX94" fmla="*/ 1577514 w 4455443"/>
              <a:gd name="connsiteY94" fmla="*/ 3140367 h 6355556"/>
              <a:gd name="connsiteX95" fmla="*/ 1602957 w 4455443"/>
              <a:gd name="connsiteY95" fmla="*/ 3405187 h 6355556"/>
              <a:gd name="connsiteX96" fmla="*/ 1675647 w 4455443"/>
              <a:gd name="connsiteY96" fmla="*/ 3578893 h 6355556"/>
              <a:gd name="connsiteX97" fmla="*/ 1554830 w 4455443"/>
              <a:gd name="connsiteY97" fmla="*/ 3898482 h 6355556"/>
              <a:gd name="connsiteX98" fmla="*/ 1665871 w 4455443"/>
              <a:gd name="connsiteY98" fmla="*/ 4057273 h 6355556"/>
              <a:gd name="connsiteX99" fmla="*/ 1663114 w 4455443"/>
              <a:gd name="connsiteY99" fmla="*/ 4295524 h 6355556"/>
              <a:gd name="connsiteX100" fmla="*/ 1627145 w 4455443"/>
              <a:gd name="connsiteY100" fmla="*/ 4636544 h 6355556"/>
              <a:gd name="connsiteX101" fmla="*/ 1721142 w 4455443"/>
              <a:gd name="connsiteY101" fmla="*/ 4778667 h 6355556"/>
              <a:gd name="connsiteX102" fmla="*/ 1699209 w 4455443"/>
              <a:gd name="connsiteY102" fmla="*/ 5125703 h 6355556"/>
              <a:gd name="connsiteX103" fmla="*/ 1784684 w 4455443"/>
              <a:gd name="connsiteY103" fmla="*/ 5231355 h 6355556"/>
              <a:gd name="connsiteX104" fmla="*/ 1838951 w 4455443"/>
              <a:gd name="connsiteY104" fmla="*/ 5373227 h 6355556"/>
              <a:gd name="connsiteX105" fmla="*/ 1805488 w 4455443"/>
              <a:gd name="connsiteY105" fmla="*/ 5673265 h 6355556"/>
              <a:gd name="connsiteX106" fmla="*/ 1853740 w 4455443"/>
              <a:gd name="connsiteY106" fmla="*/ 5695699 h 6355556"/>
              <a:gd name="connsiteX107" fmla="*/ 1843588 w 4455443"/>
              <a:gd name="connsiteY107" fmla="*/ 5823535 h 6355556"/>
              <a:gd name="connsiteX108" fmla="*/ 1795462 w 4455443"/>
              <a:gd name="connsiteY108" fmla="*/ 6028071 h 6355556"/>
              <a:gd name="connsiteX109" fmla="*/ 1793331 w 4455443"/>
              <a:gd name="connsiteY109" fmla="*/ 6122444 h 6355556"/>
              <a:gd name="connsiteX110" fmla="*/ 1770897 w 4455443"/>
              <a:gd name="connsiteY110" fmla="*/ 6201778 h 6355556"/>
              <a:gd name="connsiteX111" fmla="*/ 1831557 w 4455443"/>
              <a:gd name="connsiteY111" fmla="*/ 6355556 h 6355556"/>
              <a:gd name="connsiteX0" fmla="*/ 1831557 w 4455443"/>
              <a:gd name="connsiteY0" fmla="*/ 6355556 h 6355556"/>
              <a:gd name="connsiteX1" fmla="*/ 2240379 w 4455443"/>
              <a:gd name="connsiteY1" fmla="*/ 6350669 h 6355556"/>
              <a:gd name="connsiteX2" fmla="*/ 2196640 w 4455443"/>
              <a:gd name="connsiteY2" fmla="*/ 6248149 h 6355556"/>
              <a:gd name="connsiteX3" fmla="*/ 2232359 w 4455443"/>
              <a:gd name="connsiteY3" fmla="*/ 6152899 h 6355556"/>
              <a:gd name="connsiteX4" fmla="*/ 2204535 w 4455443"/>
              <a:gd name="connsiteY4" fmla="*/ 6040103 h 6355556"/>
              <a:gd name="connsiteX5" fmla="*/ 2261811 w 4455443"/>
              <a:gd name="connsiteY5" fmla="*/ 5987339 h 6355556"/>
              <a:gd name="connsiteX6" fmla="*/ 2234740 w 4455443"/>
              <a:gd name="connsiteY6" fmla="*/ 5748087 h 6355556"/>
              <a:gd name="connsiteX7" fmla="*/ 2274469 w 4455443"/>
              <a:gd name="connsiteY7" fmla="*/ 5628021 h 6355556"/>
              <a:gd name="connsiteX8" fmla="*/ 2244265 w 4455443"/>
              <a:gd name="connsiteY8" fmla="*/ 5421855 h 6355556"/>
              <a:gd name="connsiteX9" fmla="*/ 2247022 w 4455443"/>
              <a:gd name="connsiteY9" fmla="*/ 5176963 h 6355556"/>
              <a:gd name="connsiteX10" fmla="*/ 2332371 w 4455443"/>
              <a:gd name="connsiteY10" fmla="*/ 5132220 h 6355556"/>
              <a:gd name="connsiteX11" fmla="*/ 2312944 w 4455443"/>
              <a:gd name="connsiteY11" fmla="*/ 4973804 h 6355556"/>
              <a:gd name="connsiteX12" fmla="*/ 2252160 w 4455443"/>
              <a:gd name="connsiteY12" fmla="*/ 4942473 h 6355556"/>
              <a:gd name="connsiteX13" fmla="*/ 2276725 w 4455443"/>
              <a:gd name="connsiteY13" fmla="*/ 4800850 h 6355556"/>
              <a:gd name="connsiteX14" fmla="*/ 2462588 w 4455443"/>
              <a:gd name="connsiteY14" fmla="*/ 4595687 h 6355556"/>
              <a:gd name="connsiteX15" fmla="*/ 2337007 w 4455443"/>
              <a:gd name="connsiteY15" fmla="*/ 4448300 h 6355556"/>
              <a:gd name="connsiteX16" fmla="*/ 2287127 w 4455443"/>
              <a:gd name="connsiteY16" fmla="*/ 4164555 h 6355556"/>
              <a:gd name="connsiteX17" fmla="*/ 2310814 w 4455443"/>
              <a:gd name="connsiteY17" fmla="*/ 3785435 h 6355556"/>
              <a:gd name="connsiteX18" fmla="*/ 2413334 w 4455443"/>
              <a:gd name="connsiteY18" fmla="*/ 3795462 h 6355556"/>
              <a:gd name="connsiteX19" fmla="*/ 2490410 w 4455443"/>
              <a:gd name="connsiteY19" fmla="*/ 3681913 h 6355556"/>
              <a:gd name="connsiteX20" fmla="*/ 2396665 w 4455443"/>
              <a:gd name="connsiteY20" fmla="*/ 3346910 h 6355556"/>
              <a:gd name="connsiteX21" fmla="*/ 2498431 w 4455443"/>
              <a:gd name="connsiteY21" fmla="*/ 3121192 h 6355556"/>
              <a:gd name="connsiteX22" fmla="*/ 2447924 w 4455443"/>
              <a:gd name="connsiteY22" fmla="*/ 2994735 h 6355556"/>
              <a:gd name="connsiteX23" fmla="*/ 2480009 w 4455443"/>
              <a:gd name="connsiteY23" fmla="*/ 2857249 h 6355556"/>
              <a:gd name="connsiteX24" fmla="*/ 2442786 w 4455443"/>
              <a:gd name="connsiteY24" fmla="*/ 2652838 h 6355556"/>
              <a:gd name="connsiteX25" fmla="*/ 2529889 w 4455443"/>
              <a:gd name="connsiteY25" fmla="*/ 2755858 h 6355556"/>
              <a:gd name="connsiteX26" fmla="*/ 2599071 w 4455443"/>
              <a:gd name="connsiteY26" fmla="*/ 2595312 h 6355556"/>
              <a:gd name="connsiteX27" fmla="*/ 2509837 w 4455443"/>
              <a:gd name="connsiteY27" fmla="*/ 2406566 h 6355556"/>
              <a:gd name="connsiteX28" fmla="*/ 2577514 w 4455443"/>
              <a:gd name="connsiteY28" fmla="*/ 2226092 h 6355556"/>
              <a:gd name="connsiteX29" fmla="*/ 2481262 w 4455443"/>
              <a:gd name="connsiteY29" fmla="*/ 2153903 h 6355556"/>
              <a:gd name="connsiteX30" fmla="*/ 2534527 w 4455443"/>
              <a:gd name="connsiteY30" fmla="*/ 1874796 h 6355556"/>
              <a:gd name="connsiteX31" fmla="*/ 2592554 w 4455443"/>
              <a:gd name="connsiteY31" fmla="*/ 1616994 h 6355556"/>
              <a:gd name="connsiteX32" fmla="*/ 2803859 w 4455443"/>
              <a:gd name="connsiteY32" fmla="*/ 1564230 h 6355556"/>
              <a:gd name="connsiteX33" fmla="*/ 2984708 w 4455443"/>
              <a:gd name="connsiteY33" fmla="*/ 1437397 h 6355556"/>
              <a:gd name="connsiteX34" fmla="*/ 3297655 w 4455443"/>
              <a:gd name="connsiteY34" fmla="*/ 1564732 h 6355556"/>
              <a:gd name="connsiteX35" fmla="*/ 3251283 w 4455443"/>
              <a:gd name="connsiteY35" fmla="*/ 1335756 h 6355556"/>
              <a:gd name="connsiteX36" fmla="*/ 3622257 w 4455443"/>
              <a:gd name="connsiteY36" fmla="*/ 1366837 h 6355556"/>
              <a:gd name="connsiteX37" fmla="*/ 3843838 w 4455443"/>
              <a:gd name="connsiteY37" fmla="*/ 1272715 h 6355556"/>
              <a:gd name="connsiteX38" fmla="*/ 3807618 w 4455443"/>
              <a:gd name="connsiteY38" fmla="*/ 1169193 h 6355556"/>
              <a:gd name="connsiteX39" fmla="*/ 4151520 w 4455443"/>
              <a:gd name="connsiteY39" fmla="*/ 1109787 h 6355556"/>
              <a:gd name="connsiteX40" fmla="*/ 4455443 w 4455443"/>
              <a:gd name="connsiteY40" fmla="*/ 921043 h 6355556"/>
              <a:gd name="connsiteX41" fmla="*/ 4339765 w 4455443"/>
              <a:gd name="connsiteY41" fmla="*/ 833187 h 6355556"/>
              <a:gd name="connsiteX42" fmla="*/ 4190122 w 4455443"/>
              <a:gd name="connsiteY42" fmla="*/ 880184 h 6355556"/>
              <a:gd name="connsiteX43" fmla="*/ 3708483 w 4455443"/>
              <a:gd name="connsiteY43" fmla="*/ 1022935 h 6355556"/>
              <a:gd name="connsiteX44" fmla="*/ 3660357 w 4455443"/>
              <a:gd name="connsiteY44" fmla="*/ 974808 h 6355556"/>
              <a:gd name="connsiteX45" fmla="*/ 3665871 w 4455443"/>
              <a:gd name="connsiteY45" fmla="*/ 887955 h 6355556"/>
              <a:gd name="connsiteX46" fmla="*/ 3853990 w 4455443"/>
              <a:gd name="connsiteY46" fmla="*/ 849855 h 6355556"/>
              <a:gd name="connsiteX47" fmla="*/ 4009272 w 4455443"/>
              <a:gd name="connsiteY47" fmla="*/ 710113 h 6355556"/>
              <a:gd name="connsiteX48" fmla="*/ 3852862 w 4455443"/>
              <a:gd name="connsiteY48" fmla="*/ 601829 h 6355556"/>
              <a:gd name="connsiteX49" fmla="*/ 3852862 w 4455443"/>
              <a:gd name="connsiteY49" fmla="*/ 601829 h 6355556"/>
              <a:gd name="connsiteX50" fmla="*/ 3602705 w 4455443"/>
              <a:gd name="connsiteY50" fmla="*/ 534903 h 6355556"/>
              <a:gd name="connsiteX51" fmla="*/ 3674269 w 4455443"/>
              <a:gd name="connsiteY51" fmla="*/ 293394 h 6355556"/>
              <a:gd name="connsiteX52" fmla="*/ 3432509 w 4455443"/>
              <a:gd name="connsiteY52" fmla="*/ 347412 h 6355556"/>
              <a:gd name="connsiteX53" fmla="*/ 3308809 w 4455443"/>
              <a:gd name="connsiteY53" fmla="*/ 218073 h 6355556"/>
              <a:gd name="connsiteX54" fmla="*/ 3142999 w 4455443"/>
              <a:gd name="connsiteY54" fmla="*/ 421356 h 6355556"/>
              <a:gd name="connsiteX55" fmla="*/ 2926430 w 4455443"/>
              <a:gd name="connsiteY55" fmla="*/ 264945 h 6355556"/>
              <a:gd name="connsiteX56" fmla="*/ 2794083 w 4455443"/>
              <a:gd name="connsiteY56" fmla="*/ 120566 h 6355556"/>
              <a:gd name="connsiteX57" fmla="*/ 2577514 w 4455443"/>
              <a:gd name="connsiteY57" fmla="*/ 301040 h 6355556"/>
              <a:gd name="connsiteX58" fmla="*/ 2445167 w 4455443"/>
              <a:gd name="connsiteY58" fmla="*/ 96503 h 6355556"/>
              <a:gd name="connsiteX59" fmla="*/ 2276725 w 4455443"/>
              <a:gd name="connsiteY59" fmla="*/ 192756 h 6355556"/>
              <a:gd name="connsiteX60" fmla="*/ 2180472 w 4455443"/>
              <a:gd name="connsiteY60" fmla="*/ 325103 h 6355556"/>
              <a:gd name="connsiteX61" fmla="*/ 2129714 w 4455443"/>
              <a:gd name="connsiteY61" fmla="*/ 96377 h 6355556"/>
              <a:gd name="connsiteX62" fmla="*/ 1939841 w 4455443"/>
              <a:gd name="connsiteY62" fmla="*/ 144629 h 6355556"/>
              <a:gd name="connsiteX63" fmla="*/ 1935078 w 4455443"/>
              <a:gd name="connsiteY63" fmla="*/ 149392 h 6355556"/>
              <a:gd name="connsiteX64" fmla="*/ 1760871 w 4455443"/>
              <a:gd name="connsiteY64" fmla="*/ 90237 h 6355556"/>
              <a:gd name="connsiteX65" fmla="*/ 1739189 w 4455443"/>
              <a:gd name="connsiteY65" fmla="*/ 216944 h 6355556"/>
              <a:gd name="connsiteX66" fmla="*/ 1535655 w 4455443"/>
              <a:gd name="connsiteY66" fmla="*/ 123448 h 6355556"/>
              <a:gd name="connsiteX67" fmla="*/ 1410451 w 4455443"/>
              <a:gd name="connsiteY67" fmla="*/ 204787 h 6355556"/>
              <a:gd name="connsiteX68" fmla="*/ 1202655 w 4455443"/>
              <a:gd name="connsiteY68" fmla="*/ 107031 h 6355556"/>
              <a:gd name="connsiteX69" fmla="*/ 1056021 w 4455443"/>
              <a:gd name="connsiteY69" fmla="*/ 271212 h 6355556"/>
              <a:gd name="connsiteX70" fmla="*/ 977314 w 4455443"/>
              <a:gd name="connsiteY70" fmla="*/ 84471 h 6355556"/>
              <a:gd name="connsiteX71" fmla="*/ 952123 w 4455443"/>
              <a:gd name="connsiteY71" fmla="*/ 0 h 6355556"/>
              <a:gd name="connsiteX72" fmla="*/ 775284 w 4455443"/>
              <a:gd name="connsiteY72" fmla="*/ 156284 h 6355556"/>
              <a:gd name="connsiteX73" fmla="*/ 621757 w 4455443"/>
              <a:gd name="connsiteY73" fmla="*/ 93746 h 6355556"/>
              <a:gd name="connsiteX74" fmla="*/ 419476 w 4455443"/>
              <a:gd name="connsiteY74" fmla="*/ 349292 h 6355556"/>
              <a:gd name="connsiteX75" fmla="*/ 320215 w 4455443"/>
              <a:gd name="connsiteY75" fmla="*/ 392654 h 6355556"/>
              <a:gd name="connsiteX76" fmla="*/ 304549 w 4455443"/>
              <a:gd name="connsiteY76" fmla="*/ 514726 h 6355556"/>
              <a:gd name="connsiteX77" fmla="*/ 0 w 4455443"/>
              <a:gd name="connsiteY77" fmla="*/ 663617 h 6355556"/>
              <a:gd name="connsiteX78" fmla="*/ 419977 w 4455443"/>
              <a:gd name="connsiteY78" fmla="*/ 955006 h 6355556"/>
              <a:gd name="connsiteX79" fmla="*/ 147386 w 4455443"/>
              <a:gd name="connsiteY79" fmla="*/ 1113673 h 6355556"/>
              <a:gd name="connsiteX80" fmla="*/ 216818 w 4455443"/>
              <a:gd name="connsiteY80" fmla="*/ 1272840 h 6355556"/>
              <a:gd name="connsiteX81" fmla="*/ 94497 w 4455443"/>
              <a:gd name="connsiteY81" fmla="*/ 1294772 h 6355556"/>
              <a:gd name="connsiteX82" fmla="*/ 389271 w 4455443"/>
              <a:gd name="connsiteY82" fmla="*/ 1511842 h 6355556"/>
              <a:gd name="connsiteX83" fmla="*/ 616994 w 4455443"/>
              <a:gd name="connsiteY83" fmla="*/ 1557462 h 6355556"/>
              <a:gd name="connsiteX84" fmla="*/ 588418 w 4455443"/>
              <a:gd name="connsiteY84" fmla="*/ 1670383 h 6355556"/>
              <a:gd name="connsiteX85" fmla="*/ 732171 w 4455443"/>
              <a:gd name="connsiteY85" fmla="*/ 1780923 h 6355556"/>
              <a:gd name="connsiteX86" fmla="*/ 965283 w 4455443"/>
              <a:gd name="connsiteY86" fmla="*/ 1648577 h 6355556"/>
              <a:gd name="connsiteX87" fmla="*/ 1217946 w 4455443"/>
              <a:gd name="connsiteY87" fmla="*/ 1937335 h 6355556"/>
              <a:gd name="connsiteX88" fmla="*/ 1410451 w 4455443"/>
              <a:gd name="connsiteY88" fmla="*/ 1756861 h 6355556"/>
              <a:gd name="connsiteX89" fmla="*/ 1441909 w 4455443"/>
              <a:gd name="connsiteY89" fmla="*/ 2115051 h 6355556"/>
              <a:gd name="connsiteX90" fmla="*/ 1698207 w 4455443"/>
              <a:gd name="connsiteY90" fmla="*/ 1995111 h 6355556"/>
              <a:gd name="connsiteX91" fmla="*/ 1446546 w 4455443"/>
              <a:gd name="connsiteY91" fmla="*/ 2587040 h 6355556"/>
              <a:gd name="connsiteX92" fmla="*/ 1559968 w 4455443"/>
              <a:gd name="connsiteY92" fmla="*/ 2721268 h 6355556"/>
              <a:gd name="connsiteX93" fmla="*/ 1377490 w 4455443"/>
              <a:gd name="connsiteY93" fmla="*/ 3166812 h 6355556"/>
              <a:gd name="connsiteX94" fmla="*/ 1462964 w 4455443"/>
              <a:gd name="connsiteY94" fmla="*/ 3269455 h 6355556"/>
              <a:gd name="connsiteX95" fmla="*/ 1577514 w 4455443"/>
              <a:gd name="connsiteY95" fmla="*/ 3140367 h 6355556"/>
              <a:gd name="connsiteX96" fmla="*/ 1602957 w 4455443"/>
              <a:gd name="connsiteY96" fmla="*/ 3405187 h 6355556"/>
              <a:gd name="connsiteX97" fmla="*/ 1675647 w 4455443"/>
              <a:gd name="connsiteY97" fmla="*/ 3578893 h 6355556"/>
              <a:gd name="connsiteX98" fmla="*/ 1554830 w 4455443"/>
              <a:gd name="connsiteY98" fmla="*/ 3898482 h 6355556"/>
              <a:gd name="connsiteX99" fmla="*/ 1665871 w 4455443"/>
              <a:gd name="connsiteY99" fmla="*/ 4057273 h 6355556"/>
              <a:gd name="connsiteX100" fmla="*/ 1663114 w 4455443"/>
              <a:gd name="connsiteY100" fmla="*/ 4295524 h 6355556"/>
              <a:gd name="connsiteX101" fmla="*/ 1627145 w 4455443"/>
              <a:gd name="connsiteY101" fmla="*/ 4636544 h 6355556"/>
              <a:gd name="connsiteX102" fmla="*/ 1721142 w 4455443"/>
              <a:gd name="connsiteY102" fmla="*/ 4778667 h 6355556"/>
              <a:gd name="connsiteX103" fmla="*/ 1699209 w 4455443"/>
              <a:gd name="connsiteY103" fmla="*/ 5125703 h 6355556"/>
              <a:gd name="connsiteX104" fmla="*/ 1784684 w 4455443"/>
              <a:gd name="connsiteY104" fmla="*/ 5231355 h 6355556"/>
              <a:gd name="connsiteX105" fmla="*/ 1838951 w 4455443"/>
              <a:gd name="connsiteY105" fmla="*/ 5373227 h 6355556"/>
              <a:gd name="connsiteX106" fmla="*/ 1805488 w 4455443"/>
              <a:gd name="connsiteY106" fmla="*/ 5673265 h 6355556"/>
              <a:gd name="connsiteX107" fmla="*/ 1853740 w 4455443"/>
              <a:gd name="connsiteY107" fmla="*/ 5695699 h 6355556"/>
              <a:gd name="connsiteX108" fmla="*/ 1843588 w 4455443"/>
              <a:gd name="connsiteY108" fmla="*/ 5823535 h 6355556"/>
              <a:gd name="connsiteX109" fmla="*/ 1795462 w 4455443"/>
              <a:gd name="connsiteY109" fmla="*/ 6028071 h 6355556"/>
              <a:gd name="connsiteX110" fmla="*/ 1793331 w 4455443"/>
              <a:gd name="connsiteY110" fmla="*/ 6122444 h 6355556"/>
              <a:gd name="connsiteX111" fmla="*/ 1770897 w 4455443"/>
              <a:gd name="connsiteY111" fmla="*/ 6201778 h 6355556"/>
              <a:gd name="connsiteX112" fmla="*/ 1831557 w 4455443"/>
              <a:gd name="connsiteY112" fmla="*/ 6355556 h 6355556"/>
              <a:gd name="connsiteX0" fmla="*/ 1831557 w 4455443"/>
              <a:gd name="connsiteY0" fmla="*/ 6355556 h 6355556"/>
              <a:gd name="connsiteX1" fmla="*/ 2240379 w 4455443"/>
              <a:gd name="connsiteY1" fmla="*/ 6350669 h 6355556"/>
              <a:gd name="connsiteX2" fmla="*/ 2196640 w 4455443"/>
              <a:gd name="connsiteY2" fmla="*/ 6248149 h 6355556"/>
              <a:gd name="connsiteX3" fmla="*/ 2232359 w 4455443"/>
              <a:gd name="connsiteY3" fmla="*/ 6152899 h 6355556"/>
              <a:gd name="connsiteX4" fmla="*/ 2204535 w 4455443"/>
              <a:gd name="connsiteY4" fmla="*/ 6040103 h 6355556"/>
              <a:gd name="connsiteX5" fmla="*/ 2261811 w 4455443"/>
              <a:gd name="connsiteY5" fmla="*/ 5987339 h 6355556"/>
              <a:gd name="connsiteX6" fmla="*/ 2234740 w 4455443"/>
              <a:gd name="connsiteY6" fmla="*/ 5748087 h 6355556"/>
              <a:gd name="connsiteX7" fmla="*/ 2274469 w 4455443"/>
              <a:gd name="connsiteY7" fmla="*/ 5628021 h 6355556"/>
              <a:gd name="connsiteX8" fmla="*/ 2244265 w 4455443"/>
              <a:gd name="connsiteY8" fmla="*/ 5421855 h 6355556"/>
              <a:gd name="connsiteX9" fmla="*/ 2247022 w 4455443"/>
              <a:gd name="connsiteY9" fmla="*/ 5176963 h 6355556"/>
              <a:gd name="connsiteX10" fmla="*/ 2332371 w 4455443"/>
              <a:gd name="connsiteY10" fmla="*/ 5132220 h 6355556"/>
              <a:gd name="connsiteX11" fmla="*/ 2312944 w 4455443"/>
              <a:gd name="connsiteY11" fmla="*/ 4973804 h 6355556"/>
              <a:gd name="connsiteX12" fmla="*/ 2252160 w 4455443"/>
              <a:gd name="connsiteY12" fmla="*/ 4942473 h 6355556"/>
              <a:gd name="connsiteX13" fmla="*/ 2276725 w 4455443"/>
              <a:gd name="connsiteY13" fmla="*/ 4800850 h 6355556"/>
              <a:gd name="connsiteX14" fmla="*/ 2462588 w 4455443"/>
              <a:gd name="connsiteY14" fmla="*/ 4595687 h 6355556"/>
              <a:gd name="connsiteX15" fmla="*/ 2337007 w 4455443"/>
              <a:gd name="connsiteY15" fmla="*/ 4448300 h 6355556"/>
              <a:gd name="connsiteX16" fmla="*/ 2287127 w 4455443"/>
              <a:gd name="connsiteY16" fmla="*/ 4164555 h 6355556"/>
              <a:gd name="connsiteX17" fmla="*/ 2310814 w 4455443"/>
              <a:gd name="connsiteY17" fmla="*/ 3785435 h 6355556"/>
              <a:gd name="connsiteX18" fmla="*/ 2413334 w 4455443"/>
              <a:gd name="connsiteY18" fmla="*/ 3795462 h 6355556"/>
              <a:gd name="connsiteX19" fmla="*/ 2490410 w 4455443"/>
              <a:gd name="connsiteY19" fmla="*/ 3681913 h 6355556"/>
              <a:gd name="connsiteX20" fmla="*/ 2396665 w 4455443"/>
              <a:gd name="connsiteY20" fmla="*/ 3346910 h 6355556"/>
              <a:gd name="connsiteX21" fmla="*/ 2498431 w 4455443"/>
              <a:gd name="connsiteY21" fmla="*/ 3121192 h 6355556"/>
              <a:gd name="connsiteX22" fmla="*/ 2447924 w 4455443"/>
              <a:gd name="connsiteY22" fmla="*/ 2994735 h 6355556"/>
              <a:gd name="connsiteX23" fmla="*/ 2480009 w 4455443"/>
              <a:gd name="connsiteY23" fmla="*/ 2857249 h 6355556"/>
              <a:gd name="connsiteX24" fmla="*/ 2442786 w 4455443"/>
              <a:gd name="connsiteY24" fmla="*/ 2652838 h 6355556"/>
              <a:gd name="connsiteX25" fmla="*/ 2529889 w 4455443"/>
              <a:gd name="connsiteY25" fmla="*/ 2755858 h 6355556"/>
              <a:gd name="connsiteX26" fmla="*/ 2599071 w 4455443"/>
              <a:gd name="connsiteY26" fmla="*/ 2595312 h 6355556"/>
              <a:gd name="connsiteX27" fmla="*/ 2509837 w 4455443"/>
              <a:gd name="connsiteY27" fmla="*/ 2406566 h 6355556"/>
              <a:gd name="connsiteX28" fmla="*/ 2577514 w 4455443"/>
              <a:gd name="connsiteY28" fmla="*/ 2226092 h 6355556"/>
              <a:gd name="connsiteX29" fmla="*/ 2481262 w 4455443"/>
              <a:gd name="connsiteY29" fmla="*/ 2153903 h 6355556"/>
              <a:gd name="connsiteX30" fmla="*/ 2534527 w 4455443"/>
              <a:gd name="connsiteY30" fmla="*/ 1874796 h 6355556"/>
              <a:gd name="connsiteX31" fmla="*/ 2592554 w 4455443"/>
              <a:gd name="connsiteY31" fmla="*/ 1616994 h 6355556"/>
              <a:gd name="connsiteX32" fmla="*/ 2803859 w 4455443"/>
              <a:gd name="connsiteY32" fmla="*/ 1564230 h 6355556"/>
              <a:gd name="connsiteX33" fmla="*/ 2984708 w 4455443"/>
              <a:gd name="connsiteY33" fmla="*/ 1437397 h 6355556"/>
              <a:gd name="connsiteX34" fmla="*/ 3297655 w 4455443"/>
              <a:gd name="connsiteY34" fmla="*/ 1564732 h 6355556"/>
              <a:gd name="connsiteX35" fmla="*/ 3251283 w 4455443"/>
              <a:gd name="connsiteY35" fmla="*/ 1335756 h 6355556"/>
              <a:gd name="connsiteX36" fmla="*/ 3622257 w 4455443"/>
              <a:gd name="connsiteY36" fmla="*/ 1366837 h 6355556"/>
              <a:gd name="connsiteX37" fmla="*/ 3843838 w 4455443"/>
              <a:gd name="connsiteY37" fmla="*/ 1272715 h 6355556"/>
              <a:gd name="connsiteX38" fmla="*/ 3807618 w 4455443"/>
              <a:gd name="connsiteY38" fmla="*/ 1169193 h 6355556"/>
              <a:gd name="connsiteX39" fmla="*/ 4151520 w 4455443"/>
              <a:gd name="connsiteY39" fmla="*/ 1109787 h 6355556"/>
              <a:gd name="connsiteX40" fmla="*/ 4455443 w 4455443"/>
              <a:gd name="connsiteY40" fmla="*/ 921043 h 6355556"/>
              <a:gd name="connsiteX41" fmla="*/ 4339765 w 4455443"/>
              <a:gd name="connsiteY41" fmla="*/ 833187 h 6355556"/>
              <a:gd name="connsiteX42" fmla="*/ 4190122 w 4455443"/>
              <a:gd name="connsiteY42" fmla="*/ 880184 h 6355556"/>
              <a:gd name="connsiteX43" fmla="*/ 3708483 w 4455443"/>
              <a:gd name="connsiteY43" fmla="*/ 1022935 h 6355556"/>
              <a:gd name="connsiteX44" fmla="*/ 3660357 w 4455443"/>
              <a:gd name="connsiteY44" fmla="*/ 974808 h 6355556"/>
              <a:gd name="connsiteX45" fmla="*/ 3665871 w 4455443"/>
              <a:gd name="connsiteY45" fmla="*/ 887955 h 6355556"/>
              <a:gd name="connsiteX46" fmla="*/ 3853990 w 4455443"/>
              <a:gd name="connsiteY46" fmla="*/ 849855 h 6355556"/>
              <a:gd name="connsiteX47" fmla="*/ 4009272 w 4455443"/>
              <a:gd name="connsiteY47" fmla="*/ 710113 h 6355556"/>
              <a:gd name="connsiteX48" fmla="*/ 3852862 w 4455443"/>
              <a:gd name="connsiteY48" fmla="*/ 601829 h 6355556"/>
              <a:gd name="connsiteX49" fmla="*/ 3852862 w 4455443"/>
              <a:gd name="connsiteY49" fmla="*/ 601829 h 6355556"/>
              <a:gd name="connsiteX50" fmla="*/ 3602705 w 4455443"/>
              <a:gd name="connsiteY50" fmla="*/ 534903 h 6355556"/>
              <a:gd name="connsiteX51" fmla="*/ 3674269 w 4455443"/>
              <a:gd name="connsiteY51" fmla="*/ 293394 h 6355556"/>
              <a:gd name="connsiteX52" fmla="*/ 3432509 w 4455443"/>
              <a:gd name="connsiteY52" fmla="*/ 347412 h 6355556"/>
              <a:gd name="connsiteX53" fmla="*/ 3308809 w 4455443"/>
              <a:gd name="connsiteY53" fmla="*/ 218073 h 6355556"/>
              <a:gd name="connsiteX54" fmla="*/ 3142999 w 4455443"/>
              <a:gd name="connsiteY54" fmla="*/ 421356 h 6355556"/>
              <a:gd name="connsiteX55" fmla="*/ 2926430 w 4455443"/>
              <a:gd name="connsiteY55" fmla="*/ 264945 h 6355556"/>
              <a:gd name="connsiteX56" fmla="*/ 2794083 w 4455443"/>
              <a:gd name="connsiteY56" fmla="*/ 120566 h 6355556"/>
              <a:gd name="connsiteX57" fmla="*/ 2577514 w 4455443"/>
              <a:gd name="connsiteY57" fmla="*/ 301040 h 6355556"/>
              <a:gd name="connsiteX58" fmla="*/ 2445167 w 4455443"/>
              <a:gd name="connsiteY58" fmla="*/ 96503 h 6355556"/>
              <a:gd name="connsiteX59" fmla="*/ 2276725 w 4455443"/>
              <a:gd name="connsiteY59" fmla="*/ 192756 h 6355556"/>
              <a:gd name="connsiteX60" fmla="*/ 2180472 w 4455443"/>
              <a:gd name="connsiteY60" fmla="*/ 325103 h 6355556"/>
              <a:gd name="connsiteX61" fmla="*/ 2129714 w 4455443"/>
              <a:gd name="connsiteY61" fmla="*/ 96377 h 6355556"/>
              <a:gd name="connsiteX62" fmla="*/ 1939841 w 4455443"/>
              <a:gd name="connsiteY62" fmla="*/ 144629 h 6355556"/>
              <a:gd name="connsiteX63" fmla="*/ 1935078 w 4455443"/>
              <a:gd name="connsiteY63" fmla="*/ 149392 h 6355556"/>
              <a:gd name="connsiteX64" fmla="*/ 1760871 w 4455443"/>
              <a:gd name="connsiteY64" fmla="*/ 90237 h 6355556"/>
              <a:gd name="connsiteX65" fmla="*/ 1739189 w 4455443"/>
              <a:gd name="connsiteY65" fmla="*/ 216944 h 6355556"/>
              <a:gd name="connsiteX66" fmla="*/ 1535655 w 4455443"/>
              <a:gd name="connsiteY66" fmla="*/ 123448 h 6355556"/>
              <a:gd name="connsiteX67" fmla="*/ 1410451 w 4455443"/>
              <a:gd name="connsiteY67" fmla="*/ 204787 h 6355556"/>
              <a:gd name="connsiteX68" fmla="*/ 1202655 w 4455443"/>
              <a:gd name="connsiteY68" fmla="*/ 107031 h 6355556"/>
              <a:gd name="connsiteX69" fmla="*/ 1056021 w 4455443"/>
              <a:gd name="connsiteY69" fmla="*/ 271212 h 6355556"/>
              <a:gd name="connsiteX70" fmla="*/ 977314 w 4455443"/>
              <a:gd name="connsiteY70" fmla="*/ 84471 h 6355556"/>
              <a:gd name="connsiteX71" fmla="*/ 952123 w 4455443"/>
              <a:gd name="connsiteY71" fmla="*/ 0 h 6355556"/>
              <a:gd name="connsiteX72" fmla="*/ 775284 w 4455443"/>
              <a:gd name="connsiteY72" fmla="*/ 156284 h 6355556"/>
              <a:gd name="connsiteX73" fmla="*/ 621757 w 4455443"/>
              <a:gd name="connsiteY73" fmla="*/ 93746 h 6355556"/>
              <a:gd name="connsiteX74" fmla="*/ 419476 w 4455443"/>
              <a:gd name="connsiteY74" fmla="*/ 349292 h 6355556"/>
              <a:gd name="connsiteX75" fmla="*/ 320215 w 4455443"/>
              <a:gd name="connsiteY75" fmla="*/ 392654 h 6355556"/>
              <a:gd name="connsiteX76" fmla="*/ 304549 w 4455443"/>
              <a:gd name="connsiteY76" fmla="*/ 514726 h 6355556"/>
              <a:gd name="connsiteX77" fmla="*/ 0 w 4455443"/>
              <a:gd name="connsiteY77" fmla="*/ 663617 h 6355556"/>
              <a:gd name="connsiteX78" fmla="*/ 419977 w 4455443"/>
              <a:gd name="connsiteY78" fmla="*/ 955006 h 6355556"/>
              <a:gd name="connsiteX79" fmla="*/ 147386 w 4455443"/>
              <a:gd name="connsiteY79" fmla="*/ 1113673 h 6355556"/>
              <a:gd name="connsiteX80" fmla="*/ 216818 w 4455443"/>
              <a:gd name="connsiteY80" fmla="*/ 1272840 h 6355556"/>
              <a:gd name="connsiteX81" fmla="*/ 94497 w 4455443"/>
              <a:gd name="connsiteY81" fmla="*/ 1294772 h 6355556"/>
              <a:gd name="connsiteX82" fmla="*/ 389271 w 4455443"/>
              <a:gd name="connsiteY82" fmla="*/ 1511842 h 6355556"/>
              <a:gd name="connsiteX83" fmla="*/ 616994 w 4455443"/>
              <a:gd name="connsiteY83" fmla="*/ 1557462 h 6355556"/>
              <a:gd name="connsiteX84" fmla="*/ 588418 w 4455443"/>
              <a:gd name="connsiteY84" fmla="*/ 1670383 h 6355556"/>
              <a:gd name="connsiteX85" fmla="*/ 732171 w 4455443"/>
              <a:gd name="connsiteY85" fmla="*/ 1780923 h 6355556"/>
              <a:gd name="connsiteX86" fmla="*/ 965283 w 4455443"/>
              <a:gd name="connsiteY86" fmla="*/ 1648577 h 6355556"/>
              <a:gd name="connsiteX87" fmla="*/ 1217946 w 4455443"/>
              <a:gd name="connsiteY87" fmla="*/ 1937335 h 6355556"/>
              <a:gd name="connsiteX88" fmla="*/ 1410451 w 4455443"/>
              <a:gd name="connsiteY88" fmla="*/ 1756861 h 6355556"/>
              <a:gd name="connsiteX89" fmla="*/ 1441909 w 4455443"/>
              <a:gd name="connsiteY89" fmla="*/ 2115051 h 6355556"/>
              <a:gd name="connsiteX90" fmla="*/ 1698207 w 4455443"/>
              <a:gd name="connsiteY90" fmla="*/ 1995111 h 6355556"/>
              <a:gd name="connsiteX91" fmla="*/ 1446546 w 4455443"/>
              <a:gd name="connsiteY91" fmla="*/ 2587040 h 6355556"/>
              <a:gd name="connsiteX92" fmla="*/ 1559968 w 4455443"/>
              <a:gd name="connsiteY92" fmla="*/ 2721268 h 6355556"/>
              <a:gd name="connsiteX93" fmla="*/ 1377490 w 4455443"/>
              <a:gd name="connsiteY93" fmla="*/ 3166812 h 6355556"/>
              <a:gd name="connsiteX94" fmla="*/ 1462964 w 4455443"/>
              <a:gd name="connsiteY94" fmla="*/ 3269455 h 6355556"/>
              <a:gd name="connsiteX95" fmla="*/ 1577514 w 4455443"/>
              <a:gd name="connsiteY95" fmla="*/ 3140367 h 6355556"/>
              <a:gd name="connsiteX96" fmla="*/ 1602957 w 4455443"/>
              <a:gd name="connsiteY96" fmla="*/ 3405187 h 6355556"/>
              <a:gd name="connsiteX97" fmla="*/ 1675647 w 4455443"/>
              <a:gd name="connsiteY97" fmla="*/ 3578893 h 6355556"/>
              <a:gd name="connsiteX98" fmla="*/ 1554830 w 4455443"/>
              <a:gd name="connsiteY98" fmla="*/ 3898482 h 6355556"/>
              <a:gd name="connsiteX99" fmla="*/ 1665871 w 4455443"/>
              <a:gd name="connsiteY99" fmla="*/ 4057273 h 6355556"/>
              <a:gd name="connsiteX100" fmla="*/ 1663114 w 4455443"/>
              <a:gd name="connsiteY100" fmla="*/ 4295524 h 6355556"/>
              <a:gd name="connsiteX101" fmla="*/ 1627145 w 4455443"/>
              <a:gd name="connsiteY101" fmla="*/ 4636544 h 6355556"/>
              <a:gd name="connsiteX102" fmla="*/ 1721142 w 4455443"/>
              <a:gd name="connsiteY102" fmla="*/ 4778667 h 6355556"/>
              <a:gd name="connsiteX103" fmla="*/ 1699209 w 4455443"/>
              <a:gd name="connsiteY103" fmla="*/ 5125703 h 6355556"/>
              <a:gd name="connsiteX104" fmla="*/ 1784684 w 4455443"/>
              <a:gd name="connsiteY104" fmla="*/ 5231355 h 6355556"/>
              <a:gd name="connsiteX105" fmla="*/ 1838951 w 4455443"/>
              <a:gd name="connsiteY105" fmla="*/ 5373227 h 6355556"/>
              <a:gd name="connsiteX106" fmla="*/ 1805488 w 4455443"/>
              <a:gd name="connsiteY106" fmla="*/ 5673265 h 6355556"/>
              <a:gd name="connsiteX107" fmla="*/ 1853740 w 4455443"/>
              <a:gd name="connsiteY107" fmla="*/ 5695699 h 6355556"/>
              <a:gd name="connsiteX108" fmla="*/ 1843588 w 4455443"/>
              <a:gd name="connsiteY108" fmla="*/ 5823535 h 6355556"/>
              <a:gd name="connsiteX109" fmla="*/ 1795462 w 4455443"/>
              <a:gd name="connsiteY109" fmla="*/ 6028071 h 6355556"/>
              <a:gd name="connsiteX110" fmla="*/ 1793331 w 4455443"/>
              <a:gd name="connsiteY110" fmla="*/ 6122444 h 6355556"/>
              <a:gd name="connsiteX111" fmla="*/ 1770897 w 4455443"/>
              <a:gd name="connsiteY111" fmla="*/ 6201778 h 6355556"/>
              <a:gd name="connsiteX112" fmla="*/ 1831557 w 4455443"/>
              <a:gd name="connsiteY112" fmla="*/ 6355556 h 6355556"/>
              <a:gd name="connsiteX0" fmla="*/ 1831557 w 4455443"/>
              <a:gd name="connsiteY0" fmla="*/ 6355556 h 6355556"/>
              <a:gd name="connsiteX1" fmla="*/ 2240379 w 4455443"/>
              <a:gd name="connsiteY1" fmla="*/ 6350669 h 6355556"/>
              <a:gd name="connsiteX2" fmla="*/ 2196640 w 4455443"/>
              <a:gd name="connsiteY2" fmla="*/ 6248149 h 6355556"/>
              <a:gd name="connsiteX3" fmla="*/ 2232359 w 4455443"/>
              <a:gd name="connsiteY3" fmla="*/ 6152899 h 6355556"/>
              <a:gd name="connsiteX4" fmla="*/ 2204535 w 4455443"/>
              <a:gd name="connsiteY4" fmla="*/ 6040103 h 6355556"/>
              <a:gd name="connsiteX5" fmla="*/ 2261811 w 4455443"/>
              <a:gd name="connsiteY5" fmla="*/ 5987339 h 6355556"/>
              <a:gd name="connsiteX6" fmla="*/ 2234740 w 4455443"/>
              <a:gd name="connsiteY6" fmla="*/ 5748087 h 6355556"/>
              <a:gd name="connsiteX7" fmla="*/ 2274469 w 4455443"/>
              <a:gd name="connsiteY7" fmla="*/ 5628021 h 6355556"/>
              <a:gd name="connsiteX8" fmla="*/ 2244265 w 4455443"/>
              <a:gd name="connsiteY8" fmla="*/ 5421855 h 6355556"/>
              <a:gd name="connsiteX9" fmla="*/ 2247022 w 4455443"/>
              <a:gd name="connsiteY9" fmla="*/ 5176963 h 6355556"/>
              <a:gd name="connsiteX10" fmla="*/ 2332371 w 4455443"/>
              <a:gd name="connsiteY10" fmla="*/ 5132220 h 6355556"/>
              <a:gd name="connsiteX11" fmla="*/ 2312944 w 4455443"/>
              <a:gd name="connsiteY11" fmla="*/ 4973804 h 6355556"/>
              <a:gd name="connsiteX12" fmla="*/ 2252160 w 4455443"/>
              <a:gd name="connsiteY12" fmla="*/ 4942473 h 6355556"/>
              <a:gd name="connsiteX13" fmla="*/ 2276725 w 4455443"/>
              <a:gd name="connsiteY13" fmla="*/ 4800850 h 6355556"/>
              <a:gd name="connsiteX14" fmla="*/ 2462588 w 4455443"/>
              <a:gd name="connsiteY14" fmla="*/ 4595687 h 6355556"/>
              <a:gd name="connsiteX15" fmla="*/ 2337007 w 4455443"/>
              <a:gd name="connsiteY15" fmla="*/ 4448300 h 6355556"/>
              <a:gd name="connsiteX16" fmla="*/ 2287127 w 4455443"/>
              <a:gd name="connsiteY16" fmla="*/ 4164555 h 6355556"/>
              <a:gd name="connsiteX17" fmla="*/ 2310814 w 4455443"/>
              <a:gd name="connsiteY17" fmla="*/ 3785435 h 6355556"/>
              <a:gd name="connsiteX18" fmla="*/ 2413334 w 4455443"/>
              <a:gd name="connsiteY18" fmla="*/ 3795462 h 6355556"/>
              <a:gd name="connsiteX19" fmla="*/ 2490410 w 4455443"/>
              <a:gd name="connsiteY19" fmla="*/ 3681913 h 6355556"/>
              <a:gd name="connsiteX20" fmla="*/ 2396665 w 4455443"/>
              <a:gd name="connsiteY20" fmla="*/ 3346910 h 6355556"/>
              <a:gd name="connsiteX21" fmla="*/ 2498431 w 4455443"/>
              <a:gd name="connsiteY21" fmla="*/ 3121192 h 6355556"/>
              <a:gd name="connsiteX22" fmla="*/ 2447924 w 4455443"/>
              <a:gd name="connsiteY22" fmla="*/ 2994735 h 6355556"/>
              <a:gd name="connsiteX23" fmla="*/ 2480009 w 4455443"/>
              <a:gd name="connsiteY23" fmla="*/ 2857249 h 6355556"/>
              <a:gd name="connsiteX24" fmla="*/ 2442786 w 4455443"/>
              <a:gd name="connsiteY24" fmla="*/ 2652838 h 6355556"/>
              <a:gd name="connsiteX25" fmla="*/ 2529889 w 4455443"/>
              <a:gd name="connsiteY25" fmla="*/ 2755858 h 6355556"/>
              <a:gd name="connsiteX26" fmla="*/ 2599071 w 4455443"/>
              <a:gd name="connsiteY26" fmla="*/ 2595312 h 6355556"/>
              <a:gd name="connsiteX27" fmla="*/ 2509837 w 4455443"/>
              <a:gd name="connsiteY27" fmla="*/ 2406566 h 6355556"/>
              <a:gd name="connsiteX28" fmla="*/ 2577514 w 4455443"/>
              <a:gd name="connsiteY28" fmla="*/ 2226092 h 6355556"/>
              <a:gd name="connsiteX29" fmla="*/ 2481262 w 4455443"/>
              <a:gd name="connsiteY29" fmla="*/ 2153903 h 6355556"/>
              <a:gd name="connsiteX30" fmla="*/ 2534527 w 4455443"/>
              <a:gd name="connsiteY30" fmla="*/ 1874796 h 6355556"/>
              <a:gd name="connsiteX31" fmla="*/ 2592554 w 4455443"/>
              <a:gd name="connsiteY31" fmla="*/ 1616994 h 6355556"/>
              <a:gd name="connsiteX32" fmla="*/ 2803859 w 4455443"/>
              <a:gd name="connsiteY32" fmla="*/ 1564230 h 6355556"/>
              <a:gd name="connsiteX33" fmla="*/ 2984708 w 4455443"/>
              <a:gd name="connsiteY33" fmla="*/ 1437397 h 6355556"/>
              <a:gd name="connsiteX34" fmla="*/ 3297655 w 4455443"/>
              <a:gd name="connsiteY34" fmla="*/ 1564732 h 6355556"/>
              <a:gd name="connsiteX35" fmla="*/ 3251283 w 4455443"/>
              <a:gd name="connsiteY35" fmla="*/ 1335756 h 6355556"/>
              <a:gd name="connsiteX36" fmla="*/ 3622257 w 4455443"/>
              <a:gd name="connsiteY36" fmla="*/ 1366837 h 6355556"/>
              <a:gd name="connsiteX37" fmla="*/ 3843838 w 4455443"/>
              <a:gd name="connsiteY37" fmla="*/ 1272715 h 6355556"/>
              <a:gd name="connsiteX38" fmla="*/ 3807618 w 4455443"/>
              <a:gd name="connsiteY38" fmla="*/ 1169193 h 6355556"/>
              <a:gd name="connsiteX39" fmla="*/ 4151520 w 4455443"/>
              <a:gd name="connsiteY39" fmla="*/ 1109787 h 6355556"/>
              <a:gd name="connsiteX40" fmla="*/ 4455443 w 4455443"/>
              <a:gd name="connsiteY40" fmla="*/ 921043 h 6355556"/>
              <a:gd name="connsiteX41" fmla="*/ 4339765 w 4455443"/>
              <a:gd name="connsiteY41" fmla="*/ 833187 h 6355556"/>
              <a:gd name="connsiteX42" fmla="*/ 4190122 w 4455443"/>
              <a:gd name="connsiteY42" fmla="*/ 880184 h 6355556"/>
              <a:gd name="connsiteX43" fmla="*/ 3708483 w 4455443"/>
              <a:gd name="connsiteY43" fmla="*/ 1022935 h 6355556"/>
              <a:gd name="connsiteX44" fmla="*/ 3660357 w 4455443"/>
              <a:gd name="connsiteY44" fmla="*/ 974808 h 6355556"/>
              <a:gd name="connsiteX45" fmla="*/ 3665871 w 4455443"/>
              <a:gd name="connsiteY45" fmla="*/ 887955 h 6355556"/>
              <a:gd name="connsiteX46" fmla="*/ 3853990 w 4455443"/>
              <a:gd name="connsiteY46" fmla="*/ 849855 h 6355556"/>
              <a:gd name="connsiteX47" fmla="*/ 4009272 w 4455443"/>
              <a:gd name="connsiteY47" fmla="*/ 710113 h 6355556"/>
              <a:gd name="connsiteX48" fmla="*/ 3852862 w 4455443"/>
              <a:gd name="connsiteY48" fmla="*/ 601829 h 6355556"/>
              <a:gd name="connsiteX49" fmla="*/ 3852862 w 4455443"/>
              <a:gd name="connsiteY49" fmla="*/ 601829 h 6355556"/>
              <a:gd name="connsiteX50" fmla="*/ 3602705 w 4455443"/>
              <a:gd name="connsiteY50" fmla="*/ 534903 h 6355556"/>
              <a:gd name="connsiteX51" fmla="*/ 3674269 w 4455443"/>
              <a:gd name="connsiteY51" fmla="*/ 293394 h 6355556"/>
              <a:gd name="connsiteX52" fmla="*/ 3432509 w 4455443"/>
              <a:gd name="connsiteY52" fmla="*/ 347412 h 6355556"/>
              <a:gd name="connsiteX53" fmla="*/ 3308809 w 4455443"/>
              <a:gd name="connsiteY53" fmla="*/ 218073 h 6355556"/>
              <a:gd name="connsiteX54" fmla="*/ 3142999 w 4455443"/>
              <a:gd name="connsiteY54" fmla="*/ 421356 h 6355556"/>
              <a:gd name="connsiteX55" fmla="*/ 2926430 w 4455443"/>
              <a:gd name="connsiteY55" fmla="*/ 264945 h 6355556"/>
              <a:gd name="connsiteX56" fmla="*/ 2794083 w 4455443"/>
              <a:gd name="connsiteY56" fmla="*/ 120566 h 6355556"/>
              <a:gd name="connsiteX57" fmla="*/ 2577514 w 4455443"/>
              <a:gd name="connsiteY57" fmla="*/ 301040 h 6355556"/>
              <a:gd name="connsiteX58" fmla="*/ 2445167 w 4455443"/>
              <a:gd name="connsiteY58" fmla="*/ 96503 h 6355556"/>
              <a:gd name="connsiteX59" fmla="*/ 2276725 w 4455443"/>
              <a:gd name="connsiteY59" fmla="*/ 192756 h 6355556"/>
              <a:gd name="connsiteX60" fmla="*/ 2180472 w 4455443"/>
              <a:gd name="connsiteY60" fmla="*/ 325103 h 6355556"/>
              <a:gd name="connsiteX61" fmla="*/ 2129714 w 4455443"/>
              <a:gd name="connsiteY61" fmla="*/ 96377 h 6355556"/>
              <a:gd name="connsiteX62" fmla="*/ 1939841 w 4455443"/>
              <a:gd name="connsiteY62" fmla="*/ 144629 h 6355556"/>
              <a:gd name="connsiteX63" fmla="*/ 1935078 w 4455443"/>
              <a:gd name="connsiteY63" fmla="*/ 149392 h 6355556"/>
              <a:gd name="connsiteX64" fmla="*/ 1760871 w 4455443"/>
              <a:gd name="connsiteY64" fmla="*/ 90237 h 6355556"/>
              <a:gd name="connsiteX65" fmla="*/ 1739189 w 4455443"/>
              <a:gd name="connsiteY65" fmla="*/ 216944 h 6355556"/>
              <a:gd name="connsiteX66" fmla="*/ 1535655 w 4455443"/>
              <a:gd name="connsiteY66" fmla="*/ 123448 h 6355556"/>
              <a:gd name="connsiteX67" fmla="*/ 1410451 w 4455443"/>
              <a:gd name="connsiteY67" fmla="*/ 204787 h 6355556"/>
              <a:gd name="connsiteX68" fmla="*/ 1202655 w 4455443"/>
              <a:gd name="connsiteY68" fmla="*/ 107031 h 6355556"/>
              <a:gd name="connsiteX69" fmla="*/ 1056021 w 4455443"/>
              <a:gd name="connsiteY69" fmla="*/ 271212 h 6355556"/>
              <a:gd name="connsiteX70" fmla="*/ 977314 w 4455443"/>
              <a:gd name="connsiteY70" fmla="*/ 84471 h 6355556"/>
              <a:gd name="connsiteX71" fmla="*/ 952123 w 4455443"/>
              <a:gd name="connsiteY71" fmla="*/ 0 h 6355556"/>
              <a:gd name="connsiteX72" fmla="*/ 775284 w 4455443"/>
              <a:gd name="connsiteY72" fmla="*/ 156284 h 6355556"/>
              <a:gd name="connsiteX73" fmla="*/ 621757 w 4455443"/>
              <a:gd name="connsiteY73" fmla="*/ 93746 h 6355556"/>
              <a:gd name="connsiteX74" fmla="*/ 419476 w 4455443"/>
              <a:gd name="connsiteY74" fmla="*/ 349292 h 6355556"/>
              <a:gd name="connsiteX75" fmla="*/ 320215 w 4455443"/>
              <a:gd name="connsiteY75" fmla="*/ 392654 h 6355556"/>
              <a:gd name="connsiteX76" fmla="*/ 304549 w 4455443"/>
              <a:gd name="connsiteY76" fmla="*/ 514726 h 6355556"/>
              <a:gd name="connsiteX77" fmla="*/ 0 w 4455443"/>
              <a:gd name="connsiteY77" fmla="*/ 663617 h 6355556"/>
              <a:gd name="connsiteX78" fmla="*/ 419977 w 4455443"/>
              <a:gd name="connsiteY78" fmla="*/ 955006 h 6355556"/>
              <a:gd name="connsiteX79" fmla="*/ 147386 w 4455443"/>
              <a:gd name="connsiteY79" fmla="*/ 1113673 h 6355556"/>
              <a:gd name="connsiteX80" fmla="*/ 216818 w 4455443"/>
              <a:gd name="connsiteY80" fmla="*/ 1272840 h 6355556"/>
              <a:gd name="connsiteX81" fmla="*/ 94497 w 4455443"/>
              <a:gd name="connsiteY81" fmla="*/ 1294772 h 6355556"/>
              <a:gd name="connsiteX82" fmla="*/ 389271 w 4455443"/>
              <a:gd name="connsiteY82" fmla="*/ 1511842 h 6355556"/>
              <a:gd name="connsiteX83" fmla="*/ 616994 w 4455443"/>
              <a:gd name="connsiteY83" fmla="*/ 1557462 h 6355556"/>
              <a:gd name="connsiteX84" fmla="*/ 588418 w 4455443"/>
              <a:gd name="connsiteY84" fmla="*/ 1670383 h 6355556"/>
              <a:gd name="connsiteX85" fmla="*/ 732171 w 4455443"/>
              <a:gd name="connsiteY85" fmla="*/ 1780923 h 6355556"/>
              <a:gd name="connsiteX86" fmla="*/ 965283 w 4455443"/>
              <a:gd name="connsiteY86" fmla="*/ 1648577 h 6355556"/>
              <a:gd name="connsiteX87" fmla="*/ 1060783 w 4455443"/>
              <a:gd name="connsiteY87" fmla="*/ 1908760 h 6355556"/>
              <a:gd name="connsiteX88" fmla="*/ 1410451 w 4455443"/>
              <a:gd name="connsiteY88" fmla="*/ 1756861 h 6355556"/>
              <a:gd name="connsiteX89" fmla="*/ 1441909 w 4455443"/>
              <a:gd name="connsiteY89" fmla="*/ 2115051 h 6355556"/>
              <a:gd name="connsiteX90" fmla="*/ 1698207 w 4455443"/>
              <a:gd name="connsiteY90" fmla="*/ 1995111 h 6355556"/>
              <a:gd name="connsiteX91" fmla="*/ 1446546 w 4455443"/>
              <a:gd name="connsiteY91" fmla="*/ 2587040 h 6355556"/>
              <a:gd name="connsiteX92" fmla="*/ 1559968 w 4455443"/>
              <a:gd name="connsiteY92" fmla="*/ 2721268 h 6355556"/>
              <a:gd name="connsiteX93" fmla="*/ 1377490 w 4455443"/>
              <a:gd name="connsiteY93" fmla="*/ 3166812 h 6355556"/>
              <a:gd name="connsiteX94" fmla="*/ 1462964 w 4455443"/>
              <a:gd name="connsiteY94" fmla="*/ 3269455 h 6355556"/>
              <a:gd name="connsiteX95" fmla="*/ 1577514 w 4455443"/>
              <a:gd name="connsiteY95" fmla="*/ 3140367 h 6355556"/>
              <a:gd name="connsiteX96" fmla="*/ 1602957 w 4455443"/>
              <a:gd name="connsiteY96" fmla="*/ 3405187 h 6355556"/>
              <a:gd name="connsiteX97" fmla="*/ 1675647 w 4455443"/>
              <a:gd name="connsiteY97" fmla="*/ 3578893 h 6355556"/>
              <a:gd name="connsiteX98" fmla="*/ 1554830 w 4455443"/>
              <a:gd name="connsiteY98" fmla="*/ 3898482 h 6355556"/>
              <a:gd name="connsiteX99" fmla="*/ 1665871 w 4455443"/>
              <a:gd name="connsiteY99" fmla="*/ 4057273 h 6355556"/>
              <a:gd name="connsiteX100" fmla="*/ 1663114 w 4455443"/>
              <a:gd name="connsiteY100" fmla="*/ 4295524 h 6355556"/>
              <a:gd name="connsiteX101" fmla="*/ 1627145 w 4455443"/>
              <a:gd name="connsiteY101" fmla="*/ 4636544 h 6355556"/>
              <a:gd name="connsiteX102" fmla="*/ 1721142 w 4455443"/>
              <a:gd name="connsiteY102" fmla="*/ 4778667 h 6355556"/>
              <a:gd name="connsiteX103" fmla="*/ 1699209 w 4455443"/>
              <a:gd name="connsiteY103" fmla="*/ 5125703 h 6355556"/>
              <a:gd name="connsiteX104" fmla="*/ 1784684 w 4455443"/>
              <a:gd name="connsiteY104" fmla="*/ 5231355 h 6355556"/>
              <a:gd name="connsiteX105" fmla="*/ 1838951 w 4455443"/>
              <a:gd name="connsiteY105" fmla="*/ 5373227 h 6355556"/>
              <a:gd name="connsiteX106" fmla="*/ 1805488 w 4455443"/>
              <a:gd name="connsiteY106" fmla="*/ 5673265 h 6355556"/>
              <a:gd name="connsiteX107" fmla="*/ 1853740 w 4455443"/>
              <a:gd name="connsiteY107" fmla="*/ 5695699 h 6355556"/>
              <a:gd name="connsiteX108" fmla="*/ 1843588 w 4455443"/>
              <a:gd name="connsiteY108" fmla="*/ 5823535 h 6355556"/>
              <a:gd name="connsiteX109" fmla="*/ 1795462 w 4455443"/>
              <a:gd name="connsiteY109" fmla="*/ 6028071 h 6355556"/>
              <a:gd name="connsiteX110" fmla="*/ 1793331 w 4455443"/>
              <a:gd name="connsiteY110" fmla="*/ 6122444 h 6355556"/>
              <a:gd name="connsiteX111" fmla="*/ 1770897 w 4455443"/>
              <a:gd name="connsiteY111" fmla="*/ 6201778 h 6355556"/>
              <a:gd name="connsiteX112" fmla="*/ 1831557 w 4455443"/>
              <a:gd name="connsiteY112" fmla="*/ 6355556 h 6355556"/>
              <a:gd name="connsiteX0" fmla="*/ 1831557 w 4455443"/>
              <a:gd name="connsiteY0" fmla="*/ 6355556 h 6355556"/>
              <a:gd name="connsiteX1" fmla="*/ 2240379 w 4455443"/>
              <a:gd name="connsiteY1" fmla="*/ 6350669 h 6355556"/>
              <a:gd name="connsiteX2" fmla="*/ 2196640 w 4455443"/>
              <a:gd name="connsiteY2" fmla="*/ 6248149 h 6355556"/>
              <a:gd name="connsiteX3" fmla="*/ 2232359 w 4455443"/>
              <a:gd name="connsiteY3" fmla="*/ 6152899 h 6355556"/>
              <a:gd name="connsiteX4" fmla="*/ 2204535 w 4455443"/>
              <a:gd name="connsiteY4" fmla="*/ 6040103 h 6355556"/>
              <a:gd name="connsiteX5" fmla="*/ 2261811 w 4455443"/>
              <a:gd name="connsiteY5" fmla="*/ 5987339 h 6355556"/>
              <a:gd name="connsiteX6" fmla="*/ 2234740 w 4455443"/>
              <a:gd name="connsiteY6" fmla="*/ 5748087 h 6355556"/>
              <a:gd name="connsiteX7" fmla="*/ 2274469 w 4455443"/>
              <a:gd name="connsiteY7" fmla="*/ 5628021 h 6355556"/>
              <a:gd name="connsiteX8" fmla="*/ 2244265 w 4455443"/>
              <a:gd name="connsiteY8" fmla="*/ 5421855 h 6355556"/>
              <a:gd name="connsiteX9" fmla="*/ 2247022 w 4455443"/>
              <a:gd name="connsiteY9" fmla="*/ 5176963 h 6355556"/>
              <a:gd name="connsiteX10" fmla="*/ 2332371 w 4455443"/>
              <a:gd name="connsiteY10" fmla="*/ 5132220 h 6355556"/>
              <a:gd name="connsiteX11" fmla="*/ 2312944 w 4455443"/>
              <a:gd name="connsiteY11" fmla="*/ 4973804 h 6355556"/>
              <a:gd name="connsiteX12" fmla="*/ 2252160 w 4455443"/>
              <a:gd name="connsiteY12" fmla="*/ 4942473 h 6355556"/>
              <a:gd name="connsiteX13" fmla="*/ 2276725 w 4455443"/>
              <a:gd name="connsiteY13" fmla="*/ 4800850 h 6355556"/>
              <a:gd name="connsiteX14" fmla="*/ 2462588 w 4455443"/>
              <a:gd name="connsiteY14" fmla="*/ 4595687 h 6355556"/>
              <a:gd name="connsiteX15" fmla="*/ 2337007 w 4455443"/>
              <a:gd name="connsiteY15" fmla="*/ 4448300 h 6355556"/>
              <a:gd name="connsiteX16" fmla="*/ 2287127 w 4455443"/>
              <a:gd name="connsiteY16" fmla="*/ 4164555 h 6355556"/>
              <a:gd name="connsiteX17" fmla="*/ 2310814 w 4455443"/>
              <a:gd name="connsiteY17" fmla="*/ 3785435 h 6355556"/>
              <a:gd name="connsiteX18" fmla="*/ 2413334 w 4455443"/>
              <a:gd name="connsiteY18" fmla="*/ 3795462 h 6355556"/>
              <a:gd name="connsiteX19" fmla="*/ 2490410 w 4455443"/>
              <a:gd name="connsiteY19" fmla="*/ 3681913 h 6355556"/>
              <a:gd name="connsiteX20" fmla="*/ 2396665 w 4455443"/>
              <a:gd name="connsiteY20" fmla="*/ 3346910 h 6355556"/>
              <a:gd name="connsiteX21" fmla="*/ 2498431 w 4455443"/>
              <a:gd name="connsiteY21" fmla="*/ 3121192 h 6355556"/>
              <a:gd name="connsiteX22" fmla="*/ 2447924 w 4455443"/>
              <a:gd name="connsiteY22" fmla="*/ 2994735 h 6355556"/>
              <a:gd name="connsiteX23" fmla="*/ 2480009 w 4455443"/>
              <a:gd name="connsiteY23" fmla="*/ 2857249 h 6355556"/>
              <a:gd name="connsiteX24" fmla="*/ 2442786 w 4455443"/>
              <a:gd name="connsiteY24" fmla="*/ 2652838 h 6355556"/>
              <a:gd name="connsiteX25" fmla="*/ 2529889 w 4455443"/>
              <a:gd name="connsiteY25" fmla="*/ 2755858 h 6355556"/>
              <a:gd name="connsiteX26" fmla="*/ 2599071 w 4455443"/>
              <a:gd name="connsiteY26" fmla="*/ 2595312 h 6355556"/>
              <a:gd name="connsiteX27" fmla="*/ 2509837 w 4455443"/>
              <a:gd name="connsiteY27" fmla="*/ 2406566 h 6355556"/>
              <a:gd name="connsiteX28" fmla="*/ 2577514 w 4455443"/>
              <a:gd name="connsiteY28" fmla="*/ 2226092 h 6355556"/>
              <a:gd name="connsiteX29" fmla="*/ 2481262 w 4455443"/>
              <a:gd name="connsiteY29" fmla="*/ 2153903 h 6355556"/>
              <a:gd name="connsiteX30" fmla="*/ 2534527 w 4455443"/>
              <a:gd name="connsiteY30" fmla="*/ 1874796 h 6355556"/>
              <a:gd name="connsiteX31" fmla="*/ 2592554 w 4455443"/>
              <a:gd name="connsiteY31" fmla="*/ 1616994 h 6355556"/>
              <a:gd name="connsiteX32" fmla="*/ 2803859 w 4455443"/>
              <a:gd name="connsiteY32" fmla="*/ 1564230 h 6355556"/>
              <a:gd name="connsiteX33" fmla="*/ 2984708 w 4455443"/>
              <a:gd name="connsiteY33" fmla="*/ 1437397 h 6355556"/>
              <a:gd name="connsiteX34" fmla="*/ 3297655 w 4455443"/>
              <a:gd name="connsiteY34" fmla="*/ 1564732 h 6355556"/>
              <a:gd name="connsiteX35" fmla="*/ 3251283 w 4455443"/>
              <a:gd name="connsiteY35" fmla="*/ 1335756 h 6355556"/>
              <a:gd name="connsiteX36" fmla="*/ 3622257 w 4455443"/>
              <a:gd name="connsiteY36" fmla="*/ 1366837 h 6355556"/>
              <a:gd name="connsiteX37" fmla="*/ 3843838 w 4455443"/>
              <a:gd name="connsiteY37" fmla="*/ 1272715 h 6355556"/>
              <a:gd name="connsiteX38" fmla="*/ 3807618 w 4455443"/>
              <a:gd name="connsiteY38" fmla="*/ 1169193 h 6355556"/>
              <a:gd name="connsiteX39" fmla="*/ 4151520 w 4455443"/>
              <a:gd name="connsiteY39" fmla="*/ 1109787 h 6355556"/>
              <a:gd name="connsiteX40" fmla="*/ 4455443 w 4455443"/>
              <a:gd name="connsiteY40" fmla="*/ 921043 h 6355556"/>
              <a:gd name="connsiteX41" fmla="*/ 4339765 w 4455443"/>
              <a:gd name="connsiteY41" fmla="*/ 833187 h 6355556"/>
              <a:gd name="connsiteX42" fmla="*/ 4190122 w 4455443"/>
              <a:gd name="connsiteY42" fmla="*/ 880184 h 6355556"/>
              <a:gd name="connsiteX43" fmla="*/ 3708483 w 4455443"/>
              <a:gd name="connsiteY43" fmla="*/ 1022935 h 6355556"/>
              <a:gd name="connsiteX44" fmla="*/ 3660357 w 4455443"/>
              <a:gd name="connsiteY44" fmla="*/ 974808 h 6355556"/>
              <a:gd name="connsiteX45" fmla="*/ 3665871 w 4455443"/>
              <a:gd name="connsiteY45" fmla="*/ 887955 h 6355556"/>
              <a:gd name="connsiteX46" fmla="*/ 3853990 w 4455443"/>
              <a:gd name="connsiteY46" fmla="*/ 849855 h 6355556"/>
              <a:gd name="connsiteX47" fmla="*/ 4009272 w 4455443"/>
              <a:gd name="connsiteY47" fmla="*/ 710113 h 6355556"/>
              <a:gd name="connsiteX48" fmla="*/ 3852862 w 4455443"/>
              <a:gd name="connsiteY48" fmla="*/ 601829 h 6355556"/>
              <a:gd name="connsiteX49" fmla="*/ 3852862 w 4455443"/>
              <a:gd name="connsiteY49" fmla="*/ 601829 h 6355556"/>
              <a:gd name="connsiteX50" fmla="*/ 3602705 w 4455443"/>
              <a:gd name="connsiteY50" fmla="*/ 534903 h 6355556"/>
              <a:gd name="connsiteX51" fmla="*/ 3674269 w 4455443"/>
              <a:gd name="connsiteY51" fmla="*/ 293394 h 6355556"/>
              <a:gd name="connsiteX52" fmla="*/ 3432509 w 4455443"/>
              <a:gd name="connsiteY52" fmla="*/ 347412 h 6355556"/>
              <a:gd name="connsiteX53" fmla="*/ 3308809 w 4455443"/>
              <a:gd name="connsiteY53" fmla="*/ 218073 h 6355556"/>
              <a:gd name="connsiteX54" fmla="*/ 3142999 w 4455443"/>
              <a:gd name="connsiteY54" fmla="*/ 421356 h 6355556"/>
              <a:gd name="connsiteX55" fmla="*/ 2926430 w 4455443"/>
              <a:gd name="connsiteY55" fmla="*/ 264945 h 6355556"/>
              <a:gd name="connsiteX56" fmla="*/ 2794083 w 4455443"/>
              <a:gd name="connsiteY56" fmla="*/ 120566 h 6355556"/>
              <a:gd name="connsiteX57" fmla="*/ 2577514 w 4455443"/>
              <a:gd name="connsiteY57" fmla="*/ 301040 h 6355556"/>
              <a:gd name="connsiteX58" fmla="*/ 2445167 w 4455443"/>
              <a:gd name="connsiteY58" fmla="*/ 96503 h 6355556"/>
              <a:gd name="connsiteX59" fmla="*/ 2276725 w 4455443"/>
              <a:gd name="connsiteY59" fmla="*/ 192756 h 6355556"/>
              <a:gd name="connsiteX60" fmla="*/ 2180472 w 4455443"/>
              <a:gd name="connsiteY60" fmla="*/ 325103 h 6355556"/>
              <a:gd name="connsiteX61" fmla="*/ 2129714 w 4455443"/>
              <a:gd name="connsiteY61" fmla="*/ 96377 h 6355556"/>
              <a:gd name="connsiteX62" fmla="*/ 1939841 w 4455443"/>
              <a:gd name="connsiteY62" fmla="*/ 144629 h 6355556"/>
              <a:gd name="connsiteX63" fmla="*/ 1935078 w 4455443"/>
              <a:gd name="connsiteY63" fmla="*/ 149392 h 6355556"/>
              <a:gd name="connsiteX64" fmla="*/ 1760871 w 4455443"/>
              <a:gd name="connsiteY64" fmla="*/ 90237 h 6355556"/>
              <a:gd name="connsiteX65" fmla="*/ 1739189 w 4455443"/>
              <a:gd name="connsiteY65" fmla="*/ 216944 h 6355556"/>
              <a:gd name="connsiteX66" fmla="*/ 1535655 w 4455443"/>
              <a:gd name="connsiteY66" fmla="*/ 123448 h 6355556"/>
              <a:gd name="connsiteX67" fmla="*/ 1410451 w 4455443"/>
              <a:gd name="connsiteY67" fmla="*/ 204787 h 6355556"/>
              <a:gd name="connsiteX68" fmla="*/ 1202655 w 4455443"/>
              <a:gd name="connsiteY68" fmla="*/ 107031 h 6355556"/>
              <a:gd name="connsiteX69" fmla="*/ 1056021 w 4455443"/>
              <a:gd name="connsiteY69" fmla="*/ 271212 h 6355556"/>
              <a:gd name="connsiteX70" fmla="*/ 977314 w 4455443"/>
              <a:gd name="connsiteY70" fmla="*/ 84471 h 6355556"/>
              <a:gd name="connsiteX71" fmla="*/ 952123 w 4455443"/>
              <a:gd name="connsiteY71" fmla="*/ 0 h 6355556"/>
              <a:gd name="connsiteX72" fmla="*/ 775284 w 4455443"/>
              <a:gd name="connsiteY72" fmla="*/ 156284 h 6355556"/>
              <a:gd name="connsiteX73" fmla="*/ 621757 w 4455443"/>
              <a:gd name="connsiteY73" fmla="*/ 93746 h 6355556"/>
              <a:gd name="connsiteX74" fmla="*/ 419476 w 4455443"/>
              <a:gd name="connsiteY74" fmla="*/ 349292 h 6355556"/>
              <a:gd name="connsiteX75" fmla="*/ 320215 w 4455443"/>
              <a:gd name="connsiteY75" fmla="*/ 392654 h 6355556"/>
              <a:gd name="connsiteX76" fmla="*/ 304549 w 4455443"/>
              <a:gd name="connsiteY76" fmla="*/ 514726 h 6355556"/>
              <a:gd name="connsiteX77" fmla="*/ 0 w 4455443"/>
              <a:gd name="connsiteY77" fmla="*/ 663617 h 6355556"/>
              <a:gd name="connsiteX78" fmla="*/ 419977 w 4455443"/>
              <a:gd name="connsiteY78" fmla="*/ 955006 h 6355556"/>
              <a:gd name="connsiteX79" fmla="*/ 147386 w 4455443"/>
              <a:gd name="connsiteY79" fmla="*/ 1113673 h 6355556"/>
              <a:gd name="connsiteX80" fmla="*/ 216818 w 4455443"/>
              <a:gd name="connsiteY80" fmla="*/ 1272840 h 6355556"/>
              <a:gd name="connsiteX81" fmla="*/ 94497 w 4455443"/>
              <a:gd name="connsiteY81" fmla="*/ 1294772 h 6355556"/>
              <a:gd name="connsiteX82" fmla="*/ 389271 w 4455443"/>
              <a:gd name="connsiteY82" fmla="*/ 1511842 h 6355556"/>
              <a:gd name="connsiteX83" fmla="*/ 616994 w 4455443"/>
              <a:gd name="connsiteY83" fmla="*/ 1557462 h 6355556"/>
              <a:gd name="connsiteX84" fmla="*/ 588418 w 4455443"/>
              <a:gd name="connsiteY84" fmla="*/ 1670383 h 6355556"/>
              <a:gd name="connsiteX85" fmla="*/ 732171 w 4455443"/>
              <a:gd name="connsiteY85" fmla="*/ 1780923 h 6355556"/>
              <a:gd name="connsiteX86" fmla="*/ 965283 w 4455443"/>
              <a:gd name="connsiteY86" fmla="*/ 1648577 h 6355556"/>
              <a:gd name="connsiteX87" fmla="*/ 1060783 w 4455443"/>
              <a:gd name="connsiteY87" fmla="*/ 1908760 h 6355556"/>
              <a:gd name="connsiteX88" fmla="*/ 1324726 w 4455443"/>
              <a:gd name="connsiteY88" fmla="*/ 1768767 h 6355556"/>
              <a:gd name="connsiteX89" fmla="*/ 1441909 w 4455443"/>
              <a:gd name="connsiteY89" fmla="*/ 2115051 h 6355556"/>
              <a:gd name="connsiteX90" fmla="*/ 1698207 w 4455443"/>
              <a:gd name="connsiteY90" fmla="*/ 1995111 h 6355556"/>
              <a:gd name="connsiteX91" fmla="*/ 1446546 w 4455443"/>
              <a:gd name="connsiteY91" fmla="*/ 2587040 h 6355556"/>
              <a:gd name="connsiteX92" fmla="*/ 1559968 w 4455443"/>
              <a:gd name="connsiteY92" fmla="*/ 2721268 h 6355556"/>
              <a:gd name="connsiteX93" fmla="*/ 1377490 w 4455443"/>
              <a:gd name="connsiteY93" fmla="*/ 3166812 h 6355556"/>
              <a:gd name="connsiteX94" fmla="*/ 1462964 w 4455443"/>
              <a:gd name="connsiteY94" fmla="*/ 3269455 h 6355556"/>
              <a:gd name="connsiteX95" fmla="*/ 1577514 w 4455443"/>
              <a:gd name="connsiteY95" fmla="*/ 3140367 h 6355556"/>
              <a:gd name="connsiteX96" fmla="*/ 1602957 w 4455443"/>
              <a:gd name="connsiteY96" fmla="*/ 3405187 h 6355556"/>
              <a:gd name="connsiteX97" fmla="*/ 1675647 w 4455443"/>
              <a:gd name="connsiteY97" fmla="*/ 3578893 h 6355556"/>
              <a:gd name="connsiteX98" fmla="*/ 1554830 w 4455443"/>
              <a:gd name="connsiteY98" fmla="*/ 3898482 h 6355556"/>
              <a:gd name="connsiteX99" fmla="*/ 1665871 w 4455443"/>
              <a:gd name="connsiteY99" fmla="*/ 4057273 h 6355556"/>
              <a:gd name="connsiteX100" fmla="*/ 1663114 w 4455443"/>
              <a:gd name="connsiteY100" fmla="*/ 4295524 h 6355556"/>
              <a:gd name="connsiteX101" fmla="*/ 1627145 w 4455443"/>
              <a:gd name="connsiteY101" fmla="*/ 4636544 h 6355556"/>
              <a:gd name="connsiteX102" fmla="*/ 1721142 w 4455443"/>
              <a:gd name="connsiteY102" fmla="*/ 4778667 h 6355556"/>
              <a:gd name="connsiteX103" fmla="*/ 1699209 w 4455443"/>
              <a:gd name="connsiteY103" fmla="*/ 5125703 h 6355556"/>
              <a:gd name="connsiteX104" fmla="*/ 1784684 w 4455443"/>
              <a:gd name="connsiteY104" fmla="*/ 5231355 h 6355556"/>
              <a:gd name="connsiteX105" fmla="*/ 1838951 w 4455443"/>
              <a:gd name="connsiteY105" fmla="*/ 5373227 h 6355556"/>
              <a:gd name="connsiteX106" fmla="*/ 1805488 w 4455443"/>
              <a:gd name="connsiteY106" fmla="*/ 5673265 h 6355556"/>
              <a:gd name="connsiteX107" fmla="*/ 1853740 w 4455443"/>
              <a:gd name="connsiteY107" fmla="*/ 5695699 h 6355556"/>
              <a:gd name="connsiteX108" fmla="*/ 1843588 w 4455443"/>
              <a:gd name="connsiteY108" fmla="*/ 5823535 h 6355556"/>
              <a:gd name="connsiteX109" fmla="*/ 1795462 w 4455443"/>
              <a:gd name="connsiteY109" fmla="*/ 6028071 h 6355556"/>
              <a:gd name="connsiteX110" fmla="*/ 1793331 w 4455443"/>
              <a:gd name="connsiteY110" fmla="*/ 6122444 h 6355556"/>
              <a:gd name="connsiteX111" fmla="*/ 1770897 w 4455443"/>
              <a:gd name="connsiteY111" fmla="*/ 6201778 h 6355556"/>
              <a:gd name="connsiteX112" fmla="*/ 1831557 w 4455443"/>
              <a:gd name="connsiteY112" fmla="*/ 6355556 h 6355556"/>
              <a:gd name="connsiteX0" fmla="*/ 1831557 w 4455443"/>
              <a:gd name="connsiteY0" fmla="*/ 6355556 h 6355556"/>
              <a:gd name="connsiteX1" fmla="*/ 2240379 w 4455443"/>
              <a:gd name="connsiteY1" fmla="*/ 6350669 h 6355556"/>
              <a:gd name="connsiteX2" fmla="*/ 2196640 w 4455443"/>
              <a:gd name="connsiteY2" fmla="*/ 6248149 h 6355556"/>
              <a:gd name="connsiteX3" fmla="*/ 2232359 w 4455443"/>
              <a:gd name="connsiteY3" fmla="*/ 6152899 h 6355556"/>
              <a:gd name="connsiteX4" fmla="*/ 2204535 w 4455443"/>
              <a:gd name="connsiteY4" fmla="*/ 6040103 h 6355556"/>
              <a:gd name="connsiteX5" fmla="*/ 2261811 w 4455443"/>
              <a:gd name="connsiteY5" fmla="*/ 5987339 h 6355556"/>
              <a:gd name="connsiteX6" fmla="*/ 2234740 w 4455443"/>
              <a:gd name="connsiteY6" fmla="*/ 5748087 h 6355556"/>
              <a:gd name="connsiteX7" fmla="*/ 2274469 w 4455443"/>
              <a:gd name="connsiteY7" fmla="*/ 5628021 h 6355556"/>
              <a:gd name="connsiteX8" fmla="*/ 2244265 w 4455443"/>
              <a:gd name="connsiteY8" fmla="*/ 5421855 h 6355556"/>
              <a:gd name="connsiteX9" fmla="*/ 2247022 w 4455443"/>
              <a:gd name="connsiteY9" fmla="*/ 5176963 h 6355556"/>
              <a:gd name="connsiteX10" fmla="*/ 2332371 w 4455443"/>
              <a:gd name="connsiteY10" fmla="*/ 5132220 h 6355556"/>
              <a:gd name="connsiteX11" fmla="*/ 2312944 w 4455443"/>
              <a:gd name="connsiteY11" fmla="*/ 4973804 h 6355556"/>
              <a:gd name="connsiteX12" fmla="*/ 2252160 w 4455443"/>
              <a:gd name="connsiteY12" fmla="*/ 4942473 h 6355556"/>
              <a:gd name="connsiteX13" fmla="*/ 2276725 w 4455443"/>
              <a:gd name="connsiteY13" fmla="*/ 4800850 h 6355556"/>
              <a:gd name="connsiteX14" fmla="*/ 2462588 w 4455443"/>
              <a:gd name="connsiteY14" fmla="*/ 4595687 h 6355556"/>
              <a:gd name="connsiteX15" fmla="*/ 2337007 w 4455443"/>
              <a:gd name="connsiteY15" fmla="*/ 4448300 h 6355556"/>
              <a:gd name="connsiteX16" fmla="*/ 2287127 w 4455443"/>
              <a:gd name="connsiteY16" fmla="*/ 4164555 h 6355556"/>
              <a:gd name="connsiteX17" fmla="*/ 2310814 w 4455443"/>
              <a:gd name="connsiteY17" fmla="*/ 3785435 h 6355556"/>
              <a:gd name="connsiteX18" fmla="*/ 2413334 w 4455443"/>
              <a:gd name="connsiteY18" fmla="*/ 3795462 h 6355556"/>
              <a:gd name="connsiteX19" fmla="*/ 2490410 w 4455443"/>
              <a:gd name="connsiteY19" fmla="*/ 3681913 h 6355556"/>
              <a:gd name="connsiteX20" fmla="*/ 2396665 w 4455443"/>
              <a:gd name="connsiteY20" fmla="*/ 3346910 h 6355556"/>
              <a:gd name="connsiteX21" fmla="*/ 2498431 w 4455443"/>
              <a:gd name="connsiteY21" fmla="*/ 3121192 h 6355556"/>
              <a:gd name="connsiteX22" fmla="*/ 2447924 w 4455443"/>
              <a:gd name="connsiteY22" fmla="*/ 2994735 h 6355556"/>
              <a:gd name="connsiteX23" fmla="*/ 2480009 w 4455443"/>
              <a:gd name="connsiteY23" fmla="*/ 2857249 h 6355556"/>
              <a:gd name="connsiteX24" fmla="*/ 2442786 w 4455443"/>
              <a:gd name="connsiteY24" fmla="*/ 2652838 h 6355556"/>
              <a:gd name="connsiteX25" fmla="*/ 2529889 w 4455443"/>
              <a:gd name="connsiteY25" fmla="*/ 2755858 h 6355556"/>
              <a:gd name="connsiteX26" fmla="*/ 2599071 w 4455443"/>
              <a:gd name="connsiteY26" fmla="*/ 2595312 h 6355556"/>
              <a:gd name="connsiteX27" fmla="*/ 2509837 w 4455443"/>
              <a:gd name="connsiteY27" fmla="*/ 2406566 h 6355556"/>
              <a:gd name="connsiteX28" fmla="*/ 2577514 w 4455443"/>
              <a:gd name="connsiteY28" fmla="*/ 2226092 h 6355556"/>
              <a:gd name="connsiteX29" fmla="*/ 2481262 w 4455443"/>
              <a:gd name="connsiteY29" fmla="*/ 2153903 h 6355556"/>
              <a:gd name="connsiteX30" fmla="*/ 2534527 w 4455443"/>
              <a:gd name="connsiteY30" fmla="*/ 1874796 h 6355556"/>
              <a:gd name="connsiteX31" fmla="*/ 2592554 w 4455443"/>
              <a:gd name="connsiteY31" fmla="*/ 1616994 h 6355556"/>
              <a:gd name="connsiteX32" fmla="*/ 2803859 w 4455443"/>
              <a:gd name="connsiteY32" fmla="*/ 1564230 h 6355556"/>
              <a:gd name="connsiteX33" fmla="*/ 2984708 w 4455443"/>
              <a:gd name="connsiteY33" fmla="*/ 1437397 h 6355556"/>
              <a:gd name="connsiteX34" fmla="*/ 3297655 w 4455443"/>
              <a:gd name="connsiteY34" fmla="*/ 1564732 h 6355556"/>
              <a:gd name="connsiteX35" fmla="*/ 3251283 w 4455443"/>
              <a:gd name="connsiteY35" fmla="*/ 1335756 h 6355556"/>
              <a:gd name="connsiteX36" fmla="*/ 3622257 w 4455443"/>
              <a:gd name="connsiteY36" fmla="*/ 1366837 h 6355556"/>
              <a:gd name="connsiteX37" fmla="*/ 3843838 w 4455443"/>
              <a:gd name="connsiteY37" fmla="*/ 1272715 h 6355556"/>
              <a:gd name="connsiteX38" fmla="*/ 3807618 w 4455443"/>
              <a:gd name="connsiteY38" fmla="*/ 1169193 h 6355556"/>
              <a:gd name="connsiteX39" fmla="*/ 4151520 w 4455443"/>
              <a:gd name="connsiteY39" fmla="*/ 1109787 h 6355556"/>
              <a:gd name="connsiteX40" fmla="*/ 4455443 w 4455443"/>
              <a:gd name="connsiteY40" fmla="*/ 921043 h 6355556"/>
              <a:gd name="connsiteX41" fmla="*/ 4339765 w 4455443"/>
              <a:gd name="connsiteY41" fmla="*/ 833187 h 6355556"/>
              <a:gd name="connsiteX42" fmla="*/ 4190122 w 4455443"/>
              <a:gd name="connsiteY42" fmla="*/ 880184 h 6355556"/>
              <a:gd name="connsiteX43" fmla="*/ 3708483 w 4455443"/>
              <a:gd name="connsiteY43" fmla="*/ 1022935 h 6355556"/>
              <a:gd name="connsiteX44" fmla="*/ 3660357 w 4455443"/>
              <a:gd name="connsiteY44" fmla="*/ 974808 h 6355556"/>
              <a:gd name="connsiteX45" fmla="*/ 3665871 w 4455443"/>
              <a:gd name="connsiteY45" fmla="*/ 887955 h 6355556"/>
              <a:gd name="connsiteX46" fmla="*/ 3853990 w 4455443"/>
              <a:gd name="connsiteY46" fmla="*/ 849855 h 6355556"/>
              <a:gd name="connsiteX47" fmla="*/ 4009272 w 4455443"/>
              <a:gd name="connsiteY47" fmla="*/ 710113 h 6355556"/>
              <a:gd name="connsiteX48" fmla="*/ 3852862 w 4455443"/>
              <a:gd name="connsiteY48" fmla="*/ 601829 h 6355556"/>
              <a:gd name="connsiteX49" fmla="*/ 3852862 w 4455443"/>
              <a:gd name="connsiteY49" fmla="*/ 601829 h 6355556"/>
              <a:gd name="connsiteX50" fmla="*/ 3602705 w 4455443"/>
              <a:gd name="connsiteY50" fmla="*/ 534903 h 6355556"/>
              <a:gd name="connsiteX51" fmla="*/ 3674269 w 4455443"/>
              <a:gd name="connsiteY51" fmla="*/ 293394 h 6355556"/>
              <a:gd name="connsiteX52" fmla="*/ 3432509 w 4455443"/>
              <a:gd name="connsiteY52" fmla="*/ 347412 h 6355556"/>
              <a:gd name="connsiteX53" fmla="*/ 3308809 w 4455443"/>
              <a:gd name="connsiteY53" fmla="*/ 218073 h 6355556"/>
              <a:gd name="connsiteX54" fmla="*/ 3142999 w 4455443"/>
              <a:gd name="connsiteY54" fmla="*/ 421356 h 6355556"/>
              <a:gd name="connsiteX55" fmla="*/ 2926430 w 4455443"/>
              <a:gd name="connsiteY55" fmla="*/ 264945 h 6355556"/>
              <a:gd name="connsiteX56" fmla="*/ 2794083 w 4455443"/>
              <a:gd name="connsiteY56" fmla="*/ 120566 h 6355556"/>
              <a:gd name="connsiteX57" fmla="*/ 2577514 w 4455443"/>
              <a:gd name="connsiteY57" fmla="*/ 301040 h 6355556"/>
              <a:gd name="connsiteX58" fmla="*/ 2445167 w 4455443"/>
              <a:gd name="connsiteY58" fmla="*/ 96503 h 6355556"/>
              <a:gd name="connsiteX59" fmla="*/ 2276725 w 4455443"/>
              <a:gd name="connsiteY59" fmla="*/ 192756 h 6355556"/>
              <a:gd name="connsiteX60" fmla="*/ 2180472 w 4455443"/>
              <a:gd name="connsiteY60" fmla="*/ 325103 h 6355556"/>
              <a:gd name="connsiteX61" fmla="*/ 2129714 w 4455443"/>
              <a:gd name="connsiteY61" fmla="*/ 96377 h 6355556"/>
              <a:gd name="connsiteX62" fmla="*/ 1939841 w 4455443"/>
              <a:gd name="connsiteY62" fmla="*/ 144629 h 6355556"/>
              <a:gd name="connsiteX63" fmla="*/ 1935078 w 4455443"/>
              <a:gd name="connsiteY63" fmla="*/ 149392 h 6355556"/>
              <a:gd name="connsiteX64" fmla="*/ 1760871 w 4455443"/>
              <a:gd name="connsiteY64" fmla="*/ 90237 h 6355556"/>
              <a:gd name="connsiteX65" fmla="*/ 1739189 w 4455443"/>
              <a:gd name="connsiteY65" fmla="*/ 216944 h 6355556"/>
              <a:gd name="connsiteX66" fmla="*/ 1535655 w 4455443"/>
              <a:gd name="connsiteY66" fmla="*/ 123448 h 6355556"/>
              <a:gd name="connsiteX67" fmla="*/ 1410451 w 4455443"/>
              <a:gd name="connsiteY67" fmla="*/ 204787 h 6355556"/>
              <a:gd name="connsiteX68" fmla="*/ 1202655 w 4455443"/>
              <a:gd name="connsiteY68" fmla="*/ 107031 h 6355556"/>
              <a:gd name="connsiteX69" fmla="*/ 1056021 w 4455443"/>
              <a:gd name="connsiteY69" fmla="*/ 271212 h 6355556"/>
              <a:gd name="connsiteX70" fmla="*/ 977314 w 4455443"/>
              <a:gd name="connsiteY70" fmla="*/ 84471 h 6355556"/>
              <a:gd name="connsiteX71" fmla="*/ 952123 w 4455443"/>
              <a:gd name="connsiteY71" fmla="*/ 0 h 6355556"/>
              <a:gd name="connsiteX72" fmla="*/ 775284 w 4455443"/>
              <a:gd name="connsiteY72" fmla="*/ 156284 h 6355556"/>
              <a:gd name="connsiteX73" fmla="*/ 621757 w 4455443"/>
              <a:gd name="connsiteY73" fmla="*/ 93746 h 6355556"/>
              <a:gd name="connsiteX74" fmla="*/ 419476 w 4455443"/>
              <a:gd name="connsiteY74" fmla="*/ 349292 h 6355556"/>
              <a:gd name="connsiteX75" fmla="*/ 320215 w 4455443"/>
              <a:gd name="connsiteY75" fmla="*/ 392654 h 6355556"/>
              <a:gd name="connsiteX76" fmla="*/ 304549 w 4455443"/>
              <a:gd name="connsiteY76" fmla="*/ 514726 h 6355556"/>
              <a:gd name="connsiteX77" fmla="*/ 0 w 4455443"/>
              <a:gd name="connsiteY77" fmla="*/ 663617 h 6355556"/>
              <a:gd name="connsiteX78" fmla="*/ 419977 w 4455443"/>
              <a:gd name="connsiteY78" fmla="*/ 955006 h 6355556"/>
              <a:gd name="connsiteX79" fmla="*/ 147386 w 4455443"/>
              <a:gd name="connsiteY79" fmla="*/ 1113673 h 6355556"/>
              <a:gd name="connsiteX80" fmla="*/ 216818 w 4455443"/>
              <a:gd name="connsiteY80" fmla="*/ 1272840 h 6355556"/>
              <a:gd name="connsiteX81" fmla="*/ 94497 w 4455443"/>
              <a:gd name="connsiteY81" fmla="*/ 1294772 h 6355556"/>
              <a:gd name="connsiteX82" fmla="*/ 389271 w 4455443"/>
              <a:gd name="connsiteY82" fmla="*/ 1511842 h 6355556"/>
              <a:gd name="connsiteX83" fmla="*/ 616994 w 4455443"/>
              <a:gd name="connsiteY83" fmla="*/ 1557462 h 6355556"/>
              <a:gd name="connsiteX84" fmla="*/ 588418 w 4455443"/>
              <a:gd name="connsiteY84" fmla="*/ 1670383 h 6355556"/>
              <a:gd name="connsiteX85" fmla="*/ 732171 w 4455443"/>
              <a:gd name="connsiteY85" fmla="*/ 1780923 h 6355556"/>
              <a:gd name="connsiteX86" fmla="*/ 965283 w 4455443"/>
              <a:gd name="connsiteY86" fmla="*/ 1648577 h 6355556"/>
              <a:gd name="connsiteX87" fmla="*/ 1060783 w 4455443"/>
              <a:gd name="connsiteY87" fmla="*/ 1908760 h 6355556"/>
              <a:gd name="connsiteX88" fmla="*/ 1194134 w 4455443"/>
              <a:gd name="connsiteY88" fmla="*/ 1892842 h 6355556"/>
              <a:gd name="connsiteX89" fmla="*/ 1324726 w 4455443"/>
              <a:gd name="connsiteY89" fmla="*/ 1768767 h 6355556"/>
              <a:gd name="connsiteX90" fmla="*/ 1441909 w 4455443"/>
              <a:gd name="connsiteY90" fmla="*/ 2115051 h 6355556"/>
              <a:gd name="connsiteX91" fmla="*/ 1698207 w 4455443"/>
              <a:gd name="connsiteY91" fmla="*/ 1995111 h 6355556"/>
              <a:gd name="connsiteX92" fmla="*/ 1446546 w 4455443"/>
              <a:gd name="connsiteY92" fmla="*/ 2587040 h 6355556"/>
              <a:gd name="connsiteX93" fmla="*/ 1559968 w 4455443"/>
              <a:gd name="connsiteY93" fmla="*/ 2721268 h 6355556"/>
              <a:gd name="connsiteX94" fmla="*/ 1377490 w 4455443"/>
              <a:gd name="connsiteY94" fmla="*/ 3166812 h 6355556"/>
              <a:gd name="connsiteX95" fmla="*/ 1462964 w 4455443"/>
              <a:gd name="connsiteY95" fmla="*/ 3269455 h 6355556"/>
              <a:gd name="connsiteX96" fmla="*/ 1577514 w 4455443"/>
              <a:gd name="connsiteY96" fmla="*/ 3140367 h 6355556"/>
              <a:gd name="connsiteX97" fmla="*/ 1602957 w 4455443"/>
              <a:gd name="connsiteY97" fmla="*/ 3405187 h 6355556"/>
              <a:gd name="connsiteX98" fmla="*/ 1675647 w 4455443"/>
              <a:gd name="connsiteY98" fmla="*/ 3578893 h 6355556"/>
              <a:gd name="connsiteX99" fmla="*/ 1554830 w 4455443"/>
              <a:gd name="connsiteY99" fmla="*/ 3898482 h 6355556"/>
              <a:gd name="connsiteX100" fmla="*/ 1665871 w 4455443"/>
              <a:gd name="connsiteY100" fmla="*/ 4057273 h 6355556"/>
              <a:gd name="connsiteX101" fmla="*/ 1663114 w 4455443"/>
              <a:gd name="connsiteY101" fmla="*/ 4295524 h 6355556"/>
              <a:gd name="connsiteX102" fmla="*/ 1627145 w 4455443"/>
              <a:gd name="connsiteY102" fmla="*/ 4636544 h 6355556"/>
              <a:gd name="connsiteX103" fmla="*/ 1721142 w 4455443"/>
              <a:gd name="connsiteY103" fmla="*/ 4778667 h 6355556"/>
              <a:gd name="connsiteX104" fmla="*/ 1699209 w 4455443"/>
              <a:gd name="connsiteY104" fmla="*/ 5125703 h 6355556"/>
              <a:gd name="connsiteX105" fmla="*/ 1784684 w 4455443"/>
              <a:gd name="connsiteY105" fmla="*/ 5231355 h 6355556"/>
              <a:gd name="connsiteX106" fmla="*/ 1838951 w 4455443"/>
              <a:gd name="connsiteY106" fmla="*/ 5373227 h 6355556"/>
              <a:gd name="connsiteX107" fmla="*/ 1805488 w 4455443"/>
              <a:gd name="connsiteY107" fmla="*/ 5673265 h 6355556"/>
              <a:gd name="connsiteX108" fmla="*/ 1853740 w 4455443"/>
              <a:gd name="connsiteY108" fmla="*/ 5695699 h 6355556"/>
              <a:gd name="connsiteX109" fmla="*/ 1843588 w 4455443"/>
              <a:gd name="connsiteY109" fmla="*/ 5823535 h 6355556"/>
              <a:gd name="connsiteX110" fmla="*/ 1795462 w 4455443"/>
              <a:gd name="connsiteY110" fmla="*/ 6028071 h 6355556"/>
              <a:gd name="connsiteX111" fmla="*/ 1793331 w 4455443"/>
              <a:gd name="connsiteY111" fmla="*/ 6122444 h 6355556"/>
              <a:gd name="connsiteX112" fmla="*/ 1770897 w 4455443"/>
              <a:gd name="connsiteY112" fmla="*/ 6201778 h 6355556"/>
              <a:gd name="connsiteX113" fmla="*/ 1831557 w 4455443"/>
              <a:gd name="connsiteY113" fmla="*/ 6355556 h 6355556"/>
              <a:gd name="connsiteX0" fmla="*/ 1831557 w 4455443"/>
              <a:gd name="connsiteY0" fmla="*/ 6355556 h 6355556"/>
              <a:gd name="connsiteX1" fmla="*/ 2240379 w 4455443"/>
              <a:gd name="connsiteY1" fmla="*/ 6350669 h 6355556"/>
              <a:gd name="connsiteX2" fmla="*/ 2196640 w 4455443"/>
              <a:gd name="connsiteY2" fmla="*/ 6248149 h 6355556"/>
              <a:gd name="connsiteX3" fmla="*/ 2232359 w 4455443"/>
              <a:gd name="connsiteY3" fmla="*/ 6152899 h 6355556"/>
              <a:gd name="connsiteX4" fmla="*/ 2204535 w 4455443"/>
              <a:gd name="connsiteY4" fmla="*/ 6040103 h 6355556"/>
              <a:gd name="connsiteX5" fmla="*/ 2261811 w 4455443"/>
              <a:gd name="connsiteY5" fmla="*/ 5987339 h 6355556"/>
              <a:gd name="connsiteX6" fmla="*/ 2234740 w 4455443"/>
              <a:gd name="connsiteY6" fmla="*/ 5748087 h 6355556"/>
              <a:gd name="connsiteX7" fmla="*/ 2274469 w 4455443"/>
              <a:gd name="connsiteY7" fmla="*/ 5628021 h 6355556"/>
              <a:gd name="connsiteX8" fmla="*/ 2244265 w 4455443"/>
              <a:gd name="connsiteY8" fmla="*/ 5421855 h 6355556"/>
              <a:gd name="connsiteX9" fmla="*/ 2247022 w 4455443"/>
              <a:gd name="connsiteY9" fmla="*/ 5176963 h 6355556"/>
              <a:gd name="connsiteX10" fmla="*/ 2332371 w 4455443"/>
              <a:gd name="connsiteY10" fmla="*/ 5132220 h 6355556"/>
              <a:gd name="connsiteX11" fmla="*/ 2312944 w 4455443"/>
              <a:gd name="connsiteY11" fmla="*/ 4973804 h 6355556"/>
              <a:gd name="connsiteX12" fmla="*/ 2252160 w 4455443"/>
              <a:gd name="connsiteY12" fmla="*/ 4942473 h 6355556"/>
              <a:gd name="connsiteX13" fmla="*/ 2276725 w 4455443"/>
              <a:gd name="connsiteY13" fmla="*/ 4800850 h 6355556"/>
              <a:gd name="connsiteX14" fmla="*/ 2462588 w 4455443"/>
              <a:gd name="connsiteY14" fmla="*/ 4595687 h 6355556"/>
              <a:gd name="connsiteX15" fmla="*/ 2337007 w 4455443"/>
              <a:gd name="connsiteY15" fmla="*/ 4448300 h 6355556"/>
              <a:gd name="connsiteX16" fmla="*/ 2287127 w 4455443"/>
              <a:gd name="connsiteY16" fmla="*/ 4164555 h 6355556"/>
              <a:gd name="connsiteX17" fmla="*/ 2310814 w 4455443"/>
              <a:gd name="connsiteY17" fmla="*/ 3785435 h 6355556"/>
              <a:gd name="connsiteX18" fmla="*/ 2413334 w 4455443"/>
              <a:gd name="connsiteY18" fmla="*/ 3795462 h 6355556"/>
              <a:gd name="connsiteX19" fmla="*/ 2490410 w 4455443"/>
              <a:gd name="connsiteY19" fmla="*/ 3681913 h 6355556"/>
              <a:gd name="connsiteX20" fmla="*/ 2396665 w 4455443"/>
              <a:gd name="connsiteY20" fmla="*/ 3346910 h 6355556"/>
              <a:gd name="connsiteX21" fmla="*/ 2498431 w 4455443"/>
              <a:gd name="connsiteY21" fmla="*/ 3121192 h 6355556"/>
              <a:gd name="connsiteX22" fmla="*/ 2447924 w 4455443"/>
              <a:gd name="connsiteY22" fmla="*/ 2994735 h 6355556"/>
              <a:gd name="connsiteX23" fmla="*/ 2480009 w 4455443"/>
              <a:gd name="connsiteY23" fmla="*/ 2857249 h 6355556"/>
              <a:gd name="connsiteX24" fmla="*/ 2442786 w 4455443"/>
              <a:gd name="connsiteY24" fmla="*/ 2652838 h 6355556"/>
              <a:gd name="connsiteX25" fmla="*/ 2529889 w 4455443"/>
              <a:gd name="connsiteY25" fmla="*/ 2755858 h 6355556"/>
              <a:gd name="connsiteX26" fmla="*/ 2599071 w 4455443"/>
              <a:gd name="connsiteY26" fmla="*/ 2595312 h 6355556"/>
              <a:gd name="connsiteX27" fmla="*/ 2509837 w 4455443"/>
              <a:gd name="connsiteY27" fmla="*/ 2406566 h 6355556"/>
              <a:gd name="connsiteX28" fmla="*/ 2577514 w 4455443"/>
              <a:gd name="connsiteY28" fmla="*/ 2226092 h 6355556"/>
              <a:gd name="connsiteX29" fmla="*/ 2481262 w 4455443"/>
              <a:gd name="connsiteY29" fmla="*/ 2153903 h 6355556"/>
              <a:gd name="connsiteX30" fmla="*/ 2534527 w 4455443"/>
              <a:gd name="connsiteY30" fmla="*/ 1874796 h 6355556"/>
              <a:gd name="connsiteX31" fmla="*/ 2592554 w 4455443"/>
              <a:gd name="connsiteY31" fmla="*/ 1616994 h 6355556"/>
              <a:gd name="connsiteX32" fmla="*/ 2803859 w 4455443"/>
              <a:gd name="connsiteY32" fmla="*/ 1564230 h 6355556"/>
              <a:gd name="connsiteX33" fmla="*/ 2984708 w 4455443"/>
              <a:gd name="connsiteY33" fmla="*/ 1437397 h 6355556"/>
              <a:gd name="connsiteX34" fmla="*/ 3297655 w 4455443"/>
              <a:gd name="connsiteY34" fmla="*/ 1564732 h 6355556"/>
              <a:gd name="connsiteX35" fmla="*/ 3251283 w 4455443"/>
              <a:gd name="connsiteY35" fmla="*/ 1335756 h 6355556"/>
              <a:gd name="connsiteX36" fmla="*/ 3622257 w 4455443"/>
              <a:gd name="connsiteY36" fmla="*/ 1366837 h 6355556"/>
              <a:gd name="connsiteX37" fmla="*/ 3843838 w 4455443"/>
              <a:gd name="connsiteY37" fmla="*/ 1272715 h 6355556"/>
              <a:gd name="connsiteX38" fmla="*/ 3807618 w 4455443"/>
              <a:gd name="connsiteY38" fmla="*/ 1169193 h 6355556"/>
              <a:gd name="connsiteX39" fmla="*/ 4151520 w 4455443"/>
              <a:gd name="connsiteY39" fmla="*/ 1109787 h 6355556"/>
              <a:gd name="connsiteX40" fmla="*/ 4455443 w 4455443"/>
              <a:gd name="connsiteY40" fmla="*/ 921043 h 6355556"/>
              <a:gd name="connsiteX41" fmla="*/ 4339765 w 4455443"/>
              <a:gd name="connsiteY41" fmla="*/ 833187 h 6355556"/>
              <a:gd name="connsiteX42" fmla="*/ 4190122 w 4455443"/>
              <a:gd name="connsiteY42" fmla="*/ 880184 h 6355556"/>
              <a:gd name="connsiteX43" fmla="*/ 3708483 w 4455443"/>
              <a:gd name="connsiteY43" fmla="*/ 1022935 h 6355556"/>
              <a:gd name="connsiteX44" fmla="*/ 3660357 w 4455443"/>
              <a:gd name="connsiteY44" fmla="*/ 974808 h 6355556"/>
              <a:gd name="connsiteX45" fmla="*/ 3665871 w 4455443"/>
              <a:gd name="connsiteY45" fmla="*/ 887955 h 6355556"/>
              <a:gd name="connsiteX46" fmla="*/ 3853990 w 4455443"/>
              <a:gd name="connsiteY46" fmla="*/ 849855 h 6355556"/>
              <a:gd name="connsiteX47" fmla="*/ 4009272 w 4455443"/>
              <a:gd name="connsiteY47" fmla="*/ 710113 h 6355556"/>
              <a:gd name="connsiteX48" fmla="*/ 3852862 w 4455443"/>
              <a:gd name="connsiteY48" fmla="*/ 601829 h 6355556"/>
              <a:gd name="connsiteX49" fmla="*/ 3852862 w 4455443"/>
              <a:gd name="connsiteY49" fmla="*/ 601829 h 6355556"/>
              <a:gd name="connsiteX50" fmla="*/ 3602705 w 4455443"/>
              <a:gd name="connsiteY50" fmla="*/ 534903 h 6355556"/>
              <a:gd name="connsiteX51" fmla="*/ 3674269 w 4455443"/>
              <a:gd name="connsiteY51" fmla="*/ 293394 h 6355556"/>
              <a:gd name="connsiteX52" fmla="*/ 3432509 w 4455443"/>
              <a:gd name="connsiteY52" fmla="*/ 347412 h 6355556"/>
              <a:gd name="connsiteX53" fmla="*/ 3308809 w 4455443"/>
              <a:gd name="connsiteY53" fmla="*/ 218073 h 6355556"/>
              <a:gd name="connsiteX54" fmla="*/ 3142999 w 4455443"/>
              <a:gd name="connsiteY54" fmla="*/ 421356 h 6355556"/>
              <a:gd name="connsiteX55" fmla="*/ 2926430 w 4455443"/>
              <a:gd name="connsiteY55" fmla="*/ 264945 h 6355556"/>
              <a:gd name="connsiteX56" fmla="*/ 2794083 w 4455443"/>
              <a:gd name="connsiteY56" fmla="*/ 120566 h 6355556"/>
              <a:gd name="connsiteX57" fmla="*/ 2577514 w 4455443"/>
              <a:gd name="connsiteY57" fmla="*/ 301040 h 6355556"/>
              <a:gd name="connsiteX58" fmla="*/ 2445167 w 4455443"/>
              <a:gd name="connsiteY58" fmla="*/ 96503 h 6355556"/>
              <a:gd name="connsiteX59" fmla="*/ 2276725 w 4455443"/>
              <a:gd name="connsiteY59" fmla="*/ 192756 h 6355556"/>
              <a:gd name="connsiteX60" fmla="*/ 2180472 w 4455443"/>
              <a:gd name="connsiteY60" fmla="*/ 325103 h 6355556"/>
              <a:gd name="connsiteX61" fmla="*/ 2129714 w 4455443"/>
              <a:gd name="connsiteY61" fmla="*/ 96377 h 6355556"/>
              <a:gd name="connsiteX62" fmla="*/ 1939841 w 4455443"/>
              <a:gd name="connsiteY62" fmla="*/ 144629 h 6355556"/>
              <a:gd name="connsiteX63" fmla="*/ 1935078 w 4455443"/>
              <a:gd name="connsiteY63" fmla="*/ 149392 h 6355556"/>
              <a:gd name="connsiteX64" fmla="*/ 1760871 w 4455443"/>
              <a:gd name="connsiteY64" fmla="*/ 90237 h 6355556"/>
              <a:gd name="connsiteX65" fmla="*/ 1739189 w 4455443"/>
              <a:gd name="connsiteY65" fmla="*/ 216944 h 6355556"/>
              <a:gd name="connsiteX66" fmla="*/ 1535655 w 4455443"/>
              <a:gd name="connsiteY66" fmla="*/ 123448 h 6355556"/>
              <a:gd name="connsiteX67" fmla="*/ 1410451 w 4455443"/>
              <a:gd name="connsiteY67" fmla="*/ 204787 h 6355556"/>
              <a:gd name="connsiteX68" fmla="*/ 1202655 w 4455443"/>
              <a:gd name="connsiteY68" fmla="*/ 107031 h 6355556"/>
              <a:gd name="connsiteX69" fmla="*/ 1056021 w 4455443"/>
              <a:gd name="connsiteY69" fmla="*/ 271212 h 6355556"/>
              <a:gd name="connsiteX70" fmla="*/ 977314 w 4455443"/>
              <a:gd name="connsiteY70" fmla="*/ 84471 h 6355556"/>
              <a:gd name="connsiteX71" fmla="*/ 952123 w 4455443"/>
              <a:gd name="connsiteY71" fmla="*/ 0 h 6355556"/>
              <a:gd name="connsiteX72" fmla="*/ 775284 w 4455443"/>
              <a:gd name="connsiteY72" fmla="*/ 156284 h 6355556"/>
              <a:gd name="connsiteX73" fmla="*/ 621757 w 4455443"/>
              <a:gd name="connsiteY73" fmla="*/ 93746 h 6355556"/>
              <a:gd name="connsiteX74" fmla="*/ 419476 w 4455443"/>
              <a:gd name="connsiteY74" fmla="*/ 349292 h 6355556"/>
              <a:gd name="connsiteX75" fmla="*/ 320215 w 4455443"/>
              <a:gd name="connsiteY75" fmla="*/ 392654 h 6355556"/>
              <a:gd name="connsiteX76" fmla="*/ 304549 w 4455443"/>
              <a:gd name="connsiteY76" fmla="*/ 514726 h 6355556"/>
              <a:gd name="connsiteX77" fmla="*/ 0 w 4455443"/>
              <a:gd name="connsiteY77" fmla="*/ 663617 h 6355556"/>
              <a:gd name="connsiteX78" fmla="*/ 419977 w 4455443"/>
              <a:gd name="connsiteY78" fmla="*/ 955006 h 6355556"/>
              <a:gd name="connsiteX79" fmla="*/ 147386 w 4455443"/>
              <a:gd name="connsiteY79" fmla="*/ 1113673 h 6355556"/>
              <a:gd name="connsiteX80" fmla="*/ 216818 w 4455443"/>
              <a:gd name="connsiteY80" fmla="*/ 1272840 h 6355556"/>
              <a:gd name="connsiteX81" fmla="*/ 94497 w 4455443"/>
              <a:gd name="connsiteY81" fmla="*/ 1294772 h 6355556"/>
              <a:gd name="connsiteX82" fmla="*/ 389271 w 4455443"/>
              <a:gd name="connsiteY82" fmla="*/ 1511842 h 6355556"/>
              <a:gd name="connsiteX83" fmla="*/ 616994 w 4455443"/>
              <a:gd name="connsiteY83" fmla="*/ 1557462 h 6355556"/>
              <a:gd name="connsiteX84" fmla="*/ 588418 w 4455443"/>
              <a:gd name="connsiteY84" fmla="*/ 1670383 h 6355556"/>
              <a:gd name="connsiteX85" fmla="*/ 732171 w 4455443"/>
              <a:gd name="connsiteY85" fmla="*/ 1780923 h 6355556"/>
              <a:gd name="connsiteX86" fmla="*/ 965283 w 4455443"/>
              <a:gd name="connsiteY86" fmla="*/ 1648577 h 6355556"/>
              <a:gd name="connsiteX87" fmla="*/ 1060783 w 4455443"/>
              <a:gd name="connsiteY87" fmla="*/ 1908760 h 6355556"/>
              <a:gd name="connsiteX88" fmla="*/ 1194134 w 4455443"/>
              <a:gd name="connsiteY88" fmla="*/ 1892842 h 6355556"/>
              <a:gd name="connsiteX89" fmla="*/ 1324726 w 4455443"/>
              <a:gd name="connsiteY89" fmla="*/ 1768767 h 6355556"/>
              <a:gd name="connsiteX90" fmla="*/ 1449053 w 4455443"/>
              <a:gd name="connsiteY90" fmla="*/ 2062664 h 6355556"/>
              <a:gd name="connsiteX91" fmla="*/ 1698207 w 4455443"/>
              <a:gd name="connsiteY91" fmla="*/ 1995111 h 6355556"/>
              <a:gd name="connsiteX92" fmla="*/ 1446546 w 4455443"/>
              <a:gd name="connsiteY92" fmla="*/ 2587040 h 6355556"/>
              <a:gd name="connsiteX93" fmla="*/ 1559968 w 4455443"/>
              <a:gd name="connsiteY93" fmla="*/ 2721268 h 6355556"/>
              <a:gd name="connsiteX94" fmla="*/ 1377490 w 4455443"/>
              <a:gd name="connsiteY94" fmla="*/ 3166812 h 6355556"/>
              <a:gd name="connsiteX95" fmla="*/ 1462964 w 4455443"/>
              <a:gd name="connsiteY95" fmla="*/ 3269455 h 6355556"/>
              <a:gd name="connsiteX96" fmla="*/ 1577514 w 4455443"/>
              <a:gd name="connsiteY96" fmla="*/ 3140367 h 6355556"/>
              <a:gd name="connsiteX97" fmla="*/ 1602957 w 4455443"/>
              <a:gd name="connsiteY97" fmla="*/ 3405187 h 6355556"/>
              <a:gd name="connsiteX98" fmla="*/ 1675647 w 4455443"/>
              <a:gd name="connsiteY98" fmla="*/ 3578893 h 6355556"/>
              <a:gd name="connsiteX99" fmla="*/ 1554830 w 4455443"/>
              <a:gd name="connsiteY99" fmla="*/ 3898482 h 6355556"/>
              <a:gd name="connsiteX100" fmla="*/ 1665871 w 4455443"/>
              <a:gd name="connsiteY100" fmla="*/ 4057273 h 6355556"/>
              <a:gd name="connsiteX101" fmla="*/ 1663114 w 4455443"/>
              <a:gd name="connsiteY101" fmla="*/ 4295524 h 6355556"/>
              <a:gd name="connsiteX102" fmla="*/ 1627145 w 4455443"/>
              <a:gd name="connsiteY102" fmla="*/ 4636544 h 6355556"/>
              <a:gd name="connsiteX103" fmla="*/ 1721142 w 4455443"/>
              <a:gd name="connsiteY103" fmla="*/ 4778667 h 6355556"/>
              <a:gd name="connsiteX104" fmla="*/ 1699209 w 4455443"/>
              <a:gd name="connsiteY104" fmla="*/ 5125703 h 6355556"/>
              <a:gd name="connsiteX105" fmla="*/ 1784684 w 4455443"/>
              <a:gd name="connsiteY105" fmla="*/ 5231355 h 6355556"/>
              <a:gd name="connsiteX106" fmla="*/ 1838951 w 4455443"/>
              <a:gd name="connsiteY106" fmla="*/ 5373227 h 6355556"/>
              <a:gd name="connsiteX107" fmla="*/ 1805488 w 4455443"/>
              <a:gd name="connsiteY107" fmla="*/ 5673265 h 6355556"/>
              <a:gd name="connsiteX108" fmla="*/ 1853740 w 4455443"/>
              <a:gd name="connsiteY108" fmla="*/ 5695699 h 6355556"/>
              <a:gd name="connsiteX109" fmla="*/ 1843588 w 4455443"/>
              <a:gd name="connsiteY109" fmla="*/ 5823535 h 6355556"/>
              <a:gd name="connsiteX110" fmla="*/ 1795462 w 4455443"/>
              <a:gd name="connsiteY110" fmla="*/ 6028071 h 6355556"/>
              <a:gd name="connsiteX111" fmla="*/ 1793331 w 4455443"/>
              <a:gd name="connsiteY111" fmla="*/ 6122444 h 6355556"/>
              <a:gd name="connsiteX112" fmla="*/ 1770897 w 4455443"/>
              <a:gd name="connsiteY112" fmla="*/ 6201778 h 6355556"/>
              <a:gd name="connsiteX113" fmla="*/ 1831557 w 4455443"/>
              <a:gd name="connsiteY113" fmla="*/ 6355556 h 6355556"/>
              <a:gd name="connsiteX0" fmla="*/ 1831557 w 4455443"/>
              <a:gd name="connsiteY0" fmla="*/ 6355556 h 6355556"/>
              <a:gd name="connsiteX1" fmla="*/ 2240379 w 4455443"/>
              <a:gd name="connsiteY1" fmla="*/ 6350669 h 6355556"/>
              <a:gd name="connsiteX2" fmla="*/ 2196640 w 4455443"/>
              <a:gd name="connsiteY2" fmla="*/ 6248149 h 6355556"/>
              <a:gd name="connsiteX3" fmla="*/ 2232359 w 4455443"/>
              <a:gd name="connsiteY3" fmla="*/ 6152899 h 6355556"/>
              <a:gd name="connsiteX4" fmla="*/ 2204535 w 4455443"/>
              <a:gd name="connsiteY4" fmla="*/ 6040103 h 6355556"/>
              <a:gd name="connsiteX5" fmla="*/ 2261811 w 4455443"/>
              <a:gd name="connsiteY5" fmla="*/ 5987339 h 6355556"/>
              <a:gd name="connsiteX6" fmla="*/ 2234740 w 4455443"/>
              <a:gd name="connsiteY6" fmla="*/ 5748087 h 6355556"/>
              <a:gd name="connsiteX7" fmla="*/ 2274469 w 4455443"/>
              <a:gd name="connsiteY7" fmla="*/ 5628021 h 6355556"/>
              <a:gd name="connsiteX8" fmla="*/ 2244265 w 4455443"/>
              <a:gd name="connsiteY8" fmla="*/ 5421855 h 6355556"/>
              <a:gd name="connsiteX9" fmla="*/ 2247022 w 4455443"/>
              <a:gd name="connsiteY9" fmla="*/ 5176963 h 6355556"/>
              <a:gd name="connsiteX10" fmla="*/ 2332371 w 4455443"/>
              <a:gd name="connsiteY10" fmla="*/ 5132220 h 6355556"/>
              <a:gd name="connsiteX11" fmla="*/ 2312944 w 4455443"/>
              <a:gd name="connsiteY11" fmla="*/ 4973804 h 6355556"/>
              <a:gd name="connsiteX12" fmla="*/ 2252160 w 4455443"/>
              <a:gd name="connsiteY12" fmla="*/ 4942473 h 6355556"/>
              <a:gd name="connsiteX13" fmla="*/ 2276725 w 4455443"/>
              <a:gd name="connsiteY13" fmla="*/ 4800850 h 6355556"/>
              <a:gd name="connsiteX14" fmla="*/ 2462588 w 4455443"/>
              <a:gd name="connsiteY14" fmla="*/ 4595687 h 6355556"/>
              <a:gd name="connsiteX15" fmla="*/ 2337007 w 4455443"/>
              <a:gd name="connsiteY15" fmla="*/ 4448300 h 6355556"/>
              <a:gd name="connsiteX16" fmla="*/ 2287127 w 4455443"/>
              <a:gd name="connsiteY16" fmla="*/ 4164555 h 6355556"/>
              <a:gd name="connsiteX17" fmla="*/ 2310814 w 4455443"/>
              <a:gd name="connsiteY17" fmla="*/ 3785435 h 6355556"/>
              <a:gd name="connsiteX18" fmla="*/ 2413334 w 4455443"/>
              <a:gd name="connsiteY18" fmla="*/ 3795462 h 6355556"/>
              <a:gd name="connsiteX19" fmla="*/ 2490410 w 4455443"/>
              <a:gd name="connsiteY19" fmla="*/ 3681913 h 6355556"/>
              <a:gd name="connsiteX20" fmla="*/ 2396665 w 4455443"/>
              <a:gd name="connsiteY20" fmla="*/ 3346910 h 6355556"/>
              <a:gd name="connsiteX21" fmla="*/ 2498431 w 4455443"/>
              <a:gd name="connsiteY21" fmla="*/ 3121192 h 6355556"/>
              <a:gd name="connsiteX22" fmla="*/ 2447924 w 4455443"/>
              <a:gd name="connsiteY22" fmla="*/ 2994735 h 6355556"/>
              <a:gd name="connsiteX23" fmla="*/ 2480009 w 4455443"/>
              <a:gd name="connsiteY23" fmla="*/ 2857249 h 6355556"/>
              <a:gd name="connsiteX24" fmla="*/ 2442786 w 4455443"/>
              <a:gd name="connsiteY24" fmla="*/ 2652838 h 6355556"/>
              <a:gd name="connsiteX25" fmla="*/ 2529889 w 4455443"/>
              <a:gd name="connsiteY25" fmla="*/ 2755858 h 6355556"/>
              <a:gd name="connsiteX26" fmla="*/ 2599071 w 4455443"/>
              <a:gd name="connsiteY26" fmla="*/ 2595312 h 6355556"/>
              <a:gd name="connsiteX27" fmla="*/ 2509837 w 4455443"/>
              <a:gd name="connsiteY27" fmla="*/ 2406566 h 6355556"/>
              <a:gd name="connsiteX28" fmla="*/ 2577514 w 4455443"/>
              <a:gd name="connsiteY28" fmla="*/ 2226092 h 6355556"/>
              <a:gd name="connsiteX29" fmla="*/ 2481262 w 4455443"/>
              <a:gd name="connsiteY29" fmla="*/ 2153903 h 6355556"/>
              <a:gd name="connsiteX30" fmla="*/ 2534527 w 4455443"/>
              <a:gd name="connsiteY30" fmla="*/ 1874796 h 6355556"/>
              <a:gd name="connsiteX31" fmla="*/ 2592554 w 4455443"/>
              <a:gd name="connsiteY31" fmla="*/ 1616994 h 6355556"/>
              <a:gd name="connsiteX32" fmla="*/ 2803859 w 4455443"/>
              <a:gd name="connsiteY32" fmla="*/ 1564230 h 6355556"/>
              <a:gd name="connsiteX33" fmla="*/ 2984708 w 4455443"/>
              <a:gd name="connsiteY33" fmla="*/ 1437397 h 6355556"/>
              <a:gd name="connsiteX34" fmla="*/ 3297655 w 4455443"/>
              <a:gd name="connsiteY34" fmla="*/ 1564732 h 6355556"/>
              <a:gd name="connsiteX35" fmla="*/ 3251283 w 4455443"/>
              <a:gd name="connsiteY35" fmla="*/ 1335756 h 6355556"/>
              <a:gd name="connsiteX36" fmla="*/ 3622257 w 4455443"/>
              <a:gd name="connsiteY36" fmla="*/ 1366837 h 6355556"/>
              <a:gd name="connsiteX37" fmla="*/ 3843838 w 4455443"/>
              <a:gd name="connsiteY37" fmla="*/ 1272715 h 6355556"/>
              <a:gd name="connsiteX38" fmla="*/ 3807618 w 4455443"/>
              <a:gd name="connsiteY38" fmla="*/ 1169193 h 6355556"/>
              <a:gd name="connsiteX39" fmla="*/ 4151520 w 4455443"/>
              <a:gd name="connsiteY39" fmla="*/ 1109787 h 6355556"/>
              <a:gd name="connsiteX40" fmla="*/ 4455443 w 4455443"/>
              <a:gd name="connsiteY40" fmla="*/ 921043 h 6355556"/>
              <a:gd name="connsiteX41" fmla="*/ 4339765 w 4455443"/>
              <a:gd name="connsiteY41" fmla="*/ 833187 h 6355556"/>
              <a:gd name="connsiteX42" fmla="*/ 4190122 w 4455443"/>
              <a:gd name="connsiteY42" fmla="*/ 880184 h 6355556"/>
              <a:gd name="connsiteX43" fmla="*/ 3708483 w 4455443"/>
              <a:gd name="connsiteY43" fmla="*/ 1022935 h 6355556"/>
              <a:gd name="connsiteX44" fmla="*/ 3660357 w 4455443"/>
              <a:gd name="connsiteY44" fmla="*/ 974808 h 6355556"/>
              <a:gd name="connsiteX45" fmla="*/ 3665871 w 4455443"/>
              <a:gd name="connsiteY45" fmla="*/ 887955 h 6355556"/>
              <a:gd name="connsiteX46" fmla="*/ 3853990 w 4455443"/>
              <a:gd name="connsiteY46" fmla="*/ 849855 h 6355556"/>
              <a:gd name="connsiteX47" fmla="*/ 4009272 w 4455443"/>
              <a:gd name="connsiteY47" fmla="*/ 710113 h 6355556"/>
              <a:gd name="connsiteX48" fmla="*/ 3852862 w 4455443"/>
              <a:gd name="connsiteY48" fmla="*/ 601829 h 6355556"/>
              <a:gd name="connsiteX49" fmla="*/ 3852862 w 4455443"/>
              <a:gd name="connsiteY49" fmla="*/ 601829 h 6355556"/>
              <a:gd name="connsiteX50" fmla="*/ 3602705 w 4455443"/>
              <a:gd name="connsiteY50" fmla="*/ 534903 h 6355556"/>
              <a:gd name="connsiteX51" fmla="*/ 3674269 w 4455443"/>
              <a:gd name="connsiteY51" fmla="*/ 293394 h 6355556"/>
              <a:gd name="connsiteX52" fmla="*/ 3432509 w 4455443"/>
              <a:gd name="connsiteY52" fmla="*/ 347412 h 6355556"/>
              <a:gd name="connsiteX53" fmla="*/ 3308809 w 4455443"/>
              <a:gd name="connsiteY53" fmla="*/ 218073 h 6355556"/>
              <a:gd name="connsiteX54" fmla="*/ 3142999 w 4455443"/>
              <a:gd name="connsiteY54" fmla="*/ 421356 h 6355556"/>
              <a:gd name="connsiteX55" fmla="*/ 2926430 w 4455443"/>
              <a:gd name="connsiteY55" fmla="*/ 264945 h 6355556"/>
              <a:gd name="connsiteX56" fmla="*/ 2794083 w 4455443"/>
              <a:gd name="connsiteY56" fmla="*/ 120566 h 6355556"/>
              <a:gd name="connsiteX57" fmla="*/ 2577514 w 4455443"/>
              <a:gd name="connsiteY57" fmla="*/ 301040 h 6355556"/>
              <a:gd name="connsiteX58" fmla="*/ 2445167 w 4455443"/>
              <a:gd name="connsiteY58" fmla="*/ 96503 h 6355556"/>
              <a:gd name="connsiteX59" fmla="*/ 2276725 w 4455443"/>
              <a:gd name="connsiteY59" fmla="*/ 192756 h 6355556"/>
              <a:gd name="connsiteX60" fmla="*/ 2180472 w 4455443"/>
              <a:gd name="connsiteY60" fmla="*/ 325103 h 6355556"/>
              <a:gd name="connsiteX61" fmla="*/ 2129714 w 4455443"/>
              <a:gd name="connsiteY61" fmla="*/ 96377 h 6355556"/>
              <a:gd name="connsiteX62" fmla="*/ 1939841 w 4455443"/>
              <a:gd name="connsiteY62" fmla="*/ 144629 h 6355556"/>
              <a:gd name="connsiteX63" fmla="*/ 1935078 w 4455443"/>
              <a:gd name="connsiteY63" fmla="*/ 149392 h 6355556"/>
              <a:gd name="connsiteX64" fmla="*/ 1760871 w 4455443"/>
              <a:gd name="connsiteY64" fmla="*/ 90237 h 6355556"/>
              <a:gd name="connsiteX65" fmla="*/ 1739189 w 4455443"/>
              <a:gd name="connsiteY65" fmla="*/ 216944 h 6355556"/>
              <a:gd name="connsiteX66" fmla="*/ 1535655 w 4455443"/>
              <a:gd name="connsiteY66" fmla="*/ 123448 h 6355556"/>
              <a:gd name="connsiteX67" fmla="*/ 1410451 w 4455443"/>
              <a:gd name="connsiteY67" fmla="*/ 204787 h 6355556"/>
              <a:gd name="connsiteX68" fmla="*/ 1202655 w 4455443"/>
              <a:gd name="connsiteY68" fmla="*/ 107031 h 6355556"/>
              <a:gd name="connsiteX69" fmla="*/ 1056021 w 4455443"/>
              <a:gd name="connsiteY69" fmla="*/ 271212 h 6355556"/>
              <a:gd name="connsiteX70" fmla="*/ 977314 w 4455443"/>
              <a:gd name="connsiteY70" fmla="*/ 84471 h 6355556"/>
              <a:gd name="connsiteX71" fmla="*/ 952123 w 4455443"/>
              <a:gd name="connsiteY71" fmla="*/ 0 h 6355556"/>
              <a:gd name="connsiteX72" fmla="*/ 775284 w 4455443"/>
              <a:gd name="connsiteY72" fmla="*/ 156284 h 6355556"/>
              <a:gd name="connsiteX73" fmla="*/ 621757 w 4455443"/>
              <a:gd name="connsiteY73" fmla="*/ 93746 h 6355556"/>
              <a:gd name="connsiteX74" fmla="*/ 419476 w 4455443"/>
              <a:gd name="connsiteY74" fmla="*/ 349292 h 6355556"/>
              <a:gd name="connsiteX75" fmla="*/ 320215 w 4455443"/>
              <a:gd name="connsiteY75" fmla="*/ 392654 h 6355556"/>
              <a:gd name="connsiteX76" fmla="*/ 304549 w 4455443"/>
              <a:gd name="connsiteY76" fmla="*/ 514726 h 6355556"/>
              <a:gd name="connsiteX77" fmla="*/ 0 w 4455443"/>
              <a:gd name="connsiteY77" fmla="*/ 663617 h 6355556"/>
              <a:gd name="connsiteX78" fmla="*/ 419977 w 4455443"/>
              <a:gd name="connsiteY78" fmla="*/ 955006 h 6355556"/>
              <a:gd name="connsiteX79" fmla="*/ 147386 w 4455443"/>
              <a:gd name="connsiteY79" fmla="*/ 1113673 h 6355556"/>
              <a:gd name="connsiteX80" fmla="*/ 216818 w 4455443"/>
              <a:gd name="connsiteY80" fmla="*/ 1272840 h 6355556"/>
              <a:gd name="connsiteX81" fmla="*/ 94497 w 4455443"/>
              <a:gd name="connsiteY81" fmla="*/ 1294772 h 6355556"/>
              <a:gd name="connsiteX82" fmla="*/ 389271 w 4455443"/>
              <a:gd name="connsiteY82" fmla="*/ 1511842 h 6355556"/>
              <a:gd name="connsiteX83" fmla="*/ 616994 w 4455443"/>
              <a:gd name="connsiteY83" fmla="*/ 1557462 h 6355556"/>
              <a:gd name="connsiteX84" fmla="*/ 588418 w 4455443"/>
              <a:gd name="connsiteY84" fmla="*/ 1670383 h 6355556"/>
              <a:gd name="connsiteX85" fmla="*/ 732171 w 4455443"/>
              <a:gd name="connsiteY85" fmla="*/ 1780923 h 6355556"/>
              <a:gd name="connsiteX86" fmla="*/ 965283 w 4455443"/>
              <a:gd name="connsiteY86" fmla="*/ 1648577 h 6355556"/>
              <a:gd name="connsiteX87" fmla="*/ 1060783 w 4455443"/>
              <a:gd name="connsiteY87" fmla="*/ 1908760 h 6355556"/>
              <a:gd name="connsiteX88" fmla="*/ 1194134 w 4455443"/>
              <a:gd name="connsiteY88" fmla="*/ 1892842 h 6355556"/>
              <a:gd name="connsiteX89" fmla="*/ 1324726 w 4455443"/>
              <a:gd name="connsiteY89" fmla="*/ 1768767 h 6355556"/>
              <a:gd name="connsiteX90" fmla="*/ 1449053 w 4455443"/>
              <a:gd name="connsiteY90" fmla="*/ 2062664 h 6355556"/>
              <a:gd name="connsiteX91" fmla="*/ 1698207 w 4455443"/>
              <a:gd name="connsiteY91" fmla="*/ 1995111 h 6355556"/>
              <a:gd name="connsiteX92" fmla="*/ 1446546 w 4455443"/>
              <a:gd name="connsiteY92" fmla="*/ 2587040 h 6355556"/>
              <a:gd name="connsiteX93" fmla="*/ 1559968 w 4455443"/>
              <a:gd name="connsiteY93" fmla="*/ 2721268 h 6355556"/>
              <a:gd name="connsiteX94" fmla="*/ 1377490 w 4455443"/>
              <a:gd name="connsiteY94" fmla="*/ 3166812 h 6355556"/>
              <a:gd name="connsiteX95" fmla="*/ 1462964 w 4455443"/>
              <a:gd name="connsiteY95" fmla="*/ 3269455 h 6355556"/>
              <a:gd name="connsiteX96" fmla="*/ 1577514 w 4455443"/>
              <a:gd name="connsiteY96" fmla="*/ 3140367 h 6355556"/>
              <a:gd name="connsiteX97" fmla="*/ 1602957 w 4455443"/>
              <a:gd name="connsiteY97" fmla="*/ 3405187 h 6355556"/>
              <a:gd name="connsiteX98" fmla="*/ 1675647 w 4455443"/>
              <a:gd name="connsiteY98" fmla="*/ 3578893 h 6355556"/>
              <a:gd name="connsiteX99" fmla="*/ 1554830 w 4455443"/>
              <a:gd name="connsiteY99" fmla="*/ 3898482 h 6355556"/>
              <a:gd name="connsiteX100" fmla="*/ 1665871 w 4455443"/>
              <a:gd name="connsiteY100" fmla="*/ 4057273 h 6355556"/>
              <a:gd name="connsiteX101" fmla="*/ 1663114 w 4455443"/>
              <a:gd name="connsiteY101" fmla="*/ 4295524 h 6355556"/>
              <a:gd name="connsiteX102" fmla="*/ 1627145 w 4455443"/>
              <a:gd name="connsiteY102" fmla="*/ 4636544 h 6355556"/>
              <a:gd name="connsiteX103" fmla="*/ 1721142 w 4455443"/>
              <a:gd name="connsiteY103" fmla="*/ 4778667 h 6355556"/>
              <a:gd name="connsiteX104" fmla="*/ 1699209 w 4455443"/>
              <a:gd name="connsiteY104" fmla="*/ 5125703 h 6355556"/>
              <a:gd name="connsiteX105" fmla="*/ 1784684 w 4455443"/>
              <a:gd name="connsiteY105" fmla="*/ 5231355 h 6355556"/>
              <a:gd name="connsiteX106" fmla="*/ 1838951 w 4455443"/>
              <a:gd name="connsiteY106" fmla="*/ 5373227 h 6355556"/>
              <a:gd name="connsiteX107" fmla="*/ 1805488 w 4455443"/>
              <a:gd name="connsiteY107" fmla="*/ 5673265 h 6355556"/>
              <a:gd name="connsiteX108" fmla="*/ 1853740 w 4455443"/>
              <a:gd name="connsiteY108" fmla="*/ 5695699 h 6355556"/>
              <a:gd name="connsiteX109" fmla="*/ 1843588 w 4455443"/>
              <a:gd name="connsiteY109" fmla="*/ 5823535 h 6355556"/>
              <a:gd name="connsiteX110" fmla="*/ 1795462 w 4455443"/>
              <a:gd name="connsiteY110" fmla="*/ 6028071 h 6355556"/>
              <a:gd name="connsiteX111" fmla="*/ 1793331 w 4455443"/>
              <a:gd name="connsiteY111" fmla="*/ 6122444 h 6355556"/>
              <a:gd name="connsiteX112" fmla="*/ 1770897 w 4455443"/>
              <a:gd name="connsiteY112" fmla="*/ 6201778 h 6355556"/>
              <a:gd name="connsiteX113" fmla="*/ 1831557 w 4455443"/>
              <a:gd name="connsiteY113" fmla="*/ 6355556 h 6355556"/>
              <a:gd name="connsiteX0" fmla="*/ 1831557 w 4455443"/>
              <a:gd name="connsiteY0" fmla="*/ 6355556 h 6355556"/>
              <a:gd name="connsiteX1" fmla="*/ 2240379 w 4455443"/>
              <a:gd name="connsiteY1" fmla="*/ 6350669 h 6355556"/>
              <a:gd name="connsiteX2" fmla="*/ 2196640 w 4455443"/>
              <a:gd name="connsiteY2" fmla="*/ 6248149 h 6355556"/>
              <a:gd name="connsiteX3" fmla="*/ 2232359 w 4455443"/>
              <a:gd name="connsiteY3" fmla="*/ 6152899 h 6355556"/>
              <a:gd name="connsiteX4" fmla="*/ 2204535 w 4455443"/>
              <a:gd name="connsiteY4" fmla="*/ 6040103 h 6355556"/>
              <a:gd name="connsiteX5" fmla="*/ 2261811 w 4455443"/>
              <a:gd name="connsiteY5" fmla="*/ 5987339 h 6355556"/>
              <a:gd name="connsiteX6" fmla="*/ 2234740 w 4455443"/>
              <a:gd name="connsiteY6" fmla="*/ 5748087 h 6355556"/>
              <a:gd name="connsiteX7" fmla="*/ 2274469 w 4455443"/>
              <a:gd name="connsiteY7" fmla="*/ 5628021 h 6355556"/>
              <a:gd name="connsiteX8" fmla="*/ 2244265 w 4455443"/>
              <a:gd name="connsiteY8" fmla="*/ 5421855 h 6355556"/>
              <a:gd name="connsiteX9" fmla="*/ 2247022 w 4455443"/>
              <a:gd name="connsiteY9" fmla="*/ 5176963 h 6355556"/>
              <a:gd name="connsiteX10" fmla="*/ 2332371 w 4455443"/>
              <a:gd name="connsiteY10" fmla="*/ 5132220 h 6355556"/>
              <a:gd name="connsiteX11" fmla="*/ 2312944 w 4455443"/>
              <a:gd name="connsiteY11" fmla="*/ 4973804 h 6355556"/>
              <a:gd name="connsiteX12" fmla="*/ 2252160 w 4455443"/>
              <a:gd name="connsiteY12" fmla="*/ 4942473 h 6355556"/>
              <a:gd name="connsiteX13" fmla="*/ 2276725 w 4455443"/>
              <a:gd name="connsiteY13" fmla="*/ 4800850 h 6355556"/>
              <a:gd name="connsiteX14" fmla="*/ 2462588 w 4455443"/>
              <a:gd name="connsiteY14" fmla="*/ 4595687 h 6355556"/>
              <a:gd name="connsiteX15" fmla="*/ 2337007 w 4455443"/>
              <a:gd name="connsiteY15" fmla="*/ 4448300 h 6355556"/>
              <a:gd name="connsiteX16" fmla="*/ 2287127 w 4455443"/>
              <a:gd name="connsiteY16" fmla="*/ 4164555 h 6355556"/>
              <a:gd name="connsiteX17" fmla="*/ 2310814 w 4455443"/>
              <a:gd name="connsiteY17" fmla="*/ 3785435 h 6355556"/>
              <a:gd name="connsiteX18" fmla="*/ 2413334 w 4455443"/>
              <a:gd name="connsiteY18" fmla="*/ 3795462 h 6355556"/>
              <a:gd name="connsiteX19" fmla="*/ 2490410 w 4455443"/>
              <a:gd name="connsiteY19" fmla="*/ 3681913 h 6355556"/>
              <a:gd name="connsiteX20" fmla="*/ 2396665 w 4455443"/>
              <a:gd name="connsiteY20" fmla="*/ 3346910 h 6355556"/>
              <a:gd name="connsiteX21" fmla="*/ 2498431 w 4455443"/>
              <a:gd name="connsiteY21" fmla="*/ 3121192 h 6355556"/>
              <a:gd name="connsiteX22" fmla="*/ 2447924 w 4455443"/>
              <a:gd name="connsiteY22" fmla="*/ 2994735 h 6355556"/>
              <a:gd name="connsiteX23" fmla="*/ 2480009 w 4455443"/>
              <a:gd name="connsiteY23" fmla="*/ 2857249 h 6355556"/>
              <a:gd name="connsiteX24" fmla="*/ 2442786 w 4455443"/>
              <a:gd name="connsiteY24" fmla="*/ 2652838 h 6355556"/>
              <a:gd name="connsiteX25" fmla="*/ 2529889 w 4455443"/>
              <a:gd name="connsiteY25" fmla="*/ 2755858 h 6355556"/>
              <a:gd name="connsiteX26" fmla="*/ 2599071 w 4455443"/>
              <a:gd name="connsiteY26" fmla="*/ 2595312 h 6355556"/>
              <a:gd name="connsiteX27" fmla="*/ 2509837 w 4455443"/>
              <a:gd name="connsiteY27" fmla="*/ 2406566 h 6355556"/>
              <a:gd name="connsiteX28" fmla="*/ 2577514 w 4455443"/>
              <a:gd name="connsiteY28" fmla="*/ 2226092 h 6355556"/>
              <a:gd name="connsiteX29" fmla="*/ 2481262 w 4455443"/>
              <a:gd name="connsiteY29" fmla="*/ 2153903 h 6355556"/>
              <a:gd name="connsiteX30" fmla="*/ 2534527 w 4455443"/>
              <a:gd name="connsiteY30" fmla="*/ 1874796 h 6355556"/>
              <a:gd name="connsiteX31" fmla="*/ 2592554 w 4455443"/>
              <a:gd name="connsiteY31" fmla="*/ 1616994 h 6355556"/>
              <a:gd name="connsiteX32" fmla="*/ 2803859 w 4455443"/>
              <a:gd name="connsiteY32" fmla="*/ 1564230 h 6355556"/>
              <a:gd name="connsiteX33" fmla="*/ 2984708 w 4455443"/>
              <a:gd name="connsiteY33" fmla="*/ 1437397 h 6355556"/>
              <a:gd name="connsiteX34" fmla="*/ 3297655 w 4455443"/>
              <a:gd name="connsiteY34" fmla="*/ 1564732 h 6355556"/>
              <a:gd name="connsiteX35" fmla="*/ 3251283 w 4455443"/>
              <a:gd name="connsiteY35" fmla="*/ 1335756 h 6355556"/>
              <a:gd name="connsiteX36" fmla="*/ 3622257 w 4455443"/>
              <a:gd name="connsiteY36" fmla="*/ 1366837 h 6355556"/>
              <a:gd name="connsiteX37" fmla="*/ 3843838 w 4455443"/>
              <a:gd name="connsiteY37" fmla="*/ 1272715 h 6355556"/>
              <a:gd name="connsiteX38" fmla="*/ 3807618 w 4455443"/>
              <a:gd name="connsiteY38" fmla="*/ 1169193 h 6355556"/>
              <a:gd name="connsiteX39" fmla="*/ 4151520 w 4455443"/>
              <a:gd name="connsiteY39" fmla="*/ 1109787 h 6355556"/>
              <a:gd name="connsiteX40" fmla="*/ 4455443 w 4455443"/>
              <a:gd name="connsiteY40" fmla="*/ 921043 h 6355556"/>
              <a:gd name="connsiteX41" fmla="*/ 4339765 w 4455443"/>
              <a:gd name="connsiteY41" fmla="*/ 833187 h 6355556"/>
              <a:gd name="connsiteX42" fmla="*/ 4190122 w 4455443"/>
              <a:gd name="connsiteY42" fmla="*/ 880184 h 6355556"/>
              <a:gd name="connsiteX43" fmla="*/ 3708483 w 4455443"/>
              <a:gd name="connsiteY43" fmla="*/ 1022935 h 6355556"/>
              <a:gd name="connsiteX44" fmla="*/ 3660357 w 4455443"/>
              <a:gd name="connsiteY44" fmla="*/ 974808 h 6355556"/>
              <a:gd name="connsiteX45" fmla="*/ 3665871 w 4455443"/>
              <a:gd name="connsiteY45" fmla="*/ 887955 h 6355556"/>
              <a:gd name="connsiteX46" fmla="*/ 3853990 w 4455443"/>
              <a:gd name="connsiteY46" fmla="*/ 849855 h 6355556"/>
              <a:gd name="connsiteX47" fmla="*/ 4009272 w 4455443"/>
              <a:gd name="connsiteY47" fmla="*/ 710113 h 6355556"/>
              <a:gd name="connsiteX48" fmla="*/ 3852862 w 4455443"/>
              <a:gd name="connsiteY48" fmla="*/ 601829 h 6355556"/>
              <a:gd name="connsiteX49" fmla="*/ 3852862 w 4455443"/>
              <a:gd name="connsiteY49" fmla="*/ 601829 h 6355556"/>
              <a:gd name="connsiteX50" fmla="*/ 3602705 w 4455443"/>
              <a:gd name="connsiteY50" fmla="*/ 534903 h 6355556"/>
              <a:gd name="connsiteX51" fmla="*/ 3674269 w 4455443"/>
              <a:gd name="connsiteY51" fmla="*/ 293394 h 6355556"/>
              <a:gd name="connsiteX52" fmla="*/ 3432509 w 4455443"/>
              <a:gd name="connsiteY52" fmla="*/ 347412 h 6355556"/>
              <a:gd name="connsiteX53" fmla="*/ 3308809 w 4455443"/>
              <a:gd name="connsiteY53" fmla="*/ 218073 h 6355556"/>
              <a:gd name="connsiteX54" fmla="*/ 3142999 w 4455443"/>
              <a:gd name="connsiteY54" fmla="*/ 421356 h 6355556"/>
              <a:gd name="connsiteX55" fmla="*/ 2926430 w 4455443"/>
              <a:gd name="connsiteY55" fmla="*/ 264945 h 6355556"/>
              <a:gd name="connsiteX56" fmla="*/ 2794083 w 4455443"/>
              <a:gd name="connsiteY56" fmla="*/ 120566 h 6355556"/>
              <a:gd name="connsiteX57" fmla="*/ 2577514 w 4455443"/>
              <a:gd name="connsiteY57" fmla="*/ 301040 h 6355556"/>
              <a:gd name="connsiteX58" fmla="*/ 2445167 w 4455443"/>
              <a:gd name="connsiteY58" fmla="*/ 96503 h 6355556"/>
              <a:gd name="connsiteX59" fmla="*/ 2276725 w 4455443"/>
              <a:gd name="connsiteY59" fmla="*/ 192756 h 6355556"/>
              <a:gd name="connsiteX60" fmla="*/ 2180472 w 4455443"/>
              <a:gd name="connsiteY60" fmla="*/ 325103 h 6355556"/>
              <a:gd name="connsiteX61" fmla="*/ 2129714 w 4455443"/>
              <a:gd name="connsiteY61" fmla="*/ 96377 h 6355556"/>
              <a:gd name="connsiteX62" fmla="*/ 1939841 w 4455443"/>
              <a:gd name="connsiteY62" fmla="*/ 144629 h 6355556"/>
              <a:gd name="connsiteX63" fmla="*/ 1935078 w 4455443"/>
              <a:gd name="connsiteY63" fmla="*/ 149392 h 6355556"/>
              <a:gd name="connsiteX64" fmla="*/ 1760871 w 4455443"/>
              <a:gd name="connsiteY64" fmla="*/ 90237 h 6355556"/>
              <a:gd name="connsiteX65" fmla="*/ 1739189 w 4455443"/>
              <a:gd name="connsiteY65" fmla="*/ 216944 h 6355556"/>
              <a:gd name="connsiteX66" fmla="*/ 1535655 w 4455443"/>
              <a:gd name="connsiteY66" fmla="*/ 123448 h 6355556"/>
              <a:gd name="connsiteX67" fmla="*/ 1410451 w 4455443"/>
              <a:gd name="connsiteY67" fmla="*/ 204787 h 6355556"/>
              <a:gd name="connsiteX68" fmla="*/ 1202655 w 4455443"/>
              <a:gd name="connsiteY68" fmla="*/ 107031 h 6355556"/>
              <a:gd name="connsiteX69" fmla="*/ 1056021 w 4455443"/>
              <a:gd name="connsiteY69" fmla="*/ 271212 h 6355556"/>
              <a:gd name="connsiteX70" fmla="*/ 977314 w 4455443"/>
              <a:gd name="connsiteY70" fmla="*/ 84471 h 6355556"/>
              <a:gd name="connsiteX71" fmla="*/ 952123 w 4455443"/>
              <a:gd name="connsiteY71" fmla="*/ 0 h 6355556"/>
              <a:gd name="connsiteX72" fmla="*/ 775284 w 4455443"/>
              <a:gd name="connsiteY72" fmla="*/ 156284 h 6355556"/>
              <a:gd name="connsiteX73" fmla="*/ 621757 w 4455443"/>
              <a:gd name="connsiteY73" fmla="*/ 93746 h 6355556"/>
              <a:gd name="connsiteX74" fmla="*/ 419476 w 4455443"/>
              <a:gd name="connsiteY74" fmla="*/ 349292 h 6355556"/>
              <a:gd name="connsiteX75" fmla="*/ 320215 w 4455443"/>
              <a:gd name="connsiteY75" fmla="*/ 392654 h 6355556"/>
              <a:gd name="connsiteX76" fmla="*/ 304549 w 4455443"/>
              <a:gd name="connsiteY76" fmla="*/ 514726 h 6355556"/>
              <a:gd name="connsiteX77" fmla="*/ 0 w 4455443"/>
              <a:gd name="connsiteY77" fmla="*/ 663617 h 6355556"/>
              <a:gd name="connsiteX78" fmla="*/ 419977 w 4455443"/>
              <a:gd name="connsiteY78" fmla="*/ 955006 h 6355556"/>
              <a:gd name="connsiteX79" fmla="*/ 147386 w 4455443"/>
              <a:gd name="connsiteY79" fmla="*/ 1113673 h 6355556"/>
              <a:gd name="connsiteX80" fmla="*/ 216818 w 4455443"/>
              <a:gd name="connsiteY80" fmla="*/ 1272840 h 6355556"/>
              <a:gd name="connsiteX81" fmla="*/ 94497 w 4455443"/>
              <a:gd name="connsiteY81" fmla="*/ 1294772 h 6355556"/>
              <a:gd name="connsiteX82" fmla="*/ 389271 w 4455443"/>
              <a:gd name="connsiteY82" fmla="*/ 1511842 h 6355556"/>
              <a:gd name="connsiteX83" fmla="*/ 616994 w 4455443"/>
              <a:gd name="connsiteY83" fmla="*/ 1557462 h 6355556"/>
              <a:gd name="connsiteX84" fmla="*/ 588418 w 4455443"/>
              <a:gd name="connsiteY84" fmla="*/ 1670383 h 6355556"/>
              <a:gd name="connsiteX85" fmla="*/ 732171 w 4455443"/>
              <a:gd name="connsiteY85" fmla="*/ 1780923 h 6355556"/>
              <a:gd name="connsiteX86" fmla="*/ 965283 w 4455443"/>
              <a:gd name="connsiteY86" fmla="*/ 1648577 h 6355556"/>
              <a:gd name="connsiteX87" fmla="*/ 1060783 w 4455443"/>
              <a:gd name="connsiteY87" fmla="*/ 1908760 h 6355556"/>
              <a:gd name="connsiteX88" fmla="*/ 1194134 w 4455443"/>
              <a:gd name="connsiteY88" fmla="*/ 1892842 h 6355556"/>
              <a:gd name="connsiteX89" fmla="*/ 1324726 w 4455443"/>
              <a:gd name="connsiteY89" fmla="*/ 1768767 h 6355556"/>
              <a:gd name="connsiteX90" fmla="*/ 1458578 w 4455443"/>
              <a:gd name="connsiteY90" fmla="*/ 2100764 h 6355556"/>
              <a:gd name="connsiteX91" fmla="*/ 1698207 w 4455443"/>
              <a:gd name="connsiteY91" fmla="*/ 1995111 h 6355556"/>
              <a:gd name="connsiteX92" fmla="*/ 1446546 w 4455443"/>
              <a:gd name="connsiteY92" fmla="*/ 2587040 h 6355556"/>
              <a:gd name="connsiteX93" fmla="*/ 1559968 w 4455443"/>
              <a:gd name="connsiteY93" fmla="*/ 2721268 h 6355556"/>
              <a:gd name="connsiteX94" fmla="*/ 1377490 w 4455443"/>
              <a:gd name="connsiteY94" fmla="*/ 3166812 h 6355556"/>
              <a:gd name="connsiteX95" fmla="*/ 1462964 w 4455443"/>
              <a:gd name="connsiteY95" fmla="*/ 3269455 h 6355556"/>
              <a:gd name="connsiteX96" fmla="*/ 1577514 w 4455443"/>
              <a:gd name="connsiteY96" fmla="*/ 3140367 h 6355556"/>
              <a:gd name="connsiteX97" fmla="*/ 1602957 w 4455443"/>
              <a:gd name="connsiteY97" fmla="*/ 3405187 h 6355556"/>
              <a:gd name="connsiteX98" fmla="*/ 1675647 w 4455443"/>
              <a:gd name="connsiteY98" fmla="*/ 3578893 h 6355556"/>
              <a:gd name="connsiteX99" fmla="*/ 1554830 w 4455443"/>
              <a:gd name="connsiteY99" fmla="*/ 3898482 h 6355556"/>
              <a:gd name="connsiteX100" fmla="*/ 1665871 w 4455443"/>
              <a:gd name="connsiteY100" fmla="*/ 4057273 h 6355556"/>
              <a:gd name="connsiteX101" fmla="*/ 1663114 w 4455443"/>
              <a:gd name="connsiteY101" fmla="*/ 4295524 h 6355556"/>
              <a:gd name="connsiteX102" fmla="*/ 1627145 w 4455443"/>
              <a:gd name="connsiteY102" fmla="*/ 4636544 h 6355556"/>
              <a:gd name="connsiteX103" fmla="*/ 1721142 w 4455443"/>
              <a:gd name="connsiteY103" fmla="*/ 4778667 h 6355556"/>
              <a:gd name="connsiteX104" fmla="*/ 1699209 w 4455443"/>
              <a:gd name="connsiteY104" fmla="*/ 5125703 h 6355556"/>
              <a:gd name="connsiteX105" fmla="*/ 1784684 w 4455443"/>
              <a:gd name="connsiteY105" fmla="*/ 5231355 h 6355556"/>
              <a:gd name="connsiteX106" fmla="*/ 1838951 w 4455443"/>
              <a:gd name="connsiteY106" fmla="*/ 5373227 h 6355556"/>
              <a:gd name="connsiteX107" fmla="*/ 1805488 w 4455443"/>
              <a:gd name="connsiteY107" fmla="*/ 5673265 h 6355556"/>
              <a:gd name="connsiteX108" fmla="*/ 1853740 w 4455443"/>
              <a:gd name="connsiteY108" fmla="*/ 5695699 h 6355556"/>
              <a:gd name="connsiteX109" fmla="*/ 1843588 w 4455443"/>
              <a:gd name="connsiteY109" fmla="*/ 5823535 h 6355556"/>
              <a:gd name="connsiteX110" fmla="*/ 1795462 w 4455443"/>
              <a:gd name="connsiteY110" fmla="*/ 6028071 h 6355556"/>
              <a:gd name="connsiteX111" fmla="*/ 1793331 w 4455443"/>
              <a:gd name="connsiteY111" fmla="*/ 6122444 h 6355556"/>
              <a:gd name="connsiteX112" fmla="*/ 1770897 w 4455443"/>
              <a:gd name="connsiteY112" fmla="*/ 6201778 h 6355556"/>
              <a:gd name="connsiteX113" fmla="*/ 1831557 w 4455443"/>
              <a:gd name="connsiteY113" fmla="*/ 6355556 h 6355556"/>
              <a:gd name="connsiteX0" fmla="*/ 1831557 w 4455443"/>
              <a:gd name="connsiteY0" fmla="*/ 6355556 h 6355556"/>
              <a:gd name="connsiteX1" fmla="*/ 2240379 w 4455443"/>
              <a:gd name="connsiteY1" fmla="*/ 6350669 h 6355556"/>
              <a:gd name="connsiteX2" fmla="*/ 2196640 w 4455443"/>
              <a:gd name="connsiteY2" fmla="*/ 6248149 h 6355556"/>
              <a:gd name="connsiteX3" fmla="*/ 2232359 w 4455443"/>
              <a:gd name="connsiteY3" fmla="*/ 6152899 h 6355556"/>
              <a:gd name="connsiteX4" fmla="*/ 2204535 w 4455443"/>
              <a:gd name="connsiteY4" fmla="*/ 6040103 h 6355556"/>
              <a:gd name="connsiteX5" fmla="*/ 2261811 w 4455443"/>
              <a:gd name="connsiteY5" fmla="*/ 5987339 h 6355556"/>
              <a:gd name="connsiteX6" fmla="*/ 2234740 w 4455443"/>
              <a:gd name="connsiteY6" fmla="*/ 5748087 h 6355556"/>
              <a:gd name="connsiteX7" fmla="*/ 2274469 w 4455443"/>
              <a:gd name="connsiteY7" fmla="*/ 5628021 h 6355556"/>
              <a:gd name="connsiteX8" fmla="*/ 2244265 w 4455443"/>
              <a:gd name="connsiteY8" fmla="*/ 5421855 h 6355556"/>
              <a:gd name="connsiteX9" fmla="*/ 2247022 w 4455443"/>
              <a:gd name="connsiteY9" fmla="*/ 5176963 h 6355556"/>
              <a:gd name="connsiteX10" fmla="*/ 2332371 w 4455443"/>
              <a:gd name="connsiteY10" fmla="*/ 5132220 h 6355556"/>
              <a:gd name="connsiteX11" fmla="*/ 2312944 w 4455443"/>
              <a:gd name="connsiteY11" fmla="*/ 4973804 h 6355556"/>
              <a:gd name="connsiteX12" fmla="*/ 2252160 w 4455443"/>
              <a:gd name="connsiteY12" fmla="*/ 4942473 h 6355556"/>
              <a:gd name="connsiteX13" fmla="*/ 2276725 w 4455443"/>
              <a:gd name="connsiteY13" fmla="*/ 4800850 h 6355556"/>
              <a:gd name="connsiteX14" fmla="*/ 2462588 w 4455443"/>
              <a:gd name="connsiteY14" fmla="*/ 4595687 h 6355556"/>
              <a:gd name="connsiteX15" fmla="*/ 2337007 w 4455443"/>
              <a:gd name="connsiteY15" fmla="*/ 4448300 h 6355556"/>
              <a:gd name="connsiteX16" fmla="*/ 2287127 w 4455443"/>
              <a:gd name="connsiteY16" fmla="*/ 4164555 h 6355556"/>
              <a:gd name="connsiteX17" fmla="*/ 2310814 w 4455443"/>
              <a:gd name="connsiteY17" fmla="*/ 3785435 h 6355556"/>
              <a:gd name="connsiteX18" fmla="*/ 2413334 w 4455443"/>
              <a:gd name="connsiteY18" fmla="*/ 3795462 h 6355556"/>
              <a:gd name="connsiteX19" fmla="*/ 2490410 w 4455443"/>
              <a:gd name="connsiteY19" fmla="*/ 3681913 h 6355556"/>
              <a:gd name="connsiteX20" fmla="*/ 2396665 w 4455443"/>
              <a:gd name="connsiteY20" fmla="*/ 3346910 h 6355556"/>
              <a:gd name="connsiteX21" fmla="*/ 2498431 w 4455443"/>
              <a:gd name="connsiteY21" fmla="*/ 3121192 h 6355556"/>
              <a:gd name="connsiteX22" fmla="*/ 2447924 w 4455443"/>
              <a:gd name="connsiteY22" fmla="*/ 2994735 h 6355556"/>
              <a:gd name="connsiteX23" fmla="*/ 2480009 w 4455443"/>
              <a:gd name="connsiteY23" fmla="*/ 2857249 h 6355556"/>
              <a:gd name="connsiteX24" fmla="*/ 2442786 w 4455443"/>
              <a:gd name="connsiteY24" fmla="*/ 2652838 h 6355556"/>
              <a:gd name="connsiteX25" fmla="*/ 2529889 w 4455443"/>
              <a:gd name="connsiteY25" fmla="*/ 2755858 h 6355556"/>
              <a:gd name="connsiteX26" fmla="*/ 2599071 w 4455443"/>
              <a:gd name="connsiteY26" fmla="*/ 2595312 h 6355556"/>
              <a:gd name="connsiteX27" fmla="*/ 2509837 w 4455443"/>
              <a:gd name="connsiteY27" fmla="*/ 2406566 h 6355556"/>
              <a:gd name="connsiteX28" fmla="*/ 2577514 w 4455443"/>
              <a:gd name="connsiteY28" fmla="*/ 2226092 h 6355556"/>
              <a:gd name="connsiteX29" fmla="*/ 2481262 w 4455443"/>
              <a:gd name="connsiteY29" fmla="*/ 2153903 h 6355556"/>
              <a:gd name="connsiteX30" fmla="*/ 2534527 w 4455443"/>
              <a:gd name="connsiteY30" fmla="*/ 1874796 h 6355556"/>
              <a:gd name="connsiteX31" fmla="*/ 2592554 w 4455443"/>
              <a:gd name="connsiteY31" fmla="*/ 1616994 h 6355556"/>
              <a:gd name="connsiteX32" fmla="*/ 2803859 w 4455443"/>
              <a:gd name="connsiteY32" fmla="*/ 1564230 h 6355556"/>
              <a:gd name="connsiteX33" fmla="*/ 2984708 w 4455443"/>
              <a:gd name="connsiteY33" fmla="*/ 1437397 h 6355556"/>
              <a:gd name="connsiteX34" fmla="*/ 3297655 w 4455443"/>
              <a:gd name="connsiteY34" fmla="*/ 1564732 h 6355556"/>
              <a:gd name="connsiteX35" fmla="*/ 3251283 w 4455443"/>
              <a:gd name="connsiteY35" fmla="*/ 1335756 h 6355556"/>
              <a:gd name="connsiteX36" fmla="*/ 3622257 w 4455443"/>
              <a:gd name="connsiteY36" fmla="*/ 1366837 h 6355556"/>
              <a:gd name="connsiteX37" fmla="*/ 3843838 w 4455443"/>
              <a:gd name="connsiteY37" fmla="*/ 1272715 h 6355556"/>
              <a:gd name="connsiteX38" fmla="*/ 3807618 w 4455443"/>
              <a:gd name="connsiteY38" fmla="*/ 1169193 h 6355556"/>
              <a:gd name="connsiteX39" fmla="*/ 4151520 w 4455443"/>
              <a:gd name="connsiteY39" fmla="*/ 1109787 h 6355556"/>
              <a:gd name="connsiteX40" fmla="*/ 4455443 w 4455443"/>
              <a:gd name="connsiteY40" fmla="*/ 921043 h 6355556"/>
              <a:gd name="connsiteX41" fmla="*/ 4339765 w 4455443"/>
              <a:gd name="connsiteY41" fmla="*/ 833187 h 6355556"/>
              <a:gd name="connsiteX42" fmla="*/ 4190122 w 4455443"/>
              <a:gd name="connsiteY42" fmla="*/ 880184 h 6355556"/>
              <a:gd name="connsiteX43" fmla="*/ 3708483 w 4455443"/>
              <a:gd name="connsiteY43" fmla="*/ 1022935 h 6355556"/>
              <a:gd name="connsiteX44" fmla="*/ 3660357 w 4455443"/>
              <a:gd name="connsiteY44" fmla="*/ 974808 h 6355556"/>
              <a:gd name="connsiteX45" fmla="*/ 3665871 w 4455443"/>
              <a:gd name="connsiteY45" fmla="*/ 887955 h 6355556"/>
              <a:gd name="connsiteX46" fmla="*/ 3853990 w 4455443"/>
              <a:gd name="connsiteY46" fmla="*/ 849855 h 6355556"/>
              <a:gd name="connsiteX47" fmla="*/ 4009272 w 4455443"/>
              <a:gd name="connsiteY47" fmla="*/ 710113 h 6355556"/>
              <a:gd name="connsiteX48" fmla="*/ 3852862 w 4455443"/>
              <a:gd name="connsiteY48" fmla="*/ 601829 h 6355556"/>
              <a:gd name="connsiteX49" fmla="*/ 3852862 w 4455443"/>
              <a:gd name="connsiteY49" fmla="*/ 601829 h 6355556"/>
              <a:gd name="connsiteX50" fmla="*/ 3602705 w 4455443"/>
              <a:gd name="connsiteY50" fmla="*/ 534903 h 6355556"/>
              <a:gd name="connsiteX51" fmla="*/ 3674269 w 4455443"/>
              <a:gd name="connsiteY51" fmla="*/ 293394 h 6355556"/>
              <a:gd name="connsiteX52" fmla="*/ 3432509 w 4455443"/>
              <a:gd name="connsiteY52" fmla="*/ 347412 h 6355556"/>
              <a:gd name="connsiteX53" fmla="*/ 3308809 w 4455443"/>
              <a:gd name="connsiteY53" fmla="*/ 218073 h 6355556"/>
              <a:gd name="connsiteX54" fmla="*/ 3142999 w 4455443"/>
              <a:gd name="connsiteY54" fmla="*/ 421356 h 6355556"/>
              <a:gd name="connsiteX55" fmla="*/ 2926430 w 4455443"/>
              <a:gd name="connsiteY55" fmla="*/ 264945 h 6355556"/>
              <a:gd name="connsiteX56" fmla="*/ 2794083 w 4455443"/>
              <a:gd name="connsiteY56" fmla="*/ 120566 h 6355556"/>
              <a:gd name="connsiteX57" fmla="*/ 2577514 w 4455443"/>
              <a:gd name="connsiteY57" fmla="*/ 301040 h 6355556"/>
              <a:gd name="connsiteX58" fmla="*/ 2445167 w 4455443"/>
              <a:gd name="connsiteY58" fmla="*/ 96503 h 6355556"/>
              <a:gd name="connsiteX59" fmla="*/ 2276725 w 4455443"/>
              <a:gd name="connsiteY59" fmla="*/ 192756 h 6355556"/>
              <a:gd name="connsiteX60" fmla="*/ 2180472 w 4455443"/>
              <a:gd name="connsiteY60" fmla="*/ 325103 h 6355556"/>
              <a:gd name="connsiteX61" fmla="*/ 2129714 w 4455443"/>
              <a:gd name="connsiteY61" fmla="*/ 96377 h 6355556"/>
              <a:gd name="connsiteX62" fmla="*/ 1939841 w 4455443"/>
              <a:gd name="connsiteY62" fmla="*/ 144629 h 6355556"/>
              <a:gd name="connsiteX63" fmla="*/ 1935078 w 4455443"/>
              <a:gd name="connsiteY63" fmla="*/ 149392 h 6355556"/>
              <a:gd name="connsiteX64" fmla="*/ 1760871 w 4455443"/>
              <a:gd name="connsiteY64" fmla="*/ 90237 h 6355556"/>
              <a:gd name="connsiteX65" fmla="*/ 1739189 w 4455443"/>
              <a:gd name="connsiteY65" fmla="*/ 216944 h 6355556"/>
              <a:gd name="connsiteX66" fmla="*/ 1535655 w 4455443"/>
              <a:gd name="connsiteY66" fmla="*/ 123448 h 6355556"/>
              <a:gd name="connsiteX67" fmla="*/ 1410451 w 4455443"/>
              <a:gd name="connsiteY67" fmla="*/ 204787 h 6355556"/>
              <a:gd name="connsiteX68" fmla="*/ 1202655 w 4455443"/>
              <a:gd name="connsiteY68" fmla="*/ 107031 h 6355556"/>
              <a:gd name="connsiteX69" fmla="*/ 1056021 w 4455443"/>
              <a:gd name="connsiteY69" fmla="*/ 271212 h 6355556"/>
              <a:gd name="connsiteX70" fmla="*/ 977314 w 4455443"/>
              <a:gd name="connsiteY70" fmla="*/ 84471 h 6355556"/>
              <a:gd name="connsiteX71" fmla="*/ 952123 w 4455443"/>
              <a:gd name="connsiteY71" fmla="*/ 0 h 6355556"/>
              <a:gd name="connsiteX72" fmla="*/ 775284 w 4455443"/>
              <a:gd name="connsiteY72" fmla="*/ 156284 h 6355556"/>
              <a:gd name="connsiteX73" fmla="*/ 621757 w 4455443"/>
              <a:gd name="connsiteY73" fmla="*/ 93746 h 6355556"/>
              <a:gd name="connsiteX74" fmla="*/ 419476 w 4455443"/>
              <a:gd name="connsiteY74" fmla="*/ 349292 h 6355556"/>
              <a:gd name="connsiteX75" fmla="*/ 320215 w 4455443"/>
              <a:gd name="connsiteY75" fmla="*/ 392654 h 6355556"/>
              <a:gd name="connsiteX76" fmla="*/ 304549 w 4455443"/>
              <a:gd name="connsiteY76" fmla="*/ 514726 h 6355556"/>
              <a:gd name="connsiteX77" fmla="*/ 0 w 4455443"/>
              <a:gd name="connsiteY77" fmla="*/ 663617 h 6355556"/>
              <a:gd name="connsiteX78" fmla="*/ 419977 w 4455443"/>
              <a:gd name="connsiteY78" fmla="*/ 955006 h 6355556"/>
              <a:gd name="connsiteX79" fmla="*/ 147386 w 4455443"/>
              <a:gd name="connsiteY79" fmla="*/ 1113673 h 6355556"/>
              <a:gd name="connsiteX80" fmla="*/ 216818 w 4455443"/>
              <a:gd name="connsiteY80" fmla="*/ 1272840 h 6355556"/>
              <a:gd name="connsiteX81" fmla="*/ 94497 w 4455443"/>
              <a:gd name="connsiteY81" fmla="*/ 1294772 h 6355556"/>
              <a:gd name="connsiteX82" fmla="*/ 389271 w 4455443"/>
              <a:gd name="connsiteY82" fmla="*/ 1511842 h 6355556"/>
              <a:gd name="connsiteX83" fmla="*/ 616994 w 4455443"/>
              <a:gd name="connsiteY83" fmla="*/ 1557462 h 6355556"/>
              <a:gd name="connsiteX84" fmla="*/ 588418 w 4455443"/>
              <a:gd name="connsiteY84" fmla="*/ 1670383 h 6355556"/>
              <a:gd name="connsiteX85" fmla="*/ 732171 w 4455443"/>
              <a:gd name="connsiteY85" fmla="*/ 1780923 h 6355556"/>
              <a:gd name="connsiteX86" fmla="*/ 965283 w 4455443"/>
              <a:gd name="connsiteY86" fmla="*/ 1648577 h 6355556"/>
              <a:gd name="connsiteX87" fmla="*/ 1060783 w 4455443"/>
              <a:gd name="connsiteY87" fmla="*/ 1908760 h 6355556"/>
              <a:gd name="connsiteX88" fmla="*/ 1194134 w 4455443"/>
              <a:gd name="connsiteY88" fmla="*/ 1892842 h 6355556"/>
              <a:gd name="connsiteX89" fmla="*/ 1324726 w 4455443"/>
              <a:gd name="connsiteY89" fmla="*/ 1768767 h 6355556"/>
              <a:gd name="connsiteX90" fmla="*/ 1458578 w 4455443"/>
              <a:gd name="connsiteY90" fmla="*/ 2100764 h 6355556"/>
              <a:gd name="connsiteX91" fmla="*/ 1698207 w 4455443"/>
              <a:gd name="connsiteY91" fmla="*/ 1995111 h 6355556"/>
              <a:gd name="connsiteX92" fmla="*/ 1565609 w 4455443"/>
              <a:gd name="connsiteY92" fmla="*/ 2285748 h 6355556"/>
              <a:gd name="connsiteX93" fmla="*/ 1446546 w 4455443"/>
              <a:gd name="connsiteY93" fmla="*/ 2587040 h 6355556"/>
              <a:gd name="connsiteX94" fmla="*/ 1559968 w 4455443"/>
              <a:gd name="connsiteY94" fmla="*/ 2721268 h 6355556"/>
              <a:gd name="connsiteX95" fmla="*/ 1377490 w 4455443"/>
              <a:gd name="connsiteY95" fmla="*/ 3166812 h 6355556"/>
              <a:gd name="connsiteX96" fmla="*/ 1462964 w 4455443"/>
              <a:gd name="connsiteY96" fmla="*/ 3269455 h 6355556"/>
              <a:gd name="connsiteX97" fmla="*/ 1577514 w 4455443"/>
              <a:gd name="connsiteY97" fmla="*/ 3140367 h 6355556"/>
              <a:gd name="connsiteX98" fmla="*/ 1602957 w 4455443"/>
              <a:gd name="connsiteY98" fmla="*/ 3405187 h 6355556"/>
              <a:gd name="connsiteX99" fmla="*/ 1675647 w 4455443"/>
              <a:gd name="connsiteY99" fmla="*/ 3578893 h 6355556"/>
              <a:gd name="connsiteX100" fmla="*/ 1554830 w 4455443"/>
              <a:gd name="connsiteY100" fmla="*/ 3898482 h 6355556"/>
              <a:gd name="connsiteX101" fmla="*/ 1665871 w 4455443"/>
              <a:gd name="connsiteY101" fmla="*/ 4057273 h 6355556"/>
              <a:gd name="connsiteX102" fmla="*/ 1663114 w 4455443"/>
              <a:gd name="connsiteY102" fmla="*/ 4295524 h 6355556"/>
              <a:gd name="connsiteX103" fmla="*/ 1627145 w 4455443"/>
              <a:gd name="connsiteY103" fmla="*/ 4636544 h 6355556"/>
              <a:gd name="connsiteX104" fmla="*/ 1721142 w 4455443"/>
              <a:gd name="connsiteY104" fmla="*/ 4778667 h 6355556"/>
              <a:gd name="connsiteX105" fmla="*/ 1699209 w 4455443"/>
              <a:gd name="connsiteY105" fmla="*/ 5125703 h 6355556"/>
              <a:gd name="connsiteX106" fmla="*/ 1784684 w 4455443"/>
              <a:gd name="connsiteY106" fmla="*/ 5231355 h 6355556"/>
              <a:gd name="connsiteX107" fmla="*/ 1838951 w 4455443"/>
              <a:gd name="connsiteY107" fmla="*/ 5373227 h 6355556"/>
              <a:gd name="connsiteX108" fmla="*/ 1805488 w 4455443"/>
              <a:gd name="connsiteY108" fmla="*/ 5673265 h 6355556"/>
              <a:gd name="connsiteX109" fmla="*/ 1853740 w 4455443"/>
              <a:gd name="connsiteY109" fmla="*/ 5695699 h 6355556"/>
              <a:gd name="connsiteX110" fmla="*/ 1843588 w 4455443"/>
              <a:gd name="connsiteY110" fmla="*/ 5823535 h 6355556"/>
              <a:gd name="connsiteX111" fmla="*/ 1795462 w 4455443"/>
              <a:gd name="connsiteY111" fmla="*/ 6028071 h 6355556"/>
              <a:gd name="connsiteX112" fmla="*/ 1793331 w 4455443"/>
              <a:gd name="connsiteY112" fmla="*/ 6122444 h 6355556"/>
              <a:gd name="connsiteX113" fmla="*/ 1770897 w 4455443"/>
              <a:gd name="connsiteY113" fmla="*/ 6201778 h 6355556"/>
              <a:gd name="connsiteX114" fmla="*/ 1831557 w 4455443"/>
              <a:gd name="connsiteY114" fmla="*/ 6355556 h 6355556"/>
              <a:gd name="connsiteX0" fmla="*/ 1831557 w 4455443"/>
              <a:gd name="connsiteY0" fmla="*/ 6355556 h 6355556"/>
              <a:gd name="connsiteX1" fmla="*/ 2240379 w 4455443"/>
              <a:gd name="connsiteY1" fmla="*/ 6350669 h 6355556"/>
              <a:gd name="connsiteX2" fmla="*/ 2196640 w 4455443"/>
              <a:gd name="connsiteY2" fmla="*/ 6248149 h 6355556"/>
              <a:gd name="connsiteX3" fmla="*/ 2232359 w 4455443"/>
              <a:gd name="connsiteY3" fmla="*/ 6152899 h 6355556"/>
              <a:gd name="connsiteX4" fmla="*/ 2204535 w 4455443"/>
              <a:gd name="connsiteY4" fmla="*/ 6040103 h 6355556"/>
              <a:gd name="connsiteX5" fmla="*/ 2261811 w 4455443"/>
              <a:gd name="connsiteY5" fmla="*/ 5987339 h 6355556"/>
              <a:gd name="connsiteX6" fmla="*/ 2234740 w 4455443"/>
              <a:gd name="connsiteY6" fmla="*/ 5748087 h 6355556"/>
              <a:gd name="connsiteX7" fmla="*/ 2274469 w 4455443"/>
              <a:gd name="connsiteY7" fmla="*/ 5628021 h 6355556"/>
              <a:gd name="connsiteX8" fmla="*/ 2244265 w 4455443"/>
              <a:gd name="connsiteY8" fmla="*/ 5421855 h 6355556"/>
              <a:gd name="connsiteX9" fmla="*/ 2247022 w 4455443"/>
              <a:gd name="connsiteY9" fmla="*/ 5176963 h 6355556"/>
              <a:gd name="connsiteX10" fmla="*/ 2332371 w 4455443"/>
              <a:gd name="connsiteY10" fmla="*/ 5132220 h 6355556"/>
              <a:gd name="connsiteX11" fmla="*/ 2312944 w 4455443"/>
              <a:gd name="connsiteY11" fmla="*/ 4973804 h 6355556"/>
              <a:gd name="connsiteX12" fmla="*/ 2252160 w 4455443"/>
              <a:gd name="connsiteY12" fmla="*/ 4942473 h 6355556"/>
              <a:gd name="connsiteX13" fmla="*/ 2276725 w 4455443"/>
              <a:gd name="connsiteY13" fmla="*/ 4800850 h 6355556"/>
              <a:gd name="connsiteX14" fmla="*/ 2462588 w 4455443"/>
              <a:gd name="connsiteY14" fmla="*/ 4595687 h 6355556"/>
              <a:gd name="connsiteX15" fmla="*/ 2337007 w 4455443"/>
              <a:gd name="connsiteY15" fmla="*/ 4448300 h 6355556"/>
              <a:gd name="connsiteX16" fmla="*/ 2287127 w 4455443"/>
              <a:gd name="connsiteY16" fmla="*/ 4164555 h 6355556"/>
              <a:gd name="connsiteX17" fmla="*/ 2310814 w 4455443"/>
              <a:gd name="connsiteY17" fmla="*/ 3785435 h 6355556"/>
              <a:gd name="connsiteX18" fmla="*/ 2413334 w 4455443"/>
              <a:gd name="connsiteY18" fmla="*/ 3795462 h 6355556"/>
              <a:gd name="connsiteX19" fmla="*/ 2490410 w 4455443"/>
              <a:gd name="connsiteY19" fmla="*/ 3681913 h 6355556"/>
              <a:gd name="connsiteX20" fmla="*/ 2396665 w 4455443"/>
              <a:gd name="connsiteY20" fmla="*/ 3346910 h 6355556"/>
              <a:gd name="connsiteX21" fmla="*/ 2498431 w 4455443"/>
              <a:gd name="connsiteY21" fmla="*/ 3121192 h 6355556"/>
              <a:gd name="connsiteX22" fmla="*/ 2447924 w 4455443"/>
              <a:gd name="connsiteY22" fmla="*/ 2994735 h 6355556"/>
              <a:gd name="connsiteX23" fmla="*/ 2480009 w 4455443"/>
              <a:gd name="connsiteY23" fmla="*/ 2857249 h 6355556"/>
              <a:gd name="connsiteX24" fmla="*/ 2442786 w 4455443"/>
              <a:gd name="connsiteY24" fmla="*/ 2652838 h 6355556"/>
              <a:gd name="connsiteX25" fmla="*/ 2529889 w 4455443"/>
              <a:gd name="connsiteY25" fmla="*/ 2755858 h 6355556"/>
              <a:gd name="connsiteX26" fmla="*/ 2599071 w 4455443"/>
              <a:gd name="connsiteY26" fmla="*/ 2595312 h 6355556"/>
              <a:gd name="connsiteX27" fmla="*/ 2509837 w 4455443"/>
              <a:gd name="connsiteY27" fmla="*/ 2406566 h 6355556"/>
              <a:gd name="connsiteX28" fmla="*/ 2577514 w 4455443"/>
              <a:gd name="connsiteY28" fmla="*/ 2226092 h 6355556"/>
              <a:gd name="connsiteX29" fmla="*/ 2481262 w 4455443"/>
              <a:gd name="connsiteY29" fmla="*/ 2153903 h 6355556"/>
              <a:gd name="connsiteX30" fmla="*/ 2534527 w 4455443"/>
              <a:gd name="connsiteY30" fmla="*/ 1874796 h 6355556"/>
              <a:gd name="connsiteX31" fmla="*/ 2592554 w 4455443"/>
              <a:gd name="connsiteY31" fmla="*/ 1616994 h 6355556"/>
              <a:gd name="connsiteX32" fmla="*/ 2803859 w 4455443"/>
              <a:gd name="connsiteY32" fmla="*/ 1564230 h 6355556"/>
              <a:gd name="connsiteX33" fmla="*/ 2984708 w 4455443"/>
              <a:gd name="connsiteY33" fmla="*/ 1437397 h 6355556"/>
              <a:gd name="connsiteX34" fmla="*/ 3297655 w 4455443"/>
              <a:gd name="connsiteY34" fmla="*/ 1564732 h 6355556"/>
              <a:gd name="connsiteX35" fmla="*/ 3251283 w 4455443"/>
              <a:gd name="connsiteY35" fmla="*/ 1335756 h 6355556"/>
              <a:gd name="connsiteX36" fmla="*/ 3622257 w 4455443"/>
              <a:gd name="connsiteY36" fmla="*/ 1366837 h 6355556"/>
              <a:gd name="connsiteX37" fmla="*/ 3843838 w 4455443"/>
              <a:gd name="connsiteY37" fmla="*/ 1272715 h 6355556"/>
              <a:gd name="connsiteX38" fmla="*/ 3807618 w 4455443"/>
              <a:gd name="connsiteY38" fmla="*/ 1169193 h 6355556"/>
              <a:gd name="connsiteX39" fmla="*/ 4151520 w 4455443"/>
              <a:gd name="connsiteY39" fmla="*/ 1109787 h 6355556"/>
              <a:gd name="connsiteX40" fmla="*/ 4455443 w 4455443"/>
              <a:gd name="connsiteY40" fmla="*/ 921043 h 6355556"/>
              <a:gd name="connsiteX41" fmla="*/ 4339765 w 4455443"/>
              <a:gd name="connsiteY41" fmla="*/ 833187 h 6355556"/>
              <a:gd name="connsiteX42" fmla="*/ 4190122 w 4455443"/>
              <a:gd name="connsiteY42" fmla="*/ 880184 h 6355556"/>
              <a:gd name="connsiteX43" fmla="*/ 3708483 w 4455443"/>
              <a:gd name="connsiteY43" fmla="*/ 1022935 h 6355556"/>
              <a:gd name="connsiteX44" fmla="*/ 3660357 w 4455443"/>
              <a:gd name="connsiteY44" fmla="*/ 974808 h 6355556"/>
              <a:gd name="connsiteX45" fmla="*/ 3665871 w 4455443"/>
              <a:gd name="connsiteY45" fmla="*/ 887955 h 6355556"/>
              <a:gd name="connsiteX46" fmla="*/ 3853990 w 4455443"/>
              <a:gd name="connsiteY46" fmla="*/ 849855 h 6355556"/>
              <a:gd name="connsiteX47" fmla="*/ 4009272 w 4455443"/>
              <a:gd name="connsiteY47" fmla="*/ 710113 h 6355556"/>
              <a:gd name="connsiteX48" fmla="*/ 3852862 w 4455443"/>
              <a:gd name="connsiteY48" fmla="*/ 601829 h 6355556"/>
              <a:gd name="connsiteX49" fmla="*/ 3852862 w 4455443"/>
              <a:gd name="connsiteY49" fmla="*/ 601829 h 6355556"/>
              <a:gd name="connsiteX50" fmla="*/ 3602705 w 4455443"/>
              <a:gd name="connsiteY50" fmla="*/ 534903 h 6355556"/>
              <a:gd name="connsiteX51" fmla="*/ 3674269 w 4455443"/>
              <a:gd name="connsiteY51" fmla="*/ 293394 h 6355556"/>
              <a:gd name="connsiteX52" fmla="*/ 3432509 w 4455443"/>
              <a:gd name="connsiteY52" fmla="*/ 347412 h 6355556"/>
              <a:gd name="connsiteX53" fmla="*/ 3308809 w 4455443"/>
              <a:gd name="connsiteY53" fmla="*/ 218073 h 6355556"/>
              <a:gd name="connsiteX54" fmla="*/ 3142999 w 4455443"/>
              <a:gd name="connsiteY54" fmla="*/ 421356 h 6355556"/>
              <a:gd name="connsiteX55" fmla="*/ 2926430 w 4455443"/>
              <a:gd name="connsiteY55" fmla="*/ 264945 h 6355556"/>
              <a:gd name="connsiteX56" fmla="*/ 2794083 w 4455443"/>
              <a:gd name="connsiteY56" fmla="*/ 120566 h 6355556"/>
              <a:gd name="connsiteX57" fmla="*/ 2577514 w 4455443"/>
              <a:gd name="connsiteY57" fmla="*/ 301040 h 6355556"/>
              <a:gd name="connsiteX58" fmla="*/ 2445167 w 4455443"/>
              <a:gd name="connsiteY58" fmla="*/ 96503 h 6355556"/>
              <a:gd name="connsiteX59" fmla="*/ 2276725 w 4455443"/>
              <a:gd name="connsiteY59" fmla="*/ 192756 h 6355556"/>
              <a:gd name="connsiteX60" fmla="*/ 2180472 w 4455443"/>
              <a:gd name="connsiteY60" fmla="*/ 325103 h 6355556"/>
              <a:gd name="connsiteX61" fmla="*/ 2129714 w 4455443"/>
              <a:gd name="connsiteY61" fmla="*/ 96377 h 6355556"/>
              <a:gd name="connsiteX62" fmla="*/ 1939841 w 4455443"/>
              <a:gd name="connsiteY62" fmla="*/ 144629 h 6355556"/>
              <a:gd name="connsiteX63" fmla="*/ 1935078 w 4455443"/>
              <a:gd name="connsiteY63" fmla="*/ 149392 h 6355556"/>
              <a:gd name="connsiteX64" fmla="*/ 1760871 w 4455443"/>
              <a:gd name="connsiteY64" fmla="*/ 90237 h 6355556"/>
              <a:gd name="connsiteX65" fmla="*/ 1739189 w 4455443"/>
              <a:gd name="connsiteY65" fmla="*/ 216944 h 6355556"/>
              <a:gd name="connsiteX66" fmla="*/ 1535655 w 4455443"/>
              <a:gd name="connsiteY66" fmla="*/ 123448 h 6355556"/>
              <a:gd name="connsiteX67" fmla="*/ 1410451 w 4455443"/>
              <a:gd name="connsiteY67" fmla="*/ 204787 h 6355556"/>
              <a:gd name="connsiteX68" fmla="*/ 1202655 w 4455443"/>
              <a:gd name="connsiteY68" fmla="*/ 107031 h 6355556"/>
              <a:gd name="connsiteX69" fmla="*/ 1056021 w 4455443"/>
              <a:gd name="connsiteY69" fmla="*/ 271212 h 6355556"/>
              <a:gd name="connsiteX70" fmla="*/ 977314 w 4455443"/>
              <a:gd name="connsiteY70" fmla="*/ 84471 h 6355556"/>
              <a:gd name="connsiteX71" fmla="*/ 952123 w 4455443"/>
              <a:gd name="connsiteY71" fmla="*/ 0 h 6355556"/>
              <a:gd name="connsiteX72" fmla="*/ 775284 w 4455443"/>
              <a:gd name="connsiteY72" fmla="*/ 156284 h 6355556"/>
              <a:gd name="connsiteX73" fmla="*/ 621757 w 4455443"/>
              <a:gd name="connsiteY73" fmla="*/ 93746 h 6355556"/>
              <a:gd name="connsiteX74" fmla="*/ 419476 w 4455443"/>
              <a:gd name="connsiteY74" fmla="*/ 349292 h 6355556"/>
              <a:gd name="connsiteX75" fmla="*/ 320215 w 4455443"/>
              <a:gd name="connsiteY75" fmla="*/ 392654 h 6355556"/>
              <a:gd name="connsiteX76" fmla="*/ 304549 w 4455443"/>
              <a:gd name="connsiteY76" fmla="*/ 514726 h 6355556"/>
              <a:gd name="connsiteX77" fmla="*/ 0 w 4455443"/>
              <a:gd name="connsiteY77" fmla="*/ 663617 h 6355556"/>
              <a:gd name="connsiteX78" fmla="*/ 419977 w 4455443"/>
              <a:gd name="connsiteY78" fmla="*/ 955006 h 6355556"/>
              <a:gd name="connsiteX79" fmla="*/ 147386 w 4455443"/>
              <a:gd name="connsiteY79" fmla="*/ 1113673 h 6355556"/>
              <a:gd name="connsiteX80" fmla="*/ 216818 w 4455443"/>
              <a:gd name="connsiteY80" fmla="*/ 1272840 h 6355556"/>
              <a:gd name="connsiteX81" fmla="*/ 94497 w 4455443"/>
              <a:gd name="connsiteY81" fmla="*/ 1294772 h 6355556"/>
              <a:gd name="connsiteX82" fmla="*/ 389271 w 4455443"/>
              <a:gd name="connsiteY82" fmla="*/ 1511842 h 6355556"/>
              <a:gd name="connsiteX83" fmla="*/ 616994 w 4455443"/>
              <a:gd name="connsiteY83" fmla="*/ 1557462 h 6355556"/>
              <a:gd name="connsiteX84" fmla="*/ 588418 w 4455443"/>
              <a:gd name="connsiteY84" fmla="*/ 1670383 h 6355556"/>
              <a:gd name="connsiteX85" fmla="*/ 732171 w 4455443"/>
              <a:gd name="connsiteY85" fmla="*/ 1780923 h 6355556"/>
              <a:gd name="connsiteX86" fmla="*/ 965283 w 4455443"/>
              <a:gd name="connsiteY86" fmla="*/ 1648577 h 6355556"/>
              <a:gd name="connsiteX87" fmla="*/ 1060783 w 4455443"/>
              <a:gd name="connsiteY87" fmla="*/ 1908760 h 6355556"/>
              <a:gd name="connsiteX88" fmla="*/ 1194134 w 4455443"/>
              <a:gd name="connsiteY88" fmla="*/ 1892842 h 6355556"/>
              <a:gd name="connsiteX89" fmla="*/ 1324726 w 4455443"/>
              <a:gd name="connsiteY89" fmla="*/ 1768767 h 6355556"/>
              <a:gd name="connsiteX90" fmla="*/ 1458578 w 4455443"/>
              <a:gd name="connsiteY90" fmla="*/ 2100764 h 6355556"/>
              <a:gd name="connsiteX91" fmla="*/ 1698207 w 4455443"/>
              <a:gd name="connsiteY91" fmla="*/ 1995111 h 6355556"/>
              <a:gd name="connsiteX92" fmla="*/ 1565609 w 4455443"/>
              <a:gd name="connsiteY92" fmla="*/ 2285748 h 6355556"/>
              <a:gd name="connsiteX93" fmla="*/ 1508459 w 4455443"/>
              <a:gd name="connsiteY93" fmla="*/ 2330992 h 6355556"/>
              <a:gd name="connsiteX94" fmla="*/ 1446546 w 4455443"/>
              <a:gd name="connsiteY94" fmla="*/ 2587040 h 6355556"/>
              <a:gd name="connsiteX95" fmla="*/ 1559968 w 4455443"/>
              <a:gd name="connsiteY95" fmla="*/ 2721268 h 6355556"/>
              <a:gd name="connsiteX96" fmla="*/ 1377490 w 4455443"/>
              <a:gd name="connsiteY96" fmla="*/ 3166812 h 6355556"/>
              <a:gd name="connsiteX97" fmla="*/ 1462964 w 4455443"/>
              <a:gd name="connsiteY97" fmla="*/ 3269455 h 6355556"/>
              <a:gd name="connsiteX98" fmla="*/ 1577514 w 4455443"/>
              <a:gd name="connsiteY98" fmla="*/ 3140367 h 6355556"/>
              <a:gd name="connsiteX99" fmla="*/ 1602957 w 4455443"/>
              <a:gd name="connsiteY99" fmla="*/ 3405187 h 6355556"/>
              <a:gd name="connsiteX100" fmla="*/ 1675647 w 4455443"/>
              <a:gd name="connsiteY100" fmla="*/ 3578893 h 6355556"/>
              <a:gd name="connsiteX101" fmla="*/ 1554830 w 4455443"/>
              <a:gd name="connsiteY101" fmla="*/ 3898482 h 6355556"/>
              <a:gd name="connsiteX102" fmla="*/ 1665871 w 4455443"/>
              <a:gd name="connsiteY102" fmla="*/ 4057273 h 6355556"/>
              <a:gd name="connsiteX103" fmla="*/ 1663114 w 4455443"/>
              <a:gd name="connsiteY103" fmla="*/ 4295524 h 6355556"/>
              <a:gd name="connsiteX104" fmla="*/ 1627145 w 4455443"/>
              <a:gd name="connsiteY104" fmla="*/ 4636544 h 6355556"/>
              <a:gd name="connsiteX105" fmla="*/ 1721142 w 4455443"/>
              <a:gd name="connsiteY105" fmla="*/ 4778667 h 6355556"/>
              <a:gd name="connsiteX106" fmla="*/ 1699209 w 4455443"/>
              <a:gd name="connsiteY106" fmla="*/ 5125703 h 6355556"/>
              <a:gd name="connsiteX107" fmla="*/ 1784684 w 4455443"/>
              <a:gd name="connsiteY107" fmla="*/ 5231355 h 6355556"/>
              <a:gd name="connsiteX108" fmla="*/ 1838951 w 4455443"/>
              <a:gd name="connsiteY108" fmla="*/ 5373227 h 6355556"/>
              <a:gd name="connsiteX109" fmla="*/ 1805488 w 4455443"/>
              <a:gd name="connsiteY109" fmla="*/ 5673265 h 6355556"/>
              <a:gd name="connsiteX110" fmla="*/ 1853740 w 4455443"/>
              <a:gd name="connsiteY110" fmla="*/ 5695699 h 6355556"/>
              <a:gd name="connsiteX111" fmla="*/ 1843588 w 4455443"/>
              <a:gd name="connsiteY111" fmla="*/ 5823535 h 6355556"/>
              <a:gd name="connsiteX112" fmla="*/ 1795462 w 4455443"/>
              <a:gd name="connsiteY112" fmla="*/ 6028071 h 6355556"/>
              <a:gd name="connsiteX113" fmla="*/ 1793331 w 4455443"/>
              <a:gd name="connsiteY113" fmla="*/ 6122444 h 6355556"/>
              <a:gd name="connsiteX114" fmla="*/ 1770897 w 4455443"/>
              <a:gd name="connsiteY114" fmla="*/ 6201778 h 6355556"/>
              <a:gd name="connsiteX115" fmla="*/ 1831557 w 4455443"/>
              <a:gd name="connsiteY115" fmla="*/ 6355556 h 6355556"/>
              <a:gd name="connsiteX0" fmla="*/ 1831557 w 4455443"/>
              <a:gd name="connsiteY0" fmla="*/ 6355556 h 6355556"/>
              <a:gd name="connsiteX1" fmla="*/ 2240379 w 4455443"/>
              <a:gd name="connsiteY1" fmla="*/ 6350669 h 6355556"/>
              <a:gd name="connsiteX2" fmla="*/ 2196640 w 4455443"/>
              <a:gd name="connsiteY2" fmla="*/ 6248149 h 6355556"/>
              <a:gd name="connsiteX3" fmla="*/ 2232359 w 4455443"/>
              <a:gd name="connsiteY3" fmla="*/ 6152899 h 6355556"/>
              <a:gd name="connsiteX4" fmla="*/ 2204535 w 4455443"/>
              <a:gd name="connsiteY4" fmla="*/ 6040103 h 6355556"/>
              <a:gd name="connsiteX5" fmla="*/ 2261811 w 4455443"/>
              <a:gd name="connsiteY5" fmla="*/ 5987339 h 6355556"/>
              <a:gd name="connsiteX6" fmla="*/ 2234740 w 4455443"/>
              <a:gd name="connsiteY6" fmla="*/ 5748087 h 6355556"/>
              <a:gd name="connsiteX7" fmla="*/ 2274469 w 4455443"/>
              <a:gd name="connsiteY7" fmla="*/ 5628021 h 6355556"/>
              <a:gd name="connsiteX8" fmla="*/ 2244265 w 4455443"/>
              <a:gd name="connsiteY8" fmla="*/ 5421855 h 6355556"/>
              <a:gd name="connsiteX9" fmla="*/ 2247022 w 4455443"/>
              <a:gd name="connsiteY9" fmla="*/ 5176963 h 6355556"/>
              <a:gd name="connsiteX10" fmla="*/ 2332371 w 4455443"/>
              <a:gd name="connsiteY10" fmla="*/ 5132220 h 6355556"/>
              <a:gd name="connsiteX11" fmla="*/ 2312944 w 4455443"/>
              <a:gd name="connsiteY11" fmla="*/ 4973804 h 6355556"/>
              <a:gd name="connsiteX12" fmla="*/ 2252160 w 4455443"/>
              <a:gd name="connsiteY12" fmla="*/ 4942473 h 6355556"/>
              <a:gd name="connsiteX13" fmla="*/ 2276725 w 4455443"/>
              <a:gd name="connsiteY13" fmla="*/ 4800850 h 6355556"/>
              <a:gd name="connsiteX14" fmla="*/ 2462588 w 4455443"/>
              <a:gd name="connsiteY14" fmla="*/ 4595687 h 6355556"/>
              <a:gd name="connsiteX15" fmla="*/ 2337007 w 4455443"/>
              <a:gd name="connsiteY15" fmla="*/ 4448300 h 6355556"/>
              <a:gd name="connsiteX16" fmla="*/ 2287127 w 4455443"/>
              <a:gd name="connsiteY16" fmla="*/ 4164555 h 6355556"/>
              <a:gd name="connsiteX17" fmla="*/ 2310814 w 4455443"/>
              <a:gd name="connsiteY17" fmla="*/ 3785435 h 6355556"/>
              <a:gd name="connsiteX18" fmla="*/ 2413334 w 4455443"/>
              <a:gd name="connsiteY18" fmla="*/ 3795462 h 6355556"/>
              <a:gd name="connsiteX19" fmla="*/ 2490410 w 4455443"/>
              <a:gd name="connsiteY19" fmla="*/ 3681913 h 6355556"/>
              <a:gd name="connsiteX20" fmla="*/ 2396665 w 4455443"/>
              <a:gd name="connsiteY20" fmla="*/ 3346910 h 6355556"/>
              <a:gd name="connsiteX21" fmla="*/ 2498431 w 4455443"/>
              <a:gd name="connsiteY21" fmla="*/ 3121192 h 6355556"/>
              <a:gd name="connsiteX22" fmla="*/ 2447924 w 4455443"/>
              <a:gd name="connsiteY22" fmla="*/ 2994735 h 6355556"/>
              <a:gd name="connsiteX23" fmla="*/ 2480009 w 4455443"/>
              <a:gd name="connsiteY23" fmla="*/ 2857249 h 6355556"/>
              <a:gd name="connsiteX24" fmla="*/ 2442786 w 4455443"/>
              <a:gd name="connsiteY24" fmla="*/ 2652838 h 6355556"/>
              <a:gd name="connsiteX25" fmla="*/ 2529889 w 4455443"/>
              <a:gd name="connsiteY25" fmla="*/ 2755858 h 6355556"/>
              <a:gd name="connsiteX26" fmla="*/ 2599071 w 4455443"/>
              <a:gd name="connsiteY26" fmla="*/ 2595312 h 6355556"/>
              <a:gd name="connsiteX27" fmla="*/ 2509837 w 4455443"/>
              <a:gd name="connsiteY27" fmla="*/ 2406566 h 6355556"/>
              <a:gd name="connsiteX28" fmla="*/ 2577514 w 4455443"/>
              <a:gd name="connsiteY28" fmla="*/ 2226092 h 6355556"/>
              <a:gd name="connsiteX29" fmla="*/ 2481262 w 4455443"/>
              <a:gd name="connsiteY29" fmla="*/ 2153903 h 6355556"/>
              <a:gd name="connsiteX30" fmla="*/ 2534527 w 4455443"/>
              <a:gd name="connsiteY30" fmla="*/ 1874796 h 6355556"/>
              <a:gd name="connsiteX31" fmla="*/ 2592554 w 4455443"/>
              <a:gd name="connsiteY31" fmla="*/ 1616994 h 6355556"/>
              <a:gd name="connsiteX32" fmla="*/ 2803859 w 4455443"/>
              <a:gd name="connsiteY32" fmla="*/ 1564230 h 6355556"/>
              <a:gd name="connsiteX33" fmla="*/ 2984708 w 4455443"/>
              <a:gd name="connsiteY33" fmla="*/ 1437397 h 6355556"/>
              <a:gd name="connsiteX34" fmla="*/ 3297655 w 4455443"/>
              <a:gd name="connsiteY34" fmla="*/ 1564732 h 6355556"/>
              <a:gd name="connsiteX35" fmla="*/ 3251283 w 4455443"/>
              <a:gd name="connsiteY35" fmla="*/ 1335756 h 6355556"/>
              <a:gd name="connsiteX36" fmla="*/ 3622257 w 4455443"/>
              <a:gd name="connsiteY36" fmla="*/ 1366837 h 6355556"/>
              <a:gd name="connsiteX37" fmla="*/ 3843838 w 4455443"/>
              <a:gd name="connsiteY37" fmla="*/ 1272715 h 6355556"/>
              <a:gd name="connsiteX38" fmla="*/ 3807618 w 4455443"/>
              <a:gd name="connsiteY38" fmla="*/ 1169193 h 6355556"/>
              <a:gd name="connsiteX39" fmla="*/ 4151520 w 4455443"/>
              <a:gd name="connsiteY39" fmla="*/ 1109787 h 6355556"/>
              <a:gd name="connsiteX40" fmla="*/ 4455443 w 4455443"/>
              <a:gd name="connsiteY40" fmla="*/ 921043 h 6355556"/>
              <a:gd name="connsiteX41" fmla="*/ 4339765 w 4455443"/>
              <a:gd name="connsiteY41" fmla="*/ 833187 h 6355556"/>
              <a:gd name="connsiteX42" fmla="*/ 4190122 w 4455443"/>
              <a:gd name="connsiteY42" fmla="*/ 880184 h 6355556"/>
              <a:gd name="connsiteX43" fmla="*/ 3708483 w 4455443"/>
              <a:gd name="connsiteY43" fmla="*/ 1022935 h 6355556"/>
              <a:gd name="connsiteX44" fmla="*/ 3660357 w 4455443"/>
              <a:gd name="connsiteY44" fmla="*/ 974808 h 6355556"/>
              <a:gd name="connsiteX45" fmla="*/ 3665871 w 4455443"/>
              <a:gd name="connsiteY45" fmla="*/ 887955 h 6355556"/>
              <a:gd name="connsiteX46" fmla="*/ 3853990 w 4455443"/>
              <a:gd name="connsiteY46" fmla="*/ 849855 h 6355556"/>
              <a:gd name="connsiteX47" fmla="*/ 4009272 w 4455443"/>
              <a:gd name="connsiteY47" fmla="*/ 710113 h 6355556"/>
              <a:gd name="connsiteX48" fmla="*/ 3852862 w 4455443"/>
              <a:gd name="connsiteY48" fmla="*/ 601829 h 6355556"/>
              <a:gd name="connsiteX49" fmla="*/ 3852862 w 4455443"/>
              <a:gd name="connsiteY49" fmla="*/ 601829 h 6355556"/>
              <a:gd name="connsiteX50" fmla="*/ 3602705 w 4455443"/>
              <a:gd name="connsiteY50" fmla="*/ 534903 h 6355556"/>
              <a:gd name="connsiteX51" fmla="*/ 3674269 w 4455443"/>
              <a:gd name="connsiteY51" fmla="*/ 293394 h 6355556"/>
              <a:gd name="connsiteX52" fmla="*/ 3432509 w 4455443"/>
              <a:gd name="connsiteY52" fmla="*/ 347412 h 6355556"/>
              <a:gd name="connsiteX53" fmla="*/ 3308809 w 4455443"/>
              <a:gd name="connsiteY53" fmla="*/ 218073 h 6355556"/>
              <a:gd name="connsiteX54" fmla="*/ 3142999 w 4455443"/>
              <a:gd name="connsiteY54" fmla="*/ 421356 h 6355556"/>
              <a:gd name="connsiteX55" fmla="*/ 2926430 w 4455443"/>
              <a:gd name="connsiteY55" fmla="*/ 264945 h 6355556"/>
              <a:gd name="connsiteX56" fmla="*/ 2794083 w 4455443"/>
              <a:gd name="connsiteY56" fmla="*/ 120566 h 6355556"/>
              <a:gd name="connsiteX57" fmla="*/ 2577514 w 4455443"/>
              <a:gd name="connsiteY57" fmla="*/ 301040 h 6355556"/>
              <a:gd name="connsiteX58" fmla="*/ 2445167 w 4455443"/>
              <a:gd name="connsiteY58" fmla="*/ 96503 h 6355556"/>
              <a:gd name="connsiteX59" fmla="*/ 2276725 w 4455443"/>
              <a:gd name="connsiteY59" fmla="*/ 192756 h 6355556"/>
              <a:gd name="connsiteX60" fmla="*/ 2180472 w 4455443"/>
              <a:gd name="connsiteY60" fmla="*/ 325103 h 6355556"/>
              <a:gd name="connsiteX61" fmla="*/ 2129714 w 4455443"/>
              <a:gd name="connsiteY61" fmla="*/ 96377 h 6355556"/>
              <a:gd name="connsiteX62" fmla="*/ 1939841 w 4455443"/>
              <a:gd name="connsiteY62" fmla="*/ 144629 h 6355556"/>
              <a:gd name="connsiteX63" fmla="*/ 1935078 w 4455443"/>
              <a:gd name="connsiteY63" fmla="*/ 149392 h 6355556"/>
              <a:gd name="connsiteX64" fmla="*/ 1760871 w 4455443"/>
              <a:gd name="connsiteY64" fmla="*/ 90237 h 6355556"/>
              <a:gd name="connsiteX65" fmla="*/ 1739189 w 4455443"/>
              <a:gd name="connsiteY65" fmla="*/ 216944 h 6355556"/>
              <a:gd name="connsiteX66" fmla="*/ 1535655 w 4455443"/>
              <a:gd name="connsiteY66" fmla="*/ 123448 h 6355556"/>
              <a:gd name="connsiteX67" fmla="*/ 1410451 w 4455443"/>
              <a:gd name="connsiteY67" fmla="*/ 204787 h 6355556"/>
              <a:gd name="connsiteX68" fmla="*/ 1202655 w 4455443"/>
              <a:gd name="connsiteY68" fmla="*/ 107031 h 6355556"/>
              <a:gd name="connsiteX69" fmla="*/ 1056021 w 4455443"/>
              <a:gd name="connsiteY69" fmla="*/ 271212 h 6355556"/>
              <a:gd name="connsiteX70" fmla="*/ 977314 w 4455443"/>
              <a:gd name="connsiteY70" fmla="*/ 84471 h 6355556"/>
              <a:gd name="connsiteX71" fmla="*/ 952123 w 4455443"/>
              <a:gd name="connsiteY71" fmla="*/ 0 h 6355556"/>
              <a:gd name="connsiteX72" fmla="*/ 775284 w 4455443"/>
              <a:gd name="connsiteY72" fmla="*/ 156284 h 6355556"/>
              <a:gd name="connsiteX73" fmla="*/ 621757 w 4455443"/>
              <a:gd name="connsiteY73" fmla="*/ 93746 h 6355556"/>
              <a:gd name="connsiteX74" fmla="*/ 419476 w 4455443"/>
              <a:gd name="connsiteY74" fmla="*/ 349292 h 6355556"/>
              <a:gd name="connsiteX75" fmla="*/ 320215 w 4455443"/>
              <a:gd name="connsiteY75" fmla="*/ 392654 h 6355556"/>
              <a:gd name="connsiteX76" fmla="*/ 304549 w 4455443"/>
              <a:gd name="connsiteY76" fmla="*/ 514726 h 6355556"/>
              <a:gd name="connsiteX77" fmla="*/ 0 w 4455443"/>
              <a:gd name="connsiteY77" fmla="*/ 663617 h 6355556"/>
              <a:gd name="connsiteX78" fmla="*/ 419977 w 4455443"/>
              <a:gd name="connsiteY78" fmla="*/ 955006 h 6355556"/>
              <a:gd name="connsiteX79" fmla="*/ 147386 w 4455443"/>
              <a:gd name="connsiteY79" fmla="*/ 1113673 h 6355556"/>
              <a:gd name="connsiteX80" fmla="*/ 216818 w 4455443"/>
              <a:gd name="connsiteY80" fmla="*/ 1272840 h 6355556"/>
              <a:gd name="connsiteX81" fmla="*/ 94497 w 4455443"/>
              <a:gd name="connsiteY81" fmla="*/ 1294772 h 6355556"/>
              <a:gd name="connsiteX82" fmla="*/ 389271 w 4455443"/>
              <a:gd name="connsiteY82" fmla="*/ 1511842 h 6355556"/>
              <a:gd name="connsiteX83" fmla="*/ 616994 w 4455443"/>
              <a:gd name="connsiteY83" fmla="*/ 1557462 h 6355556"/>
              <a:gd name="connsiteX84" fmla="*/ 588418 w 4455443"/>
              <a:gd name="connsiteY84" fmla="*/ 1670383 h 6355556"/>
              <a:gd name="connsiteX85" fmla="*/ 732171 w 4455443"/>
              <a:gd name="connsiteY85" fmla="*/ 1780923 h 6355556"/>
              <a:gd name="connsiteX86" fmla="*/ 965283 w 4455443"/>
              <a:gd name="connsiteY86" fmla="*/ 1648577 h 6355556"/>
              <a:gd name="connsiteX87" fmla="*/ 1060783 w 4455443"/>
              <a:gd name="connsiteY87" fmla="*/ 1908760 h 6355556"/>
              <a:gd name="connsiteX88" fmla="*/ 1194134 w 4455443"/>
              <a:gd name="connsiteY88" fmla="*/ 1892842 h 6355556"/>
              <a:gd name="connsiteX89" fmla="*/ 1324726 w 4455443"/>
              <a:gd name="connsiteY89" fmla="*/ 1768767 h 6355556"/>
              <a:gd name="connsiteX90" fmla="*/ 1458578 w 4455443"/>
              <a:gd name="connsiteY90" fmla="*/ 2100764 h 6355556"/>
              <a:gd name="connsiteX91" fmla="*/ 1698207 w 4455443"/>
              <a:gd name="connsiteY91" fmla="*/ 1995111 h 6355556"/>
              <a:gd name="connsiteX92" fmla="*/ 1565609 w 4455443"/>
              <a:gd name="connsiteY92" fmla="*/ 2285748 h 6355556"/>
              <a:gd name="connsiteX93" fmla="*/ 1508459 w 4455443"/>
              <a:gd name="connsiteY93" fmla="*/ 2330992 h 6355556"/>
              <a:gd name="connsiteX94" fmla="*/ 1551321 w 4455443"/>
              <a:gd name="connsiteY94" fmla="*/ 2395286 h 6355556"/>
              <a:gd name="connsiteX95" fmla="*/ 1446546 w 4455443"/>
              <a:gd name="connsiteY95" fmla="*/ 2587040 h 6355556"/>
              <a:gd name="connsiteX96" fmla="*/ 1559968 w 4455443"/>
              <a:gd name="connsiteY96" fmla="*/ 2721268 h 6355556"/>
              <a:gd name="connsiteX97" fmla="*/ 1377490 w 4455443"/>
              <a:gd name="connsiteY97" fmla="*/ 3166812 h 6355556"/>
              <a:gd name="connsiteX98" fmla="*/ 1462964 w 4455443"/>
              <a:gd name="connsiteY98" fmla="*/ 3269455 h 6355556"/>
              <a:gd name="connsiteX99" fmla="*/ 1577514 w 4455443"/>
              <a:gd name="connsiteY99" fmla="*/ 3140367 h 6355556"/>
              <a:gd name="connsiteX100" fmla="*/ 1602957 w 4455443"/>
              <a:gd name="connsiteY100" fmla="*/ 3405187 h 6355556"/>
              <a:gd name="connsiteX101" fmla="*/ 1675647 w 4455443"/>
              <a:gd name="connsiteY101" fmla="*/ 3578893 h 6355556"/>
              <a:gd name="connsiteX102" fmla="*/ 1554830 w 4455443"/>
              <a:gd name="connsiteY102" fmla="*/ 3898482 h 6355556"/>
              <a:gd name="connsiteX103" fmla="*/ 1665871 w 4455443"/>
              <a:gd name="connsiteY103" fmla="*/ 4057273 h 6355556"/>
              <a:gd name="connsiteX104" fmla="*/ 1663114 w 4455443"/>
              <a:gd name="connsiteY104" fmla="*/ 4295524 h 6355556"/>
              <a:gd name="connsiteX105" fmla="*/ 1627145 w 4455443"/>
              <a:gd name="connsiteY105" fmla="*/ 4636544 h 6355556"/>
              <a:gd name="connsiteX106" fmla="*/ 1721142 w 4455443"/>
              <a:gd name="connsiteY106" fmla="*/ 4778667 h 6355556"/>
              <a:gd name="connsiteX107" fmla="*/ 1699209 w 4455443"/>
              <a:gd name="connsiteY107" fmla="*/ 5125703 h 6355556"/>
              <a:gd name="connsiteX108" fmla="*/ 1784684 w 4455443"/>
              <a:gd name="connsiteY108" fmla="*/ 5231355 h 6355556"/>
              <a:gd name="connsiteX109" fmla="*/ 1838951 w 4455443"/>
              <a:gd name="connsiteY109" fmla="*/ 5373227 h 6355556"/>
              <a:gd name="connsiteX110" fmla="*/ 1805488 w 4455443"/>
              <a:gd name="connsiteY110" fmla="*/ 5673265 h 6355556"/>
              <a:gd name="connsiteX111" fmla="*/ 1853740 w 4455443"/>
              <a:gd name="connsiteY111" fmla="*/ 5695699 h 6355556"/>
              <a:gd name="connsiteX112" fmla="*/ 1843588 w 4455443"/>
              <a:gd name="connsiteY112" fmla="*/ 5823535 h 6355556"/>
              <a:gd name="connsiteX113" fmla="*/ 1795462 w 4455443"/>
              <a:gd name="connsiteY113" fmla="*/ 6028071 h 6355556"/>
              <a:gd name="connsiteX114" fmla="*/ 1793331 w 4455443"/>
              <a:gd name="connsiteY114" fmla="*/ 6122444 h 6355556"/>
              <a:gd name="connsiteX115" fmla="*/ 1770897 w 4455443"/>
              <a:gd name="connsiteY115" fmla="*/ 6201778 h 6355556"/>
              <a:gd name="connsiteX116" fmla="*/ 1831557 w 4455443"/>
              <a:gd name="connsiteY116" fmla="*/ 6355556 h 6355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4455443" h="6355556">
                <a:moveTo>
                  <a:pt x="1831557" y="6355556"/>
                </a:moveTo>
                <a:lnTo>
                  <a:pt x="2240379" y="6350669"/>
                </a:lnTo>
                <a:cubicBezTo>
                  <a:pt x="2235324" y="6315702"/>
                  <a:pt x="2201695" y="6283116"/>
                  <a:pt x="2196640" y="6248149"/>
                </a:cubicBezTo>
                <a:cubicBezTo>
                  <a:pt x="2196640" y="6208462"/>
                  <a:pt x="2232359" y="6192586"/>
                  <a:pt x="2232359" y="6152899"/>
                </a:cubicBezTo>
                <a:lnTo>
                  <a:pt x="2204535" y="6040103"/>
                </a:lnTo>
                <a:lnTo>
                  <a:pt x="2261811" y="5987339"/>
                </a:lnTo>
                <a:cubicBezTo>
                  <a:pt x="2263900" y="5915526"/>
                  <a:pt x="2232651" y="5819900"/>
                  <a:pt x="2234740" y="5748087"/>
                </a:cubicBezTo>
                <a:lnTo>
                  <a:pt x="2274469" y="5628021"/>
                </a:lnTo>
                <a:cubicBezTo>
                  <a:pt x="2268370" y="5559299"/>
                  <a:pt x="2250364" y="5490577"/>
                  <a:pt x="2244265" y="5421855"/>
                </a:cubicBezTo>
                <a:lnTo>
                  <a:pt x="2247022" y="5176963"/>
                </a:lnTo>
                <a:lnTo>
                  <a:pt x="2332371" y="5132220"/>
                </a:lnTo>
                <a:lnTo>
                  <a:pt x="2312944" y="4973804"/>
                </a:lnTo>
                <a:lnTo>
                  <a:pt x="2252160" y="4942473"/>
                </a:lnTo>
                <a:lnTo>
                  <a:pt x="2276725" y="4800850"/>
                </a:lnTo>
                <a:lnTo>
                  <a:pt x="2462588" y="4595687"/>
                </a:lnTo>
                <a:cubicBezTo>
                  <a:pt x="2420728" y="4546558"/>
                  <a:pt x="2436017" y="4466473"/>
                  <a:pt x="2337007" y="4448300"/>
                </a:cubicBezTo>
                <a:cubicBezTo>
                  <a:pt x="2337843" y="4340225"/>
                  <a:pt x="2286291" y="4272630"/>
                  <a:pt x="2287127" y="4164555"/>
                </a:cubicBezTo>
                <a:lnTo>
                  <a:pt x="2310814" y="3785435"/>
                </a:lnTo>
                <a:cubicBezTo>
                  <a:pt x="2337050" y="3768933"/>
                  <a:pt x="2387098" y="3811964"/>
                  <a:pt x="2413334" y="3795462"/>
                </a:cubicBezTo>
                <a:lnTo>
                  <a:pt x="2490410" y="3681913"/>
                </a:lnTo>
                <a:lnTo>
                  <a:pt x="2396665" y="3346910"/>
                </a:lnTo>
                <a:lnTo>
                  <a:pt x="2498431" y="3121192"/>
                </a:lnTo>
                <a:lnTo>
                  <a:pt x="2447924" y="2994735"/>
                </a:lnTo>
                <a:cubicBezTo>
                  <a:pt x="2438107" y="2947570"/>
                  <a:pt x="2480865" y="2914232"/>
                  <a:pt x="2480009" y="2857249"/>
                </a:cubicBezTo>
                <a:cubicBezTo>
                  <a:pt x="2479153" y="2800266"/>
                  <a:pt x="2419788" y="2698708"/>
                  <a:pt x="2442786" y="2652838"/>
                </a:cubicBezTo>
                <a:lnTo>
                  <a:pt x="2529889" y="2755858"/>
                </a:lnTo>
                <a:cubicBezTo>
                  <a:pt x="2518818" y="2689643"/>
                  <a:pt x="2610142" y="2661527"/>
                  <a:pt x="2599071" y="2595312"/>
                </a:cubicBezTo>
                <a:lnTo>
                  <a:pt x="2509837" y="2406566"/>
                </a:lnTo>
                <a:lnTo>
                  <a:pt x="2577514" y="2226092"/>
                </a:lnTo>
                <a:lnTo>
                  <a:pt x="2481262" y="2153903"/>
                </a:lnTo>
                <a:lnTo>
                  <a:pt x="2534527" y="1874796"/>
                </a:lnTo>
                <a:lnTo>
                  <a:pt x="2592554" y="1616994"/>
                </a:lnTo>
                <a:cubicBezTo>
                  <a:pt x="2649495" y="1589087"/>
                  <a:pt x="2746918" y="1592137"/>
                  <a:pt x="2803859" y="1564230"/>
                </a:cubicBezTo>
                <a:lnTo>
                  <a:pt x="2984708" y="1437397"/>
                </a:lnTo>
                <a:lnTo>
                  <a:pt x="3297655" y="1564732"/>
                </a:lnTo>
                <a:lnTo>
                  <a:pt x="3251283" y="1335756"/>
                </a:lnTo>
                <a:lnTo>
                  <a:pt x="3622257" y="1366837"/>
                </a:lnTo>
                <a:lnTo>
                  <a:pt x="3843838" y="1272715"/>
                </a:lnTo>
                <a:lnTo>
                  <a:pt x="3807618" y="1169193"/>
                </a:lnTo>
                <a:lnTo>
                  <a:pt x="4151520" y="1109787"/>
                </a:lnTo>
                <a:lnTo>
                  <a:pt x="4455443" y="921043"/>
                </a:lnTo>
                <a:cubicBezTo>
                  <a:pt x="4402596" y="912395"/>
                  <a:pt x="4392612" y="841835"/>
                  <a:pt x="4339765" y="833187"/>
                </a:cubicBezTo>
                <a:lnTo>
                  <a:pt x="4190122" y="880184"/>
                </a:lnTo>
                <a:cubicBezTo>
                  <a:pt x="4048626" y="872999"/>
                  <a:pt x="3869029" y="975351"/>
                  <a:pt x="3708483" y="1022935"/>
                </a:cubicBezTo>
                <a:lnTo>
                  <a:pt x="3660357" y="974808"/>
                </a:lnTo>
                <a:cubicBezTo>
                  <a:pt x="3686008" y="954588"/>
                  <a:pt x="3640220" y="908175"/>
                  <a:pt x="3665871" y="887955"/>
                </a:cubicBezTo>
                <a:cubicBezTo>
                  <a:pt x="3723815" y="856999"/>
                  <a:pt x="3796046" y="880811"/>
                  <a:pt x="3853990" y="849855"/>
                </a:cubicBezTo>
                <a:lnTo>
                  <a:pt x="4009272" y="710113"/>
                </a:lnTo>
                <a:lnTo>
                  <a:pt x="3852862" y="601829"/>
                </a:lnTo>
                <a:lnTo>
                  <a:pt x="3852862" y="601829"/>
                </a:lnTo>
                <a:lnTo>
                  <a:pt x="3602705" y="534903"/>
                </a:lnTo>
                <a:lnTo>
                  <a:pt x="3674269" y="293394"/>
                </a:lnTo>
                <a:cubicBezTo>
                  <a:pt x="3608763" y="279650"/>
                  <a:pt x="3498015" y="361156"/>
                  <a:pt x="3432509" y="347412"/>
                </a:cubicBezTo>
                <a:lnTo>
                  <a:pt x="3308809" y="218073"/>
                </a:lnTo>
                <a:lnTo>
                  <a:pt x="3142999" y="421356"/>
                </a:lnTo>
                <a:lnTo>
                  <a:pt x="2926430" y="264945"/>
                </a:lnTo>
                <a:lnTo>
                  <a:pt x="2794083" y="120566"/>
                </a:lnTo>
                <a:lnTo>
                  <a:pt x="2577514" y="301040"/>
                </a:lnTo>
                <a:lnTo>
                  <a:pt x="2445167" y="96503"/>
                </a:lnTo>
                <a:lnTo>
                  <a:pt x="2276725" y="192756"/>
                </a:lnTo>
                <a:lnTo>
                  <a:pt x="2180472" y="325103"/>
                </a:lnTo>
                <a:cubicBezTo>
                  <a:pt x="2163553" y="248861"/>
                  <a:pt x="2187115" y="182144"/>
                  <a:pt x="2129714" y="96377"/>
                </a:cubicBezTo>
                <a:lnTo>
                  <a:pt x="1939841" y="144629"/>
                </a:lnTo>
                <a:cubicBezTo>
                  <a:pt x="1907402" y="153465"/>
                  <a:pt x="1964906" y="158457"/>
                  <a:pt x="1935078" y="149392"/>
                </a:cubicBezTo>
                <a:cubicBezTo>
                  <a:pt x="1905250" y="140327"/>
                  <a:pt x="1797509" y="78999"/>
                  <a:pt x="1760871" y="90237"/>
                </a:cubicBezTo>
                <a:lnTo>
                  <a:pt x="1739189" y="216944"/>
                </a:lnTo>
                <a:lnTo>
                  <a:pt x="1535655" y="123448"/>
                </a:lnTo>
                <a:lnTo>
                  <a:pt x="1410451" y="204787"/>
                </a:lnTo>
                <a:lnTo>
                  <a:pt x="1202655" y="107031"/>
                </a:lnTo>
                <a:cubicBezTo>
                  <a:pt x="1165683" y="101433"/>
                  <a:pt x="1092993" y="276810"/>
                  <a:pt x="1056021" y="271212"/>
                </a:cubicBezTo>
                <a:lnTo>
                  <a:pt x="977314" y="84471"/>
                </a:lnTo>
                <a:lnTo>
                  <a:pt x="952123" y="0"/>
                </a:lnTo>
                <a:lnTo>
                  <a:pt x="775284" y="156284"/>
                </a:lnTo>
                <a:lnTo>
                  <a:pt x="621757" y="93746"/>
                </a:lnTo>
                <a:lnTo>
                  <a:pt x="419476" y="349292"/>
                </a:lnTo>
                <a:cubicBezTo>
                  <a:pt x="404645" y="368509"/>
                  <a:pt x="335046" y="373437"/>
                  <a:pt x="320215" y="392654"/>
                </a:cubicBezTo>
                <a:lnTo>
                  <a:pt x="304549" y="514726"/>
                </a:lnTo>
                <a:lnTo>
                  <a:pt x="0" y="663617"/>
                </a:lnTo>
                <a:cubicBezTo>
                  <a:pt x="140786" y="800434"/>
                  <a:pt x="279191" y="834858"/>
                  <a:pt x="419977" y="955006"/>
                </a:cubicBezTo>
                <a:cubicBezTo>
                  <a:pt x="329113" y="1007895"/>
                  <a:pt x="245394" y="1029828"/>
                  <a:pt x="147386" y="1113673"/>
                </a:cubicBezTo>
                <a:lnTo>
                  <a:pt x="216818" y="1272840"/>
                </a:lnTo>
                <a:lnTo>
                  <a:pt x="94497" y="1294772"/>
                </a:lnTo>
                <a:cubicBezTo>
                  <a:pt x="214186" y="1354429"/>
                  <a:pt x="269582" y="1452185"/>
                  <a:pt x="389271" y="1511842"/>
                </a:cubicBezTo>
                <a:lnTo>
                  <a:pt x="616994" y="1557462"/>
                </a:lnTo>
                <a:lnTo>
                  <a:pt x="588418" y="1670383"/>
                </a:lnTo>
                <a:cubicBezTo>
                  <a:pt x="651417" y="1666748"/>
                  <a:pt x="669172" y="1784558"/>
                  <a:pt x="732171" y="1780923"/>
                </a:cubicBezTo>
                <a:cubicBezTo>
                  <a:pt x="762250" y="1701089"/>
                  <a:pt x="887579" y="1692692"/>
                  <a:pt x="965283" y="1648577"/>
                </a:cubicBezTo>
                <a:lnTo>
                  <a:pt x="1060783" y="1908760"/>
                </a:lnTo>
                <a:cubicBezTo>
                  <a:pt x="1100471" y="1885991"/>
                  <a:pt x="1154446" y="1915611"/>
                  <a:pt x="1194134" y="1892842"/>
                </a:cubicBezTo>
                <a:lnTo>
                  <a:pt x="1324726" y="1768767"/>
                </a:lnTo>
                <a:lnTo>
                  <a:pt x="1458578" y="2100764"/>
                </a:lnTo>
                <a:cubicBezTo>
                  <a:pt x="1529723" y="2144921"/>
                  <a:pt x="1615156" y="2017629"/>
                  <a:pt x="1698207" y="1995111"/>
                </a:cubicBezTo>
                <a:cubicBezTo>
                  <a:pt x="1710886" y="2029911"/>
                  <a:pt x="1607552" y="2187093"/>
                  <a:pt x="1565609" y="2285748"/>
                </a:cubicBezTo>
                <a:cubicBezTo>
                  <a:pt x="1532794" y="2357603"/>
                  <a:pt x="1528303" y="2280777"/>
                  <a:pt x="1508459" y="2330992"/>
                </a:cubicBezTo>
                <a:cubicBezTo>
                  <a:pt x="1492981" y="2355598"/>
                  <a:pt x="1561640" y="2352611"/>
                  <a:pt x="1551321" y="2395286"/>
                </a:cubicBezTo>
                <a:cubicBezTo>
                  <a:pt x="1541002" y="2437961"/>
                  <a:pt x="1432008" y="2539060"/>
                  <a:pt x="1446546" y="2587040"/>
                </a:cubicBezTo>
                <a:lnTo>
                  <a:pt x="1559968" y="2721268"/>
                </a:lnTo>
                <a:cubicBezTo>
                  <a:pt x="1535654" y="2838033"/>
                  <a:pt x="1401804" y="3050047"/>
                  <a:pt x="1377490" y="3166812"/>
                </a:cubicBezTo>
                <a:lnTo>
                  <a:pt x="1462964" y="3269455"/>
                </a:lnTo>
                <a:lnTo>
                  <a:pt x="1577514" y="3140367"/>
                </a:lnTo>
                <a:lnTo>
                  <a:pt x="1602957" y="3405187"/>
                </a:lnTo>
                <a:lnTo>
                  <a:pt x="1675647" y="3578893"/>
                </a:lnTo>
                <a:lnTo>
                  <a:pt x="1554830" y="3898482"/>
                </a:lnTo>
                <a:lnTo>
                  <a:pt x="1665871" y="4057273"/>
                </a:lnTo>
                <a:cubicBezTo>
                  <a:pt x="1664952" y="4136690"/>
                  <a:pt x="1625933" y="4211344"/>
                  <a:pt x="1663114" y="4295524"/>
                </a:cubicBezTo>
                <a:lnTo>
                  <a:pt x="1627145" y="4636544"/>
                </a:lnTo>
                <a:lnTo>
                  <a:pt x="1721142" y="4778667"/>
                </a:lnTo>
                <a:cubicBezTo>
                  <a:pt x="1805112" y="4945146"/>
                  <a:pt x="1677151" y="5002086"/>
                  <a:pt x="1699209" y="5125703"/>
                </a:cubicBezTo>
                <a:cubicBezTo>
                  <a:pt x="1695950" y="5168065"/>
                  <a:pt x="1764130" y="5193756"/>
                  <a:pt x="1784684" y="5231355"/>
                </a:cubicBezTo>
                <a:lnTo>
                  <a:pt x="1838951" y="5373227"/>
                </a:lnTo>
                <a:lnTo>
                  <a:pt x="1805488" y="5673265"/>
                </a:lnTo>
                <a:cubicBezTo>
                  <a:pt x="1812841" y="5702174"/>
                  <a:pt x="1846387" y="5666790"/>
                  <a:pt x="1853740" y="5695699"/>
                </a:cubicBezTo>
                <a:lnTo>
                  <a:pt x="1843588" y="5823535"/>
                </a:lnTo>
                <a:lnTo>
                  <a:pt x="1795462" y="6028071"/>
                </a:lnTo>
                <a:cubicBezTo>
                  <a:pt x="1794752" y="6059529"/>
                  <a:pt x="1794041" y="6090986"/>
                  <a:pt x="1793331" y="6122444"/>
                </a:cubicBezTo>
                <a:lnTo>
                  <a:pt x="1770897" y="6201778"/>
                </a:lnTo>
                <a:lnTo>
                  <a:pt x="1831557" y="6355556"/>
                </a:lnTo>
                <a:close/>
              </a:path>
            </a:pathLst>
          </a:custGeom>
          <a:blipFill>
            <a:blip r:embed="rId5"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EC8D1469-5C1D-43FE-AF77-DA38C71A2A16}"/>
              </a:ext>
            </a:extLst>
          </p:cNvPr>
          <p:cNvSpPr txBox="1">
            <a:spLocks/>
          </p:cNvSpPr>
          <p:nvPr/>
        </p:nvSpPr>
        <p:spPr>
          <a:xfrm>
            <a:off x="3015038" y="5293073"/>
            <a:ext cx="527697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r>
              <a:rPr lang="en-US" sz="36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p>
        </p:txBody>
      </p:sp>
      <p:sp>
        <p:nvSpPr>
          <p:cNvPr id="6" name="Title 1">
            <a:extLst>
              <a:ext uri="{FF2B5EF4-FFF2-40B4-BE49-F238E27FC236}">
                <a16:creationId xmlns:a16="http://schemas.microsoft.com/office/drawing/2014/main" id="{F8ACB0D0-3944-46F9-A1B3-BAF79D4A56C5}"/>
              </a:ext>
            </a:extLst>
          </p:cNvPr>
          <p:cNvSpPr txBox="1">
            <a:spLocks/>
          </p:cNvSpPr>
          <p:nvPr/>
        </p:nvSpPr>
        <p:spPr>
          <a:xfrm>
            <a:off x="719388" y="5844144"/>
            <a:ext cx="398245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r>
              <a:rPr lang="en-US" sz="36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p>
        </p:txBody>
      </p:sp>
      <p:sp>
        <p:nvSpPr>
          <p:cNvPr id="10" name="Title 1">
            <a:extLst>
              <a:ext uri="{FF2B5EF4-FFF2-40B4-BE49-F238E27FC236}">
                <a16:creationId xmlns:a16="http://schemas.microsoft.com/office/drawing/2014/main" id="{37E14544-7F94-46ED-9C2B-FCA73E7CD5B5}"/>
              </a:ext>
            </a:extLst>
          </p:cNvPr>
          <p:cNvSpPr txBox="1">
            <a:spLocks/>
          </p:cNvSpPr>
          <p:nvPr/>
        </p:nvSpPr>
        <p:spPr>
          <a:xfrm>
            <a:off x="5493104" y="1458051"/>
            <a:ext cx="273293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r>
              <a:rPr lang="en-US" sz="36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p>
        </p:txBody>
      </p:sp>
      <p:sp>
        <p:nvSpPr>
          <p:cNvPr id="11" name="Title 1">
            <a:extLst>
              <a:ext uri="{FF2B5EF4-FFF2-40B4-BE49-F238E27FC236}">
                <a16:creationId xmlns:a16="http://schemas.microsoft.com/office/drawing/2014/main" id="{D06E2C16-0D31-462E-8398-77D4FAD41A5E}"/>
              </a:ext>
            </a:extLst>
          </p:cNvPr>
          <p:cNvSpPr txBox="1">
            <a:spLocks/>
          </p:cNvSpPr>
          <p:nvPr/>
        </p:nvSpPr>
        <p:spPr>
          <a:xfrm>
            <a:off x="341994" y="1997168"/>
            <a:ext cx="507623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r>
              <a:rPr lang="en-US" sz="36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"Hear me, O LORD, hear me, that this people may know that You are the LORD God, and that You have turned their hearts back to You again." Then the fire of the LORD fell and consumed the burnt sacrifice, and the wood and the stones and the dust, and it licked up the water that was in the trench. Now when all the people saw it, they fell on their faces; and they said, "The LORD, He is God! The LORD, He is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Kings 18:37-39 </a:t>
            </a:r>
          </a:p>
        </p:txBody>
      </p:sp>
      <p:sp>
        <p:nvSpPr>
          <p:cNvPr id="18" name="!!LordGod">
            <a:extLst>
              <a:ext uri="{FF2B5EF4-FFF2-40B4-BE49-F238E27FC236}">
                <a16:creationId xmlns:a16="http://schemas.microsoft.com/office/drawing/2014/main" id="{2C244E73-B474-4308-86C9-548141ABC19E}"/>
              </a:ext>
            </a:extLst>
          </p:cNvPr>
          <p:cNvSpPr txBox="1">
            <a:spLocks noChangeArrowheads="1"/>
          </p:cNvSpPr>
          <p:nvPr/>
        </p:nvSpPr>
        <p:spPr bwMode="auto">
          <a:xfrm>
            <a:off x="3030582" y="2448674"/>
            <a:ext cx="3971108"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LORD      </a:t>
            </a:r>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a:t>
            </a:r>
            <a:r>
              <a:rPr lang="en-US" altLang="en-US" sz="34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D11B8CDC-D8C1-4CF9-AB0D-7799EB1C4A1F}"/>
              </a:ext>
            </a:extLst>
          </p:cNvPr>
          <p:cNvSpPr txBox="1">
            <a:spLocks noChangeArrowheads="1"/>
          </p:cNvSpPr>
          <p:nvPr/>
        </p:nvSpPr>
        <p:spPr bwMode="auto">
          <a:xfrm>
            <a:off x="6019800" y="5293519"/>
            <a:ext cx="1390650" cy="63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God</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AEC0F166-56C4-49FB-B595-786968BDD0D6}"/>
              </a:ext>
            </a:extLst>
          </p:cNvPr>
          <p:cNvSpPr txBox="1">
            <a:spLocks noChangeArrowheads="1"/>
          </p:cNvSpPr>
          <p:nvPr/>
        </p:nvSpPr>
        <p:spPr bwMode="auto">
          <a:xfrm>
            <a:off x="3262991" y="331470"/>
            <a:ext cx="1466171" cy="673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LORD</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6A2DD45E-24F9-4E51-8890-D5B789A315DE}"/>
              </a:ext>
            </a:extLst>
          </p:cNvPr>
          <p:cNvSpPr txBox="1">
            <a:spLocks noChangeArrowheads="1"/>
          </p:cNvSpPr>
          <p:nvPr/>
        </p:nvSpPr>
        <p:spPr bwMode="auto">
          <a:xfrm>
            <a:off x="2966911" y="5233891"/>
            <a:ext cx="535405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The LORD, He is God! The</a:t>
            </a:r>
            <a:endParaRPr lang="en-US" altLang="en-US" sz="36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D7943894-3179-4708-AB79-683B91A5287A}"/>
              </a:ext>
            </a:extLst>
          </p:cNvPr>
          <p:cNvSpPr txBox="1">
            <a:spLocks noChangeArrowheads="1"/>
          </p:cNvSpPr>
          <p:nvPr/>
        </p:nvSpPr>
        <p:spPr bwMode="auto">
          <a:xfrm>
            <a:off x="865891" y="5779824"/>
            <a:ext cx="366963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LORD, He is God!</a:t>
            </a:r>
            <a:endParaRPr lang="en-US" altLang="en-US" sz="36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2478C445-182F-4943-98B6-23EEF8BC4112}"/>
              </a:ext>
            </a:extLst>
          </p:cNvPr>
          <p:cNvSpPr txBox="1">
            <a:spLocks noChangeArrowheads="1"/>
          </p:cNvSpPr>
          <p:nvPr/>
        </p:nvSpPr>
        <p:spPr bwMode="auto">
          <a:xfrm>
            <a:off x="5380342" y="1388574"/>
            <a:ext cx="295883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turned their</a:t>
            </a:r>
            <a:endParaRPr lang="en-US" altLang="en-US" sz="36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2B613B62-0DDA-4F06-8E32-959D9E33FEBF}"/>
              </a:ext>
            </a:extLst>
          </p:cNvPr>
          <p:cNvSpPr txBox="1">
            <a:spLocks noChangeArrowheads="1"/>
          </p:cNvSpPr>
          <p:nvPr/>
        </p:nvSpPr>
        <p:spPr bwMode="auto">
          <a:xfrm>
            <a:off x="286503" y="1938534"/>
            <a:ext cx="520876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hearts back to You again</a:t>
            </a:r>
            <a:endParaRPr lang="en-US" altLang="en-US" sz="36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8666473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18" presetClass="emph" presetSubtype="0" fill="hold" grpId="1" nodeType="withEffect">
                                  <p:stCondLst>
                                    <p:cond delay="0"/>
                                  </p:stCondLst>
                                  <p:childTnLst>
                                    <p:set>
                                      <p:cBhvr override="childStyle">
                                        <p:cTn id="14" dur="500" fill="hold"/>
                                        <p:tgtEl>
                                          <p:spTgt spid="10"/>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22" presetClass="entr" presetSubtype="8" fill="hold" grpId="0" nodeType="withEffect">
                                  <p:stCondLst>
                                    <p:cond delay="40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600"/>
                                        <p:tgtEl>
                                          <p:spTgt spid="11"/>
                                        </p:tgtEl>
                                      </p:cBhvr>
                                    </p:animEffect>
                                  </p:childTnLst>
                                </p:cTn>
                              </p:par>
                              <p:par>
                                <p:cTn id="21" presetID="18" presetClass="emph" presetSubtype="0" fill="hold" grpId="1" nodeType="withEffect">
                                  <p:stCondLst>
                                    <p:cond delay="400"/>
                                  </p:stCondLst>
                                  <p:childTnLst>
                                    <p:set>
                                      <p:cBhvr override="childStyle">
                                        <p:cTn id="22" dur="600" fill="hold"/>
                                        <p:tgtEl>
                                          <p:spTgt spid="11"/>
                                        </p:tgtEl>
                                        <p:attrNameLst>
                                          <p:attrName>style.textDecorationUnderline</p:attrName>
                                        </p:attrNameLst>
                                      </p:cBhvr>
                                      <p:to>
                                        <p:strVal val="true"/>
                                      </p:to>
                                    </p:set>
                                  </p:childTnLst>
                                </p:cTn>
                              </p:par>
                              <p:par>
                                <p:cTn id="23" presetID="22" presetClass="entr" presetSubtype="8" fill="hold" grpId="0" nodeType="withEffect">
                                  <p:stCondLst>
                                    <p:cond delay="40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6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600"/>
                                        <p:tgtEl>
                                          <p:spTgt spid="4"/>
                                        </p:tgtEl>
                                      </p:cBhvr>
                                    </p:animEffect>
                                  </p:childTnLst>
                                </p:cTn>
                              </p:par>
                              <p:par>
                                <p:cTn id="31" presetID="18" presetClass="emph" presetSubtype="0" fill="hold" grpId="1" nodeType="withEffect">
                                  <p:stCondLst>
                                    <p:cond delay="0"/>
                                  </p:stCondLst>
                                  <p:childTnLst>
                                    <p:set>
                                      <p:cBhvr override="childStyle">
                                        <p:cTn id="32" dur="600" fill="hold"/>
                                        <p:tgtEl>
                                          <p:spTgt spid="4"/>
                                        </p:tgtEl>
                                        <p:attrNameLst>
                                          <p:attrName>style.textDecorationUnderline</p:attrName>
                                        </p:attrNameLst>
                                      </p:cBhvr>
                                      <p:to>
                                        <p:strVal val="true"/>
                                      </p:to>
                                    </p:set>
                                  </p:childTnLst>
                                </p:cTn>
                              </p:par>
                              <p:par>
                                <p:cTn id="33" presetID="22" presetClass="entr" presetSubtype="8"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600"/>
                                        <p:tgtEl>
                                          <p:spTgt spid="5"/>
                                        </p:tgtEl>
                                      </p:cBhvr>
                                    </p:animEffect>
                                  </p:childTnLst>
                                </p:cTn>
                              </p:par>
                              <p:par>
                                <p:cTn id="36" presetID="16" presetClass="exit" presetSubtype="21" fill="hold" grpId="2" nodeType="withEffect">
                                  <p:stCondLst>
                                    <p:cond delay="0"/>
                                  </p:stCondLst>
                                  <p:childTnLst>
                                    <p:animEffect transition="out" filter="barn(inVertical)">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par>
                                <p:cTn id="39" presetID="16" presetClass="exit" presetSubtype="21" fill="hold" grpId="2" nodeType="withEffect">
                                  <p:stCondLst>
                                    <p:cond delay="0"/>
                                  </p:stCondLst>
                                  <p:childTnLst>
                                    <p:animEffect transition="out" filter="barn(inVertical)">
                                      <p:cBhvr>
                                        <p:cTn id="40" dur="500"/>
                                        <p:tgtEl>
                                          <p:spTgt spid="11"/>
                                        </p:tgtEl>
                                      </p:cBhvr>
                                    </p:animEffect>
                                    <p:set>
                                      <p:cBhvr>
                                        <p:cTn id="41" dur="1" fill="hold">
                                          <p:stCondLst>
                                            <p:cond delay="499"/>
                                          </p:stCondLst>
                                        </p:cTn>
                                        <p:tgtEl>
                                          <p:spTgt spid="11"/>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par>
                                <p:cTn id="48" presetID="22" presetClass="entr" presetSubtype="8" fill="hold" grpId="0" nodeType="withEffect">
                                  <p:stCondLst>
                                    <p:cond delay="500"/>
                                  </p:stCondLst>
                                  <p:childTnLst>
                                    <p:set>
                                      <p:cBhvr>
                                        <p:cTn id="49" dur="1" fill="hold">
                                          <p:stCondLst>
                                            <p:cond delay="0"/>
                                          </p:stCondLst>
                                        </p:cTn>
                                        <p:tgtEl>
                                          <p:spTgt spid="6"/>
                                        </p:tgtEl>
                                        <p:attrNameLst>
                                          <p:attrName>style.visibility</p:attrName>
                                        </p:attrNameLst>
                                      </p:cBhvr>
                                      <p:to>
                                        <p:strVal val="visible"/>
                                      </p:to>
                                    </p:set>
                                    <p:animEffect transition="in" filter="wipe(left)">
                                      <p:cBhvr>
                                        <p:cTn id="50" dur="500"/>
                                        <p:tgtEl>
                                          <p:spTgt spid="6"/>
                                        </p:tgtEl>
                                      </p:cBhvr>
                                    </p:animEffect>
                                  </p:childTnLst>
                                </p:cTn>
                              </p:par>
                              <p:par>
                                <p:cTn id="51" presetID="18" presetClass="emph" presetSubtype="0" fill="hold" grpId="1" nodeType="withEffect">
                                  <p:stCondLst>
                                    <p:cond delay="500"/>
                                  </p:stCondLst>
                                  <p:childTnLst>
                                    <p:set>
                                      <p:cBhvr override="childStyle">
                                        <p:cTn id="52" dur="500" fill="hold"/>
                                        <p:tgtEl>
                                          <p:spTgt spid="6"/>
                                        </p:tgtEl>
                                        <p:attrNameLst>
                                          <p:attrName>style.textDecorationUnderline</p:attrName>
                                        </p:attrNameLst>
                                      </p:cBhvr>
                                      <p:to>
                                        <p:strVal val="true"/>
                                      </p:to>
                                    </p:set>
                                  </p:childTnLst>
                                </p:cTn>
                              </p:par>
                              <p:par>
                                <p:cTn id="53" presetID="22" presetClass="entr" presetSubtype="8" fill="hold" grpId="0" nodeType="withEffect">
                                  <p:stCondLst>
                                    <p:cond delay="500"/>
                                  </p:stCondLst>
                                  <p:childTnLst>
                                    <p:set>
                                      <p:cBhvr>
                                        <p:cTn id="54" dur="1" fill="hold">
                                          <p:stCondLst>
                                            <p:cond delay="0"/>
                                          </p:stCondLst>
                                        </p:cTn>
                                        <p:tgtEl>
                                          <p:spTgt spid="7"/>
                                        </p:tgtEl>
                                        <p:attrNameLst>
                                          <p:attrName>style.visibility</p:attrName>
                                        </p:attrNameLst>
                                      </p:cBhvr>
                                      <p:to>
                                        <p:strVal val="visible"/>
                                      </p:to>
                                    </p:set>
                                    <p:animEffect transition="in" filter="wipe(left)">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250"/>
                                        <p:tgtEl>
                                          <p:spTgt spid="1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250"/>
                                        <p:tgtEl>
                                          <p:spTgt spid="17"/>
                                        </p:tgtEl>
                                      </p:cBhvr>
                                    </p:animEffect>
                                  </p:childTnLst>
                                </p:cTn>
                              </p:par>
                              <p:par>
                                <p:cTn id="64" presetID="6" presetClass="emph" presetSubtype="0" fill="hold" grpId="3" nodeType="withEffect">
                                  <p:stCondLst>
                                    <p:cond delay="0"/>
                                  </p:stCondLst>
                                  <p:childTnLst>
                                    <p:animScale>
                                      <p:cBhvr>
                                        <p:cTn id="65" dur="2000" fill="hold"/>
                                        <p:tgtEl>
                                          <p:spTgt spid="16"/>
                                        </p:tgtEl>
                                      </p:cBhvr>
                                      <p:by x="119000" y="119000"/>
                                    </p:animScale>
                                  </p:childTnLst>
                                </p:cTn>
                              </p:par>
                              <p:par>
                                <p:cTn id="66" presetID="6" presetClass="emph" presetSubtype="0" fill="hold" grpId="3" nodeType="withEffect">
                                  <p:stCondLst>
                                    <p:cond delay="0"/>
                                  </p:stCondLst>
                                  <p:childTnLst>
                                    <p:animScale>
                                      <p:cBhvr>
                                        <p:cTn id="67" dur="2000" fill="hold"/>
                                        <p:tgtEl>
                                          <p:spTgt spid="17"/>
                                        </p:tgtEl>
                                      </p:cBhvr>
                                      <p:by x="119000" y="119000"/>
                                    </p:animScale>
                                  </p:childTnLst>
                                </p:cTn>
                              </p:par>
                              <p:par>
                                <p:cTn id="68" presetID="42" presetClass="path" presetSubtype="0" accel="50000" decel="50000" fill="hold" grpId="2" nodeType="withEffect">
                                  <p:stCondLst>
                                    <p:cond delay="0"/>
                                  </p:stCondLst>
                                  <p:childTnLst>
                                    <p:animMotion origin="layout" path="M 8.33333E-7 -3.7037E-6 L -0.01285 0.3088 " pathEditMode="relative" rAng="0" ptsTypes="AA">
                                      <p:cBhvr>
                                        <p:cTn id="69" dur="2000" fill="hold"/>
                                        <p:tgtEl>
                                          <p:spTgt spid="16"/>
                                        </p:tgtEl>
                                        <p:attrNameLst>
                                          <p:attrName>ppt_x</p:attrName>
                                          <p:attrName>ppt_y</p:attrName>
                                        </p:attrNameLst>
                                      </p:cBhvr>
                                      <p:rCtr x="-642" y="15440"/>
                                    </p:animMotion>
                                  </p:childTnLst>
                                </p:cTn>
                              </p:par>
                              <p:par>
                                <p:cTn id="70" presetID="42" presetClass="path" presetSubtype="0" accel="50000" decel="50000" fill="hold" grpId="2" nodeType="withEffect">
                                  <p:stCondLst>
                                    <p:cond delay="0"/>
                                  </p:stCondLst>
                                  <p:childTnLst>
                                    <p:animMotion origin="layout" path="M 5E-6 1.48148E-6 L -0.04392 -0.41181 " pathEditMode="relative" rAng="0" ptsTypes="AA">
                                      <p:cBhvr>
                                        <p:cTn id="71" dur="2000" fill="hold"/>
                                        <p:tgtEl>
                                          <p:spTgt spid="17"/>
                                        </p:tgtEl>
                                        <p:attrNameLst>
                                          <p:attrName>ppt_x</p:attrName>
                                          <p:attrName>ppt_y</p:attrName>
                                        </p:attrNameLst>
                                      </p:cBhvr>
                                      <p:rCtr x="-2205" y="-20602"/>
                                    </p:animMotion>
                                  </p:childTnLst>
                                </p:cTn>
                              </p:par>
                              <p:par>
                                <p:cTn id="72" presetID="10" presetClass="exit" presetSubtype="0" fill="hold" grpId="1" nodeType="withEffect">
                                  <p:stCondLst>
                                    <p:cond delay="0"/>
                                  </p:stCondLst>
                                  <p:childTnLst>
                                    <p:animEffect transition="out" filter="fade">
                                      <p:cBhvr>
                                        <p:cTn id="73" dur="1250"/>
                                        <p:tgtEl>
                                          <p:spTgt spid="3074"/>
                                        </p:tgtEl>
                                      </p:cBhvr>
                                    </p:animEffect>
                                    <p:set>
                                      <p:cBhvr>
                                        <p:cTn id="74" dur="1" fill="hold">
                                          <p:stCondLst>
                                            <p:cond delay="1249"/>
                                          </p:stCondLst>
                                        </p:cTn>
                                        <p:tgtEl>
                                          <p:spTgt spid="3074"/>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5"/>
                                        </p:tgtEl>
                                      </p:cBhvr>
                                    </p:animEffect>
                                    <p:set>
                                      <p:cBhvr>
                                        <p:cTn id="77" dur="1" fill="hold">
                                          <p:stCondLst>
                                            <p:cond delay="499"/>
                                          </p:stCondLst>
                                        </p:cTn>
                                        <p:tgtEl>
                                          <p:spTgt spid="5"/>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7"/>
                                        </p:tgtEl>
                                      </p:cBhvr>
                                    </p:animEffect>
                                    <p:set>
                                      <p:cBhvr>
                                        <p:cTn id="80" dur="1" fill="hold">
                                          <p:stCondLst>
                                            <p:cond delay="499"/>
                                          </p:stCondLst>
                                        </p:cTn>
                                        <p:tgtEl>
                                          <p:spTgt spid="7"/>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500"/>
                                        <p:tgtEl>
                                          <p:spTgt spid="4"/>
                                        </p:tgtEl>
                                      </p:cBhvr>
                                    </p:animEffect>
                                    <p:set>
                                      <p:cBhvr>
                                        <p:cTn id="83" dur="1" fill="hold">
                                          <p:stCondLst>
                                            <p:cond delay="499"/>
                                          </p:stCondLst>
                                        </p:cTn>
                                        <p:tgtEl>
                                          <p:spTgt spid="4"/>
                                        </p:tgtEl>
                                        <p:attrNameLst>
                                          <p:attrName>style.visibility</p:attrName>
                                        </p:attrNameLst>
                                      </p:cBhvr>
                                      <p:to>
                                        <p:strVal val="hidden"/>
                                      </p:to>
                                    </p:set>
                                  </p:childTnLst>
                                </p:cTn>
                              </p:par>
                              <p:par>
                                <p:cTn id="84" presetID="10" presetClass="exit" presetSubtype="0" fill="hold" grpId="2" nodeType="withEffect">
                                  <p:stCondLst>
                                    <p:cond delay="0"/>
                                  </p:stCondLst>
                                  <p:childTnLst>
                                    <p:animEffect transition="out" filter="fade">
                                      <p:cBhvr>
                                        <p:cTn id="85" dur="500"/>
                                        <p:tgtEl>
                                          <p:spTgt spid="6"/>
                                        </p:tgtEl>
                                      </p:cBhvr>
                                    </p:animEffect>
                                    <p:set>
                                      <p:cBhvr>
                                        <p:cTn id="86" dur="1" fill="hold">
                                          <p:stCondLst>
                                            <p:cond delay="499"/>
                                          </p:stCondLst>
                                        </p:cTn>
                                        <p:tgtEl>
                                          <p:spTgt spid="6"/>
                                        </p:tgtEl>
                                        <p:attrNameLst>
                                          <p:attrName>style.visibility</p:attrName>
                                        </p:attrNameLst>
                                      </p:cBhvr>
                                      <p:to>
                                        <p:strVal val="hidden"/>
                                      </p:to>
                                    </p:set>
                                  </p:childTnLst>
                                </p:cTn>
                              </p:par>
                            </p:childTnLst>
                          </p:cTn>
                        </p:par>
                        <p:par>
                          <p:cTn id="87" fill="hold">
                            <p:stCondLst>
                              <p:cond delay="2000"/>
                            </p:stCondLst>
                            <p:childTnLst>
                              <p:par>
                                <p:cTn id="88" presetID="10" presetClass="entr" presetSubtype="0" fill="hold" grpId="0" nodeType="after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fade">
                                      <p:cBhvr>
                                        <p:cTn id="90" dur="250"/>
                                        <p:tgtEl>
                                          <p:spTgt spid="18"/>
                                        </p:tgtEl>
                                      </p:cBhvr>
                                    </p:animEffect>
                                  </p:childTnLst>
                                </p:cTn>
                              </p:par>
                              <p:par>
                                <p:cTn id="91" presetID="10" presetClass="exit" presetSubtype="0" fill="hold" grpId="4" nodeType="withEffect">
                                  <p:stCondLst>
                                    <p:cond delay="0"/>
                                  </p:stCondLst>
                                  <p:childTnLst>
                                    <p:animEffect transition="out" filter="fade">
                                      <p:cBhvr>
                                        <p:cTn id="92" dur="500"/>
                                        <p:tgtEl>
                                          <p:spTgt spid="16"/>
                                        </p:tgtEl>
                                      </p:cBhvr>
                                    </p:animEffect>
                                    <p:set>
                                      <p:cBhvr>
                                        <p:cTn id="93" dur="1" fill="hold">
                                          <p:stCondLst>
                                            <p:cond delay="499"/>
                                          </p:stCondLst>
                                        </p:cTn>
                                        <p:tgtEl>
                                          <p:spTgt spid="16"/>
                                        </p:tgtEl>
                                        <p:attrNameLst>
                                          <p:attrName>style.visibility</p:attrName>
                                        </p:attrNameLst>
                                      </p:cBhvr>
                                      <p:to>
                                        <p:strVal val="hidden"/>
                                      </p:to>
                                    </p:set>
                                  </p:childTnLst>
                                </p:cTn>
                              </p:par>
                              <p:par>
                                <p:cTn id="94" presetID="10" presetClass="exit" presetSubtype="0" fill="hold" grpId="4" nodeType="withEffect">
                                  <p:stCondLst>
                                    <p:cond delay="0"/>
                                  </p:stCondLst>
                                  <p:childTnLst>
                                    <p:animEffect transition="out" filter="fade">
                                      <p:cBhvr>
                                        <p:cTn id="95" dur="500"/>
                                        <p:tgtEl>
                                          <p:spTgt spid="17"/>
                                        </p:tgtEl>
                                      </p:cBhvr>
                                    </p:animEffect>
                                    <p:set>
                                      <p:cBhvr>
                                        <p:cTn id="96"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6" grpId="2"/>
      <p:bldP spid="10" grpId="0"/>
      <p:bldP spid="10" grpId="1"/>
      <p:bldP spid="10" grpId="2"/>
      <p:bldP spid="11" grpId="0"/>
      <p:bldP spid="11" grpId="1"/>
      <p:bldP spid="11" grpId="2"/>
      <p:bldP spid="3074" grpId="0"/>
      <p:bldP spid="3074" grpId="1"/>
      <p:bldP spid="18" grpId="0"/>
      <p:bldP spid="17" grpId="0"/>
      <p:bldP spid="17" grpId="2"/>
      <p:bldP spid="17" grpId="3"/>
      <p:bldP spid="17" grpId="4"/>
      <p:bldP spid="16" grpId="0"/>
      <p:bldP spid="16" grpId="2"/>
      <p:bldP spid="16" grpId="3"/>
      <p:bldP spid="16" grpId="4"/>
      <p:bldP spid="5" grpId="0"/>
      <p:bldP spid="5" grpId="1"/>
      <p:bldP spid="7" grpId="0"/>
      <p:bldP spid="7" grpId="1"/>
      <p:bldP spid="8" grpId="0"/>
      <p:bldP spid="8" grpId="1"/>
      <p:bldP spid="9" grpId="0"/>
      <p:bldP spid="9"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E6250D-3CA8-40B3-8F6B-E669567D9A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86"/>
          <a:stretch/>
        </p:blipFill>
        <p:spPr>
          <a:xfrm>
            <a:off x="-1" y="0"/>
            <a:ext cx="9153565" cy="6858000"/>
          </a:xfrm>
          <a:prstGeom prst="rect">
            <a:avLst/>
          </a:prstGeom>
        </p:spPr>
      </p:pic>
      <p:sp>
        <p:nvSpPr>
          <p:cNvPr id="9" name="!!Flame">
            <a:extLst>
              <a:ext uri="{FF2B5EF4-FFF2-40B4-BE49-F238E27FC236}">
                <a16:creationId xmlns:a16="http://schemas.microsoft.com/office/drawing/2014/main" id="{6FBAFD8C-D5E9-4F9E-B8CD-8DD93CEB65FA}"/>
              </a:ext>
            </a:extLst>
          </p:cNvPr>
          <p:cNvSpPr/>
          <p:nvPr/>
        </p:nvSpPr>
        <p:spPr>
          <a:xfrm>
            <a:off x="2219543" y="292272"/>
            <a:ext cx="6493712" cy="4795446"/>
          </a:xfrm>
          <a:custGeom>
            <a:avLst/>
            <a:gdLst>
              <a:gd name="connsiteX0" fmla="*/ 559398 w 6422315"/>
              <a:gd name="connsiteY0" fmla="*/ 344245 h 4776396"/>
              <a:gd name="connsiteX1" fmla="*/ 613186 w 6422315"/>
              <a:gd name="connsiteY1" fmla="*/ 193638 h 4776396"/>
              <a:gd name="connsiteX2" fmla="*/ 559398 w 6422315"/>
              <a:gd name="connsiteY2" fmla="*/ 64546 h 4776396"/>
              <a:gd name="connsiteX3" fmla="*/ 376518 w 6422315"/>
              <a:gd name="connsiteY3" fmla="*/ 0 h 4776396"/>
              <a:gd name="connsiteX4" fmla="*/ 139849 w 6422315"/>
              <a:gd name="connsiteY4" fmla="*/ 53789 h 4776396"/>
              <a:gd name="connsiteX5" fmla="*/ 0 w 6422315"/>
              <a:gd name="connsiteY5" fmla="*/ 225911 h 4776396"/>
              <a:gd name="connsiteX6" fmla="*/ 43031 w 6422315"/>
              <a:gd name="connsiteY6" fmla="*/ 441064 h 4776396"/>
              <a:gd name="connsiteX7" fmla="*/ 215153 w 6422315"/>
              <a:gd name="connsiteY7" fmla="*/ 494852 h 4776396"/>
              <a:gd name="connsiteX8" fmla="*/ 387275 w 6422315"/>
              <a:gd name="connsiteY8" fmla="*/ 451822 h 4776396"/>
              <a:gd name="connsiteX9" fmla="*/ 1011219 w 6422315"/>
              <a:gd name="connsiteY9" fmla="*/ 903643 h 4776396"/>
              <a:gd name="connsiteX10" fmla="*/ 1301675 w 6422315"/>
              <a:gd name="connsiteY10" fmla="*/ 1140311 h 4776396"/>
              <a:gd name="connsiteX11" fmla="*/ 1538344 w 6422315"/>
              <a:gd name="connsiteY11" fmla="*/ 1463040 h 4776396"/>
              <a:gd name="connsiteX12" fmla="*/ 1645920 w 6422315"/>
              <a:gd name="connsiteY12" fmla="*/ 1602890 h 4776396"/>
              <a:gd name="connsiteX13" fmla="*/ 1807285 w 6422315"/>
              <a:gd name="connsiteY13" fmla="*/ 1699709 h 4776396"/>
              <a:gd name="connsiteX14" fmla="*/ 1871831 w 6422315"/>
              <a:gd name="connsiteY14" fmla="*/ 1979408 h 4776396"/>
              <a:gd name="connsiteX15" fmla="*/ 2237591 w 6422315"/>
              <a:gd name="connsiteY15" fmla="*/ 2097742 h 4776396"/>
              <a:gd name="connsiteX16" fmla="*/ 2140772 w 6422315"/>
              <a:gd name="connsiteY16" fmla="*/ 2097742 h 4776396"/>
              <a:gd name="connsiteX17" fmla="*/ 2194560 w 6422315"/>
              <a:gd name="connsiteY17" fmla="*/ 2452744 h 4776396"/>
              <a:gd name="connsiteX18" fmla="*/ 2398955 w 6422315"/>
              <a:gd name="connsiteY18" fmla="*/ 2495775 h 4776396"/>
              <a:gd name="connsiteX19" fmla="*/ 2474259 w 6422315"/>
              <a:gd name="connsiteY19" fmla="*/ 2753958 h 4776396"/>
              <a:gd name="connsiteX20" fmla="*/ 2667897 w 6422315"/>
              <a:gd name="connsiteY20" fmla="*/ 2689412 h 4776396"/>
              <a:gd name="connsiteX21" fmla="*/ 2829261 w 6422315"/>
              <a:gd name="connsiteY21" fmla="*/ 2657139 h 4776396"/>
              <a:gd name="connsiteX22" fmla="*/ 2764715 w 6422315"/>
              <a:gd name="connsiteY22" fmla="*/ 2872292 h 4776396"/>
              <a:gd name="connsiteX23" fmla="*/ 2904565 w 6422315"/>
              <a:gd name="connsiteY23" fmla="*/ 2936838 h 4776396"/>
              <a:gd name="connsiteX24" fmla="*/ 2979868 w 6422315"/>
              <a:gd name="connsiteY24" fmla="*/ 3173506 h 4776396"/>
              <a:gd name="connsiteX25" fmla="*/ 3108960 w 6422315"/>
              <a:gd name="connsiteY25" fmla="*/ 2829262 h 4776396"/>
              <a:gd name="connsiteX26" fmla="*/ 3248809 w 6422315"/>
              <a:gd name="connsiteY26" fmla="*/ 3055172 h 4776396"/>
              <a:gd name="connsiteX27" fmla="*/ 3173506 w 6422315"/>
              <a:gd name="connsiteY27" fmla="*/ 3227295 h 4776396"/>
              <a:gd name="connsiteX28" fmla="*/ 3001384 w 6422315"/>
              <a:gd name="connsiteY28" fmla="*/ 3367144 h 4776396"/>
              <a:gd name="connsiteX29" fmla="*/ 3248809 w 6422315"/>
              <a:gd name="connsiteY29" fmla="*/ 3539266 h 4776396"/>
              <a:gd name="connsiteX30" fmla="*/ 3087445 w 6422315"/>
              <a:gd name="connsiteY30" fmla="*/ 3722146 h 4776396"/>
              <a:gd name="connsiteX31" fmla="*/ 2689412 w 6422315"/>
              <a:gd name="connsiteY31" fmla="*/ 4066391 h 4776396"/>
              <a:gd name="connsiteX32" fmla="*/ 2614108 w 6422315"/>
              <a:gd name="connsiteY32" fmla="*/ 4227756 h 4776396"/>
              <a:gd name="connsiteX33" fmla="*/ 3076687 w 6422315"/>
              <a:gd name="connsiteY33" fmla="*/ 4044876 h 4776396"/>
              <a:gd name="connsiteX34" fmla="*/ 3259567 w 6422315"/>
              <a:gd name="connsiteY34" fmla="*/ 3829723 h 4776396"/>
              <a:gd name="connsiteX35" fmla="*/ 3087445 w 6422315"/>
              <a:gd name="connsiteY35" fmla="*/ 4238513 h 4776396"/>
              <a:gd name="connsiteX36" fmla="*/ 3410174 w 6422315"/>
              <a:gd name="connsiteY36" fmla="*/ 4163210 h 4776396"/>
              <a:gd name="connsiteX37" fmla="*/ 3625327 w 6422315"/>
              <a:gd name="connsiteY37" fmla="*/ 4098664 h 4776396"/>
              <a:gd name="connsiteX38" fmla="*/ 3732904 w 6422315"/>
              <a:gd name="connsiteY38" fmla="*/ 4227756 h 4776396"/>
              <a:gd name="connsiteX39" fmla="*/ 3775934 w 6422315"/>
              <a:gd name="connsiteY39" fmla="*/ 4055633 h 4776396"/>
              <a:gd name="connsiteX40" fmla="*/ 3861995 w 6422315"/>
              <a:gd name="connsiteY40" fmla="*/ 4130937 h 4776396"/>
              <a:gd name="connsiteX41" fmla="*/ 3915784 w 6422315"/>
              <a:gd name="connsiteY41" fmla="*/ 3958815 h 4776396"/>
              <a:gd name="connsiteX42" fmla="*/ 4098664 w 6422315"/>
              <a:gd name="connsiteY42" fmla="*/ 4216998 h 4776396"/>
              <a:gd name="connsiteX43" fmla="*/ 4098664 w 6422315"/>
              <a:gd name="connsiteY43" fmla="*/ 4066391 h 4776396"/>
              <a:gd name="connsiteX44" fmla="*/ 4582758 w 6422315"/>
              <a:gd name="connsiteY44" fmla="*/ 4442909 h 4776396"/>
              <a:gd name="connsiteX45" fmla="*/ 4507454 w 6422315"/>
              <a:gd name="connsiteY45" fmla="*/ 4260029 h 4776396"/>
              <a:gd name="connsiteX46" fmla="*/ 5099125 w 6422315"/>
              <a:gd name="connsiteY46" fmla="*/ 4184725 h 4776396"/>
              <a:gd name="connsiteX47" fmla="*/ 5593977 w 6422315"/>
              <a:gd name="connsiteY47" fmla="*/ 4442909 h 4776396"/>
              <a:gd name="connsiteX48" fmla="*/ 6422315 w 6422315"/>
              <a:gd name="connsiteY48" fmla="*/ 4776396 h 4776396"/>
              <a:gd name="connsiteX49" fmla="*/ 5809129 w 6422315"/>
              <a:gd name="connsiteY49" fmla="*/ 4356848 h 4776396"/>
              <a:gd name="connsiteX50" fmla="*/ 5303520 w 6422315"/>
              <a:gd name="connsiteY50" fmla="*/ 4141695 h 4776396"/>
              <a:gd name="connsiteX51" fmla="*/ 5228217 w 6422315"/>
              <a:gd name="connsiteY51" fmla="*/ 4012603 h 4776396"/>
              <a:gd name="connsiteX52" fmla="*/ 5109882 w 6422315"/>
              <a:gd name="connsiteY52" fmla="*/ 4077149 h 4776396"/>
              <a:gd name="connsiteX53" fmla="*/ 4604273 w 6422315"/>
              <a:gd name="connsiteY53" fmla="*/ 4238513 h 4776396"/>
              <a:gd name="connsiteX54" fmla="*/ 4442908 w 6422315"/>
              <a:gd name="connsiteY54" fmla="*/ 4034118 h 4776396"/>
              <a:gd name="connsiteX55" fmla="*/ 4281544 w 6422315"/>
              <a:gd name="connsiteY55" fmla="*/ 3905026 h 4776396"/>
              <a:gd name="connsiteX56" fmla="*/ 4012602 w 6422315"/>
              <a:gd name="connsiteY56" fmla="*/ 3732904 h 4776396"/>
              <a:gd name="connsiteX57" fmla="*/ 3722146 w 6422315"/>
              <a:gd name="connsiteY57" fmla="*/ 3356386 h 4776396"/>
              <a:gd name="connsiteX58" fmla="*/ 4012602 w 6422315"/>
              <a:gd name="connsiteY58" fmla="*/ 3506993 h 4776396"/>
              <a:gd name="connsiteX59" fmla="*/ 4313817 w 6422315"/>
              <a:gd name="connsiteY59" fmla="*/ 3356386 h 4776396"/>
              <a:gd name="connsiteX60" fmla="*/ 4496697 w 6422315"/>
              <a:gd name="connsiteY60" fmla="*/ 3356386 h 4776396"/>
              <a:gd name="connsiteX61" fmla="*/ 3969572 w 6422315"/>
              <a:gd name="connsiteY61" fmla="*/ 3044415 h 4776396"/>
              <a:gd name="connsiteX62" fmla="*/ 3593054 w 6422315"/>
              <a:gd name="connsiteY62" fmla="*/ 2969111 h 4776396"/>
              <a:gd name="connsiteX63" fmla="*/ 3474720 w 6422315"/>
              <a:gd name="connsiteY63" fmla="*/ 2721685 h 4776396"/>
              <a:gd name="connsiteX64" fmla="*/ 3679115 w 6422315"/>
              <a:gd name="connsiteY64" fmla="*/ 2635624 h 4776396"/>
              <a:gd name="connsiteX65" fmla="*/ 3012141 w 6422315"/>
              <a:gd name="connsiteY65" fmla="*/ 2312895 h 4776396"/>
              <a:gd name="connsiteX66" fmla="*/ 2796988 w 6422315"/>
              <a:gd name="connsiteY66" fmla="*/ 2130015 h 4776396"/>
              <a:gd name="connsiteX67" fmla="*/ 2635624 w 6422315"/>
              <a:gd name="connsiteY67" fmla="*/ 1990165 h 4776396"/>
              <a:gd name="connsiteX68" fmla="*/ 2657139 w 6422315"/>
              <a:gd name="connsiteY68" fmla="*/ 1839558 h 4776396"/>
              <a:gd name="connsiteX69" fmla="*/ 2248348 w 6422315"/>
              <a:gd name="connsiteY69" fmla="*/ 1624405 h 4776396"/>
              <a:gd name="connsiteX70" fmla="*/ 1688951 w 6422315"/>
              <a:gd name="connsiteY70" fmla="*/ 1194099 h 4776396"/>
              <a:gd name="connsiteX71" fmla="*/ 742278 w 6422315"/>
              <a:gd name="connsiteY71" fmla="*/ 484095 h 4776396"/>
              <a:gd name="connsiteX72" fmla="*/ 559398 w 6422315"/>
              <a:gd name="connsiteY72" fmla="*/ 344245 h 4776396"/>
              <a:gd name="connsiteX0" fmla="*/ 559398 w 6422315"/>
              <a:gd name="connsiteY0" fmla="*/ 344245 h 4776396"/>
              <a:gd name="connsiteX1" fmla="*/ 613186 w 6422315"/>
              <a:gd name="connsiteY1" fmla="*/ 193638 h 4776396"/>
              <a:gd name="connsiteX2" fmla="*/ 559398 w 6422315"/>
              <a:gd name="connsiteY2" fmla="*/ 64546 h 4776396"/>
              <a:gd name="connsiteX3" fmla="*/ 376518 w 6422315"/>
              <a:gd name="connsiteY3" fmla="*/ 0 h 4776396"/>
              <a:gd name="connsiteX4" fmla="*/ 139849 w 6422315"/>
              <a:gd name="connsiteY4" fmla="*/ 53789 h 4776396"/>
              <a:gd name="connsiteX5" fmla="*/ 0 w 6422315"/>
              <a:gd name="connsiteY5" fmla="*/ 225911 h 4776396"/>
              <a:gd name="connsiteX6" fmla="*/ 43031 w 6422315"/>
              <a:gd name="connsiteY6" fmla="*/ 441064 h 4776396"/>
              <a:gd name="connsiteX7" fmla="*/ 215153 w 6422315"/>
              <a:gd name="connsiteY7" fmla="*/ 494852 h 4776396"/>
              <a:gd name="connsiteX8" fmla="*/ 387275 w 6422315"/>
              <a:gd name="connsiteY8" fmla="*/ 451822 h 4776396"/>
              <a:gd name="connsiteX9" fmla="*/ 1011219 w 6422315"/>
              <a:gd name="connsiteY9" fmla="*/ 903643 h 4776396"/>
              <a:gd name="connsiteX10" fmla="*/ 1301675 w 6422315"/>
              <a:gd name="connsiteY10" fmla="*/ 1140311 h 4776396"/>
              <a:gd name="connsiteX11" fmla="*/ 1538344 w 6422315"/>
              <a:gd name="connsiteY11" fmla="*/ 1463040 h 4776396"/>
              <a:gd name="connsiteX12" fmla="*/ 1645920 w 6422315"/>
              <a:gd name="connsiteY12" fmla="*/ 1602890 h 4776396"/>
              <a:gd name="connsiteX13" fmla="*/ 1807285 w 6422315"/>
              <a:gd name="connsiteY13" fmla="*/ 1699709 h 4776396"/>
              <a:gd name="connsiteX14" fmla="*/ 1871831 w 6422315"/>
              <a:gd name="connsiteY14" fmla="*/ 1979408 h 4776396"/>
              <a:gd name="connsiteX15" fmla="*/ 2237591 w 6422315"/>
              <a:gd name="connsiteY15" fmla="*/ 2097742 h 4776396"/>
              <a:gd name="connsiteX16" fmla="*/ 2140772 w 6422315"/>
              <a:gd name="connsiteY16" fmla="*/ 2097742 h 4776396"/>
              <a:gd name="connsiteX17" fmla="*/ 2194560 w 6422315"/>
              <a:gd name="connsiteY17" fmla="*/ 2452744 h 4776396"/>
              <a:gd name="connsiteX18" fmla="*/ 2398955 w 6422315"/>
              <a:gd name="connsiteY18" fmla="*/ 2495775 h 4776396"/>
              <a:gd name="connsiteX19" fmla="*/ 2474259 w 6422315"/>
              <a:gd name="connsiteY19" fmla="*/ 2753958 h 4776396"/>
              <a:gd name="connsiteX20" fmla="*/ 2667897 w 6422315"/>
              <a:gd name="connsiteY20" fmla="*/ 2689412 h 4776396"/>
              <a:gd name="connsiteX21" fmla="*/ 2829261 w 6422315"/>
              <a:gd name="connsiteY21" fmla="*/ 2657139 h 4776396"/>
              <a:gd name="connsiteX22" fmla="*/ 2764715 w 6422315"/>
              <a:gd name="connsiteY22" fmla="*/ 2872292 h 4776396"/>
              <a:gd name="connsiteX23" fmla="*/ 2904565 w 6422315"/>
              <a:gd name="connsiteY23" fmla="*/ 2936838 h 4776396"/>
              <a:gd name="connsiteX24" fmla="*/ 2979868 w 6422315"/>
              <a:gd name="connsiteY24" fmla="*/ 3173506 h 4776396"/>
              <a:gd name="connsiteX25" fmla="*/ 3108960 w 6422315"/>
              <a:gd name="connsiteY25" fmla="*/ 2829262 h 4776396"/>
              <a:gd name="connsiteX26" fmla="*/ 3248809 w 6422315"/>
              <a:gd name="connsiteY26" fmla="*/ 3055172 h 4776396"/>
              <a:gd name="connsiteX27" fmla="*/ 3173506 w 6422315"/>
              <a:gd name="connsiteY27" fmla="*/ 3227295 h 4776396"/>
              <a:gd name="connsiteX28" fmla="*/ 3001384 w 6422315"/>
              <a:gd name="connsiteY28" fmla="*/ 3367144 h 4776396"/>
              <a:gd name="connsiteX29" fmla="*/ 3248809 w 6422315"/>
              <a:gd name="connsiteY29" fmla="*/ 3539266 h 4776396"/>
              <a:gd name="connsiteX30" fmla="*/ 3087445 w 6422315"/>
              <a:gd name="connsiteY30" fmla="*/ 3722146 h 4776396"/>
              <a:gd name="connsiteX31" fmla="*/ 2689412 w 6422315"/>
              <a:gd name="connsiteY31" fmla="*/ 4066391 h 4776396"/>
              <a:gd name="connsiteX32" fmla="*/ 2614108 w 6422315"/>
              <a:gd name="connsiteY32" fmla="*/ 4227756 h 4776396"/>
              <a:gd name="connsiteX33" fmla="*/ 3076687 w 6422315"/>
              <a:gd name="connsiteY33" fmla="*/ 4044876 h 4776396"/>
              <a:gd name="connsiteX34" fmla="*/ 3259567 w 6422315"/>
              <a:gd name="connsiteY34" fmla="*/ 3829723 h 4776396"/>
              <a:gd name="connsiteX35" fmla="*/ 3087445 w 6422315"/>
              <a:gd name="connsiteY35" fmla="*/ 4238513 h 4776396"/>
              <a:gd name="connsiteX36" fmla="*/ 3410174 w 6422315"/>
              <a:gd name="connsiteY36" fmla="*/ 4163210 h 4776396"/>
              <a:gd name="connsiteX37" fmla="*/ 3625327 w 6422315"/>
              <a:gd name="connsiteY37" fmla="*/ 4098664 h 4776396"/>
              <a:gd name="connsiteX38" fmla="*/ 3732904 w 6422315"/>
              <a:gd name="connsiteY38" fmla="*/ 4227756 h 4776396"/>
              <a:gd name="connsiteX39" fmla="*/ 3775934 w 6422315"/>
              <a:gd name="connsiteY39" fmla="*/ 4055633 h 4776396"/>
              <a:gd name="connsiteX40" fmla="*/ 3861995 w 6422315"/>
              <a:gd name="connsiteY40" fmla="*/ 4130937 h 4776396"/>
              <a:gd name="connsiteX41" fmla="*/ 3915784 w 6422315"/>
              <a:gd name="connsiteY41" fmla="*/ 3958815 h 4776396"/>
              <a:gd name="connsiteX42" fmla="*/ 4098664 w 6422315"/>
              <a:gd name="connsiteY42" fmla="*/ 4216998 h 4776396"/>
              <a:gd name="connsiteX43" fmla="*/ 4098664 w 6422315"/>
              <a:gd name="connsiteY43" fmla="*/ 4066391 h 4776396"/>
              <a:gd name="connsiteX44" fmla="*/ 4582758 w 6422315"/>
              <a:gd name="connsiteY44" fmla="*/ 4442909 h 4776396"/>
              <a:gd name="connsiteX45" fmla="*/ 4507454 w 6422315"/>
              <a:gd name="connsiteY45" fmla="*/ 4260029 h 4776396"/>
              <a:gd name="connsiteX46" fmla="*/ 5099125 w 6422315"/>
              <a:gd name="connsiteY46" fmla="*/ 4184725 h 4776396"/>
              <a:gd name="connsiteX47" fmla="*/ 5593977 w 6422315"/>
              <a:gd name="connsiteY47" fmla="*/ 4442909 h 4776396"/>
              <a:gd name="connsiteX48" fmla="*/ 6422315 w 6422315"/>
              <a:gd name="connsiteY48" fmla="*/ 4776396 h 4776396"/>
              <a:gd name="connsiteX49" fmla="*/ 5809129 w 6422315"/>
              <a:gd name="connsiteY49" fmla="*/ 4356848 h 4776396"/>
              <a:gd name="connsiteX50" fmla="*/ 5303520 w 6422315"/>
              <a:gd name="connsiteY50" fmla="*/ 4141695 h 4776396"/>
              <a:gd name="connsiteX51" fmla="*/ 5228217 w 6422315"/>
              <a:gd name="connsiteY51" fmla="*/ 4012603 h 4776396"/>
              <a:gd name="connsiteX52" fmla="*/ 5109882 w 6422315"/>
              <a:gd name="connsiteY52" fmla="*/ 4077149 h 4776396"/>
              <a:gd name="connsiteX53" fmla="*/ 4604273 w 6422315"/>
              <a:gd name="connsiteY53" fmla="*/ 4238513 h 4776396"/>
              <a:gd name="connsiteX54" fmla="*/ 4442908 w 6422315"/>
              <a:gd name="connsiteY54" fmla="*/ 4034118 h 4776396"/>
              <a:gd name="connsiteX55" fmla="*/ 4281544 w 6422315"/>
              <a:gd name="connsiteY55" fmla="*/ 3905026 h 4776396"/>
              <a:gd name="connsiteX56" fmla="*/ 4012602 w 6422315"/>
              <a:gd name="connsiteY56" fmla="*/ 3732904 h 4776396"/>
              <a:gd name="connsiteX57" fmla="*/ 3722146 w 6422315"/>
              <a:gd name="connsiteY57" fmla="*/ 3356386 h 4776396"/>
              <a:gd name="connsiteX58" fmla="*/ 4012602 w 6422315"/>
              <a:gd name="connsiteY58" fmla="*/ 3506993 h 4776396"/>
              <a:gd name="connsiteX59" fmla="*/ 4313817 w 6422315"/>
              <a:gd name="connsiteY59" fmla="*/ 3356386 h 4776396"/>
              <a:gd name="connsiteX60" fmla="*/ 4496697 w 6422315"/>
              <a:gd name="connsiteY60" fmla="*/ 3356386 h 4776396"/>
              <a:gd name="connsiteX61" fmla="*/ 3969572 w 6422315"/>
              <a:gd name="connsiteY61" fmla="*/ 3044415 h 4776396"/>
              <a:gd name="connsiteX62" fmla="*/ 3593054 w 6422315"/>
              <a:gd name="connsiteY62" fmla="*/ 2969111 h 4776396"/>
              <a:gd name="connsiteX63" fmla="*/ 3558064 w 6422315"/>
              <a:gd name="connsiteY63" fmla="*/ 2731210 h 4776396"/>
              <a:gd name="connsiteX64" fmla="*/ 3679115 w 6422315"/>
              <a:gd name="connsiteY64" fmla="*/ 2635624 h 4776396"/>
              <a:gd name="connsiteX65" fmla="*/ 3012141 w 6422315"/>
              <a:gd name="connsiteY65" fmla="*/ 2312895 h 4776396"/>
              <a:gd name="connsiteX66" fmla="*/ 2796988 w 6422315"/>
              <a:gd name="connsiteY66" fmla="*/ 2130015 h 4776396"/>
              <a:gd name="connsiteX67" fmla="*/ 2635624 w 6422315"/>
              <a:gd name="connsiteY67" fmla="*/ 1990165 h 4776396"/>
              <a:gd name="connsiteX68" fmla="*/ 2657139 w 6422315"/>
              <a:gd name="connsiteY68" fmla="*/ 1839558 h 4776396"/>
              <a:gd name="connsiteX69" fmla="*/ 2248348 w 6422315"/>
              <a:gd name="connsiteY69" fmla="*/ 1624405 h 4776396"/>
              <a:gd name="connsiteX70" fmla="*/ 1688951 w 6422315"/>
              <a:gd name="connsiteY70" fmla="*/ 1194099 h 4776396"/>
              <a:gd name="connsiteX71" fmla="*/ 742278 w 6422315"/>
              <a:gd name="connsiteY71" fmla="*/ 484095 h 4776396"/>
              <a:gd name="connsiteX72" fmla="*/ 559398 w 6422315"/>
              <a:gd name="connsiteY72" fmla="*/ 344245 h 4776396"/>
              <a:gd name="connsiteX0" fmla="*/ 559398 w 6422315"/>
              <a:gd name="connsiteY0" fmla="*/ 344245 h 4776396"/>
              <a:gd name="connsiteX1" fmla="*/ 613186 w 6422315"/>
              <a:gd name="connsiteY1" fmla="*/ 193638 h 4776396"/>
              <a:gd name="connsiteX2" fmla="*/ 559398 w 6422315"/>
              <a:gd name="connsiteY2" fmla="*/ 64546 h 4776396"/>
              <a:gd name="connsiteX3" fmla="*/ 376518 w 6422315"/>
              <a:gd name="connsiteY3" fmla="*/ 0 h 4776396"/>
              <a:gd name="connsiteX4" fmla="*/ 139849 w 6422315"/>
              <a:gd name="connsiteY4" fmla="*/ 53789 h 4776396"/>
              <a:gd name="connsiteX5" fmla="*/ 0 w 6422315"/>
              <a:gd name="connsiteY5" fmla="*/ 225911 h 4776396"/>
              <a:gd name="connsiteX6" fmla="*/ 43031 w 6422315"/>
              <a:gd name="connsiteY6" fmla="*/ 441064 h 4776396"/>
              <a:gd name="connsiteX7" fmla="*/ 215153 w 6422315"/>
              <a:gd name="connsiteY7" fmla="*/ 494852 h 4776396"/>
              <a:gd name="connsiteX8" fmla="*/ 387275 w 6422315"/>
              <a:gd name="connsiteY8" fmla="*/ 451822 h 4776396"/>
              <a:gd name="connsiteX9" fmla="*/ 1011219 w 6422315"/>
              <a:gd name="connsiteY9" fmla="*/ 903643 h 4776396"/>
              <a:gd name="connsiteX10" fmla="*/ 1301675 w 6422315"/>
              <a:gd name="connsiteY10" fmla="*/ 1140311 h 4776396"/>
              <a:gd name="connsiteX11" fmla="*/ 1538344 w 6422315"/>
              <a:gd name="connsiteY11" fmla="*/ 1463040 h 4776396"/>
              <a:gd name="connsiteX12" fmla="*/ 1645920 w 6422315"/>
              <a:gd name="connsiteY12" fmla="*/ 1602890 h 4776396"/>
              <a:gd name="connsiteX13" fmla="*/ 1807285 w 6422315"/>
              <a:gd name="connsiteY13" fmla="*/ 1699709 h 4776396"/>
              <a:gd name="connsiteX14" fmla="*/ 1871831 w 6422315"/>
              <a:gd name="connsiteY14" fmla="*/ 1979408 h 4776396"/>
              <a:gd name="connsiteX15" fmla="*/ 2237591 w 6422315"/>
              <a:gd name="connsiteY15" fmla="*/ 2097742 h 4776396"/>
              <a:gd name="connsiteX16" fmla="*/ 2140772 w 6422315"/>
              <a:gd name="connsiteY16" fmla="*/ 2097742 h 4776396"/>
              <a:gd name="connsiteX17" fmla="*/ 2194560 w 6422315"/>
              <a:gd name="connsiteY17" fmla="*/ 2452744 h 4776396"/>
              <a:gd name="connsiteX18" fmla="*/ 2398955 w 6422315"/>
              <a:gd name="connsiteY18" fmla="*/ 2495775 h 4776396"/>
              <a:gd name="connsiteX19" fmla="*/ 2474259 w 6422315"/>
              <a:gd name="connsiteY19" fmla="*/ 2753958 h 4776396"/>
              <a:gd name="connsiteX20" fmla="*/ 2667897 w 6422315"/>
              <a:gd name="connsiteY20" fmla="*/ 2689412 h 4776396"/>
              <a:gd name="connsiteX21" fmla="*/ 2829261 w 6422315"/>
              <a:gd name="connsiteY21" fmla="*/ 2657139 h 4776396"/>
              <a:gd name="connsiteX22" fmla="*/ 2764715 w 6422315"/>
              <a:gd name="connsiteY22" fmla="*/ 2872292 h 4776396"/>
              <a:gd name="connsiteX23" fmla="*/ 2904565 w 6422315"/>
              <a:gd name="connsiteY23" fmla="*/ 2936838 h 4776396"/>
              <a:gd name="connsiteX24" fmla="*/ 2979868 w 6422315"/>
              <a:gd name="connsiteY24" fmla="*/ 3173506 h 4776396"/>
              <a:gd name="connsiteX25" fmla="*/ 3108960 w 6422315"/>
              <a:gd name="connsiteY25" fmla="*/ 2829262 h 4776396"/>
              <a:gd name="connsiteX26" fmla="*/ 3248809 w 6422315"/>
              <a:gd name="connsiteY26" fmla="*/ 3055172 h 4776396"/>
              <a:gd name="connsiteX27" fmla="*/ 3173506 w 6422315"/>
              <a:gd name="connsiteY27" fmla="*/ 3227295 h 4776396"/>
              <a:gd name="connsiteX28" fmla="*/ 3001384 w 6422315"/>
              <a:gd name="connsiteY28" fmla="*/ 3367144 h 4776396"/>
              <a:gd name="connsiteX29" fmla="*/ 3248809 w 6422315"/>
              <a:gd name="connsiteY29" fmla="*/ 3539266 h 4776396"/>
              <a:gd name="connsiteX30" fmla="*/ 3087445 w 6422315"/>
              <a:gd name="connsiteY30" fmla="*/ 3722146 h 4776396"/>
              <a:gd name="connsiteX31" fmla="*/ 2689412 w 6422315"/>
              <a:gd name="connsiteY31" fmla="*/ 4066391 h 4776396"/>
              <a:gd name="connsiteX32" fmla="*/ 2614108 w 6422315"/>
              <a:gd name="connsiteY32" fmla="*/ 4227756 h 4776396"/>
              <a:gd name="connsiteX33" fmla="*/ 3076687 w 6422315"/>
              <a:gd name="connsiteY33" fmla="*/ 4044876 h 4776396"/>
              <a:gd name="connsiteX34" fmla="*/ 3259567 w 6422315"/>
              <a:gd name="connsiteY34" fmla="*/ 3829723 h 4776396"/>
              <a:gd name="connsiteX35" fmla="*/ 3087445 w 6422315"/>
              <a:gd name="connsiteY35" fmla="*/ 4238513 h 4776396"/>
              <a:gd name="connsiteX36" fmla="*/ 3410174 w 6422315"/>
              <a:gd name="connsiteY36" fmla="*/ 4163210 h 4776396"/>
              <a:gd name="connsiteX37" fmla="*/ 3625327 w 6422315"/>
              <a:gd name="connsiteY37" fmla="*/ 4098664 h 4776396"/>
              <a:gd name="connsiteX38" fmla="*/ 3732904 w 6422315"/>
              <a:gd name="connsiteY38" fmla="*/ 4227756 h 4776396"/>
              <a:gd name="connsiteX39" fmla="*/ 3775934 w 6422315"/>
              <a:gd name="connsiteY39" fmla="*/ 4055633 h 4776396"/>
              <a:gd name="connsiteX40" fmla="*/ 3861995 w 6422315"/>
              <a:gd name="connsiteY40" fmla="*/ 4130937 h 4776396"/>
              <a:gd name="connsiteX41" fmla="*/ 3915784 w 6422315"/>
              <a:gd name="connsiteY41" fmla="*/ 3958815 h 4776396"/>
              <a:gd name="connsiteX42" fmla="*/ 4098664 w 6422315"/>
              <a:gd name="connsiteY42" fmla="*/ 4216998 h 4776396"/>
              <a:gd name="connsiteX43" fmla="*/ 4098664 w 6422315"/>
              <a:gd name="connsiteY43" fmla="*/ 4066391 h 4776396"/>
              <a:gd name="connsiteX44" fmla="*/ 4582758 w 6422315"/>
              <a:gd name="connsiteY44" fmla="*/ 4442909 h 4776396"/>
              <a:gd name="connsiteX45" fmla="*/ 4507454 w 6422315"/>
              <a:gd name="connsiteY45" fmla="*/ 4260029 h 4776396"/>
              <a:gd name="connsiteX46" fmla="*/ 5099125 w 6422315"/>
              <a:gd name="connsiteY46" fmla="*/ 4184725 h 4776396"/>
              <a:gd name="connsiteX47" fmla="*/ 5593977 w 6422315"/>
              <a:gd name="connsiteY47" fmla="*/ 4442909 h 4776396"/>
              <a:gd name="connsiteX48" fmla="*/ 6422315 w 6422315"/>
              <a:gd name="connsiteY48" fmla="*/ 4776396 h 4776396"/>
              <a:gd name="connsiteX49" fmla="*/ 5809129 w 6422315"/>
              <a:gd name="connsiteY49" fmla="*/ 4356848 h 4776396"/>
              <a:gd name="connsiteX50" fmla="*/ 5303520 w 6422315"/>
              <a:gd name="connsiteY50" fmla="*/ 4141695 h 4776396"/>
              <a:gd name="connsiteX51" fmla="*/ 5228217 w 6422315"/>
              <a:gd name="connsiteY51" fmla="*/ 4012603 h 4776396"/>
              <a:gd name="connsiteX52" fmla="*/ 5109882 w 6422315"/>
              <a:gd name="connsiteY52" fmla="*/ 4077149 h 4776396"/>
              <a:gd name="connsiteX53" fmla="*/ 4604273 w 6422315"/>
              <a:gd name="connsiteY53" fmla="*/ 4238513 h 4776396"/>
              <a:gd name="connsiteX54" fmla="*/ 4442908 w 6422315"/>
              <a:gd name="connsiteY54" fmla="*/ 4034118 h 4776396"/>
              <a:gd name="connsiteX55" fmla="*/ 4281544 w 6422315"/>
              <a:gd name="connsiteY55" fmla="*/ 3905026 h 4776396"/>
              <a:gd name="connsiteX56" fmla="*/ 4012602 w 6422315"/>
              <a:gd name="connsiteY56" fmla="*/ 3732904 h 4776396"/>
              <a:gd name="connsiteX57" fmla="*/ 3722146 w 6422315"/>
              <a:gd name="connsiteY57" fmla="*/ 3356386 h 4776396"/>
              <a:gd name="connsiteX58" fmla="*/ 4012602 w 6422315"/>
              <a:gd name="connsiteY58" fmla="*/ 3506993 h 4776396"/>
              <a:gd name="connsiteX59" fmla="*/ 4313817 w 6422315"/>
              <a:gd name="connsiteY59" fmla="*/ 3356386 h 4776396"/>
              <a:gd name="connsiteX60" fmla="*/ 4496697 w 6422315"/>
              <a:gd name="connsiteY60" fmla="*/ 3356386 h 4776396"/>
              <a:gd name="connsiteX61" fmla="*/ 3969572 w 6422315"/>
              <a:gd name="connsiteY61" fmla="*/ 3044415 h 4776396"/>
              <a:gd name="connsiteX62" fmla="*/ 3681161 w 6422315"/>
              <a:gd name="connsiteY62" fmla="*/ 2926248 h 4776396"/>
              <a:gd name="connsiteX63" fmla="*/ 3558064 w 6422315"/>
              <a:gd name="connsiteY63" fmla="*/ 2731210 h 4776396"/>
              <a:gd name="connsiteX64" fmla="*/ 3679115 w 6422315"/>
              <a:gd name="connsiteY64" fmla="*/ 2635624 h 4776396"/>
              <a:gd name="connsiteX65" fmla="*/ 3012141 w 6422315"/>
              <a:gd name="connsiteY65" fmla="*/ 2312895 h 4776396"/>
              <a:gd name="connsiteX66" fmla="*/ 2796988 w 6422315"/>
              <a:gd name="connsiteY66" fmla="*/ 2130015 h 4776396"/>
              <a:gd name="connsiteX67" fmla="*/ 2635624 w 6422315"/>
              <a:gd name="connsiteY67" fmla="*/ 1990165 h 4776396"/>
              <a:gd name="connsiteX68" fmla="*/ 2657139 w 6422315"/>
              <a:gd name="connsiteY68" fmla="*/ 1839558 h 4776396"/>
              <a:gd name="connsiteX69" fmla="*/ 2248348 w 6422315"/>
              <a:gd name="connsiteY69" fmla="*/ 1624405 h 4776396"/>
              <a:gd name="connsiteX70" fmla="*/ 1688951 w 6422315"/>
              <a:gd name="connsiteY70" fmla="*/ 1194099 h 4776396"/>
              <a:gd name="connsiteX71" fmla="*/ 742278 w 6422315"/>
              <a:gd name="connsiteY71" fmla="*/ 484095 h 4776396"/>
              <a:gd name="connsiteX72" fmla="*/ 559398 w 6422315"/>
              <a:gd name="connsiteY72" fmla="*/ 344245 h 4776396"/>
              <a:gd name="connsiteX0" fmla="*/ 559398 w 6422315"/>
              <a:gd name="connsiteY0" fmla="*/ 344245 h 4776396"/>
              <a:gd name="connsiteX1" fmla="*/ 613186 w 6422315"/>
              <a:gd name="connsiteY1" fmla="*/ 193638 h 4776396"/>
              <a:gd name="connsiteX2" fmla="*/ 559398 w 6422315"/>
              <a:gd name="connsiteY2" fmla="*/ 64546 h 4776396"/>
              <a:gd name="connsiteX3" fmla="*/ 376518 w 6422315"/>
              <a:gd name="connsiteY3" fmla="*/ 0 h 4776396"/>
              <a:gd name="connsiteX4" fmla="*/ 139849 w 6422315"/>
              <a:gd name="connsiteY4" fmla="*/ 53789 h 4776396"/>
              <a:gd name="connsiteX5" fmla="*/ 0 w 6422315"/>
              <a:gd name="connsiteY5" fmla="*/ 225911 h 4776396"/>
              <a:gd name="connsiteX6" fmla="*/ 43031 w 6422315"/>
              <a:gd name="connsiteY6" fmla="*/ 441064 h 4776396"/>
              <a:gd name="connsiteX7" fmla="*/ 215153 w 6422315"/>
              <a:gd name="connsiteY7" fmla="*/ 494852 h 4776396"/>
              <a:gd name="connsiteX8" fmla="*/ 387275 w 6422315"/>
              <a:gd name="connsiteY8" fmla="*/ 451822 h 4776396"/>
              <a:gd name="connsiteX9" fmla="*/ 1011219 w 6422315"/>
              <a:gd name="connsiteY9" fmla="*/ 903643 h 4776396"/>
              <a:gd name="connsiteX10" fmla="*/ 1301675 w 6422315"/>
              <a:gd name="connsiteY10" fmla="*/ 1140311 h 4776396"/>
              <a:gd name="connsiteX11" fmla="*/ 1538344 w 6422315"/>
              <a:gd name="connsiteY11" fmla="*/ 1463040 h 4776396"/>
              <a:gd name="connsiteX12" fmla="*/ 1645920 w 6422315"/>
              <a:gd name="connsiteY12" fmla="*/ 1602890 h 4776396"/>
              <a:gd name="connsiteX13" fmla="*/ 1807285 w 6422315"/>
              <a:gd name="connsiteY13" fmla="*/ 1699709 h 4776396"/>
              <a:gd name="connsiteX14" fmla="*/ 1871831 w 6422315"/>
              <a:gd name="connsiteY14" fmla="*/ 1979408 h 4776396"/>
              <a:gd name="connsiteX15" fmla="*/ 2237591 w 6422315"/>
              <a:gd name="connsiteY15" fmla="*/ 2097742 h 4776396"/>
              <a:gd name="connsiteX16" fmla="*/ 2140772 w 6422315"/>
              <a:gd name="connsiteY16" fmla="*/ 2097742 h 4776396"/>
              <a:gd name="connsiteX17" fmla="*/ 2194560 w 6422315"/>
              <a:gd name="connsiteY17" fmla="*/ 2452744 h 4776396"/>
              <a:gd name="connsiteX18" fmla="*/ 2398955 w 6422315"/>
              <a:gd name="connsiteY18" fmla="*/ 2495775 h 4776396"/>
              <a:gd name="connsiteX19" fmla="*/ 2474259 w 6422315"/>
              <a:gd name="connsiteY19" fmla="*/ 2753958 h 4776396"/>
              <a:gd name="connsiteX20" fmla="*/ 2667897 w 6422315"/>
              <a:gd name="connsiteY20" fmla="*/ 2689412 h 4776396"/>
              <a:gd name="connsiteX21" fmla="*/ 2829261 w 6422315"/>
              <a:gd name="connsiteY21" fmla="*/ 2657139 h 4776396"/>
              <a:gd name="connsiteX22" fmla="*/ 2764715 w 6422315"/>
              <a:gd name="connsiteY22" fmla="*/ 2872292 h 4776396"/>
              <a:gd name="connsiteX23" fmla="*/ 2904565 w 6422315"/>
              <a:gd name="connsiteY23" fmla="*/ 2936838 h 4776396"/>
              <a:gd name="connsiteX24" fmla="*/ 2979868 w 6422315"/>
              <a:gd name="connsiteY24" fmla="*/ 3173506 h 4776396"/>
              <a:gd name="connsiteX25" fmla="*/ 3108960 w 6422315"/>
              <a:gd name="connsiteY25" fmla="*/ 2829262 h 4776396"/>
              <a:gd name="connsiteX26" fmla="*/ 3248809 w 6422315"/>
              <a:gd name="connsiteY26" fmla="*/ 3055172 h 4776396"/>
              <a:gd name="connsiteX27" fmla="*/ 3173506 w 6422315"/>
              <a:gd name="connsiteY27" fmla="*/ 3227295 h 4776396"/>
              <a:gd name="connsiteX28" fmla="*/ 3001384 w 6422315"/>
              <a:gd name="connsiteY28" fmla="*/ 3367144 h 4776396"/>
              <a:gd name="connsiteX29" fmla="*/ 3248809 w 6422315"/>
              <a:gd name="connsiteY29" fmla="*/ 3539266 h 4776396"/>
              <a:gd name="connsiteX30" fmla="*/ 3087445 w 6422315"/>
              <a:gd name="connsiteY30" fmla="*/ 3722146 h 4776396"/>
              <a:gd name="connsiteX31" fmla="*/ 2689412 w 6422315"/>
              <a:gd name="connsiteY31" fmla="*/ 4066391 h 4776396"/>
              <a:gd name="connsiteX32" fmla="*/ 2614108 w 6422315"/>
              <a:gd name="connsiteY32" fmla="*/ 4227756 h 4776396"/>
              <a:gd name="connsiteX33" fmla="*/ 3076687 w 6422315"/>
              <a:gd name="connsiteY33" fmla="*/ 4044876 h 4776396"/>
              <a:gd name="connsiteX34" fmla="*/ 3259567 w 6422315"/>
              <a:gd name="connsiteY34" fmla="*/ 3829723 h 4776396"/>
              <a:gd name="connsiteX35" fmla="*/ 3087445 w 6422315"/>
              <a:gd name="connsiteY35" fmla="*/ 4238513 h 4776396"/>
              <a:gd name="connsiteX36" fmla="*/ 3410174 w 6422315"/>
              <a:gd name="connsiteY36" fmla="*/ 4163210 h 4776396"/>
              <a:gd name="connsiteX37" fmla="*/ 3625327 w 6422315"/>
              <a:gd name="connsiteY37" fmla="*/ 4098664 h 4776396"/>
              <a:gd name="connsiteX38" fmla="*/ 3732904 w 6422315"/>
              <a:gd name="connsiteY38" fmla="*/ 4227756 h 4776396"/>
              <a:gd name="connsiteX39" fmla="*/ 3775934 w 6422315"/>
              <a:gd name="connsiteY39" fmla="*/ 4055633 h 4776396"/>
              <a:gd name="connsiteX40" fmla="*/ 3861995 w 6422315"/>
              <a:gd name="connsiteY40" fmla="*/ 4130937 h 4776396"/>
              <a:gd name="connsiteX41" fmla="*/ 3915784 w 6422315"/>
              <a:gd name="connsiteY41" fmla="*/ 3958815 h 4776396"/>
              <a:gd name="connsiteX42" fmla="*/ 4098664 w 6422315"/>
              <a:gd name="connsiteY42" fmla="*/ 4216998 h 4776396"/>
              <a:gd name="connsiteX43" fmla="*/ 4098664 w 6422315"/>
              <a:gd name="connsiteY43" fmla="*/ 4066391 h 4776396"/>
              <a:gd name="connsiteX44" fmla="*/ 4582758 w 6422315"/>
              <a:gd name="connsiteY44" fmla="*/ 4442909 h 4776396"/>
              <a:gd name="connsiteX45" fmla="*/ 4507454 w 6422315"/>
              <a:gd name="connsiteY45" fmla="*/ 4260029 h 4776396"/>
              <a:gd name="connsiteX46" fmla="*/ 5099125 w 6422315"/>
              <a:gd name="connsiteY46" fmla="*/ 4184725 h 4776396"/>
              <a:gd name="connsiteX47" fmla="*/ 5593977 w 6422315"/>
              <a:gd name="connsiteY47" fmla="*/ 4442909 h 4776396"/>
              <a:gd name="connsiteX48" fmla="*/ 6422315 w 6422315"/>
              <a:gd name="connsiteY48" fmla="*/ 4776396 h 4776396"/>
              <a:gd name="connsiteX49" fmla="*/ 5809129 w 6422315"/>
              <a:gd name="connsiteY49" fmla="*/ 4356848 h 4776396"/>
              <a:gd name="connsiteX50" fmla="*/ 5303520 w 6422315"/>
              <a:gd name="connsiteY50" fmla="*/ 4141695 h 4776396"/>
              <a:gd name="connsiteX51" fmla="*/ 5228217 w 6422315"/>
              <a:gd name="connsiteY51" fmla="*/ 4012603 h 4776396"/>
              <a:gd name="connsiteX52" fmla="*/ 5109882 w 6422315"/>
              <a:gd name="connsiteY52" fmla="*/ 4077149 h 4776396"/>
              <a:gd name="connsiteX53" fmla="*/ 4604273 w 6422315"/>
              <a:gd name="connsiteY53" fmla="*/ 4238513 h 4776396"/>
              <a:gd name="connsiteX54" fmla="*/ 4442908 w 6422315"/>
              <a:gd name="connsiteY54" fmla="*/ 4034118 h 4776396"/>
              <a:gd name="connsiteX55" fmla="*/ 4281544 w 6422315"/>
              <a:gd name="connsiteY55" fmla="*/ 3905026 h 4776396"/>
              <a:gd name="connsiteX56" fmla="*/ 4012602 w 6422315"/>
              <a:gd name="connsiteY56" fmla="*/ 3732904 h 4776396"/>
              <a:gd name="connsiteX57" fmla="*/ 3722146 w 6422315"/>
              <a:gd name="connsiteY57" fmla="*/ 3356386 h 4776396"/>
              <a:gd name="connsiteX58" fmla="*/ 4012602 w 6422315"/>
              <a:gd name="connsiteY58" fmla="*/ 3506993 h 4776396"/>
              <a:gd name="connsiteX59" fmla="*/ 4313817 w 6422315"/>
              <a:gd name="connsiteY59" fmla="*/ 3356386 h 4776396"/>
              <a:gd name="connsiteX60" fmla="*/ 4496697 w 6422315"/>
              <a:gd name="connsiteY60" fmla="*/ 3356386 h 4776396"/>
              <a:gd name="connsiteX61" fmla="*/ 3969572 w 6422315"/>
              <a:gd name="connsiteY61" fmla="*/ 3044415 h 4776396"/>
              <a:gd name="connsiteX62" fmla="*/ 3681161 w 6422315"/>
              <a:gd name="connsiteY62" fmla="*/ 2926248 h 4776396"/>
              <a:gd name="connsiteX63" fmla="*/ 3558064 w 6422315"/>
              <a:gd name="connsiteY63" fmla="*/ 2731210 h 4776396"/>
              <a:gd name="connsiteX64" fmla="*/ 3588627 w 6422315"/>
              <a:gd name="connsiteY64" fmla="*/ 2635624 h 4776396"/>
              <a:gd name="connsiteX65" fmla="*/ 3012141 w 6422315"/>
              <a:gd name="connsiteY65" fmla="*/ 2312895 h 4776396"/>
              <a:gd name="connsiteX66" fmla="*/ 2796988 w 6422315"/>
              <a:gd name="connsiteY66" fmla="*/ 2130015 h 4776396"/>
              <a:gd name="connsiteX67" fmla="*/ 2635624 w 6422315"/>
              <a:gd name="connsiteY67" fmla="*/ 1990165 h 4776396"/>
              <a:gd name="connsiteX68" fmla="*/ 2657139 w 6422315"/>
              <a:gd name="connsiteY68" fmla="*/ 1839558 h 4776396"/>
              <a:gd name="connsiteX69" fmla="*/ 2248348 w 6422315"/>
              <a:gd name="connsiteY69" fmla="*/ 1624405 h 4776396"/>
              <a:gd name="connsiteX70" fmla="*/ 1688951 w 6422315"/>
              <a:gd name="connsiteY70" fmla="*/ 1194099 h 4776396"/>
              <a:gd name="connsiteX71" fmla="*/ 742278 w 6422315"/>
              <a:gd name="connsiteY71" fmla="*/ 484095 h 4776396"/>
              <a:gd name="connsiteX72" fmla="*/ 559398 w 6422315"/>
              <a:gd name="connsiteY72" fmla="*/ 344245 h 4776396"/>
              <a:gd name="connsiteX0" fmla="*/ 559398 w 6422315"/>
              <a:gd name="connsiteY0" fmla="*/ 344245 h 4776396"/>
              <a:gd name="connsiteX1" fmla="*/ 613186 w 6422315"/>
              <a:gd name="connsiteY1" fmla="*/ 193638 h 4776396"/>
              <a:gd name="connsiteX2" fmla="*/ 559398 w 6422315"/>
              <a:gd name="connsiteY2" fmla="*/ 64546 h 4776396"/>
              <a:gd name="connsiteX3" fmla="*/ 376518 w 6422315"/>
              <a:gd name="connsiteY3" fmla="*/ 0 h 4776396"/>
              <a:gd name="connsiteX4" fmla="*/ 139849 w 6422315"/>
              <a:gd name="connsiteY4" fmla="*/ 53789 h 4776396"/>
              <a:gd name="connsiteX5" fmla="*/ 0 w 6422315"/>
              <a:gd name="connsiteY5" fmla="*/ 225911 h 4776396"/>
              <a:gd name="connsiteX6" fmla="*/ 43031 w 6422315"/>
              <a:gd name="connsiteY6" fmla="*/ 441064 h 4776396"/>
              <a:gd name="connsiteX7" fmla="*/ 215153 w 6422315"/>
              <a:gd name="connsiteY7" fmla="*/ 494852 h 4776396"/>
              <a:gd name="connsiteX8" fmla="*/ 387275 w 6422315"/>
              <a:gd name="connsiteY8" fmla="*/ 451822 h 4776396"/>
              <a:gd name="connsiteX9" fmla="*/ 1011219 w 6422315"/>
              <a:gd name="connsiteY9" fmla="*/ 903643 h 4776396"/>
              <a:gd name="connsiteX10" fmla="*/ 1301675 w 6422315"/>
              <a:gd name="connsiteY10" fmla="*/ 1140311 h 4776396"/>
              <a:gd name="connsiteX11" fmla="*/ 1538344 w 6422315"/>
              <a:gd name="connsiteY11" fmla="*/ 1463040 h 4776396"/>
              <a:gd name="connsiteX12" fmla="*/ 1645920 w 6422315"/>
              <a:gd name="connsiteY12" fmla="*/ 1602890 h 4776396"/>
              <a:gd name="connsiteX13" fmla="*/ 1807285 w 6422315"/>
              <a:gd name="connsiteY13" fmla="*/ 1699709 h 4776396"/>
              <a:gd name="connsiteX14" fmla="*/ 1871831 w 6422315"/>
              <a:gd name="connsiteY14" fmla="*/ 1979408 h 4776396"/>
              <a:gd name="connsiteX15" fmla="*/ 2237591 w 6422315"/>
              <a:gd name="connsiteY15" fmla="*/ 2097742 h 4776396"/>
              <a:gd name="connsiteX16" fmla="*/ 2140772 w 6422315"/>
              <a:gd name="connsiteY16" fmla="*/ 2097742 h 4776396"/>
              <a:gd name="connsiteX17" fmla="*/ 2194560 w 6422315"/>
              <a:gd name="connsiteY17" fmla="*/ 2452744 h 4776396"/>
              <a:gd name="connsiteX18" fmla="*/ 2398955 w 6422315"/>
              <a:gd name="connsiteY18" fmla="*/ 2495775 h 4776396"/>
              <a:gd name="connsiteX19" fmla="*/ 2474259 w 6422315"/>
              <a:gd name="connsiteY19" fmla="*/ 2753958 h 4776396"/>
              <a:gd name="connsiteX20" fmla="*/ 2667897 w 6422315"/>
              <a:gd name="connsiteY20" fmla="*/ 2689412 h 4776396"/>
              <a:gd name="connsiteX21" fmla="*/ 2829261 w 6422315"/>
              <a:gd name="connsiteY21" fmla="*/ 2657139 h 4776396"/>
              <a:gd name="connsiteX22" fmla="*/ 2764715 w 6422315"/>
              <a:gd name="connsiteY22" fmla="*/ 2872292 h 4776396"/>
              <a:gd name="connsiteX23" fmla="*/ 2904565 w 6422315"/>
              <a:gd name="connsiteY23" fmla="*/ 2936838 h 4776396"/>
              <a:gd name="connsiteX24" fmla="*/ 2979868 w 6422315"/>
              <a:gd name="connsiteY24" fmla="*/ 3173506 h 4776396"/>
              <a:gd name="connsiteX25" fmla="*/ 3108960 w 6422315"/>
              <a:gd name="connsiteY25" fmla="*/ 2829262 h 4776396"/>
              <a:gd name="connsiteX26" fmla="*/ 3248809 w 6422315"/>
              <a:gd name="connsiteY26" fmla="*/ 3055172 h 4776396"/>
              <a:gd name="connsiteX27" fmla="*/ 3173506 w 6422315"/>
              <a:gd name="connsiteY27" fmla="*/ 3227295 h 4776396"/>
              <a:gd name="connsiteX28" fmla="*/ 3001384 w 6422315"/>
              <a:gd name="connsiteY28" fmla="*/ 3367144 h 4776396"/>
              <a:gd name="connsiteX29" fmla="*/ 3248809 w 6422315"/>
              <a:gd name="connsiteY29" fmla="*/ 3539266 h 4776396"/>
              <a:gd name="connsiteX30" fmla="*/ 3087445 w 6422315"/>
              <a:gd name="connsiteY30" fmla="*/ 3722146 h 4776396"/>
              <a:gd name="connsiteX31" fmla="*/ 2689412 w 6422315"/>
              <a:gd name="connsiteY31" fmla="*/ 4066391 h 4776396"/>
              <a:gd name="connsiteX32" fmla="*/ 2614108 w 6422315"/>
              <a:gd name="connsiteY32" fmla="*/ 4227756 h 4776396"/>
              <a:gd name="connsiteX33" fmla="*/ 3076687 w 6422315"/>
              <a:gd name="connsiteY33" fmla="*/ 4044876 h 4776396"/>
              <a:gd name="connsiteX34" fmla="*/ 3259567 w 6422315"/>
              <a:gd name="connsiteY34" fmla="*/ 3829723 h 4776396"/>
              <a:gd name="connsiteX35" fmla="*/ 3087445 w 6422315"/>
              <a:gd name="connsiteY35" fmla="*/ 4238513 h 4776396"/>
              <a:gd name="connsiteX36" fmla="*/ 3410174 w 6422315"/>
              <a:gd name="connsiteY36" fmla="*/ 4163210 h 4776396"/>
              <a:gd name="connsiteX37" fmla="*/ 3625327 w 6422315"/>
              <a:gd name="connsiteY37" fmla="*/ 4098664 h 4776396"/>
              <a:gd name="connsiteX38" fmla="*/ 3732904 w 6422315"/>
              <a:gd name="connsiteY38" fmla="*/ 4227756 h 4776396"/>
              <a:gd name="connsiteX39" fmla="*/ 3775934 w 6422315"/>
              <a:gd name="connsiteY39" fmla="*/ 4055633 h 4776396"/>
              <a:gd name="connsiteX40" fmla="*/ 3861995 w 6422315"/>
              <a:gd name="connsiteY40" fmla="*/ 4130937 h 4776396"/>
              <a:gd name="connsiteX41" fmla="*/ 3915784 w 6422315"/>
              <a:gd name="connsiteY41" fmla="*/ 3958815 h 4776396"/>
              <a:gd name="connsiteX42" fmla="*/ 4098664 w 6422315"/>
              <a:gd name="connsiteY42" fmla="*/ 4216998 h 4776396"/>
              <a:gd name="connsiteX43" fmla="*/ 4098664 w 6422315"/>
              <a:gd name="connsiteY43" fmla="*/ 4066391 h 4776396"/>
              <a:gd name="connsiteX44" fmla="*/ 4582758 w 6422315"/>
              <a:gd name="connsiteY44" fmla="*/ 4442909 h 4776396"/>
              <a:gd name="connsiteX45" fmla="*/ 4507454 w 6422315"/>
              <a:gd name="connsiteY45" fmla="*/ 4260029 h 4776396"/>
              <a:gd name="connsiteX46" fmla="*/ 5099125 w 6422315"/>
              <a:gd name="connsiteY46" fmla="*/ 4184725 h 4776396"/>
              <a:gd name="connsiteX47" fmla="*/ 5593977 w 6422315"/>
              <a:gd name="connsiteY47" fmla="*/ 4442909 h 4776396"/>
              <a:gd name="connsiteX48" fmla="*/ 6422315 w 6422315"/>
              <a:gd name="connsiteY48" fmla="*/ 4776396 h 4776396"/>
              <a:gd name="connsiteX49" fmla="*/ 5809129 w 6422315"/>
              <a:gd name="connsiteY49" fmla="*/ 4356848 h 4776396"/>
              <a:gd name="connsiteX50" fmla="*/ 5303520 w 6422315"/>
              <a:gd name="connsiteY50" fmla="*/ 4141695 h 4776396"/>
              <a:gd name="connsiteX51" fmla="*/ 5228217 w 6422315"/>
              <a:gd name="connsiteY51" fmla="*/ 4012603 h 4776396"/>
              <a:gd name="connsiteX52" fmla="*/ 5109882 w 6422315"/>
              <a:gd name="connsiteY52" fmla="*/ 4077149 h 4776396"/>
              <a:gd name="connsiteX53" fmla="*/ 4604273 w 6422315"/>
              <a:gd name="connsiteY53" fmla="*/ 4238513 h 4776396"/>
              <a:gd name="connsiteX54" fmla="*/ 4442908 w 6422315"/>
              <a:gd name="connsiteY54" fmla="*/ 4034118 h 4776396"/>
              <a:gd name="connsiteX55" fmla="*/ 4281544 w 6422315"/>
              <a:gd name="connsiteY55" fmla="*/ 3905026 h 4776396"/>
              <a:gd name="connsiteX56" fmla="*/ 4012602 w 6422315"/>
              <a:gd name="connsiteY56" fmla="*/ 3732904 h 4776396"/>
              <a:gd name="connsiteX57" fmla="*/ 3722146 w 6422315"/>
              <a:gd name="connsiteY57" fmla="*/ 3356386 h 4776396"/>
              <a:gd name="connsiteX58" fmla="*/ 4012602 w 6422315"/>
              <a:gd name="connsiteY58" fmla="*/ 3506993 h 4776396"/>
              <a:gd name="connsiteX59" fmla="*/ 4313817 w 6422315"/>
              <a:gd name="connsiteY59" fmla="*/ 3356386 h 4776396"/>
              <a:gd name="connsiteX60" fmla="*/ 4496697 w 6422315"/>
              <a:gd name="connsiteY60" fmla="*/ 3356386 h 4776396"/>
              <a:gd name="connsiteX61" fmla="*/ 3969572 w 6422315"/>
              <a:gd name="connsiteY61" fmla="*/ 3044415 h 4776396"/>
              <a:gd name="connsiteX62" fmla="*/ 3681161 w 6422315"/>
              <a:gd name="connsiteY62" fmla="*/ 2926248 h 4776396"/>
              <a:gd name="connsiteX63" fmla="*/ 3558064 w 6422315"/>
              <a:gd name="connsiteY63" fmla="*/ 2731210 h 4776396"/>
              <a:gd name="connsiteX64" fmla="*/ 3588627 w 6422315"/>
              <a:gd name="connsiteY64" fmla="*/ 2635624 h 4776396"/>
              <a:gd name="connsiteX65" fmla="*/ 2962135 w 6422315"/>
              <a:gd name="connsiteY65" fmla="*/ 2141445 h 4776396"/>
              <a:gd name="connsiteX66" fmla="*/ 2796988 w 6422315"/>
              <a:gd name="connsiteY66" fmla="*/ 2130015 h 4776396"/>
              <a:gd name="connsiteX67" fmla="*/ 2635624 w 6422315"/>
              <a:gd name="connsiteY67" fmla="*/ 1990165 h 4776396"/>
              <a:gd name="connsiteX68" fmla="*/ 2657139 w 6422315"/>
              <a:gd name="connsiteY68" fmla="*/ 1839558 h 4776396"/>
              <a:gd name="connsiteX69" fmla="*/ 2248348 w 6422315"/>
              <a:gd name="connsiteY69" fmla="*/ 1624405 h 4776396"/>
              <a:gd name="connsiteX70" fmla="*/ 1688951 w 6422315"/>
              <a:gd name="connsiteY70" fmla="*/ 1194099 h 4776396"/>
              <a:gd name="connsiteX71" fmla="*/ 742278 w 6422315"/>
              <a:gd name="connsiteY71" fmla="*/ 484095 h 4776396"/>
              <a:gd name="connsiteX72" fmla="*/ 559398 w 6422315"/>
              <a:gd name="connsiteY72" fmla="*/ 344245 h 4776396"/>
              <a:gd name="connsiteX0" fmla="*/ 559398 w 6422315"/>
              <a:gd name="connsiteY0" fmla="*/ 344245 h 4776396"/>
              <a:gd name="connsiteX1" fmla="*/ 613186 w 6422315"/>
              <a:gd name="connsiteY1" fmla="*/ 193638 h 4776396"/>
              <a:gd name="connsiteX2" fmla="*/ 559398 w 6422315"/>
              <a:gd name="connsiteY2" fmla="*/ 64546 h 4776396"/>
              <a:gd name="connsiteX3" fmla="*/ 376518 w 6422315"/>
              <a:gd name="connsiteY3" fmla="*/ 0 h 4776396"/>
              <a:gd name="connsiteX4" fmla="*/ 139849 w 6422315"/>
              <a:gd name="connsiteY4" fmla="*/ 53789 h 4776396"/>
              <a:gd name="connsiteX5" fmla="*/ 0 w 6422315"/>
              <a:gd name="connsiteY5" fmla="*/ 225911 h 4776396"/>
              <a:gd name="connsiteX6" fmla="*/ 43031 w 6422315"/>
              <a:gd name="connsiteY6" fmla="*/ 441064 h 4776396"/>
              <a:gd name="connsiteX7" fmla="*/ 215153 w 6422315"/>
              <a:gd name="connsiteY7" fmla="*/ 494852 h 4776396"/>
              <a:gd name="connsiteX8" fmla="*/ 387275 w 6422315"/>
              <a:gd name="connsiteY8" fmla="*/ 451822 h 4776396"/>
              <a:gd name="connsiteX9" fmla="*/ 1011219 w 6422315"/>
              <a:gd name="connsiteY9" fmla="*/ 903643 h 4776396"/>
              <a:gd name="connsiteX10" fmla="*/ 1301675 w 6422315"/>
              <a:gd name="connsiteY10" fmla="*/ 1140311 h 4776396"/>
              <a:gd name="connsiteX11" fmla="*/ 1538344 w 6422315"/>
              <a:gd name="connsiteY11" fmla="*/ 1463040 h 4776396"/>
              <a:gd name="connsiteX12" fmla="*/ 1645920 w 6422315"/>
              <a:gd name="connsiteY12" fmla="*/ 1602890 h 4776396"/>
              <a:gd name="connsiteX13" fmla="*/ 1807285 w 6422315"/>
              <a:gd name="connsiteY13" fmla="*/ 1699709 h 4776396"/>
              <a:gd name="connsiteX14" fmla="*/ 1871831 w 6422315"/>
              <a:gd name="connsiteY14" fmla="*/ 1979408 h 4776396"/>
              <a:gd name="connsiteX15" fmla="*/ 2237591 w 6422315"/>
              <a:gd name="connsiteY15" fmla="*/ 2097742 h 4776396"/>
              <a:gd name="connsiteX16" fmla="*/ 2140772 w 6422315"/>
              <a:gd name="connsiteY16" fmla="*/ 2097742 h 4776396"/>
              <a:gd name="connsiteX17" fmla="*/ 2194560 w 6422315"/>
              <a:gd name="connsiteY17" fmla="*/ 2452744 h 4776396"/>
              <a:gd name="connsiteX18" fmla="*/ 2398955 w 6422315"/>
              <a:gd name="connsiteY18" fmla="*/ 2495775 h 4776396"/>
              <a:gd name="connsiteX19" fmla="*/ 2474259 w 6422315"/>
              <a:gd name="connsiteY19" fmla="*/ 2753958 h 4776396"/>
              <a:gd name="connsiteX20" fmla="*/ 2667897 w 6422315"/>
              <a:gd name="connsiteY20" fmla="*/ 2689412 h 4776396"/>
              <a:gd name="connsiteX21" fmla="*/ 2829261 w 6422315"/>
              <a:gd name="connsiteY21" fmla="*/ 2657139 h 4776396"/>
              <a:gd name="connsiteX22" fmla="*/ 2764715 w 6422315"/>
              <a:gd name="connsiteY22" fmla="*/ 2872292 h 4776396"/>
              <a:gd name="connsiteX23" fmla="*/ 2904565 w 6422315"/>
              <a:gd name="connsiteY23" fmla="*/ 2936838 h 4776396"/>
              <a:gd name="connsiteX24" fmla="*/ 2979868 w 6422315"/>
              <a:gd name="connsiteY24" fmla="*/ 3173506 h 4776396"/>
              <a:gd name="connsiteX25" fmla="*/ 3108960 w 6422315"/>
              <a:gd name="connsiteY25" fmla="*/ 2829262 h 4776396"/>
              <a:gd name="connsiteX26" fmla="*/ 3248809 w 6422315"/>
              <a:gd name="connsiteY26" fmla="*/ 3055172 h 4776396"/>
              <a:gd name="connsiteX27" fmla="*/ 3173506 w 6422315"/>
              <a:gd name="connsiteY27" fmla="*/ 3227295 h 4776396"/>
              <a:gd name="connsiteX28" fmla="*/ 3001384 w 6422315"/>
              <a:gd name="connsiteY28" fmla="*/ 3367144 h 4776396"/>
              <a:gd name="connsiteX29" fmla="*/ 3248809 w 6422315"/>
              <a:gd name="connsiteY29" fmla="*/ 3539266 h 4776396"/>
              <a:gd name="connsiteX30" fmla="*/ 3087445 w 6422315"/>
              <a:gd name="connsiteY30" fmla="*/ 3722146 h 4776396"/>
              <a:gd name="connsiteX31" fmla="*/ 2689412 w 6422315"/>
              <a:gd name="connsiteY31" fmla="*/ 4066391 h 4776396"/>
              <a:gd name="connsiteX32" fmla="*/ 2614108 w 6422315"/>
              <a:gd name="connsiteY32" fmla="*/ 4227756 h 4776396"/>
              <a:gd name="connsiteX33" fmla="*/ 3076687 w 6422315"/>
              <a:gd name="connsiteY33" fmla="*/ 4044876 h 4776396"/>
              <a:gd name="connsiteX34" fmla="*/ 3259567 w 6422315"/>
              <a:gd name="connsiteY34" fmla="*/ 3829723 h 4776396"/>
              <a:gd name="connsiteX35" fmla="*/ 3087445 w 6422315"/>
              <a:gd name="connsiteY35" fmla="*/ 4238513 h 4776396"/>
              <a:gd name="connsiteX36" fmla="*/ 3410174 w 6422315"/>
              <a:gd name="connsiteY36" fmla="*/ 4163210 h 4776396"/>
              <a:gd name="connsiteX37" fmla="*/ 3625327 w 6422315"/>
              <a:gd name="connsiteY37" fmla="*/ 4098664 h 4776396"/>
              <a:gd name="connsiteX38" fmla="*/ 3732904 w 6422315"/>
              <a:gd name="connsiteY38" fmla="*/ 4227756 h 4776396"/>
              <a:gd name="connsiteX39" fmla="*/ 3775934 w 6422315"/>
              <a:gd name="connsiteY39" fmla="*/ 4055633 h 4776396"/>
              <a:gd name="connsiteX40" fmla="*/ 3861995 w 6422315"/>
              <a:gd name="connsiteY40" fmla="*/ 4130937 h 4776396"/>
              <a:gd name="connsiteX41" fmla="*/ 3915784 w 6422315"/>
              <a:gd name="connsiteY41" fmla="*/ 3958815 h 4776396"/>
              <a:gd name="connsiteX42" fmla="*/ 4098664 w 6422315"/>
              <a:gd name="connsiteY42" fmla="*/ 4216998 h 4776396"/>
              <a:gd name="connsiteX43" fmla="*/ 4098664 w 6422315"/>
              <a:gd name="connsiteY43" fmla="*/ 4066391 h 4776396"/>
              <a:gd name="connsiteX44" fmla="*/ 4582758 w 6422315"/>
              <a:gd name="connsiteY44" fmla="*/ 4442909 h 4776396"/>
              <a:gd name="connsiteX45" fmla="*/ 4507454 w 6422315"/>
              <a:gd name="connsiteY45" fmla="*/ 4260029 h 4776396"/>
              <a:gd name="connsiteX46" fmla="*/ 5099125 w 6422315"/>
              <a:gd name="connsiteY46" fmla="*/ 4184725 h 4776396"/>
              <a:gd name="connsiteX47" fmla="*/ 5593977 w 6422315"/>
              <a:gd name="connsiteY47" fmla="*/ 4442909 h 4776396"/>
              <a:gd name="connsiteX48" fmla="*/ 6422315 w 6422315"/>
              <a:gd name="connsiteY48" fmla="*/ 4776396 h 4776396"/>
              <a:gd name="connsiteX49" fmla="*/ 5809129 w 6422315"/>
              <a:gd name="connsiteY49" fmla="*/ 4356848 h 4776396"/>
              <a:gd name="connsiteX50" fmla="*/ 5303520 w 6422315"/>
              <a:gd name="connsiteY50" fmla="*/ 4141695 h 4776396"/>
              <a:gd name="connsiteX51" fmla="*/ 5228217 w 6422315"/>
              <a:gd name="connsiteY51" fmla="*/ 4012603 h 4776396"/>
              <a:gd name="connsiteX52" fmla="*/ 5109882 w 6422315"/>
              <a:gd name="connsiteY52" fmla="*/ 4077149 h 4776396"/>
              <a:gd name="connsiteX53" fmla="*/ 4604273 w 6422315"/>
              <a:gd name="connsiteY53" fmla="*/ 4238513 h 4776396"/>
              <a:gd name="connsiteX54" fmla="*/ 4442908 w 6422315"/>
              <a:gd name="connsiteY54" fmla="*/ 4034118 h 4776396"/>
              <a:gd name="connsiteX55" fmla="*/ 4281544 w 6422315"/>
              <a:gd name="connsiteY55" fmla="*/ 3905026 h 4776396"/>
              <a:gd name="connsiteX56" fmla="*/ 4012602 w 6422315"/>
              <a:gd name="connsiteY56" fmla="*/ 3732904 h 4776396"/>
              <a:gd name="connsiteX57" fmla="*/ 3722146 w 6422315"/>
              <a:gd name="connsiteY57" fmla="*/ 3356386 h 4776396"/>
              <a:gd name="connsiteX58" fmla="*/ 4012602 w 6422315"/>
              <a:gd name="connsiteY58" fmla="*/ 3506993 h 4776396"/>
              <a:gd name="connsiteX59" fmla="*/ 4313817 w 6422315"/>
              <a:gd name="connsiteY59" fmla="*/ 3356386 h 4776396"/>
              <a:gd name="connsiteX60" fmla="*/ 4496697 w 6422315"/>
              <a:gd name="connsiteY60" fmla="*/ 3356386 h 4776396"/>
              <a:gd name="connsiteX61" fmla="*/ 3969572 w 6422315"/>
              <a:gd name="connsiteY61" fmla="*/ 3044415 h 4776396"/>
              <a:gd name="connsiteX62" fmla="*/ 3681161 w 6422315"/>
              <a:gd name="connsiteY62" fmla="*/ 2926248 h 4776396"/>
              <a:gd name="connsiteX63" fmla="*/ 3558064 w 6422315"/>
              <a:gd name="connsiteY63" fmla="*/ 2731210 h 4776396"/>
              <a:gd name="connsiteX64" fmla="*/ 3588627 w 6422315"/>
              <a:gd name="connsiteY64" fmla="*/ 2635624 h 4776396"/>
              <a:gd name="connsiteX65" fmla="*/ 2962135 w 6422315"/>
              <a:gd name="connsiteY65" fmla="*/ 2141445 h 4776396"/>
              <a:gd name="connsiteX66" fmla="*/ 2796988 w 6422315"/>
              <a:gd name="connsiteY66" fmla="*/ 2130015 h 4776396"/>
              <a:gd name="connsiteX67" fmla="*/ 2635624 w 6422315"/>
              <a:gd name="connsiteY67" fmla="*/ 1990165 h 4776396"/>
              <a:gd name="connsiteX68" fmla="*/ 2590464 w 6422315"/>
              <a:gd name="connsiteY68" fmla="*/ 1872896 h 4776396"/>
              <a:gd name="connsiteX69" fmla="*/ 2248348 w 6422315"/>
              <a:gd name="connsiteY69" fmla="*/ 1624405 h 4776396"/>
              <a:gd name="connsiteX70" fmla="*/ 1688951 w 6422315"/>
              <a:gd name="connsiteY70" fmla="*/ 1194099 h 4776396"/>
              <a:gd name="connsiteX71" fmla="*/ 742278 w 6422315"/>
              <a:gd name="connsiteY71" fmla="*/ 484095 h 4776396"/>
              <a:gd name="connsiteX72" fmla="*/ 559398 w 6422315"/>
              <a:gd name="connsiteY72" fmla="*/ 344245 h 4776396"/>
              <a:gd name="connsiteX0" fmla="*/ 559398 w 6422315"/>
              <a:gd name="connsiteY0" fmla="*/ 344245 h 4776396"/>
              <a:gd name="connsiteX1" fmla="*/ 613186 w 6422315"/>
              <a:gd name="connsiteY1" fmla="*/ 193638 h 4776396"/>
              <a:gd name="connsiteX2" fmla="*/ 559398 w 6422315"/>
              <a:gd name="connsiteY2" fmla="*/ 64546 h 4776396"/>
              <a:gd name="connsiteX3" fmla="*/ 376518 w 6422315"/>
              <a:gd name="connsiteY3" fmla="*/ 0 h 4776396"/>
              <a:gd name="connsiteX4" fmla="*/ 139849 w 6422315"/>
              <a:gd name="connsiteY4" fmla="*/ 53789 h 4776396"/>
              <a:gd name="connsiteX5" fmla="*/ 0 w 6422315"/>
              <a:gd name="connsiteY5" fmla="*/ 225911 h 4776396"/>
              <a:gd name="connsiteX6" fmla="*/ 43031 w 6422315"/>
              <a:gd name="connsiteY6" fmla="*/ 441064 h 4776396"/>
              <a:gd name="connsiteX7" fmla="*/ 215153 w 6422315"/>
              <a:gd name="connsiteY7" fmla="*/ 494852 h 4776396"/>
              <a:gd name="connsiteX8" fmla="*/ 387275 w 6422315"/>
              <a:gd name="connsiteY8" fmla="*/ 451822 h 4776396"/>
              <a:gd name="connsiteX9" fmla="*/ 1011219 w 6422315"/>
              <a:gd name="connsiteY9" fmla="*/ 903643 h 4776396"/>
              <a:gd name="connsiteX10" fmla="*/ 1301675 w 6422315"/>
              <a:gd name="connsiteY10" fmla="*/ 1140311 h 4776396"/>
              <a:gd name="connsiteX11" fmla="*/ 1538344 w 6422315"/>
              <a:gd name="connsiteY11" fmla="*/ 1463040 h 4776396"/>
              <a:gd name="connsiteX12" fmla="*/ 1645920 w 6422315"/>
              <a:gd name="connsiteY12" fmla="*/ 1602890 h 4776396"/>
              <a:gd name="connsiteX13" fmla="*/ 1807285 w 6422315"/>
              <a:gd name="connsiteY13" fmla="*/ 1699709 h 4776396"/>
              <a:gd name="connsiteX14" fmla="*/ 1871831 w 6422315"/>
              <a:gd name="connsiteY14" fmla="*/ 1979408 h 4776396"/>
              <a:gd name="connsiteX15" fmla="*/ 2237591 w 6422315"/>
              <a:gd name="connsiteY15" fmla="*/ 2097742 h 4776396"/>
              <a:gd name="connsiteX16" fmla="*/ 2140772 w 6422315"/>
              <a:gd name="connsiteY16" fmla="*/ 2097742 h 4776396"/>
              <a:gd name="connsiteX17" fmla="*/ 2194560 w 6422315"/>
              <a:gd name="connsiteY17" fmla="*/ 2452744 h 4776396"/>
              <a:gd name="connsiteX18" fmla="*/ 2398955 w 6422315"/>
              <a:gd name="connsiteY18" fmla="*/ 2495775 h 4776396"/>
              <a:gd name="connsiteX19" fmla="*/ 2481403 w 6422315"/>
              <a:gd name="connsiteY19" fmla="*/ 2699189 h 4776396"/>
              <a:gd name="connsiteX20" fmla="*/ 2667897 w 6422315"/>
              <a:gd name="connsiteY20" fmla="*/ 2689412 h 4776396"/>
              <a:gd name="connsiteX21" fmla="*/ 2829261 w 6422315"/>
              <a:gd name="connsiteY21" fmla="*/ 2657139 h 4776396"/>
              <a:gd name="connsiteX22" fmla="*/ 2764715 w 6422315"/>
              <a:gd name="connsiteY22" fmla="*/ 2872292 h 4776396"/>
              <a:gd name="connsiteX23" fmla="*/ 2904565 w 6422315"/>
              <a:gd name="connsiteY23" fmla="*/ 2936838 h 4776396"/>
              <a:gd name="connsiteX24" fmla="*/ 2979868 w 6422315"/>
              <a:gd name="connsiteY24" fmla="*/ 3173506 h 4776396"/>
              <a:gd name="connsiteX25" fmla="*/ 3108960 w 6422315"/>
              <a:gd name="connsiteY25" fmla="*/ 2829262 h 4776396"/>
              <a:gd name="connsiteX26" fmla="*/ 3248809 w 6422315"/>
              <a:gd name="connsiteY26" fmla="*/ 3055172 h 4776396"/>
              <a:gd name="connsiteX27" fmla="*/ 3173506 w 6422315"/>
              <a:gd name="connsiteY27" fmla="*/ 3227295 h 4776396"/>
              <a:gd name="connsiteX28" fmla="*/ 3001384 w 6422315"/>
              <a:gd name="connsiteY28" fmla="*/ 3367144 h 4776396"/>
              <a:gd name="connsiteX29" fmla="*/ 3248809 w 6422315"/>
              <a:gd name="connsiteY29" fmla="*/ 3539266 h 4776396"/>
              <a:gd name="connsiteX30" fmla="*/ 3087445 w 6422315"/>
              <a:gd name="connsiteY30" fmla="*/ 3722146 h 4776396"/>
              <a:gd name="connsiteX31" fmla="*/ 2689412 w 6422315"/>
              <a:gd name="connsiteY31" fmla="*/ 4066391 h 4776396"/>
              <a:gd name="connsiteX32" fmla="*/ 2614108 w 6422315"/>
              <a:gd name="connsiteY32" fmla="*/ 4227756 h 4776396"/>
              <a:gd name="connsiteX33" fmla="*/ 3076687 w 6422315"/>
              <a:gd name="connsiteY33" fmla="*/ 4044876 h 4776396"/>
              <a:gd name="connsiteX34" fmla="*/ 3259567 w 6422315"/>
              <a:gd name="connsiteY34" fmla="*/ 3829723 h 4776396"/>
              <a:gd name="connsiteX35" fmla="*/ 3087445 w 6422315"/>
              <a:gd name="connsiteY35" fmla="*/ 4238513 h 4776396"/>
              <a:gd name="connsiteX36" fmla="*/ 3410174 w 6422315"/>
              <a:gd name="connsiteY36" fmla="*/ 4163210 h 4776396"/>
              <a:gd name="connsiteX37" fmla="*/ 3625327 w 6422315"/>
              <a:gd name="connsiteY37" fmla="*/ 4098664 h 4776396"/>
              <a:gd name="connsiteX38" fmla="*/ 3732904 w 6422315"/>
              <a:gd name="connsiteY38" fmla="*/ 4227756 h 4776396"/>
              <a:gd name="connsiteX39" fmla="*/ 3775934 w 6422315"/>
              <a:gd name="connsiteY39" fmla="*/ 4055633 h 4776396"/>
              <a:gd name="connsiteX40" fmla="*/ 3861995 w 6422315"/>
              <a:gd name="connsiteY40" fmla="*/ 4130937 h 4776396"/>
              <a:gd name="connsiteX41" fmla="*/ 3915784 w 6422315"/>
              <a:gd name="connsiteY41" fmla="*/ 3958815 h 4776396"/>
              <a:gd name="connsiteX42" fmla="*/ 4098664 w 6422315"/>
              <a:gd name="connsiteY42" fmla="*/ 4216998 h 4776396"/>
              <a:gd name="connsiteX43" fmla="*/ 4098664 w 6422315"/>
              <a:gd name="connsiteY43" fmla="*/ 4066391 h 4776396"/>
              <a:gd name="connsiteX44" fmla="*/ 4582758 w 6422315"/>
              <a:gd name="connsiteY44" fmla="*/ 4442909 h 4776396"/>
              <a:gd name="connsiteX45" fmla="*/ 4507454 w 6422315"/>
              <a:gd name="connsiteY45" fmla="*/ 4260029 h 4776396"/>
              <a:gd name="connsiteX46" fmla="*/ 5099125 w 6422315"/>
              <a:gd name="connsiteY46" fmla="*/ 4184725 h 4776396"/>
              <a:gd name="connsiteX47" fmla="*/ 5593977 w 6422315"/>
              <a:gd name="connsiteY47" fmla="*/ 4442909 h 4776396"/>
              <a:gd name="connsiteX48" fmla="*/ 6422315 w 6422315"/>
              <a:gd name="connsiteY48" fmla="*/ 4776396 h 4776396"/>
              <a:gd name="connsiteX49" fmla="*/ 5809129 w 6422315"/>
              <a:gd name="connsiteY49" fmla="*/ 4356848 h 4776396"/>
              <a:gd name="connsiteX50" fmla="*/ 5303520 w 6422315"/>
              <a:gd name="connsiteY50" fmla="*/ 4141695 h 4776396"/>
              <a:gd name="connsiteX51" fmla="*/ 5228217 w 6422315"/>
              <a:gd name="connsiteY51" fmla="*/ 4012603 h 4776396"/>
              <a:gd name="connsiteX52" fmla="*/ 5109882 w 6422315"/>
              <a:gd name="connsiteY52" fmla="*/ 4077149 h 4776396"/>
              <a:gd name="connsiteX53" fmla="*/ 4604273 w 6422315"/>
              <a:gd name="connsiteY53" fmla="*/ 4238513 h 4776396"/>
              <a:gd name="connsiteX54" fmla="*/ 4442908 w 6422315"/>
              <a:gd name="connsiteY54" fmla="*/ 4034118 h 4776396"/>
              <a:gd name="connsiteX55" fmla="*/ 4281544 w 6422315"/>
              <a:gd name="connsiteY55" fmla="*/ 3905026 h 4776396"/>
              <a:gd name="connsiteX56" fmla="*/ 4012602 w 6422315"/>
              <a:gd name="connsiteY56" fmla="*/ 3732904 h 4776396"/>
              <a:gd name="connsiteX57" fmla="*/ 3722146 w 6422315"/>
              <a:gd name="connsiteY57" fmla="*/ 3356386 h 4776396"/>
              <a:gd name="connsiteX58" fmla="*/ 4012602 w 6422315"/>
              <a:gd name="connsiteY58" fmla="*/ 3506993 h 4776396"/>
              <a:gd name="connsiteX59" fmla="*/ 4313817 w 6422315"/>
              <a:gd name="connsiteY59" fmla="*/ 3356386 h 4776396"/>
              <a:gd name="connsiteX60" fmla="*/ 4496697 w 6422315"/>
              <a:gd name="connsiteY60" fmla="*/ 3356386 h 4776396"/>
              <a:gd name="connsiteX61" fmla="*/ 3969572 w 6422315"/>
              <a:gd name="connsiteY61" fmla="*/ 3044415 h 4776396"/>
              <a:gd name="connsiteX62" fmla="*/ 3681161 w 6422315"/>
              <a:gd name="connsiteY62" fmla="*/ 2926248 h 4776396"/>
              <a:gd name="connsiteX63" fmla="*/ 3558064 w 6422315"/>
              <a:gd name="connsiteY63" fmla="*/ 2731210 h 4776396"/>
              <a:gd name="connsiteX64" fmla="*/ 3588627 w 6422315"/>
              <a:gd name="connsiteY64" fmla="*/ 2635624 h 4776396"/>
              <a:gd name="connsiteX65" fmla="*/ 2962135 w 6422315"/>
              <a:gd name="connsiteY65" fmla="*/ 2141445 h 4776396"/>
              <a:gd name="connsiteX66" fmla="*/ 2796988 w 6422315"/>
              <a:gd name="connsiteY66" fmla="*/ 2130015 h 4776396"/>
              <a:gd name="connsiteX67" fmla="*/ 2635624 w 6422315"/>
              <a:gd name="connsiteY67" fmla="*/ 1990165 h 4776396"/>
              <a:gd name="connsiteX68" fmla="*/ 2590464 w 6422315"/>
              <a:gd name="connsiteY68" fmla="*/ 1872896 h 4776396"/>
              <a:gd name="connsiteX69" fmla="*/ 2248348 w 6422315"/>
              <a:gd name="connsiteY69" fmla="*/ 1624405 h 4776396"/>
              <a:gd name="connsiteX70" fmla="*/ 1688951 w 6422315"/>
              <a:gd name="connsiteY70" fmla="*/ 1194099 h 4776396"/>
              <a:gd name="connsiteX71" fmla="*/ 742278 w 6422315"/>
              <a:gd name="connsiteY71" fmla="*/ 484095 h 4776396"/>
              <a:gd name="connsiteX72" fmla="*/ 559398 w 6422315"/>
              <a:gd name="connsiteY72" fmla="*/ 344245 h 4776396"/>
              <a:gd name="connsiteX0" fmla="*/ 559398 w 6422315"/>
              <a:gd name="connsiteY0" fmla="*/ 344245 h 4776396"/>
              <a:gd name="connsiteX1" fmla="*/ 613186 w 6422315"/>
              <a:gd name="connsiteY1" fmla="*/ 193638 h 4776396"/>
              <a:gd name="connsiteX2" fmla="*/ 559398 w 6422315"/>
              <a:gd name="connsiteY2" fmla="*/ 64546 h 4776396"/>
              <a:gd name="connsiteX3" fmla="*/ 376518 w 6422315"/>
              <a:gd name="connsiteY3" fmla="*/ 0 h 4776396"/>
              <a:gd name="connsiteX4" fmla="*/ 139849 w 6422315"/>
              <a:gd name="connsiteY4" fmla="*/ 53789 h 4776396"/>
              <a:gd name="connsiteX5" fmla="*/ 0 w 6422315"/>
              <a:gd name="connsiteY5" fmla="*/ 225911 h 4776396"/>
              <a:gd name="connsiteX6" fmla="*/ 43031 w 6422315"/>
              <a:gd name="connsiteY6" fmla="*/ 441064 h 4776396"/>
              <a:gd name="connsiteX7" fmla="*/ 215153 w 6422315"/>
              <a:gd name="connsiteY7" fmla="*/ 494852 h 4776396"/>
              <a:gd name="connsiteX8" fmla="*/ 387275 w 6422315"/>
              <a:gd name="connsiteY8" fmla="*/ 451822 h 4776396"/>
              <a:gd name="connsiteX9" fmla="*/ 1011219 w 6422315"/>
              <a:gd name="connsiteY9" fmla="*/ 903643 h 4776396"/>
              <a:gd name="connsiteX10" fmla="*/ 1301675 w 6422315"/>
              <a:gd name="connsiteY10" fmla="*/ 1140311 h 4776396"/>
              <a:gd name="connsiteX11" fmla="*/ 1538344 w 6422315"/>
              <a:gd name="connsiteY11" fmla="*/ 1463040 h 4776396"/>
              <a:gd name="connsiteX12" fmla="*/ 1645920 w 6422315"/>
              <a:gd name="connsiteY12" fmla="*/ 1602890 h 4776396"/>
              <a:gd name="connsiteX13" fmla="*/ 1807285 w 6422315"/>
              <a:gd name="connsiteY13" fmla="*/ 1699709 h 4776396"/>
              <a:gd name="connsiteX14" fmla="*/ 1871831 w 6422315"/>
              <a:gd name="connsiteY14" fmla="*/ 1979408 h 4776396"/>
              <a:gd name="connsiteX15" fmla="*/ 2237591 w 6422315"/>
              <a:gd name="connsiteY15" fmla="*/ 2097742 h 4776396"/>
              <a:gd name="connsiteX16" fmla="*/ 2140772 w 6422315"/>
              <a:gd name="connsiteY16" fmla="*/ 2097742 h 4776396"/>
              <a:gd name="connsiteX17" fmla="*/ 2194560 w 6422315"/>
              <a:gd name="connsiteY17" fmla="*/ 2452744 h 4776396"/>
              <a:gd name="connsiteX18" fmla="*/ 2398955 w 6422315"/>
              <a:gd name="connsiteY18" fmla="*/ 2495775 h 4776396"/>
              <a:gd name="connsiteX19" fmla="*/ 2481403 w 6422315"/>
              <a:gd name="connsiteY19" fmla="*/ 2699189 h 4776396"/>
              <a:gd name="connsiteX20" fmla="*/ 2667897 w 6422315"/>
              <a:gd name="connsiteY20" fmla="*/ 2689412 h 4776396"/>
              <a:gd name="connsiteX21" fmla="*/ 2829261 w 6422315"/>
              <a:gd name="connsiteY21" fmla="*/ 2657139 h 4776396"/>
              <a:gd name="connsiteX22" fmla="*/ 2764715 w 6422315"/>
              <a:gd name="connsiteY22" fmla="*/ 2872292 h 4776396"/>
              <a:gd name="connsiteX23" fmla="*/ 2904565 w 6422315"/>
              <a:gd name="connsiteY23" fmla="*/ 2936838 h 4776396"/>
              <a:gd name="connsiteX24" fmla="*/ 2996537 w 6422315"/>
              <a:gd name="connsiteY24" fmla="*/ 3116356 h 4776396"/>
              <a:gd name="connsiteX25" fmla="*/ 3108960 w 6422315"/>
              <a:gd name="connsiteY25" fmla="*/ 2829262 h 4776396"/>
              <a:gd name="connsiteX26" fmla="*/ 3248809 w 6422315"/>
              <a:gd name="connsiteY26" fmla="*/ 3055172 h 4776396"/>
              <a:gd name="connsiteX27" fmla="*/ 3173506 w 6422315"/>
              <a:gd name="connsiteY27" fmla="*/ 3227295 h 4776396"/>
              <a:gd name="connsiteX28" fmla="*/ 3001384 w 6422315"/>
              <a:gd name="connsiteY28" fmla="*/ 3367144 h 4776396"/>
              <a:gd name="connsiteX29" fmla="*/ 3248809 w 6422315"/>
              <a:gd name="connsiteY29" fmla="*/ 3539266 h 4776396"/>
              <a:gd name="connsiteX30" fmla="*/ 3087445 w 6422315"/>
              <a:gd name="connsiteY30" fmla="*/ 3722146 h 4776396"/>
              <a:gd name="connsiteX31" fmla="*/ 2689412 w 6422315"/>
              <a:gd name="connsiteY31" fmla="*/ 4066391 h 4776396"/>
              <a:gd name="connsiteX32" fmla="*/ 2614108 w 6422315"/>
              <a:gd name="connsiteY32" fmla="*/ 4227756 h 4776396"/>
              <a:gd name="connsiteX33" fmla="*/ 3076687 w 6422315"/>
              <a:gd name="connsiteY33" fmla="*/ 4044876 h 4776396"/>
              <a:gd name="connsiteX34" fmla="*/ 3259567 w 6422315"/>
              <a:gd name="connsiteY34" fmla="*/ 3829723 h 4776396"/>
              <a:gd name="connsiteX35" fmla="*/ 3087445 w 6422315"/>
              <a:gd name="connsiteY35" fmla="*/ 4238513 h 4776396"/>
              <a:gd name="connsiteX36" fmla="*/ 3410174 w 6422315"/>
              <a:gd name="connsiteY36" fmla="*/ 4163210 h 4776396"/>
              <a:gd name="connsiteX37" fmla="*/ 3625327 w 6422315"/>
              <a:gd name="connsiteY37" fmla="*/ 4098664 h 4776396"/>
              <a:gd name="connsiteX38" fmla="*/ 3732904 w 6422315"/>
              <a:gd name="connsiteY38" fmla="*/ 4227756 h 4776396"/>
              <a:gd name="connsiteX39" fmla="*/ 3775934 w 6422315"/>
              <a:gd name="connsiteY39" fmla="*/ 4055633 h 4776396"/>
              <a:gd name="connsiteX40" fmla="*/ 3861995 w 6422315"/>
              <a:gd name="connsiteY40" fmla="*/ 4130937 h 4776396"/>
              <a:gd name="connsiteX41" fmla="*/ 3915784 w 6422315"/>
              <a:gd name="connsiteY41" fmla="*/ 3958815 h 4776396"/>
              <a:gd name="connsiteX42" fmla="*/ 4098664 w 6422315"/>
              <a:gd name="connsiteY42" fmla="*/ 4216998 h 4776396"/>
              <a:gd name="connsiteX43" fmla="*/ 4098664 w 6422315"/>
              <a:gd name="connsiteY43" fmla="*/ 4066391 h 4776396"/>
              <a:gd name="connsiteX44" fmla="*/ 4582758 w 6422315"/>
              <a:gd name="connsiteY44" fmla="*/ 4442909 h 4776396"/>
              <a:gd name="connsiteX45" fmla="*/ 4507454 w 6422315"/>
              <a:gd name="connsiteY45" fmla="*/ 4260029 h 4776396"/>
              <a:gd name="connsiteX46" fmla="*/ 5099125 w 6422315"/>
              <a:gd name="connsiteY46" fmla="*/ 4184725 h 4776396"/>
              <a:gd name="connsiteX47" fmla="*/ 5593977 w 6422315"/>
              <a:gd name="connsiteY47" fmla="*/ 4442909 h 4776396"/>
              <a:gd name="connsiteX48" fmla="*/ 6422315 w 6422315"/>
              <a:gd name="connsiteY48" fmla="*/ 4776396 h 4776396"/>
              <a:gd name="connsiteX49" fmla="*/ 5809129 w 6422315"/>
              <a:gd name="connsiteY49" fmla="*/ 4356848 h 4776396"/>
              <a:gd name="connsiteX50" fmla="*/ 5303520 w 6422315"/>
              <a:gd name="connsiteY50" fmla="*/ 4141695 h 4776396"/>
              <a:gd name="connsiteX51" fmla="*/ 5228217 w 6422315"/>
              <a:gd name="connsiteY51" fmla="*/ 4012603 h 4776396"/>
              <a:gd name="connsiteX52" fmla="*/ 5109882 w 6422315"/>
              <a:gd name="connsiteY52" fmla="*/ 4077149 h 4776396"/>
              <a:gd name="connsiteX53" fmla="*/ 4604273 w 6422315"/>
              <a:gd name="connsiteY53" fmla="*/ 4238513 h 4776396"/>
              <a:gd name="connsiteX54" fmla="*/ 4442908 w 6422315"/>
              <a:gd name="connsiteY54" fmla="*/ 4034118 h 4776396"/>
              <a:gd name="connsiteX55" fmla="*/ 4281544 w 6422315"/>
              <a:gd name="connsiteY55" fmla="*/ 3905026 h 4776396"/>
              <a:gd name="connsiteX56" fmla="*/ 4012602 w 6422315"/>
              <a:gd name="connsiteY56" fmla="*/ 3732904 h 4776396"/>
              <a:gd name="connsiteX57" fmla="*/ 3722146 w 6422315"/>
              <a:gd name="connsiteY57" fmla="*/ 3356386 h 4776396"/>
              <a:gd name="connsiteX58" fmla="*/ 4012602 w 6422315"/>
              <a:gd name="connsiteY58" fmla="*/ 3506993 h 4776396"/>
              <a:gd name="connsiteX59" fmla="*/ 4313817 w 6422315"/>
              <a:gd name="connsiteY59" fmla="*/ 3356386 h 4776396"/>
              <a:gd name="connsiteX60" fmla="*/ 4496697 w 6422315"/>
              <a:gd name="connsiteY60" fmla="*/ 3356386 h 4776396"/>
              <a:gd name="connsiteX61" fmla="*/ 3969572 w 6422315"/>
              <a:gd name="connsiteY61" fmla="*/ 3044415 h 4776396"/>
              <a:gd name="connsiteX62" fmla="*/ 3681161 w 6422315"/>
              <a:gd name="connsiteY62" fmla="*/ 2926248 h 4776396"/>
              <a:gd name="connsiteX63" fmla="*/ 3558064 w 6422315"/>
              <a:gd name="connsiteY63" fmla="*/ 2731210 h 4776396"/>
              <a:gd name="connsiteX64" fmla="*/ 3588627 w 6422315"/>
              <a:gd name="connsiteY64" fmla="*/ 2635624 h 4776396"/>
              <a:gd name="connsiteX65" fmla="*/ 2962135 w 6422315"/>
              <a:gd name="connsiteY65" fmla="*/ 2141445 h 4776396"/>
              <a:gd name="connsiteX66" fmla="*/ 2796988 w 6422315"/>
              <a:gd name="connsiteY66" fmla="*/ 2130015 h 4776396"/>
              <a:gd name="connsiteX67" fmla="*/ 2635624 w 6422315"/>
              <a:gd name="connsiteY67" fmla="*/ 1990165 h 4776396"/>
              <a:gd name="connsiteX68" fmla="*/ 2590464 w 6422315"/>
              <a:gd name="connsiteY68" fmla="*/ 1872896 h 4776396"/>
              <a:gd name="connsiteX69" fmla="*/ 2248348 w 6422315"/>
              <a:gd name="connsiteY69" fmla="*/ 1624405 h 4776396"/>
              <a:gd name="connsiteX70" fmla="*/ 1688951 w 6422315"/>
              <a:gd name="connsiteY70" fmla="*/ 1194099 h 4776396"/>
              <a:gd name="connsiteX71" fmla="*/ 742278 w 6422315"/>
              <a:gd name="connsiteY71" fmla="*/ 484095 h 4776396"/>
              <a:gd name="connsiteX72" fmla="*/ 559398 w 6422315"/>
              <a:gd name="connsiteY72" fmla="*/ 344245 h 4776396"/>
              <a:gd name="connsiteX0" fmla="*/ 559398 w 6422315"/>
              <a:gd name="connsiteY0" fmla="*/ 344245 h 4776396"/>
              <a:gd name="connsiteX1" fmla="*/ 613186 w 6422315"/>
              <a:gd name="connsiteY1" fmla="*/ 193638 h 4776396"/>
              <a:gd name="connsiteX2" fmla="*/ 559398 w 6422315"/>
              <a:gd name="connsiteY2" fmla="*/ 64546 h 4776396"/>
              <a:gd name="connsiteX3" fmla="*/ 376518 w 6422315"/>
              <a:gd name="connsiteY3" fmla="*/ 0 h 4776396"/>
              <a:gd name="connsiteX4" fmla="*/ 139849 w 6422315"/>
              <a:gd name="connsiteY4" fmla="*/ 53789 h 4776396"/>
              <a:gd name="connsiteX5" fmla="*/ 0 w 6422315"/>
              <a:gd name="connsiteY5" fmla="*/ 225911 h 4776396"/>
              <a:gd name="connsiteX6" fmla="*/ 43031 w 6422315"/>
              <a:gd name="connsiteY6" fmla="*/ 441064 h 4776396"/>
              <a:gd name="connsiteX7" fmla="*/ 215153 w 6422315"/>
              <a:gd name="connsiteY7" fmla="*/ 494852 h 4776396"/>
              <a:gd name="connsiteX8" fmla="*/ 387275 w 6422315"/>
              <a:gd name="connsiteY8" fmla="*/ 451822 h 4776396"/>
              <a:gd name="connsiteX9" fmla="*/ 1011219 w 6422315"/>
              <a:gd name="connsiteY9" fmla="*/ 903643 h 4776396"/>
              <a:gd name="connsiteX10" fmla="*/ 1301675 w 6422315"/>
              <a:gd name="connsiteY10" fmla="*/ 1140311 h 4776396"/>
              <a:gd name="connsiteX11" fmla="*/ 1538344 w 6422315"/>
              <a:gd name="connsiteY11" fmla="*/ 1463040 h 4776396"/>
              <a:gd name="connsiteX12" fmla="*/ 1645920 w 6422315"/>
              <a:gd name="connsiteY12" fmla="*/ 1602890 h 4776396"/>
              <a:gd name="connsiteX13" fmla="*/ 1807285 w 6422315"/>
              <a:gd name="connsiteY13" fmla="*/ 1699709 h 4776396"/>
              <a:gd name="connsiteX14" fmla="*/ 1871831 w 6422315"/>
              <a:gd name="connsiteY14" fmla="*/ 1979408 h 4776396"/>
              <a:gd name="connsiteX15" fmla="*/ 2237591 w 6422315"/>
              <a:gd name="connsiteY15" fmla="*/ 2097742 h 4776396"/>
              <a:gd name="connsiteX16" fmla="*/ 2140772 w 6422315"/>
              <a:gd name="connsiteY16" fmla="*/ 2097742 h 4776396"/>
              <a:gd name="connsiteX17" fmla="*/ 2194560 w 6422315"/>
              <a:gd name="connsiteY17" fmla="*/ 2452744 h 4776396"/>
              <a:gd name="connsiteX18" fmla="*/ 2398955 w 6422315"/>
              <a:gd name="connsiteY18" fmla="*/ 2495775 h 4776396"/>
              <a:gd name="connsiteX19" fmla="*/ 2481403 w 6422315"/>
              <a:gd name="connsiteY19" fmla="*/ 2699189 h 4776396"/>
              <a:gd name="connsiteX20" fmla="*/ 2667897 w 6422315"/>
              <a:gd name="connsiteY20" fmla="*/ 2689412 h 4776396"/>
              <a:gd name="connsiteX21" fmla="*/ 2829261 w 6422315"/>
              <a:gd name="connsiteY21" fmla="*/ 2657139 h 4776396"/>
              <a:gd name="connsiteX22" fmla="*/ 2764715 w 6422315"/>
              <a:gd name="connsiteY22" fmla="*/ 2872292 h 4776396"/>
              <a:gd name="connsiteX23" fmla="*/ 2904565 w 6422315"/>
              <a:gd name="connsiteY23" fmla="*/ 2936838 h 4776396"/>
              <a:gd name="connsiteX24" fmla="*/ 2996537 w 6422315"/>
              <a:gd name="connsiteY24" fmla="*/ 3116356 h 4776396"/>
              <a:gd name="connsiteX25" fmla="*/ 3108960 w 6422315"/>
              <a:gd name="connsiteY25" fmla="*/ 2829262 h 4776396"/>
              <a:gd name="connsiteX26" fmla="*/ 3248809 w 6422315"/>
              <a:gd name="connsiteY26" fmla="*/ 3055172 h 4776396"/>
              <a:gd name="connsiteX27" fmla="*/ 3173506 w 6422315"/>
              <a:gd name="connsiteY27" fmla="*/ 3227295 h 4776396"/>
              <a:gd name="connsiteX28" fmla="*/ 3310947 w 6422315"/>
              <a:gd name="connsiteY28" fmla="*/ 3345713 h 4776396"/>
              <a:gd name="connsiteX29" fmla="*/ 3248809 w 6422315"/>
              <a:gd name="connsiteY29" fmla="*/ 3539266 h 4776396"/>
              <a:gd name="connsiteX30" fmla="*/ 3087445 w 6422315"/>
              <a:gd name="connsiteY30" fmla="*/ 3722146 h 4776396"/>
              <a:gd name="connsiteX31" fmla="*/ 2689412 w 6422315"/>
              <a:gd name="connsiteY31" fmla="*/ 4066391 h 4776396"/>
              <a:gd name="connsiteX32" fmla="*/ 2614108 w 6422315"/>
              <a:gd name="connsiteY32" fmla="*/ 4227756 h 4776396"/>
              <a:gd name="connsiteX33" fmla="*/ 3076687 w 6422315"/>
              <a:gd name="connsiteY33" fmla="*/ 4044876 h 4776396"/>
              <a:gd name="connsiteX34" fmla="*/ 3259567 w 6422315"/>
              <a:gd name="connsiteY34" fmla="*/ 3829723 h 4776396"/>
              <a:gd name="connsiteX35" fmla="*/ 3087445 w 6422315"/>
              <a:gd name="connsiteY35" fmla="*/ 4238513 h 4776396"/>
              <a:gd name="connsiteX36" fmla="*/ 3410174 w 6422315"/>
              <a:gd name="connsiteY36" fmla="*/ 4163210 h 4776396"/>
              <a:gd name="connsiteX37" fmla="*/ 3625327 w 6422315"/>
              <a:gd name="connsiteY37" fmla="*/ 4098664 h 4776396"/>
              <a:gd name="connsiteX38" fmla="*/ 3732904 w 6422315"/>
              <a:gd name="connsiteY38" fmla="*/ 4227756 h 4776396"/>
              <a:gd name="connsiteX39" fmla="*/ 3775934 w 6422315"/>
              <a:gd name="connsiteY39" fmla="*/ 4055633 h 4776396"/>
              <a:gd name="connsiteX40" fmla="*/ 3861995 w 6422315"/>
              <a:gd name="connsiteY40" fmla="*/ 4130937 h 4776396"/>
              <a:gd name="connsiteX41" fmla="*/ 3915784 w 6422315"/>
              <a:gd name="connsiteY41" fmla="*/ 3958815 h 4776396"/>
              <a:gd name="connsiteX42" fmla="*/ 4098664 w 6422315"/>
              <a:gd name="connsiteY42" fmla="*/ 4216998 h 4776396"/>
              <a:gd name="connsiteX43" fmla="*/ 4098664 w 6422315"/>
              <a:gd name="connsiteY43" fmla="*/ 4066391 h 4776396"/>
              <a:gd name="connsiteX44" fmla="*/ 4582758 w 6422315"/>
              <a:gd name="connsiteY44" fmla="*/ 4442909 h 4776396"/>
              <a:gd name="connsiteX45" fmla="*/ 4507454 w 6422315"/>
              <a:gd name="connsiteY45" fmla="*/ 4260029 h 4776396"/>
              <a:gd name="connsiteX46" fmla="*/ 5099125 w 6422315"/>
              <a:gd name="connsiteY46" fmla="*/ 4184725 h 4776396"/>
              <a:gd name="connsiteX47" fmla="*/ 5593977 w 6422315"/>
              <a:gd name="connsiteY47" fmla="*/ 4442909 h 4776396"/>
              <a:gd name="connsiteX48" fmla="*/ 6422315 w 6422315"/>
              <a:gd name="connsiteY48" fmla="*/ 4776396 h 4776396"/>
              <a:gd name="connsiteX49" fmla="*/ 5809129 w 6422315"/>
              <a:gd name="connsiteY49" fmla="*/ 4356848 h 4776396"/>
              <a:gd name="connsiteX50" fmla="*/ 5303520 w 6422315"/>
              <a:gd name="connsiteY50" fmla="*/ 4141695 h 4776396"/>
              <a:gd name="connsiteX51" fmla="*/ 5228217 w 6422315"/>
              <a:gd name="connsiteY51" fmla="*/ 4012603 h 4776396"/>
              <a:gd name="connsiteX52" fmla="*/ 5109882 w 6422315"/>
              <a:gd name="connsiteY52" fmla="*/ 4077149 h 4776396"/>
              <a:gd name="connsiteX53" fmla="*/ 4604273 w 6422315"/>
              <a:gd name="connsiteY53" fmla="*/ 4238513 h 4776396"/>
              <a:gd name="connsiteX54" fmla="*/ 4442908 w 6422315"/>
              <a:gd name="connsiteY54" fmla="*/ 4034118 h 4776396"/>
              <a:gd name="connsiteX55" fmla="*/ 4281544 w 6422315"/>
              <a:gd name="connsiteY55" fmla="*/ 3905026 h 4776396"/>
              <a:gd name="connsiteX56" fmla="*/ 4012602 w 6422315"/>
              <a:gd name="connsiteY56" fmla="*/ 3732904 h 4776396"/>
              <a:gd name="connsiteX57" fmla="*/ 3722146 w 6422315"/>
              <a:gd name="connsiteY57" fmla="*/ 3356386 h 4776396"/>
              <a:gd name="connsiteX58" fmla="*/ 4012602 w 6422315"/>
              <a:gd name="connsiteY58" fmla="*/ 3506993 h 4776396"/>
              <a:gd name="connsiteX59" fmla="*/ 4313817 w 6422315"/>
              <a:gd name="connsiteY59" fmla="*/ 3356386 h 4776396"/>
              <a:gd name="connsiteX60" fmla="*/ 4496697 w 6422315"/>
              <a:gd name="connsiteY60" fmla="*/ 3356386 h 4776396"/>
              <a:gd name="connsiteX61" fmla="*/ 3969572 w 6422315"/>
              <a:gd name="connsiteY61" fmla="*/ 3044415 h 4776396"/>
              <a:gd name="connsiteX62" fmla="*/ 3681161 w 6422315"/>
              <a:gd name="connsiteY62" fmla="*/ 2926248 h 4776396"/>
              <a:gd name="connsiteX63" fmla="*/ 3558064 w 6422315"/>
              <a:gd name="connsiteY63" fmla="*/ 2731210 h 4776396"/>
              <a:gd name="connsiteX64" fmla="*/ 3588627 w 6422315"/>
              <a:gd name="connsiteY64" fmla="*/ 2635624 h 4776396"/>
              <a:gd name="connsiteX65" fmla="*/ 2962135 w 6422315"/>
              <a:gd name="connsiteY65" fmla="*/ 2141445 h 4776396"/>
              <a:gd name="connsiteX66" fmla="*/ 2796988 w 6422315"/>
              <a:gd name="connsiteY66" fmla="*/ 2130015 h 4776396"/>
              <a:gd name="connsiteX67" fmla="*/ 2635624 w 6422315"/>
              <a:gd name="connsiteY67" fmla="*/ 1990165 h 4776396"/>
              <a:gd name="connsiteX68" fmla="*/ 2590464 w 6422315"/>
              <a:gd name="connsiteY68" fmla="*/ 1872896 h 4776396"/>
              <a:gd name="connsiteX69" fmla="*/ 2248348 w 6422315"/>
              <a:gd name="connsiteY69" fmla="*/ 1624405 h 4776396"/>
              <a:gd name="connsiteX70" fmla="*/ 1688951 w 6422315"/>
              <a:gd name="connsiteY70" fmla="*/ 1194099 h 4776396"/>
              <a:gd name="connsiteX71" fmla="*/ 742278 w 6422315"/>
              <a:gd name="connsiteY71" fmla="*/ 484095 h 4776396"/>
              <a:gd name="connsiteX72" fmla="*/ 559398 w 6422315"/>
              <a:gd name="connsiteY72" fmla="*/ 344245 h 4776396"/>
              <a:gd name="connsiteX0" fmla="*/ 559398 w 6422315"/>
              <a:gd name="connsiteY0" fmla="*/ 344245 h 4776396"/>
              <a:gd name="connsiteX1" fmla="*/ 613186 w 6422315"/>
              <a:gd name="connsiteY1" fmla="*/ 193638 h 4776396"/>
              <a:gd name="connsiteX2" fmla="*/ 559398 w 6422315"/>
              <a:gd name="connsiteY2" fmla="*/ 64546 h 4776396"/>
              <a:gd name="connsiteX3" fmla="*/ 376518 w 6422315"/>
              <a:gd name="connsiteY3" fmla="*/ 0 h 4776396"/>
              <a:gd name="connsiteX4" fmla="*/ 139849 w 6422315"/>
              <a:gd name="connsiteY4" fmla="*/ 53789 h 4776396"/>
              <a:gd name="connsiteX5" fmla="*/ 0 w 6422315"/>
              <a:gd name="connsiteY5" fmla="*/ 225911 h 4776396"/>
              <a:gd name="connsiteX6" fmla="*/ 43031 w 6422315"/>
              <a:gd name="connsiteY6" fmla="*/ 441064 h 4776396"/>
              <a:gd name="connsiteX7" fmla="*/ 215153 w 6422315"/>
              <a:gd name="connsiteY7" fmla="*/ 494852 h 4776396"/>
              <a:gd name="connsiteX8" fmla="*/ 387275 w 6422315"/>
              <a:gd name="connsiteY8" fmla="*/ 451822 h 4776396"/>
              <a:gd name="connsiteX9" fmla="*/ 1011219 w 6422315"/>
              <a:gd name="connsiteY9" fmla="*/ 903643 h 4776396"/>
              <a:gd name="connsiteX10" fmla="*/ 1301675 w 6422315"/>
              <a:gd name="connsiteY10" fmla="*/ 1140311 h 4776396"/>
              <a:gd name="connsiteX11" fmla="*/ 1538344 w 6422315"/>
              <a:gd name="connsiteY11" fmla="*/ 1463040 h 4776396"/>
              <a:gd name="connsiteX12" fmla="*/ 1645920 w 6422315"/>
              <a:gd name="connsiteY12" fmla="*/ 1602890 h 4776396"/>
              <a:gd name="connsiteX13" fmla="*/ 1807285 w 6422315"/>
              <a:gd name="connsiteY13" fmla="*/ 1699709 h 4776396"/>
              <a:gd name="connsiteX14" fmla="*/ 1871831 w 6422315"/>
              <a:gd name="connsiteY14" fmla="*/ 1979408 h 4776396"/>
              <a:gd name="connsiteX15" fmla="*/ 2237591 w 6422315"/>
              <a:gd name="connsiteY15" fmla="*/ 2097742 h 4776396"/>
              <a:gd name="connsiteX16" fmla="*/ 2140772 w 6422315"/>
              <a:gd name="connsiteY16" fmla="*/ 2097742 h 4776396"/>
              <a:gd name="connsiteX17" fmla="*/ 2194560 w 6422315"/>
              <a:gd name="connsiteY17" fmla="*/ 2452744 h 4776396"/>
              <a:gd name="connsiteX18" fmla="*/ 2398955 w 6422315"/>
              <a:gd name="connsiteY18" fmla="*/ 2495775 h 4776396"/>
              <a:gd name="connsiteX19" fmla="*/ 2481403 w 6422315"/>
              <a:gd name="connsiteY19" fmla="*/ 2699189 h 4776396"/>
              <a:gd name="connsiteX20" fmla="*/ 2667897 w 6422315"/>
              <a:gd name="connsiteY20" fmla="*/ 2689412 h 4776396"/>
              <a:gd name="connsiteX21" fmla="*/ 2829261 w 6422315"/>
              <a:gd name="connsiteY21" fmla="*/ 2657139 h 4776396"/>
              <a:gd name="connsiteX22" fmla="*/ 2764715 w 6422315"/>
              <a:gd name="connsiteY22" fmla="*/ 2872292 h 4776396"/>
              <a:gd name="connsiteX23" fmla="*/ 2904565 w 6422315"/>
              <a:gd name="connsiteY23" fmla="*/ 2936838 h 4776396"/>
              <a:gd name="connsiteX24" fmla="*/ 2996537 w 6422315"/>
              <a:gd name="connsiteY24" fmla="*/ 3116356 h 4776396"/>
              <a:gd name="connsiteX25" fmla="*/ 3108960 w 6422315"/>
              <a:gd name="connsiteY25" fmla="*/ 2829262 h 4776396"/>
              <a:gd name="connsiteX26" fmla="*/ 3248809 w 6422315"/>
              <a:gd name="connsiteY26" fmla="*/ 3055172 h 4776396"/>
              <a:gd name="connsiteX27" fmla="*/ 3173506 w 6422315"/>
              <a:gd name="connsiteY27" fmla="*/ 3227295 h 4776396"/>
              <a:gd name="connsiteX28" fmla="*/ 3310947 w 6422315"/>
              <a:gd name="connsiteY28" fmla="*/ 3345713 h 4776396"/>
              <a:gd name="connsiteX29" fmla="*/ 3136890 w 6422315"/>
              <a:gd name="connsiteY29" fmla="*/ 3446397 h 4776396"/>
              <a:gd name="connsiteX30" fmla="*/ 3087445 w 6422315"/>
              <a:gd name="connsiteY30" fmla="*/ 3722146 h 4776396"/>
              <a:gd name="connsiteX31" fmla="*/ 2689412 w 6422315"/>
              <a:gd name="connsiteY31" fmla="*/ 4066391 h 4776396"/>
              <a:gd name="connsiteX32" fmla="*/ 2614108 w 6422315"/>
              <a:gd name="connsiteY32" fmla="*/ 4227756 h 4776396"/>
              <a:gd name="connsiteX33" fmla="*/ 3076687 w 6422315"/>
              <a:gd name="connsiteY33" fmla="*/ 4044876 h 4776396"/>
              <a:gd name="connsiteX34" fmla="*/ 3259567 w 6422315"/>
              <a:gd name="connsiteY34" fmla="*/ 3829723 h 4776396"/>
              <a:gd name="connsiteX35" fmla="*/ 3087445 w 6422315"/>
              <a:gd name="connsiteY35" fmla="*/ 4238513 h 4776396"/>
              <a:gd name="connsiteX36" fmla="*/ 3410174 w 6422315"/>
              <a:gd name="connsiteY36" fmla="*/ 4163210 h 4776396"/>
              <a:gd name="connsiteX37" fmla="*/ 3625327 w 6422315"/>
              <a:gd name="connsiteY37" fmla="*/ 4098664 h 4776396"/>
              <a:gd name="connsiteX38" fmla="*/ 3732904 w 6422315"/>
              <a:gd name="connsiteY38" fmla="*/ 4227756 h 4776396"/>
              <a:gd name="connsiteX39" fmla="*/ 3775934 w 6422315"/>
              <a:gd name="connsiteY39" fmla="*/ 4055633 h 4776396"/>
              <a:gd name="connsiteX40" fmla="*/ 3861995 w 6422315"/>
              <a:gd name="connsiteY40" fmla="*/ 4130937 h 4776396"/>
              <a:gd name="connsiteX41" fmla="*/ 3915784 w 6422315"/>
              <a:gd name="connsiteY41" fmla="*/ 3958815 h 4776396"/>
              <a:gd name="connsiteX42" fmla="*/ 4098664 w 6422315"/>
              <a:gd name="connsiteY42" fmla="*/ 4216998 h 4776396"/>
              <a:gd name="connsiteX43" fmla="*/ 4098664 w 6422315"/>
              <a:gd name="connsiteY43" fmla="*/ 4066391 h 4776396"/>
              <a:gd name="connsiteX44" fmla="*/ 4582758 w 6422315"/>
              <a:gd name="connsiteY44" fmla="*/ 4442909 h 4776396"/>
              <a:gd name="connsiteX45" fmla="*/ 4507454 w 6422315"/>
              <a:gd name="connsiteY45" fmla="*/ 4260029 h 4776396"/>
              <a:gd name="connsiteX46" fmla="*/ 5099125 w 6422315"/>
              <a:gd name="connsiteY46" fmla="*/ 4184725 h 4776396"/>
              <a:gd name="connsiteX47" fmla="*/ 5593977 w 6422315"/>
              <a:gd name="connsiteY47" fmla="*/ 4442909 h 4776396"/>
              <a:gd name="connsiteX48" fmla="*/ 6422315 w 6422315"/>
              <a:gd name="connsiteY48" fmla="*/ 4776396 h 4776396"/>
              <a:gd name="connsiteX49" fmla="*/ 5809129 w 6422315"/>
              <a:gd name="connsiteY49" fmla="*/ 4356848 h 4776396"/>
              <a:gd name="connsiteX50" fmla="*/ 5303520 w 6422315"/>
              <a:gd name="connsiteY50" fmla="*/ 4141695 h 4776396"/>
              <a:gd name="connsiteX51" fmla="*/ 5228217 w 6422315"/>
              <a:gd name="connsiteY51" fmla="*/ 4012603 h 4776396"/>
              <a:gd name="connsiteX52" fmla="*/ 5109882 w 6422315"/>
              <a:gd name="connsiteY52" fmla="*/ 4077149 h 4776396"/>
              <a:gd name="connsiteX53" fmla="*/ 4604273 w 6422315"/>
              <a:gd name="connsiteY53" fmla="*/ 4238513 h 4776396"/>
              <a:gd name="connsiteX54" fmla="*/ 4442908 w 6422315"/>
              <a:gd name="connsiteY54" fmla="*/ 4034118 h 4776396"/>
              <a:gd name="connsiteX55" fmla="*/ 4281544 w 6422315"/>
              <a:gd name="connsiteY55" fmla="*/ 3905026 h 4776396"/>
              <a:gd name="connsiteX56" fmla="*/ 4012602 w 6422315"/>
              <a:gd name="connsiteY56" fmla="*/ 3732904 h 4776396"/>
              <a:gd name="connsiteX57" fmla="*/ 3722146 w 6422315"/>
              <a:gd name="connsiteY57" fmla="*/ 3356386 h 4776396"/>
              <a:gd name="connsiteX58" fmla="*/ 4012602 w 6422315"/>
              <a:gd name="connsiteY58" fmla="*/ 3506993 h 4776396"/>
              <a:gd name="connsiteX59" fmla="*/ 4313817 w 6422315"/>
              <a:gd name="connsiteY59" fmla="*/ 3356386 h 4776396"/>
              <a:gd name="connsiteX60" fmla="*/ 4496697 w 6422315"/>
              <a:gd name="connsiteY60" fmla="*/ 3356386 h 4776396"/>
              <a:gd name="connsiteX61" fmla="*/ 3969572 w 6422315"/>
              <a:gd name="connsiteY61" fmla="*/ 3044415 h 4776396"/>
              <a:gd name="connsiteX62" fmla="*/ 3681161 w 6422315"/>
              <a:gd name="connsiteY62" fmla="*/ 2926248 h 4776396"/>
              <a:gd name="connsiteX63" fmla="*/ 3558064 w 6422315"/>
              <a:gd name="connsiteY63" fmla="*/ 2731210 h 4776396"/>
              <a:gd name="connsiteX64" fmla="*/ 3588627 w 6422315"/>
              <a:gd name="connsiteY64" fmla="*/ 2635624 h 4776396"/>
              <a:gd name="connsiteX65" fmla="*/ 2962135 w 6422315"/>
              <a:gd name="connsiteY65" fmla="*/ 2141445 h 4776396"/>
              <a:gd name="connsiteX66" fmla="*/ 2796988 w 6422315"/>
              <a:gd name="connsiteY66" fmla="*/ 2130015 h 4776396"/>
              <a:gd name="connsiteX67" fmla="*/ 2635624 w 6422315"/>
              <a:gd name="connsiteY67" fmla="*/ 1990165 h 4776396"/>
              <a:gd name="connsiteX68" fmla="*/ 2590464 w 6422315"/>
              <a:gd name="connsiteY68" fmla="*/ 1872896 h 4776396"/>
              <a:gd name="connsiteX69" fmla="*/ 2248348 w 6422315"/>
              <a:gd name="connsiteY69" fmla="*/ 1624405 h 4776396"/>
              <a:gd name="connsiteX70" fmla="*/ 1688951 w 6422315"/>
              <a:gd name="connsiteY70" fmla="*/ 1194099 h 4776396"/>
              <a:gd name="connsiteX71" fmla="*/ 742278 w 6422315"/>
              <a:gd name="connsiteY71" fmla="*/ 484095 h 4776396"/>
              <a:gd name="connsiteX72" fmla="*/ 559398 w 6422315"/>
              <a:gd name="connsiteY72" fmla="*/ 344245 h 4776396"/>
              <a:gd name="connsiteX0" fmla="*/ 559398 w 6422315"/>
              <a:gd name="connsiteY0" fmla="*/ 344245 h 4776396"/>
              <a:gd name="connsiteX1" fmla="*/ 613186 w 6422315"/>
              <a:gd name="connsiteY1" fmla="*/ 193638 h 4776396"/>
              <a:gd name="connsiteX2" fmla="*/ 559398 w 6422315"/>
              <a:gd name="connsiteY2" fmla="*/ 64546 h 4776396"/>
              <a:gd name="connsiteX3" fmla="*/ 376518 w 6422315"/>
              <a:gd name="connsiteY3" fmla="*/ 0 h 4776396"/>
              <a:gd name="connsiteX4" fmla="*/ 139849 w 6422315"/>
              <a:gd name="connsiteY4" fmla="*/ 53789 h 4776396"/>
              <a:gd name="connsiteX5" fmla="*/ 0 w 6422315"/>
              <a:gd name="connsiteY5" fmla="*/ 225911 h 4776396"/>
              <a:gd name="connsiteX6" fmla="*/ 43031 w 6422315"/>
              <a:gd name="connsiteY6" fmla="*/ 441064 h 4776396"/>
              <a:gd name="connsiteX7" fmla="*/ 215153 w 6422315"/>
              <a:gd name="connsiteY7" fmla="*/ 494852 h 4776396"/>
              <a:gd name="connsiteX8" fmla="*/ 387275 w 6422315"/>
              <a:gd name="connsiteY8" fmla="*/ 451822 h 4776396"/>
              <a:gd name="connsiteX9" fmla="*/ 1011219 w 6422315"/>
              <a:gd name="connsiteY9" fmla="*/ 903643 h 4776396"/>
              <a:gd name="connsiteX10" fmla="*/ 1301675 w 6422315"/>
              <a:gd name="connsiteY10" fmla="*/ 1140311 h 4776396"/>
              <a:gd name="connsiteX11" fmla="*/ 1538344 w 6422315"/>
              <a:gd name="connsiteY11" fmla="*/ 1463040 h 4776396"/>
              <a:gd name="connsiteX12" fmla="*/ 1645920 w 6422315"/>
              <a:gd name="connsiteY12" fmla="*/ 1602890 h 4776396"/>
              <a:gd name="connsiteX13" fmla="*/ 1807285 w 6422315"/>
              <a:gd name="connsiteY13" fmla="*/ 1699709 h 4776396"/>
              <a:gd name="connsiteX14" fmla="*/ 1871831 w 6422315"/>
              <a:gd name="connsiteY14" fmla="*/ 1979408 h 4776396"/>
              <a:gd name="connsiteX15" fmla="*/ 2237591 w 6422315"/>
              <a:gd name="connsiteY15" fmla="*/ 2097742 h 4776396"/>
              <a:gd name="connsiteX16" fmla="*/ 2140772 w 6422315"/>
              <a:gd name="connsiteY16" fmla="*/ 2097742 h 4776396"/>
              <a:gd name="connsiteX17" fmla="*/ 2194560 w 6422315"/>
              <a:gd name="connsiteY17" fmla="*/ 2452744 h 4776396"/>
              <a:gd name="connsiteX18" fmla="*/ 2398955 w 6422315"/>
              <a:gd name="connsiteY18" fmla="*/ 2495775 h 4776396"/>
              <a:gd name="connsiteX19" fmla="*/ 2481403 w 6422315"/>
              <a:gd name="connsiteY19" fmla="*/ 2699189 h 4776396"/>
              <a:gd name="connsiteX20" fmla="*/ 2667897 w 6422315"/>
              <a:gd name="connsiteY20" fmla="*/ 2689412 h 4776396"/>
              <a:gd name="connsiteX21" fmla="*/ 2829261 w 6422315"/>
              <a:gd name="connsiteY21" fmla="*/ 2657139 h 4776396"/>
              <a:gd name="connsiteX22" fmla="*/ 2764715 w 6422315"/>
              <a:gd name="connsiteY22" fmla="*/ 2872292 h 4776396"/>
              <a:gd name="connsiteX23" fmla="*/ 2904565 w 6422315"/>
              <a:gd name="connsiteY23" fmla="*/ 2936838 h 4776396"/>
              <a:gd name="connsiteX24" fmla="*/ 2996537 w 6422315"/>
              <a:gd name="connsiteY24" fmla="*/ 3116356 h 4776396"/>
              <a:gd name="connsiteX25" fmla="*/ 3108960 w 6422315"/>
              <a:gd name="connsiteY25" fmla="*/ 2829262 h 4776396"/>
              <a:gd name="connsiteX26" fmla="*/ 3248809 w 6422315"/>
              <a:gd name="connsiteY26" fmla="*/ 3055172 h 4776396"/>
              <a:gd name="connsiteX27" fmla="*/ 3173506 w 6422315"/>
              <a:gd name="connsiteY27" fmla="*/ 3227295 h 4776396"/>
              <a:gd name="connsiteX28" fmla="*/ 3310947 w 6422315"/>
              <a:gd name="connsiteY28" fmla="*/ 3345713 h 4776396"/>
              <a:gd name="connsiteX29" fmla="*/ 3136890 w 6422315"/>
              <a:gd name="connsiteY29" fmla="*/ 3446397 h 4776396"/>
              <a:gd name="connsiteX30" fmla="*/ 3362213 w 6422315"/>
              <a:gd name="connsiteY30" fmla="*/ 3676707 h 4776396"/>
              <a:gd name="connsiteX31" fmla="*/ 3087445 w 6422315"/>
              <a:gd name="connsiteY31" fmla="*/ 3722146 h 4776396"/>
              <a:gd name="connsiteX32" fmla="*/ 2689412 w 6422315"/>
              <a:gd name="connsiteY32" fmla="*/ 4066391 h 4776396"/>
              <a:gd name="connsiteX33" fmla="*/ 2614108 w 6422315"/>
              <a:gd name="connsiteY33" fmla="*/ 4227756 h 4776396"/>
              <a:gd name="connsiteX34" fmla="*/ 3076687 w 6422315"/>
              <a:gd name="connsiteY34" fmla="*/ 4044876 h 4776396"/>
              <a:gd name="connsiteX35" fmla="*/ 3259567 w 6422315"/>
              <a:gd name="connsiteY35" fmla="*/ 3829723 h 4776396"/>
              <a:gd name="connsiteX36" fmla="*/ 3087445 w 6422315"/>
              <a:gd name="connsiteY36" fmla="*/ 4238513 h 4776396"/>
              <a:gd name="connsiteX37" fmla="*/ 3410174 w 6422315"/>
              <a:gd name="connsiteY37" fmla="*/ 4163210 h 4776396"/>
              <a:gd name="connsiteX38" fmla="*/ 3625327 w 6422315"/>
              <a:gd name="connsiteY38" fmla="*/ 4098664 h 4776396"/>
              <a:gd name="connsiteX39" fmla="*/ 3732904 w 6422315"/>
              <a:gd name="connsiteY39" fmla="*/ 4227756 h 4776396"/>
              <a:gd name="connsiteX40" fmla="*/ 3775934 w 6422315"/>
              <a:gd name="connsiteY40" fmla="*/ 4055633 h 4776396"/>
              <a:gd name="connsiteX41" fmla="*/ 3861995 w 6422315"/>
              <a:gd name="connsiteY41" fmla="*/ 4130937 h 4776396"/>
              <a:gd name="connsiteX42" fmla="*/ 3915784 w 6422315"/>
              <a:gd name="connsiteY42" fmla="*/ 3958815 h 4776396"/>
              <a:gd name="connsiteX43" fmla="*/ 4098664 w 6422315"/>
              <a:gd name="connsiteY43" fmla="*/ 4216998 h 4776396"/>
              <a:gd name="connsiteX44" fmla="*/ 4098664 w 6422315"/>
              <a:gd name="connsiteY44" fmla="*/ 4066391 h 4776396"/>
              <a:gd name="connsiteX45" fmla="*/ 4582758 w 6422315"/>
              <a:gd name="connsiteY45" fmla="*/ 4442909 h 4776396"/>
              <a:gd name="connsiteX46" fmla="*/ 4507454 w 6422315"/>
              <a:gd name="connsiteY46" fmla="*/ 4260029 h 4776396"/>
              <a:gd name="connsiteX47" fmla="*/ 5099125 w 6422315"/>
              <a:gd name="connsiteY47" fmla="*/ 4184725 h 4776396"/>
              <a:gd name="connsiteX48" fmla="*/ 5593977 w 6422315"/>
              <a:gd name="connsiteY48" fmla="*/ 4442909 h 4776396"/>
              <a:gd name="connsiteX49" fmla="*/ 6422315 w 6422315"/>
              <a:gd name="connsiteY49" fmla="*/ 4776396 h 4776396"/>
              <a:gd name="connsiteX50" fmla="*/ 5809129 w 6422315"/>
              <a:gd name="connsiteY50" fmla="*/ 4356848 h 4776396"/>
              <a:gd name="connsiteX51" fmla="*/ 5303520 w 6422315"/>
              <a:gd name="connsiteY51" fmla="*/ 4141695 h 4776396"/>
              <a:gd name="connsiteX52" fmla="*/ 5228217 w 6422315"/>
              <a:gd name="connsiteY52" fmla="*/ 4012603 h 4776396"/>
              <a:gd name="connsiteX53" fmla="*/ 5109882 w 6422315"/>
              <a:gd name="connsiteY53" fmla="*/ 4077149 h 4776396"/>
              <a:gd name="connsiteX54" fmla="*/ 4604273 w 6422315"/>
              <a:gd name="connsiteY54" fmla="*/ 4238513 h 4776396"/>
              <a:gd name="connsiteX55" fmla="*/ 4442908 w 6422315"/>
              <a:gd name="connsiteY55" fmla="*/ 4034118 h 4776396"/>
              <a:gd name="connsiteX56" fmla="*/ 4281544 w 6422315"/>
              <a:gd name="connsiteY56" fmla="*/ 3905026 h 4776396"/>
              <a:gd name="connsiteX57" fmla="*/ 4012602 w 6422315"/>
              <a:gd name="connsiteY57" fmla="*/ 3732904 h 4776396"/>
              <a:gd name="connsiteX58" fmla="*/ 3722146 w 6422315"/>
              <a:gd name="connsiteY58" fmla="*/ 3356386 h 4776396"/>
              <a:gd name="connsiteX59" fmla="*/ 4012602 w 6422315"/>
              <a:gd name="connsiteY59" fmla="*/ 3506993 h 4776396"/>
              <a:gd name="connsiteX60" fmla="*/ 4313817 w 6422315"/>
              <a:gd name="connsiteY60" fmla="*/ 3356386 h 4776396"/>
              <a:gd name="connsiteX61" fmla="*/ 4496697 w 6422315"/>
              <a:gd name="connsiteY61" fmla="*/ 3356386 h 4776396"/>
              <a:gd name="connsiteX62" fmla="*/ 3969572 w 6422315"/>
              <a:gd name="connsiteY62" fmla="*/ 3044415 h 4776396"/>
              <a:gd name="connsiteX63" fmla="*/ 3681161 w 6422315"/>
              <a:gd name="connsiteY63" fmla="*/ 2926248 h 4776396"/>
              <a:gd name="connsiteX64" fmla="*/ 3558064 w 6422315"/>
              <a:gd name="connsiteY64" fmla="*/ 2731210 h 4776396"/>
              <a:gd name="connsiteX65" fmla="*/ 3588627 w 6422315"/>
              <a:gd name="connsiteY65" fmla="*/ 2635624 h 4776396"/>
              <a:gd name="connsiteX66" fmla="*/ 2962135 w 6422315"/>
              <a:gd name="connsiteY66" fmla="*/ 2141445 h 4776396"/>
              <a:gd name="connsiteX67" fmla="*/ 2796988 w 6422315"/>
              <a:gd name="connsiteY67" fmla="*/ 2130015 h 4776396"/>
              <a:gd name="connsiteX68" fmla="*/ 2635624 w 6422315"/>
              <a:gd name="connsiteY68" fmla="*/ 1990165 h 4776396"/>
              <a:gd name="connsiteX69" fmla="*/ 2590464 w 6422315"/>
              <a:gd name="connsiteY69" fmla="*/ 1872896 h 4776396"/>
              <a:gd name="connsiteX70" fmla="*/ 2248348 w 6422315"/>
              <a:gd name="connsiteY70" fmla="*/ 1624405 h 4776396"/>
              <a:gd name="connsiteX71" fmla="*/ 1688951 w 6422315"/>
              <a:gd name="connsiteY71" fmla="*/ 1194099 h 4776396"/>
              <a:gd name="connsiteX72" fmla="*/ 742278 w 6422315"/>
              <a:gd name="connsiteY72" fmla="*/ 484095 h 4776396"/>
              <a:gd name="connsiteX73" fmla="*/ 559398 w 6422315"/>
              <a:gd name="connsiteY73" fmla="*/ 344245 h 4776396"/>
              <a:gd name="connsiteX0" fmla="*/ 559398 w 6422315"/>
              <a:gd name="connsiteY0" fmla="*/ 344245 h 4776396"/>
              <a:gd name="connsiteX1" fmla="*/ 613186 w 6422315"/>
              <a:gd name="connsiteY1" fmla="*/ 193638 h 4776396"/>
              <a:gd name="connsiteX2" fmla="*/ 559398 w 6422315"/>
              <a:gd name="connsiteY2" fmla="*/ 64546 h 4776396"/>
              <a:gd name="connsiteX3" fmla="*/ 376518 w 6422315"/>
              <a:gd name="connsiteY3" fmla="*/ 0 h 4776396"/>
              <a:gd name="connsiteX4" fmla="*/ 139849 w 6422315"/>
              <a:gd name="connsiteY4" fmla="*/ 53789 h 4776396"/>
              <a:gd name="connsiteX5" fmla="*/ 0 w 6422315"/>
              <a:gd name="connsiteY5" fmla="*/ 225911 h 4776396"/>
              <a:gd name="connsiteX6" fmla="*/ 43031 w 6422315"/>
              <a:gd name="connsiteY6" fmla="*/ 441064 h 4776396"/>
              <a:gd name="connsiteX7" fmla="*/ 215153 w 6422315"/>
              <a:gd name="connsiteY7" fmla="*/ 494852 h 4776396"/>
              <a:gd name="connsiteX8" fmla="*/ 387275 w 6422315"/>
              <a:gd name="connsiteY8" fmla="*/ 451822 h 4776396"/>
              <a:gd name="connsiteX9" fmla="*/ 1011219 w 6422315"/>
              <a:gd name="connsiteY9" fmla="*/ 903643 h 4776396"/>
              <a:gd name="connsiteX10" fmla="*/ 1301675 w 6422315"/>
              <a:gd name="connsiteY10" fmla="*/ 1140311 h 4776396"/>
              <a:gd name="connsiteX11" fmla="*/ 1538344 w 6422315"/>
              <a:gd name="connsiteY11" fmla="*/ 1463040 h 4776396"/>
              <a:gd name="connsiteX12" fmla="*/ 1645920 w 6422315"/>
              <a:gd name="connsiteY12" fmla="*/ 1602890 h 4776396"/>
              <a:gd name="connsiteX13" fmla="*/ 1807285 w 6422315"/>
              <a:gd name="connsiteY13" fmla="*/ 1699709 h 4776396"/>
              <a:gd name="connsiteX14" fmla="*/ 1871831 w 6422315"/>
              <a:gd name="connsiteY14" fmla="*/ 1979408 h 4776396"/>
              <a:gd name="connsiteX15" fmla="*/ 2237591 w 6422315"/>
              <a:gd name="connsiteY15" fmla="*/ 2097742 h 4776396"/>
              <a:gd name="connsiteX16" fmla="*/ 2140772 w 6422315"/>
              <a:gd name="connsiteY16" fmla="*/ 2097742 h 4776396"/>
              <a:gd name="connsiteX17" fmla="*/ 2194560 w 6422315"/>
              <a:gd name="connsiteY17" fmla="*/ 2452744 h 4776396"/>
              <a:gd name="connsiteX18" fmla="*/ 2398955 w 6422315"/>
              <a:gd name="connsiteY18" fmla="*/ 2495775 h 4776396"/>
              <a:gd name="connsiteX19" fmla="*/ 2481403 w 6422315"/>
              <a:gd name="connsiteY19" fmla="*/ 2699189 h 4776396"/>
              <a:gd name="connsiteX20" fmla="*/ 2667897 w 6422315"/>
              <a:gd name="connsiteY20" fmla="*/ 2689412 h 4776396"/>
              <a:gd name="connsiteX21" fmla="*/ 2829261 w 6422315"/>
              <a:gd name="connsiteY21" fmla="*/ 2657139 h 4776396"/>
              <a:gd name="connsiteX22" fmla="*/ 2764715 w 6422315"/>
              <a:gd name="connsiteY22" fmla="*/ 2872292 h 4776396"/>
              <a:gd name="connsiteX23" fmla="*/ 2904565 w 6422315"/>
              <a:gd name="connsiteY23" fmla="*/ 2936838 h 4776396"/>
              <a:gd name="connsiteX24" fmla="*/ 2996537 w 6422315"/>
              <a:gd name="connsiteY24" fmla="*/ 3116356 h 4776396"/>
              <a:gd name="connsiteX25" fmla="*/ 3108960 w 6422315"/>
              <a:gd name="connsiteY25" fmla="*/ 2829262 h 4776396"/>
              <a:gd name="connsiteX26" fmla="*/ 3248809 w 6422315"/>
              <a:gd name="connsiteY26" fmla="*/ 3055172 h 4776396"/>
              <a:gd name="connsiteX27" fmla="*/ 3173506 w 6422315"/>
              <a:gd name="connsiteY27" fmla="*/ 3227295 h 4776396"/>
              <a:gd name="connsiteX28" fmla="*/ 3310947 w 6422315"/>
              <a:gd name="connsiteY28" fmla="*/ 3345713 h 4776396"/>
              <a:gd name="connsiteX29" fmla="*/ 3136890 w 6422315"/>
              <a:gd name="connsiteY29" fmla="*/ 3446397 h 4776396"/>
              <a:gd name="connsiteX30" fmla="*/ 3362213 w 6422315"/>
              <a:gd name="connsiteY30" fmla="*/ 3676707 h 4776396"/>
              <a:gd name="connsiteX31" fmla="*/ 3073158 w 6422315"/>
              <a:gd name="connsiteY31" fmla="*/ 3736433 h 4776396"/>
              <a:gd name="connsiteX32" fmla="*/ 2689412 w 6422315"/>
              <a:gd name="connsiteY32" fmla="*/ 4066391 h 4776396"/>
              <a:gd name="connsiteX33" fmla="*/ 2614108 w 6422315"/>
              <a:gd name="connsiteY33" fmla="*/ 4227756 h 4776396"/>
              <a:gd name="connsiteX34" fmla="*/ 3076687 w 6422315"/>
              <a:gd name="connsiteY34" fmla="*/ 4044876 h 4776396"/>
              <a:gd name="connsiteX35" fmla="*/ 3259567 w 6422315"/>
              <a:gd name="connsiteY35" fmla="*/ 3829723 h 4776396"/>
              <a:gd name="connsiteX36" fmla="*/ 3087445 w 6422315"/>
              <a:gd name="connsiteY36" fmla="*/ 4238513 h 4776396"/>
              <a:gd name="connsiteX37" fmla="*/ 3410174 w 6422315"/>
              <a:gd name="connsiteY37" fmla="*/ 4163210 h 4776396"/>
              <a:gd name="connsiteX38" fmla="*/ 3625327 w 6422315"/>
              <a:gd name="connsiteY38" fmla="*/ 4098664 h 4776396"/>
              <a:gd name="connsiteX39" fmla="*/ 3732904 w 6422315"/>
              <a:gd name="connsiteY39" fmla="*/ 4227756 h 4776396"/>
              <a:gd name="connsiteX40" fmla="*/ 3775934 w 6422315"/>
              <a:gd name="connsiteY40" fmla="*/ 4055633 h 4776396"/>
              <a:gd name="connsiteX41" fmla="*/ 3861995 w 6422315"/>
              <a:gd name="connsiteY41" fmla="*/ 4130937 h 4776396"/>
              <a:gd name="connsiteX42" fmla="*/ 3915784 w 6422315"/>
              <a:gd name="connsiteY42" fmla="*/ 3958815 h 4776396"/>
              <a:gd name="connsiteX43" fmla="*/ 4098664 w 6422315"/>
              <a:gd name="connsiteY43" fmla="*/ 4216998 h 4776396"/>
              <a:gd name="connsiteX44" fmla="*/ 4098664 w 6422315"/>
              <a:gd name="connsiteY44" fmla="*/ 4066391 h 4776396"/>
              <a:gd name="connsiteX45" fmla="*/ 4582758 w 6422315"/>
              <a:gd name="connsiteY45" fmla="*/ 4442909 h 4776396"/>
              <a:gd name="connsiteX46" fmla="*/ 4507454 w 6422315"/>
              <a:gd name="connsiteY46" fmla="*/ 4260029 h 4776396"/>
              <a:gd name="connsiteX47" fmla="*/ 5099125 w 6422315"/>
              <a:gd name="connsiteY47" fmla="*/ 4184725 h 4776396"/>
              <a:gd name="connsiteX48" fmla="*/ 5593977 w 6422315"/>
              <a:gd name="connsiteY48" fmla="*/ 4442909 h 4776396"/>
              <a:gd name="connsiteX49" fmla="*/ 6422315 w 6422315"/>
              <a:gd name="connsiteY49" fmla="*/ 4776396 h 4776396"/>
              <a:gd name="connsiteX50" fmla="*/ 5809129 w 6422315"/>
              <a:gd name="connsiteY50" fmla="*/ 4356848 h 4776396"/>
              <a:gd name="connsiteX51" fmla="*/ 5303520 w 6422315"/>
              <a:gd name="connsiteY51" fmla="*/ 4141695 h 4776396"/>
              <a:gd name="connsiteX52" fmla="*/ 5228217 w 6422315"/>
              <a:gd name="connsiteY52" fmla="*/ 4012603 h 4776396"/>
              <a:gd name="connsiteX53" fmla="*/ 5109882 w 6422315"/>
              <a:gd name="connsiteY53" fmla="*/ 4077149 h 4776396"/>
              <a:gd name="connsiteX54" fmla="*/ 4604273 w 6422315"/>
              <a:gd name="connsiteY54" fmla="*/ 4238513 h 4776396"/>
              <a:gd name="connsiteX55" fmla="*/ 4442908 w 6422315"/>
              <a:gd name="connsiteY55" fmla="*/ 4034118 h 4776396"/>
              <a:gd name="connsiteX56" fmla="*/ 4281544 w 6422315"/>
              <a:gd name="connsiteY56" fmla="*/ 3905026 h 4776396"/>
              <a:gd name="connsiteX57" fmla="*/ 4012602 w 6422315"/>
              <a:gd name="connsiteY57" fmla="*/ 3732904 h 4776396"/>
              <a:gd name="connsiteX58" fmla="*/ 3722146 w 6422315"/>
              <a:gd name="connsiteY58" fmla="*/ 3356386 h 4776396"/>
              <a:gd name="connsiteX59" fmla="*/ 4012602 w 6422315"/>
              <a:gd name="connsiteY59" fmla="*/ 3506993 h 4776396"/>
              <a:gd name="connsiteX60" fmla="*/ 4313817 w 6422315"/>
              <a:gd name="connsiteY60" fmla="*/ 3356386 h 4776396"/>
              <a:gd name="connsiteX61" fmla="*/ 4496697 w 6422315"/>
              <a:gd name="connsiteY61" fmla="*/ 3356386 h 4776396"/>
              <a:gd name="connsiteX62" fmla="*/ 3969572 w 6422315"/>
              <a:gd name="connsiteY62" fmla="*/ 3044415 h 4776396"/>
              <a:gd name="connsiteX63" fmla="*/ 3681161 w 6422315"/>
              <a:gd name="connsiteY63" fmla="*/ 2926248 h 4776396"/>
              <a:gd name="connsiteX64" fmla="*/ 3558064 w 6422315"/>
              <a:gd name="connsiteY64" fmla="*/ 2731210 h 4776396"/>
              <a:gd name="connsiteX65" fmla="*/ 3588627 w 6422315"/>
              <a:gd name="connsiteY65" fmla="*/ 2635624 h 4776396"/>
              <a:gd name="connsiteX66" fmla="*/ 2962135 w 6422315"/>
              <a:gd name="connsiteY66" fmla="*/ 2141445 h 4776396"/>
              <a:gd name="connsiteX67" fmla="*/ 2796988 w 6422315"/>
              <a:gd name="connsiteY67" fmla="*/ 2130015 h 4776396"/>
              <a:gd name="connsiteX68" fmla="*/ 2635624 w 6422315"/>
              <a:gd name="connsiteY68" fmla="*/ 1990165 h 4776396"/>
              <a:gd name="connsiteX69" fmla="*/ 2590464 w 6422315"/>
              <a:gd name="connsiteY69" fmla="*/ 1872896 h 4776396"/>
              <a:gd name="connsiteX70" fmla="*/ 2248348 w 6422315"/>
              <a:gd name="connsiteY70" fmla="*/ 1624405 h 4776396"/>
              <a:gd name="connsiteX71" fmla="*/ 1688951 w 6422315"/>
              <a:gd name="connsiteY71" fmla="*/ 1194099 h 4776396"/>
              <a:gd name="connsiteX72" fmla="*/ 742278 w 6422315"/>
              <a:gd name="connsiteY72" fmla="*/ 484095 h 4776396"/>
              <a:gd name="connsiteX73" fmla="*/ 559398 w 6422315"/>
              <a:gd name="connsiteY73" fmla="*/ 344245 h 4776396"/>
              <a:gd name="connsiteX0" fmla="*/ 559398 w 6422315"/>
              <a:gd name="connsiteY0" fmla="*/ 344245 h 4776396"/>
              <a:gd name="connsiteX1" fmla="*/ 613186 w 6422315"/>
              <a:gd name="connsiteY1" fmla="*/ 193638 h 4776396"/>
              <a:gd name="connsiteX2" fmla="*/ 559398 w 6422315"/>
              <a:gd name="connsiteY2" fmla="*/ 64546 h 4776396"/>
              <a:gd name="connsiteX3" fmla="*/ 376518 w 6422315"/>
              <a:gd name="connsiteY3" fmla="*/ 0 h 4776396"/>
              <a:gd name="connsiteX4" fmla="*/ 139849 w 6422315"/>
              <a:gd name="connsiteY4" fmla="*/ 53789 h 4776396"/>
              <a:gd name="connsiteX5" fmla="*/ 0 w 6422315"/>
              <a:gd name="connsiteY5" fmla="*/ 225911 h 4776396"/>
              <a:gd name="connsiteX6" fmla="*/ 43031 w 6422315"/>
              <a:gd name="connsiteY6" fmla="*/ 441064 h 4776396"/>
              <a:gd name="connsiteX7" fmla="*/ 215153 w 6422315"/>
              <a:gd name="connsiteY7" fmla="*/ 494852 h 4776396"/>
              <a:gd name="connsiteX8" fmla="*/ 387275 w 6422315"/>
              <a:gd name="connsiteY8" fmla="*/ 451822 h 4776396"/>
              <a:gd name="connsiteX9" fmla="*/ 1011219 w 6422315"/>
              <a:gd name="connsiteY9" fmla="*/ 903643 h 4776396"/>
              <a:gd name="connsiteX10" fmla="*/ 1301675 w 6422315"/>
              <a:gd name="connsiteY10" fmla="*/ 1140311 h 4776396"/>
              <a:gd name="connsiteX11" fmla="*/ 1538344 w 6422315"/>
              <a:gd name="connsiteY11" fmla="*/ 1463040 h 4776396"/>
              <a:gd name="connsiteX12" fmla="*/ 1645920 w 6422315"/>
              <a:gd name="connsiteY12" fmla="*/ 1602890 h 4776396"/>
              <a:gd name="connsiteX13" fmla="*/ 1807285 w 6422315"/>
              <a:gd name="connsiteY13" fmla="*/ 1699709 h 4776396"/>
              <a:gd name="connsiteX14" fmla="*/ 1871831 w 6422315"/>
              <a:gd name="connsiteY14" fmla="*/ 1979408 h 4776396"/>
              <a:gd name="connsiteX15" fmla="*/ 2237591 w 6422315"/>
              <a:gd name="connsiteY15" fmla="*/ 2097742 h 4776396"/>
              <a:gd name="connsiteX16" fmla="*/ 2140772 w 6422315"/>
              <a:gd name="connsiteY16" fmla="*/ 2097742 h 4776396"/>
              <a:gd name="connsiteX17" fmla="*/ 2194560 w 6422315"/>
              <a:gd name="connsiteY17" fmla="*/ 2452744 h 4776396"/>
              <a:gd name="connsiteX18" fmla="*/ 2398955 w 6422315"/>
              <a:gd name="connsiteY18" fmla="*/ 2495775 h 4776396"/>
              <a:gd name="connsiteX19" fmla="*/ 2481403 w 6422315"/>
              <a:gd name="connsiteY19" fmla="*/ 2699189 h 4776396"/>
              <a:gd name="connsiteX20" fmla="*/ 2667897 w 6422315"/>
              <a:gd name="connsiteY20" fmla="*/ 2689412 h 4776396"/>
              <a:gd name="connsiteX21" fmla="*/ 2829261 w 6422315"/>
              <a:gd name="connsiteY21" fmla="*/ 2657139 h 4776396"/>
              <a:gd name="connsiteX22" fmla="*/ 2764715 w 6422315"/>
              <a:gd name="connsiteY22" fmla="*/ 2872292 h 4776396"/>
              <a:gd name="connsiteX23" fmla="*/ 2904565 w 6422315"/>
              <a:gd name="connsiteY23" fmla="*/ 2936838 h 4776396"/>
              <a:gd name="connsiteX24" fmla="*/ 2996537 w 6422315"/>
              <a:gd name="connsiteY24" fmla="*/ 3116356 h 4776396"/>
              <a:gd name="connsiteX25" fmla="*/ 3108960 w 6422315"/>
              <a:gd name="connsiteY25" fmla="*/ 2829262 h 4776396"/>
              <a:gd name="connsiteX26" fmla="*/ 3248809 w 6422315"/>
              <a:gd name="connsiteY26" fmla="*/ 3055172 h 4776396"/>
              <a:gd name="connsiteX27" fmla="*/ 3173506 w 6422315"/>
              <a:gd name="connsiteY27" fmla="*/ 3227295 h 4776396"/>
              <a:gd name="connsiteX28" fmla="*/ 3310947 w 6422315"/>
              <a:gd name="connsiteY28" fmla="*/ 3345713 h 4776396"/>
              <a:gd name="connsiteX29" fmla="*/ 3136890 w 6422315"/>
              <a:gd name="connsiteY29" fmla="*/ 3446397 h 4776396"/>
              <a:gd name="connsiteX30" fmla="*/ 3362213 w 6422315"/>
              <a:gd name="connsiteY30" fmla="*/ 3676707 h 4776396"/>
              <a:gd name="connsiteX31" fmla="*/ 3073158 w 6422315"/>
              <a:gd name="connsiteY31" fmla="*/ 3736433 h 4776396"/>
              <a:gd name="connsiteX32" fmla="*/ 2634644 w 6422315"/>
              <a:gd name="connsiteY32" fmla="*/ 4014004 h 4776396"/>
              <a:gd name="connsiteX33" fmla="*/ 2614108 w 6422315"/>
              <a:gd name="connsiteY33" fmla="*/ 4227756 h 4776396"/>
              <a:gd name="connsiteX34" fmla="*/ 3076687 w 6422315"/>
              <a:gd name="connsiteY34" fmla="*/ 4044876 h 4776396"/>
              <a:gd name="connsiteX35" fmla="*/ 3259567 w 6422315"/>
              <a:gd name="connsiteY35" fmla="*/ 3829723 h 4776396"/>
              <a:gd name="connsiteX36" fmla="*/ 3087445 w 6422315"/>
              <a:gd name="connsiteY36" fmla="*/ 4238513 h 4776396"/>
              <a:gd name="connsiteX37" fmla="*/ 3410174 w 6422315"/>
              <a:gd name="connsiteY37" fmla="*/ 4163210 h 4776396"/>
              <a:gd name="connsiteX38" fmla="*/ 3625327 w 6422315"/>
              <a:gd name="connsiteY38" fmla="*/ 4098664 h 4776396"/>
              <a:gd name="connsiteX39" fmla="*/ 3732904 w 6422315"/>
              <a:gd name="connsiteY39" fmla="*/ 4227756 h 4776396"/>
              <a:gd name="connsiteX40" fmla="*/ 3775934 w 6422315"/>
              <a:gd name="connsiteY40" fmla="*/ 4055633 h 4776396"/>
              <a:gd name="connsiteX41" fmla="*/ 3861995 w 6422315"/>
              <a:gd name="connsiteY41" fmla="*/ 4130937 h 4776396"/>
              <a:gd name="connsiteX42" fmla="*/ 3915784 w 6422315"/>
              <a:gd name="connsiteY42" fmla="*/ 3958815 h 4776396"/>
              <a:gd name="connsiteX43" fmla="*/ 4098664 w 6422315"/>
              <a:gd name="connsiteY43" fmla="*/ 4216998 h 4776396"/>
              <a:gd name="connsiteX44" fmla="*/ 4098664 w 6422315"/>
              <a:gd name="connsiteY44" fmla="*/ 4066391 h 4776396"/>
              <a:gd name="connsiteX45" fmla="*/ 4582758 w 6422315"/>
              <a:gd name="connsiteY45" fmla="*/ 4442909 h 4776396"/>
              <a:gd name="connsiteX46" fmla="*/ 4507454 w 6422315"/>
              <a:gd name="connsiteY46" fmla="*/ 4260029 h 4776396"/>
              <a:gd name="connsiteX47" fmla="*/ 5099125 w 6422315"/>
              <a:gd name="connsiteY47" fmla="*/ 4184725 h 4776396"/>
              <a:gd name="connsiteX48" fmla="*/ 5593977 w 6422315"/>
              <a:gd name="connsiteY48" fmla="*/ 4442909 h 4776396"/>
              <a:gd name="connsiteX49" fmla="*/ 6422315 w 6422315"/>
              <a:gd name="connsiteY49" fmla="*/ 4776396 h 4776396"/>
              <a:gd name="connsiteX50" fmla="*/ 5809129 w 6422315"/>
              <a:gd name="connsiteY50" fmla="*/ 4356848 h 4776396"/>
              <a:gd name="connsiteX51" fmla="*/ 5303520 w 6422315"/>
              <a:gd name="connsiteY51" fmla="*/ 4141695 h 4776396"/>
              <a:gd name="connsiteX52" fmla="*/ 5228217 w 6422315"/>
              <a:gd name="connsiteY52" fmla="*/ 4012603 h 4776396"/>
              <a:gd name="connsiteX53" fmla="*/ 5109882 w 6422315"/>
              <a:gd name="connsiteY53" fmla="*/ 4077149 h 4776396"/>
              <a:gd name="connsiteX54" fmla="*/ 4604273 w 6422315"/>
              <a:gd name="connsiteY54" fmla="*/ 4238513 h 4776396"/>
              <a:gd name="connsiteX55" fmla="*/ 4442908 w 6422315"/>
              <a:gd name="connsiteY55" fmla="*/ 4034118 h 4776396"/>
              <a:gd name="connsiteX56" fmla="*/ 4281544 w 6422315"/>
              <a:gd name="connsiteY56" fmla="*/ 3905026 h 4776396"/>
              <a:gd name="connsiteX57" fmla="*/ 4012602 w 6422315"/>
              <a:gd name="connsiteY57" fmla="*/ 3732904 h 4776396"/>
              <a:gd name="connsiteX58" fmla="*/ 3722146 w 6422315"/>
              <a:gd name="connsiteY58" fmla="*/ 3356386 h 4776396"/>
              <a:gd name="connsiteX59" fmla="*/ 4012602 w 6422315"/>
              <a:gd name="connsiteY59" fmla="*/ 3506993 h 4776396"/>
              <a:gd name="connsiteX60" fmla="*/ 4313817 w 6422315"/>
              <a:gd name="connsiteY60" fmla="*/ 3356386 h 4776396"/>
              <a:gd name="connsiteX61" fmla="*/ 4496697 w 6422315"/>
              <a:gd name="connsiteY61" fmla="*/ 3356386 h 4776396"/>
              <a:gd name="connsiteX62" fmla="*/ 3969572 w 6422315"/>
              <a:gd name="connsiteY62" fmla="*/ 3044415 h 4776396"/>
              <a:gd name="connsiteX63" fmla="*/ 3681161 w 6422315"/>
              <a:gd name="connsiteY63" fmla="*/ 2926248 h 4776396"/>
              <a:gd name="connsiteX64" fmla="*/ 3558064 w 6422315"/>
              <a:gd name="connsiteY64" fmla="*/ 2731210 h 4776396"/>
              <a:gd name="connsiteX65" fmla="*/ 3588627 w 6422315"/>
              <a:gd name="connsiteY65" fmla="*/ 2635624 h 4776396"/>
              <a:gd name="connsiteX66" fmla="*/ 2962135 w 6422315"/>
              <a:gd name="connsiteY66" fmla="*/ 2141445 h 4776396"/>
              <a:gd name="connsiteX67" fmla="*/ 2796988 w 6422315"/>
              <a:gd name="connsiteY67" fmla="*/ 2130015 h 4776396"/>
              <a:gd name="connsiteX68" fmla="*/ 2635624 w 6422315"/>
              <a:gd name="connsiteY68" fmla="*/ 1990165 h 4776396"/>
              <a:gd name="connsiteX69" fmla="*/ 2590464 w 6422315"/>
              <a:gd name="connsiteY69" fmla="*/ 1872896 h 4776396"/>
              <a:gd name="connsiteX70" fmla="*/ 2248348 w 6422315"/>
              <a:gd name="connsiteY70" fmla="*/ 1624405 h 4776396"/>
              <a:gd name="connsiteX71" fmla="*/ 1688951 w 6422315"/>
              <a:gd name="connsiteY71" fmla="*/ 1194099 h 4776396"/>
              <a:gd name="connsiteX72" fmla="*/ 742278 w 6422315"/>
              <a:gd name="connsiteY72" fmla="*/ 484095 h 4776396"/>
              <a:gd name="connsiteX73" fmla="*/ 559398 w 6422315"/>
              <a:gd name="connsiteY73" fmla="*/ 344245 h 4776396"/>
              <a:gd name="connsiteX0" fmla="*/ 559398 w 6422315"/>
              <a:gd name="connsiteY0" fmla="*/ 344245 h 4776396"/>
              <a:gd name="connsiteX1" fmla="*/ 613186 w 6422315"/>
              <a:gd name="connsiteY1" fmla="*/ 193638 h 4776396"/>
              <a:gd name="connsiteX2" fmla="*/ 559398 w 6422315"/>
              <a:gd name="connsiteY2" fmla="*/ 64546 h 4776396"/>
              <a:gd name="connsiteX3" fmla="*/ 376518 w 6422315"/>
              <a:gd name="connsiteY3" fmla="*/ 0 h 4776396"/>
              <a:gd name="connsiteX4" fmla="*/ 139849 w 6422315"/>
              <a:gd name="connsiteY4" fmla="*/ 53789 h 4776396"/>
              <a:gd name="connsiteX5" fmla="*/ 0 w 6422315"/>
              <a:gd name="connsiteY5" fmla="*/ 225911 h 4776396"/>
              <a:gd name="connsiteX6" fmla="*/ 43031 w 6422315"/>
              <a:gd name="connsiteY6" fmla="*/ 441064 h 4776396"/>
              <a:gd name="connsiteX7" fmla="*/ 215153 w 6422315"/>
              <a:gd name="connsiteY7" fmla="*/ 494852 h 4776396"/>
              <a:gd name="connsiteX8" fmla="*/ 387275 w 6422315"/>
              <a:gd name="connsiteY8" fmla="*/ 451822 h 4776396"/>
              <a:gd name="connsiteX9" fmla="*/ 1011219 w 6422315"/>
              <a:gd name="connsiteY9" fmla="*/ 903643 h 4776396"/>
              <a:gd name="connsiteX10" fmla="*/ 1301675 w 6422315"/>
              <a:gd name="connsiteY10" fmla="*/ 1140311 h 4776396"/>
              <a:gd name="connsiteX11" fmla="*/ 1538344 w 6422315"/>
              <a:gd name="connsiteY11" fmla="*/ 1463040 h 4776396"/>
              <a:gd name="connsiteX12" fmla="*/ 1645920 w 6422315"/>
              <a:gd name="connsiteY12" fmla="*/ 1602890 h 4776396"/>
              <a:gd name="connsiteX13" fmla="*/ 1807285 w 6422315"/>
              <a:gd name="connsiteY13" fmla="*/ 1699709 h 4776396"/>
              <a:gd name="connsiteX14" fmla="*/ 1871831 w 6422315"/>
              <a:gd name="connsiteY14" fmla="*/ 1979408 h 4776396"/>
              <a:gd name="connsiteX15" fmla="*/ 2237591 w 6422315"/>
              <a:gd name="connsiteY15" fmla="*/ 2097742 h 4776396"/>
              <a:gd name="connsiteX16" fmla="*/ 2140772 w 6422315"/>
              <a:gd name="connsiteY16" fmla="*/ 2097742 h 4776396"/>
              <a:gd name="connsiteX17" fmla="*/ 2194560 w 6422315"/>
              <a:gd name="connsiteY17" fmla="*/ 2452744 h 4776396"/>
              <a:gd name="connsiteX18" fmla="*/ 2398955 w 6422315"/>
              <a:gd name="connsiteY18" fmla="*/ 2495775 h 4776396"/>
              <a:gd name="connsiteX19" fmla="*/ 2481403 w 6422315"/>
              <a:gd name="connsiteY19" fmla="*/ 2699189 h 4776396"/>
              <a:gd name="connsiteX20" fmla="*/ 2667897 w 6422315"/>
              <a:gd name="connsiteY20" fmla="*/ 2689412 h 4776396"/>
              <a:gd name="connsiteX21" fmla="*/ 2829261 w 6422315"/>
              <a:gd name="connsiteY21" fmla="*/ 2657139 h 4776396"/>
              <a:gd name="connsiteX22" fmla="*/ 2764715 w 6422315"/>
              <a:gd name="connsiteY22" fmla="*/ 2872292 h 4776396"/>
              <a:gd name="connsiteX23" fmla="*/ 2904565 w 6422315"/>
              <a:gd name="connsiteY23" fmla="*/ 2936838 h 4776396"/>
              <a:gd name="connsiteX24" fmla="*/ 2996537 w 6422315"/>
              <a:gd name="connsiteY24" fmla="*/ 3116356 h 4776396"/>
              <a:gd name="connsiteX25" fmla="*/ 3108960 w 6422315"/>
              <a:gd name="connsiteY25" fmla="*/ 2829262 h 4776396"/>
              <a:gd name="connsiteX26" fmla="*/ 3248809 w 6422315"/>
              <a:gd name="connsiteY26" fmla="*/ 3055172 h 4776396"/>
              <a:gd name="connsiteX27" fmla="*/ 3173506 w 6422315"/>
              <a:gd name="connsiteY27" fmla="*/ 3227295 h 4776396"/>
              <a:gd name="connsiteX28" fmla="*/ 3310947 w 6422315"/>
              <a:gd name="connsiteY28" fmla="*/ 3345713 h 4776396"/>
              <a:gd name="connsiteX29" fmla="*/ 3136890 w 6422315"/>
              <a:gd name="connsiteY29" fmla="*/ 3446397 h 4776396"/>
              <a:gd name="connsiteX30" fmla="*/ 3362213 w 6422315"/>
              <a:gd name="connsiteY30" fmla="*/ 3676707 h 4776396"/>
              <a:gd name="connsiteX31" fmla="*/ 3073158 w 6422315"/>
              <a:gd name="connsiteY31" fmla="*/ 3736433 h 4776396"/>
              <a:gd name="connsiteX32" fmla="*/ 2634644 w 6422315"/>
              <a:gd name="connsiteY32" fmla="*/ 4014004 h 4776396"/>
              <a:gd name="connsiteX33" fmla="*/ 2456946 w 6422315"/>
              <a:gd name="connsiteY33" fmla="*/ 4299194 h 4776396"/>
              <a:gd name="connsiteX34" fmla="*/ 3076687 w 6422315"/>
              <a:gd name="connsiteY34" fmla="*/ 4044876 h 4776396"/>
              <a:gd name="connsiteX35" fmla="*/ 3259567 w 6422315"/>
              <a:gd name="connsiteY35" fmla="*/ 3829723 h 4776396"/>
              <a:gd name="connsiteX36" fmla="*/ 3087445 w 6422315"/>
              <a:gd name="connsiteY36" fmla="*/ 4238513 h 4776396"/>
              <a:gd name="connsiteX37" fmla="*/ 3410174 w 6422315"/>
              <a:gd name="connsiteY37" fmla="*/ 4163210 h 4776396"/>
              <a:gd name="connsiteX38" fmla="*/ 3625327 w 6422315"/>
              <a:gd name="connsiteY38" fmla="*/ 4098664 h 4776396"/>
              <a:gd name="connsiteX39" fmla="*/ 3732904 w 6422315"/>
              <a:gd name="connsiteY39" fmla="*/ 4227756 h 4776396"/>
              <a:gd name="connsiteX40" fmla="*/ 3775934 w 6422315"/>
              <a:gd name="connsiteY40" fmla="*/ 4055633 h 4776396"/>
              <a:gd name="connsiteX41" fmla="*/ 3861995 w 6422315"/>
              <a:gd name="connsiteY41" fmla="*/ 4130937 h 4776396"/>
              <a:gd name="connsiteX42" fmla="*/ 3915784 w 6422315"/>
              <a:gd name="connsiteY42" fmla="*/ 3958815 h 4776396"/>
              <a:gd name="connsiteX43" fmla="*/ 4098664 w 6422315"/>
              <a:gd name="connsiteY43" fmla="*/ 4216998 h 4776396"/>
              <a:gd name="connsiteX44" fmla="*/ 4098664 w 6422315"/>
              <a:gd name="connsiteY44" fmla="*/ 4066391 h 4776396"/>
              <a:gd name="connsiteX45" fmla="*/ 4582758 w 6422315"/>
              <a:gd name="connsiteY45" fmla="*/ 4442909 h 4776396"/>
              <a:gd name="connsiteX46" fmla="*/ 4507454 w 6422315"/>
              <a:gd name="connsiteY46" fmla="*/ 4260029 h 4776396"/>
              <a:gd name="connsiteX47" fmla="*/ 5099125 w 6422315"/>
              <a:gd name="connsiteY47" fmla="*/ 4184725 h 4776396"/>
              <a:gd name="connsiteX48" fmla="*/ 5593977 w 6422315"/>
              <a:gd name="connsiteY48" fmla="*/ 4442909 h 4776396"/>
              <a:gd name="connsiteX49" fmla="*/ 6422315 w 6422315"/>
              <a:gd name="connsiteY49" fmla="*/ 4776396 h 4776396"/>
              <a:gd name="connsiteX50" fmla="*/ 5809129 w 6422315"/>
              <a:gd name="connsiteY50" fmla="*/ 4356848 h 4776396"/>
              <a:gd name="connsiteX51" fmla="*/ 5303520 w 6422315"/>
              <a:gd name="connsiteY51" fmla="*/ 4141695 h 4776396"/>
              <a:gd name="connsiteX52" fmla="*/ 5228217 w 6422315"/>
              <a:gd name="connsiteY52" fmla="*/ 4012603 h 4776396"/>
              <a:gd name="connsiteX53" fmla="*/ 5109882 w 6422315"/>
              <a:gd name="connsiteY53" fmla="*/ 4077149 h 4776396"/>
              <a:gd name="connsiteX54" fmla="*/ 4604273 w 6422315"/>
              <a:gd name="connsiteY54" fmla="*/ 4238513 h 4776396"/>
              <a:gd name="connsiteX55" fmla="*/ 4442908 w 6422315"/>
              <a:gd name="connsiteY55" fmla="*/ 4034118 h 4776396"/>
              <a:gd name="connsiteX56" fmla="*/ 4281544 w 6422315"/>
              <a:gd name="connsiteY56" fmla="*/ 3905026 h 4776396"/>
              <a:gd name="connsiteX57" fmla="*/ 4012602 w 6422315"/>
              <a:gd name="connsiteY57" fmla="*/ 3732904 h 4776396"/>
              <a:gd name="connsiteX58" fmla="*/ 3722146 w 6422315"/>
              <a:gd name="connsiteY58" fmla="*/ 3356386 h 4776396"/>
              <a:gd name="connsiteX59" fmla="*/ 4012602 w 6422315"/>
              <a:gd name="connsiteY59" fmla="*/ 3506993 h 4776396"/>
              <a:gd name="connsiteX60" fmla="*/ 4313817 w 6422315"/>
              <a:gd name="connsiteY60" fmla="*/ 3356386 h 4776396"/>
              <a:gd name="connsiteX61" fmla="*/ 4496697 w 6422315"/>
              <a:gd name="connsiteY61" fmla="*/ 3356386 h 4776396"/>
              <a:gd name="connsiteX62" fmla="*/ 3969572 w 6422315"/>
              <a:gd name="connsiteY62" fmla="*/ 3044415 h 4776396"/>
              <a:gd name="connsiteX63" fmla="*/ 3681161 w 6422315"/>
              <a:gd name="connsiteY63" fmla="*/ 2926248 h 4776396"/>
              <a:gd name="connsiteX64" fmla="*/ 3558064 w 6422315"/>
              <a:gd name="connsiteY64" fmla="*/ 2731210 h 4776396"/>
              <a:gd name="connsiteX65" fmla="*/ 3588627 w 6422315"/>
              <a:gd name="connsiteY65" fmla="*/ 2635624 h 4776396"/>
              <a:gd name="connsiteX66" fmla="*/ 2962135 w 6422315"/>
              <a:gd name="connsiteY66" fmla="*/ 2141445 h 4776396"/>
              <a:gd name="connsiteX67" fmla="*/ 2796988 w 6422315"/>
              <a:gd name="connsiteY67" fmla="*/ 2130015 h 4776396"/>
              <a:gd name="connsiteX68" fmla="*/ 2635624 w 6422315"/>
              <a:gd name="connsiteY68" fmla="*/ 1990165 h 4776396"/>
              <a:gd name="connsiteX69" fmla="*/ 2590464 w 6422315"/>
              <a:gd name="connsiteY69" fmla="*/ 1872896 h 4776396"/>
              <a:gd name="connsiteX70" fmla="*/ 2248348 w 6422315"/>
              <a:gd name="connsiteY70" fmla="*/ 1624405 h 4776396"/>
              <a:gd name="connsiteX71" fmla="*/ 1688951 w 6422315"/>
              <a:gd name="connsiteY71" fmla="*/ 1194099 h 4776396"/>
              <a:gd name="connsiteX72" fmla="*/ 742278 w 6422315"/>
              <a:gd name="connsiteY72" fmla="*/ 484095 h 4776396"/>
              <a:gd name="connsiteX73" fmla="*/ 559398 w 6422315"/>
              <a:gd name="connsiteY73" fmla="*/ 344245 h 4776396"/>
              <a:gd name="connsiteX0" fmla="*/ 559398 w 6422315"/>
              <a:gd name="connsiteY0" fmla="*/ 344245 h 4776396"/>
              <a:gd name="connsiteX1" fmla="*/ 613186 w 6422315"/>
              <a:gd name="connsiteY1" fmla="*/ 193638 h 4776396"/>
              <a:gd name="connsiteX2" fmla="*/ 559398 w 6422315"/>
              <a:gd name="connsiteY2" fmla="*/ 64546 h 4776396"/>
              <a:gd name="connsiteX3" fmla="*/ 376518 w 6422315"/>
              <a:gd name="connsiteY3" fmla="*/ 0 h 4776396"/>
              <a:gd name="connsiteX4" fmla="*/ 139849 w 6422315"/>
              <a:gd name="connsiteY4" fmla="*/ 53789 h 4776396"/>
              <a:gd name="connsiteX5" fmla="*/ 0 w 6422315"/>
              <a:gd name="connsiteY5" fmla="*/ 225911 h 4776396"/>
              <a:gd name="connsiteX6" fmla="*/ 43031 w 6422315"/>
              <a:gd name="connsiteY6" fmla="*/ 441064 h 4776396"/>
              <a:gd name="connsiteX7" fmla="*/ 215153 w 6422315"/>
              <a:gd name="connsiteY7" fmla="*/ 494852 h 4776396"/>
              <a:gd name="connsiteX8" fmla="*/ 387275 w 6422315"/>
              <a:gd name="connsiteY8" fmla="*/ 451822 h 4776396"/>
              <a:gd name="connsiteX9" fmla="*/ 1011219 w 6422315"/>
              <a:gd name="connsiteY9" fmla="*/ 903643 h 4776396"/>
              <a:gd name="connsiteX10" fmla="*/ 1301675 w 6422315"/>
              <a:gd name="connsiteY10" fmla="*/ 1140311 h 4776396"/>
              <a:gd name="connsiteX11" fmla="*/ 1538344 w 6422315"/>
              <a:gd name="connsiteY11" fmla="*/ 1463040 h 4776396"/>
              <a:gd name="connsiteX12" fmla="*/ 1645920 w 6422315"/>
              <a:gd name="connsiteY12" fmla="*/ 1602890 h 4776396"/>
              <a:gd name="connsiteX13" fmla="*/ 1807285 w 6422315"/>
              <a:gd name="connsiteY13" fmla="*/ 1699709 h 4776396"/>
              <a:gd name="connsiteX14" fmla="*/ 1871831 w 6422315"/>
              <a:gd name="connsiteY14" fmla="*/ 1979408 h 4776396"/>
              <a:gd name="connsiteX15" fmla="*/ 2237591 w 6422315"/>
              <a:gd name="connsiteY15" fmla="*/ 2097742 h 4776396"/>
              <a:gd name="connsiteX16" fmla="*/ 2140772 w 6422315"/>
              <a:gd name="connsiteY16" fmla="*/ 2097742 h 4776396"/>
              <a:gd name="connsiteX17" fmla="*/ 2194560 w 6422315"/>
              <a:gd name="connsiteY17" fmla="*/ 2452744 h 4776396"/>
              <a:gd name="connsiteX18" fmla="*/ 2398955 w 6422315"/>
              <a:gd name="connsiteY18" fmla="*/ 2495775 h 4776396"/>
              <a:gd name="connsiteX19" fmla="*/ 2481403 w 6422315"/>
              <a:gd name="connsiteY19" fmla="*/ 2699189 h 4776396"/>
              <a:gd name="connsiteX20" fmla="*/ 2667897 w 6422315"/>
              <a:gd name="connsiteY20" fmla="*/ 2689412 h 4776396"/>
              <a:gd name="connsiteX21" fmla="*/ 2829261 w 6422315"/>
              <a:gd name="connsiteY21" fmla="*/ 2657139 h 4776396"/>
              <a:gd name="connsiteX22" fmla="*/ 2764715 w 6422315"/>
              <a:gd name="connsiteY22" fmla="*/ 2872292 h 4776396"/>
              <a:gd name="connsiteX23" fmla="*/ 2904565 w 6422315"/>
              <a:gd name="connsiteY23" fmla="*/ 2936838 h 4776396"/>
              <a:gd name="connsiteX24" fmla="*/ 2996537 w 6422315"/>
              <a:gd name="connsiteY24" fmla="*/ 3116356 h 4776396"/>
              <a:gd name="connsiteX25" fmla="*/ 3108960 w 6422315"/>
              <a:gd name="connsiteY25" fmla="*/ 2829262 h 4776396"/>
              <a:gd name="connsiteX26" fmla="*/ 3248809 w 6422315"/>
              <a:gd name="connsiteY26" fmla="*/ 3055172 h 4776396"/>
              <a:gd name="connsiteX27" fmla="*/ 3173506 w 6422315"/>
              <a:gd name="connsiteY27" fmla="*/ 3227295 h 4776396"/>
              <a:gd name="connsiteX28" fmla="*/ 3310947 w 6422315"/>
              <a:gd name="connsiteY28" fmla="*/ 3345713 h 4776396"/>
              <a:gd name="connsiteX29" fmla="*/ 3136890 w 6422315"/>
              <a:gd name="connsiteY29" fmla="*/ 3446397 h 4776396"/>
              <a:gd name="connsiteX30" fmla="*/ 3362213 w 6422315"/>
              <a:gd name="connsiteY30" fmla="*/ 3676707 h 4776396"/>
              <a:gd name="connsiteX31" fmla="*/ 3073158 w 6422315"/>
              <a:gd name="connsiteY31" fmla="*/ 3736433 h 4776396"/>
              <a:gd name="connsiteX32" fmla="*/ 2634644 w 6422315"/>
              <a:gd name="connsiteY32" fmla="*/ 4014004 h 4776396"/>
              <a:gd name="connsiteX33" fmla="*/ 2457338 w 6422315"/>
              <a:gd name="connsiteY33" fmla="*/ 4129144 h 4776396"/>
              <a:gd name="connsiteX34" fmla="*/ 2456946 w 6422315"/>
              <a:gd name="connsiteY34" fmla="*/ 4299194 h 4776396"/>
              <a:gd name="connsiteX35" fmla="*/ 3076687 w 6422315"/>
              <a:gd name="connsiteY35" fmla="*/ 4044876 h 4776396"/>
              <a:gd name="connsiteX36" fmla="*/ 3259567 w 6422315"/>
              <a:gd name="connsiteY36" fmla="*/ 3829723 h 4776396"/>
              <a:gd name="connsiteX37" fmla="*/ 3087445 w 6422315"/>
              <a:gd name="connsiteY37" fmla="*/ 4238513 h 4776396"/>
              <a:gd name="connsiteX38" fmla="*/ 3410174 w 6422315"/>
              <a:gd name="connsiteY38" fmla="*/ 4163210 h 4776396"/>
              <a:gd name="connsiteX39" fmla="*/ 3625327 w 6422315"/>
              <a:gd name="connsiteY39" fmla="*/ 4098664 h 4776396"/>
              <a:gd name="connsiteX40" fmla="*/ 3732904 w 6422315"/>
              <a:gd name="connsiteY40" fmla="*/ 4227756 h 4776396"/>
              <a:gd name="connsiteX41" fmla="*/ 3775934 w 6422315"/>
              <a:gd name="connsiteY41" fmla="*/ 4055633 h 4776396"/>
              <a:gd name="connsiteX42" fmla="*/ 3861995 w 6422315"/>
              <a:gd name="connsiteY42" fmla="*/ 4130937 h 4776396"/>
              <a:gd name="connsiteX43" fmla="*/ 3915784 w 6422315"/>
              <a:gd name="connsiteY43" fmla="*/ 3958815 h 4776396"/>
              <a:gd name="connsiteX44" fmla="*/ 4098664 w 6422315"/>
              <a:gd name="connsiteY44" fmla="*/ 4216998 h 4776396"/>
              <a:gd name="connsiteX45" fmla="*/ 4098664 w 6422315"/>
              <a:gd name="connsiteY45" fmla="*/ 4066391 h 4776396"/>
              <a:gd name="connsiteX46" fmla="*/ 4582758 w 6422315"/>
              <a:gd name="connsiteY46" fmla="*/ 4442909 h 4776396"/>
              <a:gd name="connsiteX47" fmla="*/ 4507454 w 6422315"/>
              <a:gd name="connsiteY47" fmla="*/ 4260029 h 4776396"/>
              <a:gd name="connsiteX48" fmla="*/ 5099125 w 6422315"/>
              <a:gd name="connsiteY48" fmla="*/ 4184725 h 4776396"/>
              <a:gd name="connsiteX49" fmla="*/ 5593977 w 6422315"/>
              <a:gd name="connsiteY49" fmla="*/ 4442909 h 4776396"/>
              <a:gd name="connsiteX50" fmla="*/ 6422315 w 6422315"/>
              <a:gd name="connsiteY50" fmla="*/ 4776396 h 4776396"/>
              <a:gd name="connsiteX51" fmla="*/ 5809129 w 6422315"/>
              <a:gd name="connsiteY51" fmla="*/ 4356848 h 4776396"/>
              <a:gd name="connsiteX52" fmla="*/ 5303520 w 6422315"/>
              <a:gd name="connsiteY52" fmla="*/ 4141695 h 4776396"/>
              <a:gd name="connsiteX53" fmla="*/ 5228217 w 6422315"/>
              <a:gd name="connsiteY53" fmla="*/ 4012603 h 4776396"/>
              <a:gd name="connsiteX54" fmla="*/ 5109882 w 6422315"/>
              <a:gd name="connsiteY54" fmla="*/ 4077149 h 4776396"/>
              <a:gd name="connsiteX55" fmla="*/ 4604273 w 6422315"/>
              <a:gd name="connsiteY55" fmla="*/ 4238513 h 4776396"/>
              <a:gd name="connsiteX56" fmla="*/ 4442908 w 6422315"/>
              <a:gd name="connsiteY56" fmla="*/ 4034118 h 4776396"/>
              <a:gd name="connsiteX57" fmla="*/ 4281544 w 6422315"/>
              <a:gd name="connsiteY57" fmla="*/ 3905026 h 4776396"/>
              <a:gd name="connsiteX58" fmla="*/ 4012602 w 6422315"/>
              <a:gd name="connsiteY58" fmla="*/ 3732904 h 4776396"/>
              <a:gd name="connsiteX59" fmla="*/ 3722146 w 6422315"/>
              <a:gd name="connsiteY59" fmla="*/ 3356386 h 4776396"/>
              <a:gd name="connsiteX60" fmla="*/ 4012602 w 6422315"/>
              <a:gd name="connsiteY60" fmla="*/ 3506993 h 4776396"/>
              <a:gd name="connsiteX61" fmla="*/ 4313817 w 6422315"/>
              <a:gd name="connsiteY61" fmla="*/ 3356386 h 4776396"/>
              <a:gd name="connsiteX62" fmla="*/ 4496697 w 6422315"/>
              <a:gd name="connsiteY62" fmla="*/ 3356386 h 4776396"/>
              <a:gd name="connsiteX63" fmla="*/ 3969572 w 6422315"/>
              <a:gd name="connsiteY63" fmla="*/ 3044415 h 4776396"/>
              <a:gd name="connsiteX64" fmla="*/ 3681161 w 6422315"/>
              <a:gd name="connsiteY64" fmla="*/ 2926248 h 4776396"/>
              <a:gd name="connsiteX65" fmla="*/ 3558064 w 6422315"/>
              <a:gd name="connsiteY65" fmla="*/ 2731210 h 4776396"/>
              <a:gd name="connsiteX66" fmla="*/ 3588627 w 6422315"/>
              <a:gd name="connsiteY66" fmla="*/ 2635624 h 4776396"/>
              <a:gd name="connsiteX67" fmla="*/ 2962135 w 6422315"/>
              <a:gd name="connsiteY67" fmla="*/ 2141445 h 4776396"/>
              <a:gd name="connsiteX68" fmla="*/ 2796988 w 6422315"/>
              <a:gd name="connsiteY68" fmla="*/ 2130015 h 4776396"/>
              <a:gd name="connsiteX69" fmla="*/ 2635624 w 6422315"/>
              <a:gd name="connsiteY69" fmla="*/ 1990165 h 4776396"/>
              <a:gd name="connsiteX70" fmla="*/ 2590464 w 6422315"/>
              <a:gd name="connsiteY70" fmla="*/ 1872896 h 4776396"/>
              <a:gd name="connsiteX71" fmla="*/ 2248348 w 6422315"/>
              <a:gd name="connsiteY71" fmla="*/ 1624405 h 4776396"/>
              <a:gd name="connsiteX72" fmla="*/ 1688951 w 6422315"/>
              <a:gd name="connsiteY72" fmla="*/ 1194099 h 4776396"/>
              <a:gd name="connsiteX73" fmla="*/ 742278 w 6422315"/>
              <a:gd name="connsiteY73" fmla="*/ 484095 h 4776396"/>
              <a:gd name="connsiteX74" fmla="*/ 559398 w 6422315"/>
              <a:gd name="connsiteY74" fmla="*/ 344245 h 4776396"/>
              <a:gd name="connsiteX0" fmla="*/ 559398 w 6422315"/>
              <a:gd name="connsiteY0" fmla="*/ 344245 h 4776396"/>
              <a:gd name="connsiteX1" fmla="*/ 613186 w 6422315"/>
              <a:gd name="connsiteY1" fmla="*/ 193638 h 4776396"/>
              <a:gd name="connsiteX2" fmla="*/ 559398 w 6422315"/>
              <a:gd name="connsiteY2" fmla="*/ 64546 h 4776396"/>
              <a:gd name="connsiteX3" fmla="*/ 376518 w 6422315"/>
              <a:gd name="connsiteY3" fmla="*/ 0 h 4776396"/>
              <a:gd name="connsiteX4" fmla="*/ 139849 w 6422315"/>
              <a:gd name="connsiteY4" fmla="*/ 53789 h 4776396"/>
              <a:gd name="connsiteX5" fmla="*/ 0 w 6422315"/>
              <a:gd name="connsiteY5" fmla="*/ 225911 h 4776396"/>
              <a:gd name="connsiteX6" fmla="*/ 43031 w 6422315"/>
              <a:gd name="connsiteY6" fmla="*/ 441064 h 4776396"/>
              <a:gd name="connsiteX7" fmla="*/ 215153 w 6422315"/>
              <a:gd name="connsiteY7" fmla="*/ 494852 h 4776396"/>
              <a:gd name="connsiteX8" fmla="*/ 387275 w 6422315"/>
              <a:gd name="connsiteY8" fmla="*/ 451822 h 4776396"/>
              <a:gd name="connsiteX9" fmla="*/ 1011219 w 6422315"/>
              <a:gd name="connsiteY9" fmla="*/ 903643 h 4776396"/>
              <a:gd name="connsiteX10" fmla="*/ 1301675 w 6422315"/>
              <a:gd name="connsiteY10" fmla="*/ 1140311 h 4776396"/>
              <a:gd name="connsiteX11" fmla="*/ 1538344 w 6422315"/>
              <a:gd name="connsiteY11" fmla="*/ 1463040 h 4776396"/>
              <a:gd name="connsiteX12" fmla="*/ 1645920 w 6422315"/>
              <a:gd name="connsiteY12" fmla="*/ 1602890 h 4776396"/>
              <a:gd name="connsiteX13" fmla="*/ 1807285 w 6422315"/>
              <a:gd name="connsiteY13" fmla="*/ 1699709 h 4776396"/>
              <a:gd name="connsiteX14" fmla="*/ 1871831 w 6422315"/>
              <a:gd name="connsiteY14" fmla="*/ 1979408 h 4776396"/>
              <a:gd name="connsiteX15" fmla="*/ 2237591 w 6422315"/>
              <a:gd name="connsiteY15" fmla="*/ 2097742 h 4776396"/>
              <a:gd name="connsiteX16" fmla="*/ 2140772 w 6422315"/>
              <a:gd name="connsiteY16" fmla="*/ 2097742 h 4776396"/>
              <a:gd name="connsiteX17" fmla="*/ 2194560 w 6422315"/>
              <a:gd name="connsiteY17" fmla="*/ 2452744 h 4776396"/>
              <a:gd name="connsiteX18" fmla="*/ 2398955 w 6422315"/>
              <a:gd name="connsiteY18" fmla="*/ 2495775 h 4776396"/>
              <a:gd name="connsiteX19" fmla="*/ 2481403 w 6422315"/>
              <a:gd name="connsiteY19" fmla="*/ 2699189 h 4776396"/>
              <a:gd name="connsiteX20" fmla="*/ 2667897 w 6422315"/>
              <a:gd name="connsiteY20" fmla="*/ 2689412 h 4776396"/>
              <a:gd name="connsiteX21" fmla="*/ 2829261 w 6422315"/>
              <a:gd name="connsiteY21" fmla="*/ 2657139 h 4776396"/>
              <a:gd name="connsiteX22" fmla="*/ 2764715 w 6422315"/>
              <a:gd name="connsiteY22" fmla="*/ 2872292 h 4776396"/>
              <a:gd name="connsiteX23" fmla="*/ 2904565 w 6422315"/>
              <a:gd name="connsiteY23" fmla="*/ 2936838 h 4776396"/>
              <a:gd name="connsiteX24" fmla="*/ 2996537 w 6422315"/>
              <a:gd name="connsiteY24" fmla="*/ 3116356 h 4776396"/>
              <a:gd name="connsiteX25" fmla="*/ 3108960 w 6422315"/>
              <a:gd name="connsiteY25" fmla="*/ 2829262 h 4776396"/>
              <a:gd name="connsiteX26" fmla="*/ 3248809 w 6422315"/>
              <a:gd name="connsiteY26" fmla="*/ 3055172 h 4776396"/>
              <a:gd name="connsiteX27" fmla="*/ 3173506 w 6422315"/>
              <a:gd name="connsiteY27" fmla="*/ 3227295 h 4776396"/>
              <a:gd name="connsiteX28" fmla="*/ 3310947 w 6422315"/>
              <a:gd name="connsiteY28" fmla="*/ 3345713 h 4776396"/>
              <a:gd name="connsiteX29" fmla="*/ 3136890 w 6422315"/>
              <a:gd name="connsiteY29" fmla="*/ 3446397 h 4776396"/>
              <a:gd name="connsiteX30" fmla="*/ 3362213 w 6422315"/>
              <a:gd name="connsiteY30" fmla="*/ 3676707 h 4776396"/>
              <a:gd name="connsiteX31" fmla="*/ 3073158 w 6422315"/>
              <a:gd name="connsiteY31" fmla="*/ 3736433 h 4776396"/>
              <a:gd name="connsiteX32" fmla="*/ 2641787 w 6422315"/>
              <a:gd name="connsiteY32" fmla="*/ 3837792 h 4776396"/>
              <a:gd name="connsiteX33" fmla="*/ 2457338 w 6422315"/>
              <a:gd name="connsiteY33" fmla="*/ 4129144 h 4776396"/>
              <a:gd name="connsiteX34" fmla="*/ 2456946 w 6422315"/>
              <a:gd name="connsiteY34" fmla="*/ 4299194 h 4776396"/>
              <a:gd name="connsiteX35" fmla="*/ 3076687 w 6422315"/>
              <a:gd name="connsiteY35" fmla="*/ 4044876 h 4776396"/>
              <a:gd name="connsiteX36" fmla="*/ 3259567 w 6422315"/>
              <a:gd name="connsiteY36" fmla="*/ 3829723 h 4776396"/>
              <a:gd name="connsiteX37" fmla="*/ 3087445 w 6422315"/>
              <a:gd name="connsiteY37" fmla="*/ 4238513 h 4776396"/>
              <a:gd name="connsiteX38" fmla="*/ 3410174 w 6422315"/>
              <a:gd name="connsiteY38" fmla="*/ 4163210 h 4776396"/>
              <a:gd name="connsiteX39" fmla="*/ 3625327 w 6422315"/>
              <a:gd name="connsiteY39" fmla="*/ 4098664 h 4776396"/>
              <a:gd name="connsiteX40" fmla="*/ 3732904 w 6422315"/>
              <a:gd name="connsiteY40" fmla="*/ 4227756 h 4776396"/>
              <a:gd name="connsiteX41" fmla="*/ 3775934 w 6422315"/>
              <a:gd name="connsiteY41" fmla="*/ 4055633 h 4776396"/>
              <a:gd name="connsiteX42" fmla="*/ 3861995 w 6422315"/>
              <a:gd name="connsiteY42" fmla="*/ 4130937 h 4776396"/>
              <a:gd name="connsiteX43" fmla="*/ 3915784 w 6422315"/>
              <a:gd name="connsiteY43" fmla="*/ 3958815 h 4776396"/>
              <a:gd name="connsiteX44" fmla="*/ 4098664 w 6422315"/>
              <a:gd name="connsiteY44" fmla="*/ 4216998 h 4776396"/>
              <a:gd name="connsiteX45" fmla="*/ 4098664 w 6422315"/>
              <a:gd name="connsiteY45" fmla="*/ 4066391 h 4776396"/>
              <a:gd name="connsiteX46" fmla="*/ 4582758 w 6422315"/>
              <a:gd name="connsiteY46" fmla="*/ 4442909 h 4776396"/>
              <a:gd name="connsiteX47" fmla="*/ 4507454 w 6422315"/>
              <a:gd name="connsiteY47" fmla="*/ 4260029 h 4776396"/>
              <a:gd name="connsiteX48" fmla="*/ 5099125 w 6422315"/>
              <a:gd name="connsiteY48" fmla="*/ 4184725 h 4776396"/>
              <a:gd name="connsiteX49" fmla="*/ 5593977 w 6422315"/>
              <a:gd name="connsiteY49" fmla="*/ 4442909 h 4776396"/>
              <a:gd name="connsiteX50" fmla="*/ 6422315 w 6422315"/>
              <a:gd name="connsiteY50" fmla="*/ 4776396 h 4776396"/>
              <a:gd name="connsiteX51" fmla="*/ 5809129 w 6422315"/>
              <a:gd name="connsiteY51" fmla="*/ 4356848 h 4776396"/>
              <a:gd name="connsiteX52" fmla="*/ 5303520 w 6422315"/>
              <a:gd name="connsiteY52" fmla="*/ 4141695 h 4776396"/>
              <a:gd name="connsiteX53" fmla="*/ 5228217 w 6422315"/>
              <a:gd name="connsiteY53" fmla="*/ 4012603 h 4776396"/>
              <a:gd name="connsiteX54" fmla="*/ 5109882 w 6422315"/>
              <a:gd name="connsiteY54" fmla="*/ 4077149 h 4776396"/>
              <a:gd name="connsiteX55" fmla="*/ 4604273 w 6422315"/>
              <a:gd name="connsiteY55" fmla="*/ 4238513 h 4776396"/>
              <a:gd name="connsiteX56" fmla="*/ 4442908 w 6422315"/>
              <a:gd name="connsiteY56" fmla="*/ 4034118 h 4776396"/>
              <a:gd name="connsiteX57" fmla="*/ 4281544 w 6422315"/>
              <a:gd name="connsiteY57" fmla="*/ 3905026 h 4776396"/>
              <a:gd name="connsiteX58" fmla="*/ 4012602 w 6422315"/>
              <a:gd name="connsiteY58" fmla="*/ 3732904 h 4776396"/>
              <a:gd name="connsiteX59" fmla="*/ 3722146 w 6422315"/>
              <a:gd name="connsiteY59" fmla="*/ 3356386 h 4776396"/>
              <a:gd name="connsiteX60" fmla="*/ 4012602 w 6422315"/>
              <a:gd name="connsiteY60" fmla="*/ 3506993 h 4776396"/>
              <a:gd name="connsiteX61" fmla="*/ 4313817 w 6422315"/>
              <a:gd name="connsiteY61" fmla="*/ 3356386 h 4776396"/>
              <a:gd name="connsiteX62" fmla="*/ 4496697 w 6422315"/>
              <a:gd name="connsiteY62" fmla="*/ 3356386 h 4776396"/>
              <a:gd name="connsiteX63" fmla="*/ 3969572 w 6422315"/>
              <a:gd name="connsiteY63" fmla="*/ 3044415 h 4776396"/>
              <a:gd name="connsiteX64" fmla="*/ 3681161 w 6422315"/>
              <a:gd name="connsiteY64" fmla="*/ 2926248 h 4776396"/>
              <a:gd name="connsiteX65" fmla="*/ 3558064 w 6422315"/>
              <a:gd name="connsiteY65" fmla="*/ 2731210 h 4776396"/>
              <a:gd name="connsiteX66" fmla="*/ 3588627 w 6422315"/>
              <a:gd name="connsiteY66" fmla="*/ 2635624 h 4776396"/>
              <a:gd name="connsiteX67" fmla="*/ 2962135 w 6422315"/>
              <a:gd name="connsiteY67" fmla="*/ 2141445 h 4776396"/>
              <a:gd name="connsiteX68" fmla="*/ 2796988 w 6422315"/>
              <a:gd name="connsiteY68" fmla="*/ 2130015 h 4776396"/>
              <a:gd name="connsiteX69" fmla="*/ 2635624 w 6422315"/>
              <a:gd name="connsiteY69" fmla="*/ 1990165 h 4776396"/>
              <a:gd name="connsiteX70" fmla="*/ 2590464 w 6422315"/>
              <a:gd name="connsiteY70" fmla="*/ 1872896 h 4776396"/>
              <a:gd name="connsiteX71" fmla="*/ 2248348 w 6422315"/>
              <a:gd name="connsiteY71" fmla="*/ 1624405 h 4776396"/>
              <a:gd name="connsiteX72" fmla="*/ 1688951 w 6422315"/>
              <a:gd name="connsiteY72" fmla="*/ 1194099 h 4776396"/>
              <a:gd name="connsiteX73" fmla="*/ 742278 w 6422315"/>
              <a:gd name="connsiteY73" fmla="*/ 484095 h 4776396"/>
              <a:gd name="connsiteX74" fmla="*/ 559398 w 6422315"/>
              <a:gd name="connsiteY74" fmla="*/ 344245 h 4776396"/>
              <a:gd name="connsiteX0" fmla="*/ 559398 w 6422315"/>
              <a:gd name="connsiteY0" fmla="*/ 344245 h 4776396"/>
              <a:gd name="connsiteX1" fmla="*/ 613186 w 6422315"/>
              <a:gd name="connsiteY1" fmla="*/ 193638 h 4776396"/>
              <a:gd name="connsiteX2" fmla="*/ 559398 w 6422315"/>
              <a:gd name="connsiteY2" fmla="*/ 64546 h 4776396"/>
              <a:gd name="connsiteX3" fmla="*/ 376518 w 6422315"/>
              <a:gd name="connsiteY3" fmla="*/ 0 h 4776396"/>
              <a:gd name="connsiteX4" fmla="*/ 139849 w 6422315"/>
              <a:gd name="connsiteY4" fmla="*/ 53789 h 4776396"/>
              <a:gd name="connsiteX5" fmla="*/ 0 w 6422315"/>
              <a:gd name="connsiteY5" fmla="*/ 225911 h 4776396"/>
              <a:gd name="connsiteX6" fmla="*/ 43031 w 6422315"/>
              <a:gd name="connsiteY6" fmla="*/ 441064 h 4776396"/>
              <a:gd name="connsiteX7" fmla="*/ 215153 w 6422315"/>
              <a:gd name="connsiteY7" fmla="*/ 494852 h 4776396"/>
              <a:gd name="connsiteX8" fmla="*/ 387275 w 6422315"/>
              <a:gd name="connsiteY8" fmla="*/ 451822 h 4776396"/>
              <a:gd name="connsiteX9" fmla="*/ 1011219 w 6422315"/>
              <a:gd name="connsiteY9" fmla="*/ 903643 h 4776396"/>
              <a:gd name="connsiteX10" fmla="*/ 1301675 w 6422315"/>
              <a:gd name="connsiteY10" fmla="*/ 1140311 h 4776396"/>
              <a:gd name="connsiteX11" fmla="*/ 1538344 w 6422315"/>
              <a:gd name="connsiteY11" fmla="*/ 1463040 h 4776396"/>
              <a:gd name="connsiteX12" fmla="*/ 1645920 w 6422315"/>
              <a:gd name="connsiteY12" fmla="*/ 1602890 h 4776396"/>
              <a:gd name="connsiteX13" fmla="*/ 1807285 w 6422315"/>
              <a:gd name="connsiteY13" fmla="*/ 1699709 h 4776396"/>
              <a:gd name="connsiteX14" fmla="*/ 1871831 w 6422315"/>
              <a:gd name="connsiteY14" fmla="*/ 1979408 h 4776396"/>
              <a:gd name="connsiteX15" fmla="*/ 2237591 w 6422315"/>
              <a:gd name="connsiteY15" fmla="*/ 2097742 h 4776396"/>
              <a:gd name="connsiteX16" fmla="*/ 2140772 w 6422315"/>
              <a:gd name="connsiteY16" fmla="*/ 2097742 h 4776396"/>
              <a:gd name="connsiteX17" fmla="*/ 2194560 w 6422315"/>
              <a:gd name="connsiteY17" fmla="*/ 2452744 h 4776396"/>
              <a:gd name="connsiteX18" fmla="*/ 2398955 w 6422315"/>
              <a:gd name="connsiteY18" fmla="*/ 2495775 h 4776396"/>
              <a:gd name="connsiteX19" fmla="*/ 2481403 w 6422315"/>
              <a:gd name="connsiteY19" fmla="*/ 2699189 h 4776396"/>
              <a:gd name="connsiteX20" fmla="*/ 2667897 w 6422315"/>
              <a:gd name="connsiteY20" fmla="*/ 2689412 h 4776396"/>
              <a:gd name="connsiteX21" fmla="*/ 2829261 w 6422315"/>
              <a:gd name="connsiteY21" fmla="*/ 2657139 h 4776396"/>
              <a:gd name="connsiteX22" fmla="*/ 2764715 w 6422315"/>
              <a:gd name="connsiteY22" fmla="*/ 2872292 h 4776396"/>
              <a:gd name="connsiteX23" fmla="*/ 2904565 w 6422315"/>
              <a:gd name="connsiteY23" fmla="*/ 2936838 h 4776396"/>
              <a:gd name="connsiteX24" fmla="*/ 2996537 w 6422315"/>
              <a:gd name="connsiteY24" fmla="*/ 3116356 h 4776396"/>
              <a:gd name="connsiteX25" fmla="*/ 3108960 w 6422315"/>
              <a:gd name="connsiteY25" fmla="*/ 2829262 h 4776396"/>
              <a:gd name="connsiteX26" fmla="*/ 3248809 w 6422315"/>
              <a:gd name="connsiteY26" fmla="*/ 3055172 h 4776396"/>
              <a:gd name="connsiteX27" fmla="*/ 3173506 w 6422315"/>
              <a:gd name="connsiteY27" fmla="*/ 3227295 h 4776396"/>
              <a:gd name="connsiteX28" fmla="*/ 3310947 w 6422315"/>
              <a:gd name="connsiteY28" fmla="*/ 3345713 h 4776396"/>
              <a:gd name="connsiteX29" fmla="*/ 3136890 w 6422315"/>
              <a:gd name="connsiteY29" fmla="*/ 3446397 h 4776396"/>
              <a:gd name="connsiteX30" fmla="*/ 3362213 w 6422315"/>
              <a:gd name="connsiteY30" fmla="*/ 3676707 h 4776396"/>
              <a:gd name="connsiteX31" fmla="*/ 3073158 w 6422315"/>
              <a:gd name="connsiteY31" fmla="*/ 3736433 h 4776396"/>
              <a:gd name="connsiteX32" fmla="*/ 2641787 w 6422315"/>
              <a:gd name="connsiteY32" fmla="*/ 3837792 h 4776396"/>
              <a:gd name="connsiteX33" fmla="*/ 2457338 w 6422315"/>
              <a:gd name="connsiteY33" fmla="*/ 4129144 h 4776396"/>
              <a:gd name="connsiteX34" fmla="*/ 2456946 w 6422315"/>
              <a:gd name="connsiteY34" fmla="*/ 4299194 h 4776396"/>
              <a:gd name="connsiteX35" fmla="*/ 2838338 w 6422315"/>
              <a:gd name="connsiteY35" fmla="*/ 4105332 h 4776396"/>
              <a:gd name="connsiteX36" fmla="*/ 3076687 w 6422315"/>
              <a:gd name="connsiteY36" fmla="*/ 4044876 h 4776396"/>
              <a:gd name="connsiteX37" fmla="*/ 3259567 w 6422315"/>
              <a:gd name="connsiteY37" fmla="*/ 3829723 h 4776396"/>
              <a:gd name="connsiteX38" fmla="*/ 3087445 w 6422315"/>
              <a:gd name="connsiteY38" fmla="*/ 4238513 h 4776396"/>
              <a:gd name="connsiteX39" fmla="*/ 3410174 w 6422315"/>
              <a:gd name="connsiteY39" fmla="*/ 4163210 h 4776396"/>
              <a:gd name="connsiteX40" fmla="*/ 3625327 w 6422315"/>
              <a:gd name="connsiteY40" fmla="*/ 4098664 h 4776396"/>
              <a:gd name="connsiteX41" fmla="*/ 3732904 w 6422315"/>
              <a:gd name="connsiteY41" fmla="*/ 4227756 h 4776396"/>
              <a:gd name="connsiteX42" fmla="*/ 3775934 w 6422315"/>
              <a:gd name="connsiteY42" fmla="*/ 4055633 h 4776396"/>
              <a:gd name="connsiteX43" fmla="*/ 3861995 w 6422315"/>
              <a:gd name="connsiteY43" fmla="*/ 4130937 h 4776396"/>
              <a:gd name="connsiteX44" fmla="*/ 3915784 w 6422315"/>
              <a:gd name="connsiteY44" fmla="*/ 3958815 h 4776396"/>
              <a:gd name="connsiteX45" fmla="*/ 4098664 w 6422315"/>
              <a:gd name="connsiteY45" fmla="*/ 4216998 h 4776396"/>
              <a:gd name="connsiteX46" fmla="*/ 4098664 w 6422315"/>
              <a:gd name="connsiteY46" fmla="*/ 4066391 h 4776396"/>
              <a:gd name="connsiteX47" fmla="*/ 4582758 w 6422315"/>
              <a:gd name="connsiteY47" fmla="*/ 4442909 h 4776396"/>
              <a:gd name="connsiteX48" fmla="*/ 4507454 w 6422315"/>
              <a:gd name="connsiteY48" fmla="*/ 4260029 h 4776396"/>
              <a:gd name="connsiteX49" fmla="*/ 5099125 w 6422315"/>
              <a:gd name="connsiteY49" fmla="*/ 4184725 h 4776396"/>
              <a:gd name="connsiteX50" fmla="*/ 5593977 w 6422315"/>
              <a:gd name="connsiteY50" fmla="*/ 4442909 h 4776396"/>
              <a:gd name="connsiteX51" fmla="*/ 6422315 w 6422315"/>
              <a:gd name="connsiteY51" fmla="*/ 4776396 h 4776396"/>
              <a:gd name="connsiteX52" fmla="*/ 5809129 w 6422315"/>
              <a:gd name="connsiteY52" fmla="*/ 4356848 h 4776396"/>
              <a:gd name="connsiteX53" fmla="*/ 5303520 w 6422315"/>
              <a:gd name="connsiteY53" fmla="*/ 4141695 h 4776396"/>
              <a:gd name="connsiteX54" fmla="*/ 5228217 w 6422315"/>
              <a:gd name="connsiteY54" fmla="*/ 4012603 h 4776396"/>
              <a:gd name="connsiteX55" fmla="*/ 5109882 w 6422315"/>
              <a:gd name="connsiteY55" fmla="*/ 4077149 h 4776396"/>
              <a:gd name="connsiteX56" fmla="*/ 4604273 w 6422315"/>
              <a:gd name="connsiteY56" fmla="*/ 4238513 h 4776396"/>
              <a:gd name="connsiteX57" fmla="*/ 4442908 w 6422315"/>
              <a:gd name="connsiteY57" fmla="*/ 4034118 h 4776396"/>
              <a:gd name="connsiteX58" fmla="*/ 4281544 w 6422315"/>
              <a:gd name="connsiteY58" fmla="*/ 3905026 h 4776396"/>
              <a:gd name="connsiteX59" fmla="*/ 4012602 w 6422315"/>
              <a:gd name="connsiteY59" fmla="*/ 3732904 h 4776396"/>
              <a:gd name="connsiteX60" fmla="*/ 3722146 w 6422315"/>
              <a:gd name="connsiteY60" fmla="*/ 3356386 h 4776396"/>
              <a:gd name="connsiteX61" fmla="*/ 4012602 w 6422315"/>
              <a:gd name="connsiteY61" fmla="*/ 3506993 h 4776396"/>
              <a:gd name="connsiteX62" fmla="*/ 4313817 w 6422315"/>
              <a:gd name="connsiteY62" fmla="*/ 3356386 h 4776396"/>
              <a:gd name="connsiteX63" fmla="*/ 4496697 w 6422315"/>
              <a:gd name="connsiteY63" fmla="*/ 3356386 h 4776396"/>
              <a:gd name="connsiteX64" fmla="*/ 3969572 w 6422315"/>
              <a:gd name="connsiteY64" fmla="*/ 3044415 h 4776396"/>
              <a:gd name="connsiteX65" fmla="*/ 3681161 w 6422315"/>
              <a:gd name="connsiteY65" fmla="*/ 2926248 h 4776396"/>
              <a:gd name="connsiteX66" fmla="*/ 3558064 w 6422315"/>
              <a:gd name="connsiteY66" fmla="*/ 2731210 h 4776396"/>
              <a:gd name="connsiteX67" fmla="*/ 3588627 w 6422315"/>
              <a:gd name="connsiteY67" fmla="*/ 2635624 h 4776396"/>
              <a:gd name="connsiteX68" fmla="*/ 2962135 w 6422315"/>
              <a:gd name="connsiteY68" fmla="*/ 2141445 h 4776396"/>
              <a:gd name="connsiteX69" fmla="*/ 2796988 w 6422315"/>
              <a:gd name="connsiteY69" fmla="*/ 2130015 h 4776396"/>
              <a:gd name="connsiteX70" fmla="*/ 2635624 w 6422315"/>
              <a:gd name="connsiteY70" fmla="*/ 1990165 h 4776396"/>
              <a:gd name="connsiteX71" fmla="*/ 2590464 w 6422315"/>
              <a:gd name="connsiteY71" fmla="*/ 1872896 h 4776396"/>
              <a:gd name="connsiteX72" fmla="*/ 2248348 w 6422315"/>
              <a:gd name="connsiteY72" fmla="*/ 1624405 h 4776396"/>
              <a:gd name="connsiteX73" fmla="*/ 1688951 w 6422315"/>
              <a:gd name="connsiteY73" fmla="*/ 1194099 h 4776396"/>
              <a:gd name="connsiteX74" fmla="*/ 742278 w 6422315"/>
              <a:gd name="connsiteY74" fmla="*/ 484095 h 4776396"/>
              <a:gd name="connsiteX75" fmla="*/ 559398 w 6422315"/>
              <a:gd name="connsiteY75" fmla="*/ 344245 h 4776396"/>
              <a:gd name="connsiteX0" fmla="*/ 559398 w 6422315"/>
              <a:gd name="connsiteY0" fmla="*/ 344245 h 4776396"/>
              <a:gd name="connsiteX1" fmla="*/ 613186 w 6422315"/>
              <a:gd name="connsiteY1" fmla="*/ 193638 h 4776396"/>
              <a:gd name="connsiteX2" fmla="*/ 559398 w 6422315"/>
              <a:gd name="connsiteY2" fmla="*/ 64546 h 4776396"/>
              <a:gd name="connsiteX3" fmla="*/ 376518 w 6422315"/>
              <a:gd name="connsiteY3" fmla="*/ 0 h 4776396"/>
              <a:gd name="connsiteX4" fmla="*/ 139849 w 6422315"/>
              <a:gd name="connsiteY4" fmla="*/ 53789 h 4776396"/>
              <a:gd name="connsiteX5" fmla="*/ 0 w 6422315"/>
              <a:gd name="connsiteY5" fmla="*/ 225911 h 4776396"/>
              <a:gd name="connsiteX6" fmla="*/ 43031 w 6422315"/>
              <a:gd name="connsiteY6" fmla="*/ 441064 h 4776396"/>
              <a:gd name="connsiteX7" fmla="*/ 215153 w 6422315"/>
              <a:gd name="connsiteY7" fmla="*/ 494852 h 4776396"/>
              <a:gd name="connsiteX8" fmla="*/ 387275 w 6422315"/>
              <a:gd name="connsiteY8" fmla="*/ 451822 h 4776396"/>
              <a:gd name="connsiteX9" fmla="*/ 1011219 w 6422315"/>
              <a:gd name="connsiteY9" fmla="*/ 903643 h 4776396"/>
              <a:gd name="connsiteX10" fmla="*/ 1301675 w 6422315"/>
              <a:gd name="connsiteY10" fmla="*/ 1140311 h 4776396"/>
              <a:gd name="connsiteX11" fmla="*/ 1538344 w 6422315"/>
              <a:gd name="connsiteY11" fmla="*/ 1463040 h 4776396"/>
              <a:gd name="connsiteX12" fmla="*/ 1645920 w 6422315"/>
              <a:gd name="connsiteY12" fmla="*/ 1602890 h 4776396"/>
              <a:gd name="connsiteX13" fmla="*/ 1807285 w 6422315"/>
              <a:gd name="connsiteY13" fmla="*/ 1699709 h 4776396"/>
              <a:gd name="connsiteX14" fmla="*/ 1871831 w 6422315"/>
              <a:gd name="connsiteY14" fmla="*/ 1979408 h 4776396"/>
              <a:gd name="connsiteX15" fmla="*/ 2237591 w 6422315"/>
              <a:gd name="connsiteY15" fmla="*/ 2097742 h 4776396"/>
              <a:gd name="connsiteX16" fmla="*/ 2140772 w 6422315"/>
              <a:gd name="connsiteY16" fmla="*/ 2097742 h 4776396"/>
              <a:gd name="connsiteX17" fmla="*/ 2194560 w 6422315"/>
              <a:gd name="connsiteY17" fmla="*/ 2452744 h 4776396"/>
              <a:gd name="connsiteX18" fmla="*/ 2398955 w 6422315"/>
              <a:gd name="connsiteY18" fmla="*/ 2495775 h 4776396"/>
              <a:gd name="connsiteX19" fmla="*/ 2481403 w 6422315"/>
              <a:gd name="connsiteY19" fmla="*/ 2699189 h 4776396"/>
              <a:gd name="connsiteX20" fmla="*/ 2667897 w 6422315"/>
              <a:gd name="connsiteY20" fmla="*/ 2689412 h 4776396"/>
              <a:gd name="connsiteX21" fmla="*/ 2829261 w 6422315"/>
              <a:gd name="connsiteY21" fmla="*/ 2657139 h 4776396"/>
              <a:gd name="connsiteX22" fmla="*/ 2764715 w 6422315"/>
              <a:gd name="connsiteY22" fmla="*/ 2872292 h 4776396"/>
              <a:gd name="connsiteX23" fmla="*/ 2904565 w 6422315"/>
              <a:gd name="connsiteY23" fmla="*/ 2936838 h 4776396"/>
              <a:gd name="connsiteX24" fmla="*/ 2996537 w 6422315"/>
              <a:gd name="connsiteY24" fmla="*/ 3116356 h 4776396"/>
              <a:gd name="connsiteX25" fmla="*/ 3108960 w 6422315"/>
              <a:gd name="connsiteY25" fmla="*/ 2829262 h 4776396"/>
              <a:gd name="connsiteX26" fmla="*/ 3248809 w 6422315"/>
              <a:gd name="connsiteY26" fmla="*/ 3055172 h 4776396"/>
              <a:gd name="connsiteX27" fmla="*/ 3173506 w 6422315"/>
              <a:gd name="connsiteY27" fmla="*/ 3227295 h 4776396"/>
              <a:gd name="connsiteX28" fmla="*/ 3310947 w 6422315"/>
              <a:gd name="connsiteY28" fmla="*/ 3345713 h 4776396"/>
              <a:gd name="connsiteX29" fmla="*/ 3136890 w 6422315"/>
              <a:gd name="connsiteY29" fmla="*/ 3446397 h 4776396"/>
              <a:gd name="connsiteX30" fmla="*/ 3362213 w 6422315"/>
              <a:gd name="connsiteY30" fmla="*/ 3676707 h 4776396"/>
              <a:gd name="connsiteX31" fmla="*/ 3073158 w 6422315"/>
              <a:gd name="connsiteY31" fmla="*/ 3736433 h 4776396"/>
              <a:gd name="connsiteX32" fmla="*/ 2641787 w 6422315"/>
              <a:gd name="connsiteY32" fmla="*/ 3837792 h 4776396"/>
              <a:gd name="connsiteX33" fmla="*/ 2457338 w 6422315"/>
              <a:gd name="connsiteY33" fmla="*/ 4129144 h 4776396"/>
              <a:gd name="connsiteX34" fmla="*/ 2456946 w 6422315"/>
              <a:gd name="connsiteY34" fmla="*/ 4299194 h 4776396"/>
              <a:gd name="connsiteX35" fmla="*/ 2838338 w 6422315"/>
              <a:gd name="connsiteY35" fmla="*/ 4105332 h 4776396"/>
              <a:gd name="connsiteX36" fmla="*/ 3064781 w 6422315"/>
              <a:gd name="connsiteY36" fmla="*/ 4025826 h 4776396"/>
              <a:gd name="connsiteX37" fmla="*/ 3259567 w 6422315"/>
              <a:gd name="connsiteY37" fmla="*/ 3829723 h 4776396"/>
              <a:gd name="connsiteX38" fmla="*/ 3087445 w 6422315"/>
              <a:gd name="connsiteY38" fmla="*/ 4238513 h 4776396"/>
              <a:gd name="connsiteX39" fmla="*/ 3410174 w 6422315"/>
              <a:gd name="connsiteY39" fmla="*/ 4163210 h 4776396"/>
              <a:gd name="connsiteX40" fmla="*/ 3625327 w 6422315"/>
              <a:gd name="connsiteY40" fmla="*/ 4098664 h 4776396"/>
              <a:gd name="connsiteX41" fmla="*/ 3732904 w 6422315"/>
              <a:gd name="connsiteY41" fmla="*/ 4227756 h 4776396"/>
              <a:gd name="connsiteX42" fmla="*/ 3775934 w 6422315"/>
              <a:gd name="connsiteY42" fmla="*/ 4055633 h 4776396"/>
              <a:gd name="connsiteX43" fmla="*/ 3861995 w 6422315"/>
              <a:gd name="connsiteY43" fmla="*/ 4130937 h 4776396"/>
              <a:gd name="connsiteX44" fmla="*/ 3915784 w 6422315"/>
              <a:gd name="connsiteY44" fmla="*/ 3958815 h 4776396"/>
              <a:gd name="connsiteX45" fmla="*/ 4098664 w 6422315"/>
              <a:gd name="connsiteY45" fmla="*/ 4216998 h 4776396"/>
              <a:gd name="connsiteX46" fmla="*/ 4098664 w 6422315"/>
              <a:gd name="connsiteY46" fmla="*/ 4066391 h 4776396"/>
              <a:gd name="connsiteX47" fmla="*/ 4582758 w 6422315"/>
              <a:gd name="connsiteY47" fmla="*/ 4442909 h 4776396"/>
              <a:gd name="connsiteX48" fmla="*/ 4507454 w 6422315"/>
              <a:gd name="connsiteY48" fmla="*/ 4260029 h 4776396"/>
              <a:gd name="connsiteX49" fmla="*/ 5099125 w 6422315"/>
              <a:gd name="connsiteY49" fmla="*/ 4184725 h 4776396"/>
              <a:gd name="connsiteX50" fmla="*/ 5593977 w 6422315"/>
              <a:gd name="connsiteY50" fmla="*/ 4442909 h 4776396"/>
              <a:gd name="connsiteX51" fmla="*/ 6422315 w 6422315"/>
              <a:gd name="connsiteY51" fmla="*/ 4776396 h 4776396"/>
              <a:gd name="connsiteX52" fmla="*/ 5809129 w 6422315"/>
              <a:gd name="connsiteY52" fmla="*/ 4356848 h 4776396"/>
              <a:gd name="connsiteX53" fmla="*/ 5303520 w 6422315"/>
              <a:gd name="connsiteY53" fmla="*/ 4141695 h 4776396"/>
              <a:gd name="connsiteX54" fmla="*/ 5228217 w 6422315"/>
              <a:gd name="connsiteY54" fmla="*/ 4012603 h 4776396"/>
              <a:gd name="connsiteX55" fmla="*/ 5109882 w 6422315"/>
              <a:gd name="connsiteY55" fmla="*/ 4077149 h 4776396"/>
              <a:gd name="connsiteX56" fmla="*/ 4604273 w 6422315"/>
              <a:gd name="connsiteY56" fmla="*/ 4238513 h 4776396"/>
              <a:gd name="connsiteX57" fmla="*/ 4442908 w 6422315"/>
              <a:gd name="connsiteY57" fmla="*/ 4034118 h 4776396"/>
              <a:gd name="connsiteX58" fmla="*/ 4281544 w 6422315"/>
              <a:gd name="connsiteY58" fmla="*/ 3905026 h 4776396"/>
              <a:gd name="connsiteX59" fmla="*/ 4012602 w 6422315"/>
              <a:gd name="connsiteY59" fmla="*/ 3732904 h 4776396"/>
              <a:gd name="connsiteX60" fmla="*/ 3722146 w 6422315"/>
              <a:gd name="connsiteY60" fmla="*/ 3356386 h 4776396"/>
              <a:gd name="connsiteX61" fmla="*/ 4012602 w 6422315"/>
              <a:gd name="connsiteY61" fmla="*/ 3506993 h 4776396"/>
              <a:gd name="connsiteX62" fmla="*/ 4313817 w 6422315"/>
              <a:gd name="connsiteY62" fmla="*/ 3356386 h 4776396"/>
              <a:gd name="connsiteX63" fmla="*/ 4496697 w 6422315"/>
              <a:gd name="connsiteY63" fmla="*/ 3356386 h 4776396"/>
              <a:gd name="connsiteX64" fmla="*/ 3969572 w 6422315"/>
              <a:gd name="connsiteY64" fmla="*/ 3044415 h 4776396"/>
              <a:gd name="connsiteX65" fmla="*/ 3681161 w 6422315"/>
              <a:gd name="connsiteY65" fmla="*/ 2926248 h 4776396"/>
              <a:gd name="connsiteX66" fmla="*/ 3558064 w 6422315"/>
              <a:gd name="connsiteY66" fmla="*/ 2731210 h 4776396"/>
              <a:gd name="connsiteX67" fmla="*/ 3588627 w 6422315"/>
              <a:gd name="connsiteY67" fmla="*/ 2635624 h 4776396"/>
              <a:gd name="connsiteX68" fmla="*/ 2962135 w 6422315"/>
              <a:gd name="connsiteY68" fmla="*/ 2141445 h 4776396"/>
              <a:gd name="connsiteX69" fmla="*/ 2796988 w 6422315"/>
              <a:gd name="connsiteY69" fmla="*/ 2130015 h 4776396"/>
              <a:gd name="connsiteX70" fmla="*/ 2635624 w 6422315"/>
              <a:gd name="connsiteY70" fmla="*/ 1990165 h 4776396"/>
              <a:gd name="connsiteX71" fmla="*/ 2590464 w 6422315"/>
              <a:gd name="connsiteY71" fmla="*/ 1872896 h 4776396"/>
              <a:gd name="connsiteX72" fmla="*/ 2248348 w 6422315"/>
              <a:gd name="connsiteY72" fmla="*/ 1624405 h 4776396"/>
              <a:gd name="connsiteX73" fmla="*/ 1688951 w 6422315"/>
              <a:gd name="connsiteY73" fmla="*/ 1194099 h 4776396"/>
              <a:gd name="connsiteX74" fmla="*/ 742278 w 6422315"/>
              <a:gd name="connsiteY74" fmla="*/ 484095 h 4776396"/>
              <a:gd name="connsiteX75" fmla="*/ 559398 w 6422315"/>
              <a:gd name="connsiteY75" fmla="*/ 344245 h 4776396"/>
              <a:gd name="connsiteX0" fmla="*/ 559398 w 6422315"/>
              <a:gd name="connsiteY0" fmla="*/ 344245 h 4776396"/>
              <a:gd name="connsiteX1" fmla="*/ 613186 w 6422315"/>
              <a:gd name="connsiteY1" fmla="*/ 193638 h 4776396"/>
              <a:gd name="connsiteX2" fmla="*/ 559398 w 6422315"/>
              <a:gd name="connsiteY2" fmla="*/ 64546 h 4776396"/>
              <a:gd name="connsiteX3" fmla="*/ 376518 w 6422315"/>
              <a:gd name="connsiteY3" fmla="*/ 0 h 4776396"/>
              <a:gd name="connsiteX4" fmla="*/ 139849 w 6422315"/>
              <a:gd name="connsiteY4" fmla="*/ 53789 h 4776396"/>
              <a:gd name="connsiteX5" fmla="*/ 0 w 6422315"/>
              <a:gd name="connsiteY5" fmla="*/ 225911 h 4776396"/>
              <a:gd name="connsiteX6" fmla="*/ 43031 w 6422315"/>
              <a:gd name="connsiteY6" fmla="*/ 441064 h 4776396"/>
              <a:gd name="connsiteX7" fmla="*/ 215153 w 6422315"/>
              <a:gd name="connsiteY7" fmla="*/ 494852 h 4776396"/>
              <a:gd name="connsiteX8" fmla="*/ 387275 w 6422315"/>
              <a:gd name="connsiteY8" fmla="*/ 451822 h 4776396"/>
              <a:gd name="connsiteX9" fmla="*/ 1011219 w 6422315"/>
              <a:gd name="connsiteY9" fmla="*/ 903643 h 4776396"/>
              <a:gd name="connsiteX10" fmla="*/ 1301675 w 6422315"/>
              <a:gd name="connsiteY10" fmla="*/ 1140311 h 4776396"/>
              <a:gd name="connsiteX11" fmla="*/ 1538344 w 6422315"/>
              <a:gd name="connsiteY11" fmla="*/ 1463040 h 4776396"/>
              <a:gd name="connsiteX12" fmla="*/ 1645920 w 6422315"/>
              <a:gd name="connsiteY12" fmla="*/ 1602890 h 4776396"/>
              <a:gd name="connsiteX13" fmla="*/ 1807285 w 6422315"/>
              <a:gd name="connsiteY13" fmla="*/ 1699709 h 4776396"/>
              <a:gd name="connsiteX14" fmla="*/ 1871831 w 6422315"/>
              <a:gd name="connsiteY14" fmla="*/ 1979408 h 4776396"/>
              <a:gd name="connsiteX15" fmla="*/ 2237591 w 6422315"/>
              <a:gd name="connsiteY15" fmla="*/ 2097742 h 4776396"/>
              <a:gd name="connsiteX16" fmla="*/ 2140772 w 6422315"/>
              <a:gd name="connsiteY16" fmla="*/ 2097742 h 4776396"/>
              <a:gd name="connsiteX17" fmla="*/ 2194560 w 6422315"/>
              <a:gd name="connsiteY17" fmla="*/ 2452744 h 4776396"/>
              <a:gd name="connsiteX18" fmla="*/ 2398955 w 6422315"/>
              <a:gd name="connsiteY18" fmla="*/ 2495775 h 4776396"/>
              <a:gd name="connsiteX19" fmla="*/ 2481403 w 6422315"/>
              <a:gd name="connsiteY19" fmla="*/ 2699189 h 4776396"/>
              <a:gd name="connsiteX20" fmla="*/ 2667897 w 6422315"/>
              <a:gd name="connsiteY20" fmla="*/ 2689412 h 4776396"/>
              <a:gd name="connsiteX21" fmla="*/ 2829261 w 6422315"/>
              <a:gd name="connsiteY21" fmla="*/ 2657139 h 4776396"/>
              <a:gd name="connsiteX22" fmla="*/ 2764715 w 6422315"/>
              <a:gd name="connsiteY22" fmla="*/ 2872292 h 4776396"/>
              <a:gd name="connsiteX23" fmla="*/ 2904565 w 6422315"/>
              <a:gd name="connsiteY23" fmla="*/ 2936838 h 4776396"/>
              <a:gd name="connsiteX24" fmla="*/ 2996537 w 6422315"/>
              <a:gd name="connsiteY24" fmla="*/ 3116356 h 4776396"/>
              <a:gd name="connsiteX25" fmla="*/ 3108960 w 6422315"/>
              <a:gd name="connsiteY25" fmla="*/ 2829262 h 4776396"/>
              <a:gd name="connsiteX26" fmla="*/ 3248809 w 6422315"/>
              <a:gd name="connsiteY26" fmla="*/ 3055172 h 4776396"/>
              <a:gd name="connsiteX27" fmla="*/ 3173506 w 6422315"/>
              <a:gd name="connsiteY27" fmla="*/ 3227295 h 4776396"/>
              <a:gd name="connsiteX28" fmla="*/ 3310947 w 6422315"/>
              <a:gd name="connsiteY28" fmla="*/ 3345713 h 4776396"/>
              <a:gd name="connsiteX29" fmla="*/ 3136890 w 6422315"/>
              <a:gd name="connsiteY29" fmla="*/ 3446397 h 4776396"/>
              <a:gd name="connsiteX30" fmla="*/ 3362213 w 6422315"/>
              <a:gd name="connsiteY30" fmla="*/ 3676707 h 4776396"/>
              <a:gd name="connsiteX31" fmla="*/ 3073158 w 6422315"/>
              <a:gd name="connsiteY31" fmla="*/ 3736433 h 4776396"/>
              <a:gd name="connsiteX32" fmla="*/ 2641787 w 6422315"/>
              <a:gd name="connsiteY32" fmla="*/ 3837792 h 4776396"/>
              <a:gd name="connsiteX33" fmla="*/ 2457338 w 6422315"/>
              <a:gd name="connsiteY33" fmla="*/ 4129144 h 4776396"/>
              <a:gd name="connsiteX34" fmla="*/ 2456946 w 6422315"/>
              <a:gd name="connsiteY34" fmla="*/ 4299194 h 4776396"/>
              <a:gd name="connsiteX35" fmla="*/ 2838338 w 6422315"/>
              <a:gd name="connsiteY35" fmla="*/ 4105332 h 4776396"/>
              <a:gd name="connsiteX36" fmla="*/ 3064781 w 6422315"/>
              <a:gd name="connsiteY36" fmla="*/ 4025826 h 4776396"/>
              <a:gd name="connsiteX37" fmla="*/ 3200035 w 6422315"/>
              <a:gd name="connsiteY37" fmla="*/ 3839248 h 4776396"/>
              <a:gd name="connsiteX38" fmla="*/ 3087445 w 6422315"/>
              <a:gd name="connsiteY38" fmla="*/ 4238513 h 4776396"/>
              <a:gd name="connsiteX39" fmla="*/ 3410174 w 6422315"/>
              <a:gd name="connsiteY39" fmla="*/ 4163210 h 4776396"/>
              <a:gd name="connsiteX40" fmla="*/ 3625327 w 6422315"/>
              <a:gd name="connsiteY40" fmla="*/ 4098664 h 4776396"/>
              <a:gd name="connsiteX41" fmla="*/ 3732904 w 6422315"/>
              <a:gd name="connsiteY41" fmla="*/ 4227756 h 4776396"/>
              <a:gd name="connsiteX42" fmla="*/ 3775934 w 6422315"/>
              <a:gd name="connsiteY42" fmla="*/ 4055633 h 4776396"/>
              <a:gd name="connsiteX43" fmla="*/ 3861995 w 6422315"/>
              <a:gd name="connsiteY43" fmla="*/ 4130937 h 4776396"/>
              <a:gd name="connsiteX44" fmla="*/ 3915784 w 6422315"/>
              <a:gd name="connsiteY44" fmla="*/ 3958815 h 4776396"/>
              <a:gd name="connsiteX45" fmla="*/ 4098664 w 6422315"/>
              <a:gd name="connsiteY45" fmla="*/ 4216998 h 4776396"/>
              <a:gd name="connsiteX46" fmla="*/ 4098664 w 6422315"/>
              <a:gd name="connsiteY46" fmla="*/ 4066391 h 4776396"/>
              <a:gd name="connsiteX47" fmla="*/ 4582758 w 6422315"/>
              <a:gd name="connsiteY47" fmla="*/ 4442909 h 4776396"/>
              <a:gd name="connsiteX48" fmla="*/ 4507454 w 6422315"/>
              <a:gd name="connsiteY48" fmla="*/ 4260029 h 4776396"/>
              <a:gd name="connsiteX49" fmla="*/ 5099125 w 6422315"/>
              <a:gd name="connsiteY49" fmla="*/ 4184725 h 4776396"/>
              <a:gd name="connsiteX50" fmla="*/ 5593977 w 6422315"/>
              <a:gd name="connsiteY50" fmla="*/ 4442909 h 4776396"/>
              <a:gd name="connsiteX51" fmla="*/ 6422315 w 6422315"/>
              <a:gd name="connsiteY51" fmla="*/ 4776396 h 4776396"/>
              <a:gd name="connsiteX52" fmla="*/ 5809129 w 6422315"/>
              <a:gd name="connsiteY52" fmla="*/ 4356848 h 4776396"/>
              <a:gd name="connsiteX53" fmla="*/ 5303520 w 6422315"/>
              <a:gd name="connsiteY53" fmla="*/ 4141695 h 4776396"/>
              <a:gd name="connsiteX54" fmla="*/ 5228217 w 6422315"/>
              <a:gd name="connsiteY54" fmla="*/ 4012603 h 4776396"/>
              <a:gd name="connsiteX55" fmla="*/ 5109882 w 6422315"/>
              <a:gd name="connsiteY55" fmla="*/ 4077149 h 4776396"/>
              <a:gd name="connsiteX56" fmla="*/ 4604273 w 6422315"/>
              <a:gd name="connsiteY56" fmla="*/ 4238513 h 4776396"/>
              <a:gd name="connsiteX57" fmla="*/ 4442908 w 6422315"/>
              <a:gd name="connsiteY57" fmla="*/ 4034118 h 4776396"/>
              <a:gd name="connsiteX58" fmla="*/ 4281544 w 6422315"/>
              <a:gd name="connsiteY58" fmla="*/ 3905026 h 4776396"/>
              <a:gd name="connsiteX59" fmla="*/ 4012602 w 6422315"/>
              <a:gd name="connsiteY59" fmla="*/ 3732904 h 4776396"/>
              <a:gd name="connsiteX60" fmla="*/ 3722146 w 6422315"/>
              <a:gd name="connsiteY60" fmla="*/ 3356386 h 4776396"/>
              <a:gd name="connsiteX61" fmla="*/ 4012602 w 6422315"/>
              <a:gd name="connsiteY61" fmla="*/ 3506993 h 4776396"/>
              <a:gd name="connsiteX62" fmla="*/ 4313817 w 6422315"/>
              <a:gd name="connsiteY62" fmla="*/ 3356386 h 4776396"/>
              <a:gd name="connsiteX63" fmla="*/ 4496697 w 6422315"/>
              <a:gd name="connsiteY63" fmla="*/ 3356386 h 4776396"/>
              <a:gd name="connsiteX64" fmla="*/ 3969572 w 6422315"/>
              <a:gd name="connsiteY64" fmla="*/ 3044415 h 4776396"/>
              <a:gd name="connsiteX65" fmla="*/ 3681161 w 6422315"/>
              <a:gd name="connsiteY65" fmla="*/ 2926248 h 4776396"/>
              <a:gd name="connsiteX66" fmla="*/ 3558064 w 6422315"/>
              <a:gd name="connsiteY66" fmla="*/ 2731210 h 4776396"/>
              <a:gd name="connsiteX67" fmla="*/ 3588627 w 6422315"/>
              <a:gd name="connsiteY67" fmla="*/ 2635624 h 4776396"/>
              <a:gd name="connsiteX68" fmla="*/ 2962135 w 6422315"/>
              <a:gd name="connsiteY68" fmla="*/ 2141445 h 4776396"/>
              <a:gd name="connsiteX69" fmla="*/ 2796988 w 6422315"/>
              <a:gd name="connsiteY69" fmla="*/ 2130015 h 4776396"/>
              <a:gd name="connsiteX70" fmla="*/ 2635624 w 6422315"/>
              <a:gd name="connsiteY70" fmla="*/ 1990165 h 4776396"/>
              <a:gd name="connsiteX71" fmla="*/ 2590464 w 6422315"/>
              <a:gd name="connsiteY71" fmla="*/ 1872896 h 4776396"/>
              <a:gd name="connsiteX72" fmla="*/ 2248348 w 6422315"/>
              <a:gd name="connsiteY72" fmla="*/ 1624405 h 4776396"/>
              <a:gd name="connsiteX73" fmla="*/ 1688951 w 6422315"/>
              <a:gd name="connsiteY73" fmla="*/ 1194099 h 4776396"/>
              <a:gd name="connsiteX74" fmla="*/ 742278 w 6422315"/>
              <a:gd name="connsiteY74" fmla="*/ 484095 h 4776396"/>
              <a:gd name="connsiteX75" fmla="*/ 559398 w 6422315"/>
              <a:gd name="connsiteY75" fmla="*/ 344245 h 4776396"/>
              <a:gd name="connsiteX0" fmla="*/ 559398 w 6422315"/>
              <a:gd name="connsiteY0" fmla="*/ 344245 h 4776396"/>
              <a:gd name="connsiteX1" fmla="*/ 613186 w 6422315"/>
              <a:gd name="connsiteY1" fmla="*/ 193638 h 4776396"/>
              <a:gd name="connsiteX2" fmla="*/ 559398 w 6422315"/>
              <a:gd name="connsiteY2" fmla="*/ 64546 h 4776396"/>
              <a:gd name="connsiteX3" fmla="*/ 376518 w 6422315"/>
              <a:gd name="connsiteY3" fmla="*/ 0 h 4776396"/>
              <a:gd name="connsiteX4" fmla="*/ 139849 w 6422315"/>
              <a:gd name="connsiteY4" fmla="*/ 53789 h 4776396"/>
              <a:gd name="connsiteX5" fmla="*/ 0 w 6422315"/>
              <a:gd name="connsiteY5" fmla="*/ 225911 h 4776396"/>
              <a:gd name="connsiteX6" fmla="*/ 43031 w 6422315"/>
              <a:gd name="connsiteY6" fmla="*/ 441064 h 4776396"/>
              <a:gd name="connsiteX7" fmla="*/ 215153 w 6422315"/>
              <a:gd name="connsiteY7" fmla="*/ 494852 h 4776396"/>
              <a:gd name="connsiteX8" fmla="*/ 387275 w 6422315"/>
              <a:gd name="connsiteY8" fmla="*/ 451822 h 4776396"/>
              <a:gd name="connsiteX9" fmla="*/ 1011219 w 6422315"/>
              <a:gd name="connsiteY9" fmla="*/ 903643 h 4776396"/>
              <a:gd name="connsiteX10" fmla="*/ 1301675 w 6422315"/>
              <a:gd name="connsiteY10" fmla="*/ 1140311 h 4776396"/>
              <a:gd name="connsiteX11" fmla="*/ 1538344 w 6422315"/>
              <a:gd name="connsiteY11" fmla="*/ 1463040 h 4776396"/>
              <a:gd name="connsiteX12" fmla="*/ 1645920 w 6422315"/>
              <a:gd name="connsiteY12" fmla="*/ 1602890 h 4776396"/>
              <a:gd name="connsiteX13" fmla="*/ 1807285 w 6422315"/>
              <a:gd name="connsiteY13" fmla="*/ 1699709 h 4776396"/>
              <a:gd name="connsiteX14" fmla="*/ 1871831 w 6422315"/>
              <a:gd name="connsiteY14" fmla="*/ 1979408 h 4776396"/>
              <a:gd name="connsiteX15" fmla="*/ 2237591 w 6422315"/>
              <a:gd name="connsiteY15" fmla="*/ 2097742 h 4776396"/>
              <a:gd name="connsiteX16" fmla="*/ 2140772 w 6422315"/>
              <a:gd name="connsiteY16" fmla="*/ 2097742 h 4776396"/>
              <a:gd name="connsiteX17" fmla="*/ 2194560 w 6422315"/>
              <a:gd name="connsiteY17" fmla="*/ 2452744 h 4776396"/>
              <a:gd name="connsiteX18" fmla="*/ 2398955 w 6422315"/>
              <a:gd name="connsiteY18" fmla="*/ 2495775 h 4776396"/>
              <a:gd name="connsiteX19" fmla="*/ 2481403 w 6422315"/>
              <a:gd name="connsiteY19" fmla="*/ 2699189 h 4776396"/>
              <a:gd name="connsiteX20" fmla="*/ 2667897 w 6422315"/>
              <a:gd name="connsiteY20" fmla="*/ 2689412 h 4776396"/>
              <a:gd name="connsiteX21" fmla="*/ 2829261 w 6422315"/>
              <a:gd name="connsiteY21" fmla="*/ 2657139 h 4776396"/>
              <a:gd name="connsiteX22" fmla="*/ 2764715 w 6422315"/>
              <a:gd name="connsiteY22" fmla="*/ 2872292 h 4776396"/>
              <a:gd name="connsiteX23" fmla="*/ 2904565 w 6422315"/>
              <a:gd name="connsiteY23" fmla="*/ 2936838 h 4776396"/>
              <a:gd name="connsiteX24" fmla="*/ 2996537 w 6422315"/>
              <a:gd name="connsiteY24" fmla="*/ 3116356 h 4776396"/>
              <a:gd name="connsiteX25" fmla="*/ 3108960 w 6422315"/>
              <a:gd name="connsiteY25" fmla="*/ 2829262 h 4776396"/>
              <a:gd name="connsiteX26" fmla="*/ 3248809 w 6422315"/>
              <a:gd name="connsiteY26" fmla="*/ 3055172 h 4776396"/>
              <a:gd name="connsiteX27" fmla="*/ 3173506 w 6422315"/>
              <a:gd name="connsiteY27" fmla="*/ 3227295 h 4776396"/>
              <a:gd name="connsiteX28" fmla="*/ 3310947 w 6422315"/>
              <a:gd name="connsiteY28" fmla="*/ 3345713 h 4776396"/>
              <a:gd name="connsiteX29" fmla="*/ 3136890 w 6422315"/>
              <a:gd name="connsiteY29" fmla="*/ 3446397 h 4776396"/>
              <a:gd name="connsiteX30" fmla="*/ 3362213 w 6422315"/>
              <a:gd name="connsiteY30" fmla="*/ 3676707 h 4776396"/>
              <a:gd name="connsiteX31" fmla="*/ 3073158 w 6422315"/>
              <a:gd name="connsiteY31" fmla="*/ 3736433 h 4776396"/>
              <a:gd name="connsiteX32" fmla="*/ 2660837 w 6422315"/>
              <a:gd name="connsiteY32" fmla="*/ 3959236 h 4776396"/>
              <a:gd name="connsiteX33" fmla="*/ 2457338 w 6422315"/>
              <a:gd name="connsiteY33" fmla="*/ 4129144 h 4776396"/>
              <a:gd name="connsiteX34" fmla="*/ 2456946 w 6422315"/>
              <a:gd name="connsiteY34" fmla="*/ 4299194 h 4776396"/>
              <a:gd name="connsiteX35" fmla="*/ 2838338 w 6422315"/>
              <a:gd name="connsiteY35" fmla="*/ 4105332 h 4776396"/>
              <a:gd name="connsiteX36" fmla="*/ 3064781 w 6422315"/>
              <a:gd name="connsiteY36" fmla="*/ 4025826 h 4776396"/>
              <a:gd name="connsiteX37" fmla="*/ 3200035 w 6422315"/>
              <a:gd name="connsiteY37" fmla="*/ 3839248 h 4776396"/>
              <a:gd name="connsiteX38" fmla="*/ 3087445 w 6422315"/>
              <a:gd name="connsiteY38" fmla="*/ 4238513 h 4776396"/>
              <a:gd name="connsiteX39" fmla="*/ 3410174 w 6422315"/>
              <a:gd name="connsiteY39" fmla="*/ 4163210 h 4776396"/>
              <a:gd name="connsiteX40" fmla="*/ 3625327 w 6422315"/>
              <a:gd name="connsiteY40" fmla="*/ 4098664 h 4776396"/>
              <a:gd name="connsiteX41" fmla="*/ 3732904 w 6422315"/>
              <a:gd name="connsiteY41" fmla="*/ 4227756 h 4776396"/>
              <a:gd name="connsiteX42" fmla="*/ 3775934 w 6422315"/>
              <a:gd name="connsiteY42" fmla="*/ 4055633 h 4776396"/>
              <a:gd name="connsiteX43" fmla="*/ 3861995 w 6422315"/>
              <a:gd name="connsiteY43" fmla="*/ 4130937 h 4776396"/>
              <a:gd name="connsiteX44" fmla="*/ 3915784 w 6422315"/>
              <a:gd name="connsiteY44" fmla="*/ 3958815 h 4776396"/>
              <a:gd name="connsiteX45" fmla="*/ 4098664 w 6422315"/>
              <a:gd name="connsiteY45" fmla="*/ 4216998 h 4776396"/>
              <a:gd name="connsiteX46" fmla="*/ 4098664 w 6422315"/>
              <a:gd name="connsiteY46" fmla="*/ 4066391 h 4776396"/>
              <a:gd name="connsiteX47" fmla="*/ 4582758 w 6422315"/>
              <a:gd name="connsiteY47" fmla="*/ 4442909 h 4776396"/>
              <a:gd name="connsiteX48" fmla="*/ 4507454 w 6422315"/>
              <a:gd name="connsiteY48" fmla="*/ 4260029 h 4776396"/>
              <a:gd name="connsiteX49" fmla="*/ 5099125 w 6422315"/>
              <a:gd name="connsiteY49" fmla="*/ 4184725 h 4776396"/>
              <a:gd name="connsiteX50" fmla="*/ 5593977 w 6422315"/>
              <a:gd name="connsiteY50" fmla="*/ 4442909 h 4776396"/>
              <a:gd name="connsiteX51" fmla="*/ 6422315 w 6422315"/>
              <a:gd name="connsiteY51" fmla="*/ 4776396 h 4776396"/>
              <a:gd name="connsiteX52" fmla="*/ 5809129 w 6422315"/>
              <a:gd name="connsiteY52" fmla="*/ 4356848 h 4776396"/>
              <a:gd name="connsiteX53" fmla="*/ 5303520 w 6422315"/>
              <a:gd name="connsiteY53" fmla="*/ 4141695 h 4776396"/>
              <a:gd name="connsiteX54" fmla="*/ 5228217 w 6422315"/>
              <a:gd name="connsiteY54" fmla="*/ 4012603 h 4776396"/>
              <a:gd name="connsiteX55" fmla="*/ 5109882 w 6422315"/>
              <a:gd name="connsiteY55" fmla="*/ 4077149 h 4776396"/>
              <a:gd name="connsiteX56" fmla="*/ 4604273 w 6422315"/>
              <a:gd name="connsiteY56" fmla="*/ 4238513 h 4776396"/>
              <a:gd name="connsiteX57" fmla="*/ 4442908 w 6422315"/>
              <a:gd name="connsiteY57" fmla="*/ 4034118 h 4776396"/>
              <a:gd name="connsiteX58" fmla="*/ 4281544 w 6422315"/>
              <a:gd name="connsiteY58" fmla="*/ 3905026 h 4776396"/>
              <a:gd name="connsiteX59" fmla="*/ 4012602 w 6422315"/>
              <a:gd name="connsiteY59" fmla="*/ 3732904 h 4776396"/>
              <a:gd name="connsiteX60" fmla="*/ 3722146 w 6422315"/>
              <a:gd name="connsiteY60" fmla="*/ 3356386 h 4776396"/>
              <a:gd name="connsiteX61" fmla="*/ 4012602 w 6422315"/>
              <a:gd name="connsiteY61" fmla="*/ 3506993 h 4776396"/>
              <a:gd name="connsiteX62" fmla="*/ 4313817 w 6422315"/>
              <a:gd name="connsiteY62" fmla="*/ 3356386 h 4776396"/>
              <a:gd name="connsiteX63" fmla="*/ 4496697 w 6422315"/>
              <a:gd name="connsiteY63" fmla="*/ 3356386 h 4776396"/>
              <a:gd name="connsiteX64" fmla="*/ 3969572 w 6422315"/>
              <a:gd name="connsiteY64" fmla="*/ 3044415 h 4776396"/>
              <a:gd name="connsiteX65" fmla="*/ 3681161 w 6422315"/>
              <a:gd name="connsiteY65" fmla="*/ 2926248 h 4776396"/>
              <a:gd name="connsiteX66" fmla="*/ 3558064 w 6422315"/>
              <a:gd name="connsiteY66" fmla="*/ 2731210 h 4776396"/>
              <a:gd name="connsiteX67" fmla="*/ 3588627 w 6422315"/>
              <a:gd name="connsiteY67" fmla="*/ 2635624 h 4776396"/>
              <a:gd name="connsiteX68" fmla="*/ 2962135 w 6422315"/>
              <a:gd name="connsiteY68" fmla="*/ 2141445 h 4776396"/>
              <a:gd name="connsiteX69" fmla="*/ 2796988 w 6422315"/>
              <a:gd name="connsiteY69" fmla="*/ 2130015 h 4776396"/>
              <a:gd name="connsiteX70" fmla="*/ 2635624 w 6422315"/>
              <a:gd name="connsiteY70" fmla="*/ 1990165 h 4776396"/>
              <a:gd name="connsiteX71" fmla="*/ 2590464 w 6422315"/>
              <a:gd name="connsiteY71" fmla="*/ 1872896 h 4776396"/>
              <a:gd name="connsiteX72" fmla="*/ 2248348 w 6422315"/>
              <a:gd name="connsiteY72" fmla="*/ 1624405 h 4776396"/>
              <a:gd name="connsiteX73" fmla="*/ 1688951 w 6422315"/>
              <a:gd name="connsiteY73" fmla="*/ 1194099 h 4776396"/>
              <a:gd name="connsiteX74" fmla="*/ 742278 w 6422315"/>
              <a:gd name="connsiteY74" fmla="*/ 484095 h 4776396"/>
              <a:gd name="connsiteX75" fmla="*/ 559398 w 6422315"/>
              <a:gd name="connsiteY75" fmla="*/ 344245 h 4776396"/>
              <a:gd name="connsiteX0" fmla="*/ 559398 w 6422315"/>
              <a:gd name="connsiteY0" fmla="*/ 344245 h 4776396"/>
              <a:gd name="connsiteX1" fmla="*/ 613186 w 6422315"/>
              <a:gd name="connsiteY1" fmla="*/ 193638 h 4776396"/>
              <a:gd name="connsiteX2" fmla="*/ 559398 w 6422315"/>
              <a:gd name="connsiteY2" fmla="*/ 64546 h 4776396"/>
              <a:gd name="connsiteX3" fmla="*/ 376518 w 6422315"/>
              <a:gd name="connsiteY3" fmla="*/ 0 h 4776396"/>
              <a:gd name="connsiteX4" fmla="*/ 139849 w 6422315"/>
              <a:gd name="connsiteY4" fmla="*/ 53789 h 4776396"/>
              <a:gd name="connsiteX5" fmla="*/ 0 w 6422315"/>
              <a:gd name="connsiteY5" fmla="*/ 225911 h 4776396"/>
              <a:gd name="connsiteX6" fmla="*/ 43031 w 6422315"/>
              <a:gd name="connsiteY6" fmla="*/ 441064 h 4776396"/>
              <a:gd name="connsiteX7" fmla="*/ 215153 w 6422315"/>
              <a:gd name="connsiteY7" fmla="*/ 494852 h 4776396"/>
              <a:gd name="connsiteX8" fmla="*/ 387275 w 6422315"/>
              <a:gd name="connsiteY8" fmla="*/ 451822 h 4776396"/>
              <a:gd name="connsiteX9" fmla="*/ 1011219 w 6422315"/>
              <a:gd name="connsiteY9" fmla="*/ 903643 h 4776396"/>
              <a:gd name="connsiteX10" fmla="*/ 1301675 w 6422315"/>
              <a:gd name="connsiteY10" fmla="*/ 1140311 h 4776396"/>
              <a:gd name="connsiteX11" fmla="*/ 1538344 w 6422315"/>
              <a:gd name="connsiteY11" fmla="*/ 1463040 h 4776396"/>
              <a:gd name="connsiteX12" fmla="*/ 1645920 w 6422315"/>
              <a:gd name="connsiteY12" fmla="*/ 1602890 h 4776396"/>
              <a:gd name="connsiteX13" fmla="*/ 1807285 w 6422315"/>
              <a:gd name="connsiteY13" fmla="*/ 1699709 h 4776396"/>
              <a:gd name="connsiteX14" fmla="*/ 1871831 w 6422315"/>
              <a:gd name="connsiteY14" fmla="*/ 1979408 h 4776396"/>
              <a:gd name="connsiteX15" fmla="*/ 2237591 w 6422315"/>
              <a:gd name="connsiteY15" fmla="*/ 2097742 h 4776396"/>
              <a:gd name="connsiteX16" fmla="*/ 2140772 w 6422315"/>
              <a:gd name="connsiteY16" fmla="*/ 2097742 h 4776396"/>
              <a:gd name="connsiteX17" fmla="*/ 2194560 w 6422315"/>
              <a:gd name="connsiteY17" fmla="*/ 2452744 h 4776396"/>
              <a:gd name="connsiteX18" fmla="*/ 2398955 w 6422315"/>
              <a:gd name="connsiteY18" fmla="*/ 2495775 h 4776396"/>
              <a:gd name="connsiteX19" fmla="*/ 2481403 w 6422315"/>
              <a:gd name="connsiteY19" fmla="*/ 2699189 h 4776396"/>
              <a:gd name="connsiteX20" fmla="*/ 2667897 w 6422315"/>
              <a:gd name="connsiteY20" fmla="*/ 2689412 h 4776396"/>
              <a:gd name="connsiteX21" fmla="*/ 2829261 w 6422315"/>
              <a:gd name="connsiteY21" fmla="*/ 2657139 h 4776396"/>
              <a:gd name="connsiteX22" fmla="*/ 2764715 w 6422315"/>
              <a:gd name="connsiteY22" fmla="*/ 2872292 h 4776396"/>
              <a:gd name="connsiteX23" fmla="*/ 2904565 w 6422315"/>
              <a:gd name="connsiteY23" fmla="*/ 2936838 h 4776396"/>
              <a:gd name="connsiteX24" fmla="*/ 2996537 w 6422315"/>
              <a:gd name="connsiteY24" fmla="*/ 3116356 h 4776396"/>
              <a:gd name="connsiteX25" fmla="*/ 3108960 w 6422315"/>
              <a:gd name="connsiteY25" fmla="*/ 2829262 h 4776396"/>
              <a:gd name="connsiteX26" fmla="*/ 3248809 w 6422315"/>
              <a:gd name="connsiteY26" fmla="*/ 3055172 h 4776396"/>
              <a:gd name="connsiteX27" fmla="*/ 3173506 w 6422315"/>
              <a:gd name="connsiteY27" fmla="*/ 3227295 h 4776396"/>
              <a:gd name="connsiteX28" fmla="*/ 3310947 w 6422315"/>
              <a:gd name="connsiteY28" fmla="*/ 3345713 h 4776396"/>
              <a:gd name="connsiteX29" fmla="*/ 3136890 w 6422315"/>
              <a:gd name="connsiteY29" fmla="*/ 3446397 h 4776396"/>
              <a:gd name="connsiteX30" fmla="*/ 3362213 w 6422315"/>
              <a:gd name="connsiteY30" fmla="*/ 3676707 h 4776396"/>
              <a:gd name="connsiteX31" fmla="*/ 3073158 w 6422315"/>
              <a:gd name="connsiteY31" fmla="*/ 3736433 h 4776396"/>
              <a:gd name="connsiteX32" fmla="*/ 2660837 w 6422315"/>
              <a:gd name="connsiteY32" fmla="*/ 3959236 h 4776396"/>
              <a:gd name="connsiteX33" fmla="*/ 2457338 w 6422315"/>
              <a:gd name="connsiteY33" fmla="*/ 4129144 h 4776396"/>
              <a:gd name="connsiteX34" fmla="*/ 2456946 w 6422315"/>
              <a:gd name="connsiteY34" fmla="*/ 4299194 h 4776396"/>
              <a:gd name="connsiteX35" fmla="*/ 2838338 w 6422315"/>
              <a:gd name="connsiteY35" fmla="*/ 4105332 h 4776396"/>
              <a:gd name="connsiteX36" fmla="*/ 3064781 w 6422315"/>
              <a:gd name="connsiteY36" fmla="*/ 4025826 h 4776396"/>
              <a:gd name="connsiteX37" fmla="*/ 3200035 w 6422315"/>
              <a:gd name="connsiteY37" fmla="*/ 3839248 h 4776396"/>
              <a:gd name="connsiteX38" fmla="*/ 3087445 w 6422315"/>
              <a:gd name="connsiteY38" fmla="*/ 4238513 h 4776396"/>
              <a:gd name="connsiteX39" fmla="*/ 3410174 w 6422315"/>
              <a:gd name="connsiteY39" fmla="*/ 4163210 h 4776396"/>
              <a:gd name="connsiteX40" fmla="*/ 3577702 w 6422315"/>
              <a:gd name="connsiteY40" fmla="*/ 4162958 h 4776396"/>
              <a:gd name="connsiteX41" fmla="*/ 3732904 w 6422315"/>
              <a:gd name="connsiteY41" fmla="*/ 4227756 h 4776396"/>
              <a:gd name="connsiteX42" fmla="*/ 3775934 w 6422315"/>
              <a:gd name="connsiteY42" fmla="*/ 4055633 h 4776396"/>
              <a:gd name="connsiteX43" fmla="*/ 3861995 w 6422315"/>
              <a:gd name="connsiteY43" fmla="*/ 4130937 h 4776396"/>
              <a:gd name="connsiteX44" fmla="*/ 3915784 w 6422315"/>
              <a:gd name="connsiteY44" fmla="*/ 3958815 h 4776396"/>
              <a:gd name="connsiteX45" fmla="*/ 4098664 w 6422315"/>
              <a:gd name="connsiteY45" fmla="*/ 4216998 h 4776396"/>
              <a:gd name="connsiteX46" fmla="*/ 4098664 w 6422315"/>
              <a:gd name="connsiteY46" fmla="*/ 4066391 h 4776396"/>
              <a:gd name="connsiteX47" fmla="*/ 4582758 w 6422315"/>
              <a:gd name="connsiteY47" fmla="*/ 4442909 h 4776396"/>
              <a:gd name="connsiteX48" fmla="*/ 4507454 w 6422315"/>
              <a:gd name="connsiteY48" fmla="*/ 4260029 h 4776396"/>
              <a:gd name="connsiteX49" fmla="*/ 5099125 w 6422315"/>
              <a:gd name="connsiteY49" fmla="*/ 4184725 h 4776396"/>
              <a:gd name="connsiteX50" fmla="*/ 5593977 w 6422315"/>
              <a:gd name="connsiteY50" fmla="*/ 4442909 h 4776396"/>
              <a:gd name="connsiteX51" fmla="*/ 6422315 w 6422315"/>
              <a:gd name="connsiteY51" fmla="*/ 4776396 h 4776396"/>
              <a:gd name="connsiteX52" fmla="*/ 5809129 w 6422315"/>
              <a:gd name="connsiteY52" fmla="*/ 4356848 h 4776396"/>
              <a:gd name="connsiteX53" fmla="*/ 5303520 w 6422315"/>
              <a:gd name="connsiteY53" fmla="*/ 4141695 h 4776396"/>
              <a:gd name="connsiteX54" fmla="*/ 5228217 w 6422315"/>
              <a:gd name="connsiteY54" fmla="*/ 4012603 h 4776396"/>
              <a:gd name="connsiteX55" fmla="*/ 5109882 w 6422315"/>
              <a:gd name="connsiteY55" fmla="*/ 4077149 h 4776396"/>
              <a:gd name="connsiteX56" fmla="*/ 4604273 w 6422315"/>
              <a:gd name="connsiteY56" fmla="*/ 4238513 h 4776396"/>
              <a:gd name="connsiteX57" fmla="*/ 4442908 w 6422315"/>
              <a:gd name="connsiteY57" fmla="*/ 4034118 h 4776396"/>
              <a:gd name="connsiteX58" fmla="*/ 4281544 w 6422315"/>
              <a:gd name="connsiteY58" fmla="*/ 3905026 h 4776396"/>
              <a:gd name="connsiteX59" fmla="*/ 4012602 w 6422315"/>
              <a:gd name="connsiteY59" fmla="*/ 3732904 h 4776396"/>
              <a:gd name="connsiteX60" fmla="*/ 3722146 w 6422315"/>
              <a:gd name="connsiteY60" fmla="*/ 3356386 h 4776396"/>
              <a:gd name="connsiteX61" fmla="*/ 4012602 w 6422315"/>
              <a:gd name="connsiteY61" fmla="*/ 3506993 h 4776396"/>
              <a:gd name="connsiteX62" fmla="*/ 4313817 w 6422315"/>
              <a:gd name="connsiteY62" fmla="*/ 3356386 h 4776396"/>
              <a:gd name="connsiteX63" fmla="*/ 4496697 w 6422315"/>
              <a:gd name="connsiteY63" fmla="*/ 3356386 h 4776396"/>
              <a:gd name="connsiteX64" fmla="*/ 3969572 w 6422315"/>
              <a:gd name="connsiteY64" fmla="*/ 3044415 h 4776396"/>
              <a:gd name="connsiteX65" fmla="*/ 3681161 w 6422315"/>
              <a:gd name="connsiteY65" fmla="*/ 2926248 h 4776396"/>
              <a:gd name="connsiteX66" fmla="*/ 3558064 w 6422315"/>
              <a:gd name="connsiteY66" fmla="*/ 2731210 h 4776396"/>
              <a:gd name="connsiteX67" fmla="*/ 3588627 w 6422315"/>
              <a:gd name="connsiteY67" fmla="*/ 2635624 h 4776396"/>
              <a:gd name="connsiteX68" fmla="*/ 2962135 w 6422315"/>
              <a:gd name="connsiteY68" fmla="*/ 2141445 h 4776396"/>
              <a:gd name="connsiteX69" fmla="*/ 2796988 w 6422315"/>
              <a:gd name="connsiteY69" fmla="*/ 2130015 h 4776396"/>
              <a:gd name="connsiteX70" fmla="*/ 2635624 w 6422315"/>
              <a:gd name="connsiteY70" fmla="*/ 1990165 h 4776396"/>
              <a:gd name="connsiteX71" fmla="*/ 2590464 w 6422315"/>
              <a:gd name="connsiteY71" fmla="*/ 1872896 h 4776396"/>
              <a:gd name="connsiteX72" fmla="*/ 2248348 w 6422315"/>
              <a:gd name="connsiteY72" fmla="*/ 1624405 h 4776396"/>
              <a:gd name="connsiteX73" fmla="*/ 1688951 w 6422315"/>
              <a:gd name="connsiteY73" fmla="*/ 1194099 h 4776396"/>
              <a:gd name="connsiteX74" fmla="*/ 742278 w 6422315"/>
              <a:gd name="connsiteY74" fmla="*/ 484095 h 4776396"/>
              <a:gd name="connsiteX75" fmla="*/ 559398 w 6422315"/>
              <a:gd name="connsiteY75" fmla="*/ 344245 h 4776396"/>
              <a:gd name="connsiteX0" fmla="*/ 559398 w 6422315"/>
              <a:gd name="connsiteY0" fmla="*/ 344245 h 4776396"/>
              <a:gd name="connsiteX1" fmla="*/ 613186 w 6422315"/>
              <a:gd name="connsiteY1" fmla="*/ 193638 h 4776396"/>
              <a:gd name="connsiteX2" fmla="*/ 559398 w 6422315"/>
              <a:gd name="connsiteY2" fmla="*/ 64546 h 4776396"/>
              <a:gd name="connsiteX3" fmla="*/ 376518 w 6422315"/>
              <a:gd name="connsiteY3" fmla="*/ 0 h 4776396"/>
              <a:gd name="connsiteX4" fmla="*/ 139849 w 6422315"/>
              <a:gd name="connsiteY4" fmla="*/ 53789 h 4776396"/>
              <a:gd name="connsiteX5" fmla="*/ 0 w 6422315"/>
              <a:gd name="connsiteY5" fmla="*/ 225911 h 4776396"/>
              <a:gd name="connsiteX6" fmla="*/ 43031 w 6422315"/>
              <a:gd name="connsiteY6" fmla="*/ 441064 h 4776396"/>
              <a:gd name="connsiteX7" fmla="*/ 215153 w 6422315"/>
              <a:gd name="connsiteY7" fmla="*/ 494852 h 4776396"/>
              <a:gd name="connsiteX8" fmla="*/ 387275 w 6422315"/>
              <a:gd name="connsiteY8" fmla="*/ 451822 h 4776396"/>
              <a:gd name="connsiteX9" fmla="*/ 1011219 w 6422315"/>
              <a:gd name="connsiteY9" fmla="*/ 903643 h 4776396"/>
              <a:gd name="connsiteX10" fmla="*/ 1301675 w 6422315"/>
              <a:gd name="connsiteY10" fmla="*/ 1140311 h 4776396"/>
              <a:gd name="connsiteX11" fmla="*/ 1538344 w 6422315"/>
              <a:gd name="connsiteY11" fmla="*/ 1463040 h 4776396"/>
              <a:gd name="connsiteX12" fmla="*/ 1645920 w 6422315"/>
              <a:gd name="connsiteY12" fmla="*/ 1602890 h 4776396"/>
              <a:gd name="connsiteX13" fmla="*/ 1807285 w 6422315"/>
              <a:gd name="connsiteY13" fmla="*/ 1699709 h 4776396"/>
              <a:gd name="connsiteX14" fmla="*/ 1871831 w 6422315"/>
              <a:gd name="connsiteY14" fmla="*/ 1979408 h 4776396"/>
              <a:gd name="connsiteX15" fmla="*/ 2237591 w 6422315"/>
              <a:gd name="connsiteY15" fmla="*/ 2097742 h 4776396"/>
              <a:gd name="connsiteX16" fmla="*/ 2140772 w 6422315"/>
              <a:gd name="connsiteY16" fmla="*/ 2097742 h 4776396"/>
              <a:gd name="connsiteX17" fmla="*/ 2194560 w 6422315"/>
              <a:gd name="connsiteY17" fmla="*/ 2452744 h 4776396"/>
              <a:gd name="connsiteX18" fmla="*/ 2398955 w 6422315"/>
              <a:gd name="connsiteY18" fmla="*/ 2495775 h 4776396"/>
              <a:gd name="connsiteX19" fmla="*/ 2481403 w 6422315"/>
              <a:gd name="connsiteY19" fmla="*/ 2699189 h 4776396"/>
              <a:gd name="connsiteX20" fmla="*/ 2667897 w 6422315"/>
              <a:gd name="connsiteY20" fmla="*/ 2689412 h 4776396"/>
              <a:gd name="connsiteX21" fmla="*/ 2829261 w 6422315"/>
              <a:gd name="connsiteY21" fmla="*/ 2657139 h 4776396"/>
              <a:gd name="connsiteX22" fmla="*/ 2764715 w 6422315"/>
              <a:gd name="connsiteY22" fmla="*/ 2872292 h 4776396"/>
              <a:gd name="connsiteX23" fmla="*/ 2904565 w 6422315"/>
              <a:gd name="connsiteY23" fmla="*/ 2936838 h 4776396"/>
              <a:gd name="connsiteX24" fmla="*/ 2996537 w 6422315"/>
              <a:gd name="connsiteY24" fmla="*/ 3116356 h 4776396"/>
              <a:gd name="connsiteX25" fmla="*/ 3108960 w 6422315"/>
              <a:gd name="connsiteY25" fmla="*/ 2829262 h 4776396"/>
              <a:gd name="connsiteX26" fmla="*/ 3248809 w 6422315"/>
              <a:gd name="connsiteY26" fmla="*/ 3055172 h 4776396"/>
              <a:gd name="connsiteX27" fmla="*/ 3173506 w 6422315"/>
              <a:gd name="connsiteY27" fmla="*/ 3227295 h 4776396"/>
              <a:gd name="connsiteX28" fmla="*/ 3310947 w 6422315"/>
              <a:gd name="connsiteY28" fmla="*/ 3345713 h 4776396"/>
              <a:gd name="connsiteX29" fmla="*/ 3136890 w 6422315"/>
              <a:gd name="connsiteY29" fmla="*/ 3446397 h 4776396"/>
              <a:gd name="connsiteX30" fmla="*/ 3362213 w 6422315"/>
              <a:gd name="connsiteY30" fmla="*/ 3676707 h 4776396"/>
              <a:gd name="connsiteX31" fmla="*/ 3073158 w 6422315"/>
              <a:gd name="connsiteY31" fmla="*/ 3736433 h 4776396"/>
              <a:gd name="connsiteX32" fmla="*/ 2660837 w 6422315"/>
              <a:gd name="connsiteY32" fmla="*/ 3959236 h 4776396"/>
              <a:gd name="connsiteX33" fmla="*/ 2457338 w 6422315"/>
              <a:gd name="connsiteY33" fmla="*/ 4129144 h 4776396"/>
              <a:gd name="connsiteX34" fmla="*/ 2456946 w 6422315"/>
              <a:gd name="connsiteY34" fmla="*/ 4299194 h 4776396"/>
              <a:gd name="connsiteX35" fmla="*/ 2838338 w 6422315"/>
              <a:gd name="connsiteY35" fmla="*/ 4105332 h 4776396"/>
              <a:gd name="connsiteX36" fmla="*/ 3064781 w 6422315"/>
              <a:gd name="connsiteY36" fmla="*/ 4025826 h 4776396"/>
              <a:gd name="connsiteX37" fmla="*/ 3200035 w 6422315"/>
              <a:gd name="connsiteY37" fmla="*/ 3839248 h 4776396"/>
              <a:gd name="connsiteX38" fmla="*/ 3087445 w 6422315"/>
              <a:gd name="connsiteY38" fmla="*/ 4238513 h 4776396"/>
              <a:gd name="connsiteX39" fmla="*/ 3410174 w 6422315"/>
              <a:gd name="connsiteY39" fmla="*/ 4163210 h 4776396"/>
              <a:gd name="connsiteX40" fmla="*/ 3577702 w 6422315"/>
              <a:gd name="connsiteY40" fmla="*/ 4162958 h 4776396"/>
              <a:gd name="connsiteX41" fmla="*/ 3732904 w 6422315"/>
              <a:gd name="connsiteY41" fmla="*/ 4227756 h 4776396"/>
              <a:gd name="connsiteX42" fmla="*/ 3775934 w 6422315"/>
              <a:gd name="connsiteY42" fmla="*/ 4055633 h 4776396"/>
              <a:gd name="connsiteX43" fmla="*/ 3861995 w 6422315"/>
              <a:gd name="connsiteY43" fmla="*/ 4130937 h 4776396"/>
              <a:gd name="connsiteX44" fmla="*/ 3865778 w 6422315"/>
              <a:gd name="connsiteY44" fmla="*/ 4023108 h 4776396"/>
              <a:gd name="connsiteX45" fmla="*/ 4098664 w 6422315"/>
              <a:gd name="connsiteY45" fmla="*/ 4216998 h 4776396"/>
              <a:gd name="connsiteX46" fmla="*/ 4098664 w 6422315"/>
              <a:gd name="connsiteY46" fmla="*/ 4066391 h 4776396"/>
              <a:gd name="connsiteX47" fmla="*/ 4582758 w 6422315"/>
              <a:gd name="connsiteY47" fmla="*/ 4442909 h 4776396"/>
              <a:gd name="connsiteX48" fmla="*/ 4507454 w 6422315"/>
              <a:gd name="connsiteY48" fmla="*/ 4260029 h 4776396"/>
              <a:gd name="connsiteX49" fmla="*/ 5099125 w 6422315"/>
              <a:gd name="connsiteY49" fmla="*/ 4184725 h 4776396"/>
              <a:gd name="connsiteX50" fmla="*/ 5593977 w 6422315"/>
              <a:gd name="connsiteY50" fmla="*/ 4442909 h 4776396"/>
              <a:gd name="connsiteX51" fmla="*/ 6422315 w 6422315"/>
              <a:gd name="connsiteY51" fmla="*/ 4776396 h 4776396"/>
              <a:gd name="connsiteX52" fmla="*/ 5809129 w 6422315"/>
              <a:gd name="connsiteY52" fmla="*/ 4356848 h 4776396"/>
              <a:gd name="connsiteX53" fmla="*/ 5303520 w 6422315"/>
              <a:gd name="connsiteY53" fmla="*/ 4141695 h 4776396"/>
              <a:gd name="connsiteX54" fmla="*/ 5228217 w 6422315"/>
              <a:gd name="connsiteY54" fmla="*/ 4012603 h 4776396"/>
              <a:gd name="connsiteX55" fmla="*/ 5109882 w 6422315"/>
              <a:gd name="connsiteY55" fmla="*/ 4077149 h 4776396"/>
              <a:gd name="connsiteX56" fmla="*/ 4604273 w 6422315"/>
              <a:gd name="connsiteY56" fmla="*/ 4238513 h 4776396"/>
              <a:gd name="connsiteX57" fmla="*/ 4442908 w 6422315"/>
              <a:gd name="connsiteY57" fmla="*/ 4034118 h 4776396"/>
              <a:gd name="connsiteX58" fmla="*/ 4281544 w 6422315"/>
              <a:gd name="connsiteY58" fmla="*/ 3905026 h 4776396"/>
              <a:gd name="connsiteX59" fmla="*/ 4012602 w 6422315"/>
              <a:gd name="connsiteY59" fmla="*/ 3732904 h 4776396"/>
              <a:gd name="connsiteX60" fmla="*/ 3722146 w 6422315"/>
              <a:gd name="connsiteY60" fmla="*/ 3356386 h 4776396"/>
              <a:gd name="connsiteX61" fmla="*/ 4012602 w 6422315"/>
              <a:gd name="connsiteY61" fmla="*/ 3506993 h 4776396"/>
              <a:gd name="connsiteX62" fmla="*/ 4313817 w 6422315"/>
              <a:gd name="connsiteY62" fmla="*/ 3356386 h 4776396"/>
              <a:gd name="connsiteX63" fmla="*/ 4496697 w 6422315"/>
              <a:gd name="connsiteY63" fmla="*/ 3356386 h 4776396"/>
              <a:gd name="connsiteX64" fmla="*/ 3969572 w 6422315"/>
              <a:gd name="connsiteY64" fmla="*/ 3044415 h 4776396"/>
              <a:gd name="connsiteX65" fmla="*/ 3681161 w 6422315"/>
              <a:gd name="connsiteY65" fmla="*/ 2926248 h 4776396"/>
              <a:gd name="connsiteX66" fmla="*/ 3558064 w 6422315"/>
              <a:gd name="connsiteY66" fmla="*/ 2731210 h 4776396"/>
              <a:gd name="connsiteX67" fmla="*/ 3588627 w 6422315"/>
              <a:gd name="connsiteY67" fmla="*/ 2635624 h 4776396"/>
              <a:gd name="connsiteX68" fmla="*/ 2962135 w 6422315"/>
              <a:gd name="connsiteY68" fmla="*/ 2141445 h 4776396"/>
              <a:gd name="connsiteX69" fmla="*/ 2796988 w 6422315"/>
              <a:gd name="connsiteY69" fmla="*/ 2130015 h 4776396"/>
              <a:gd name="connsiteX70" fmla="*/ 2635624 w 6422315"/>
              <a:gd name="connsiteY70" fmla="*/ 1990165 h 4776396"/>
              <a:gd name="connsiteX71" fmla="*/ 2590464 w 6422315"/>
              <a:gd name="connsiteY71" fmla="*/ 1872896 h 4776396"/>
              <a:gd name="connsiteX72" fmla="*/ 2248348 w 6422315"/>
              <a:gd name="connsiteY72" fmla="*/ 1624405 h 4776396"/>
              <a:gd name="connsiteX73" fmla="*/ 1688951 w 6422315"/>
              <a:gd name="connsiteY73" fmla="*/ 1194099 h 4776396"/>
              <a:gd name="connsiteX74" fmla="*/ 742278 w 6422315"/>
              <a:gd name="connsiteY74" fmla="*/ 484095 h 4776396"/>
              <a:gd name="connsiteX75" fmla="*/ 559398 w 6422315"/>
              <a:gd name="connsiteY75" fmla="*/ 344245 h 4776396"/>
              <a:gd name="connsiteX0" fmla="*/ 559398 w 6422315"/>
              <a:gd name="connsiteY0" fmla="*/ 344245 h 4776396"/>
              <a:gd name="connsiteX1" fmla="*/ 613186 w 6422315"/>
              <a:gd name="connsiteY1" fmla="*/ 193638 h 4776396"/>
              <a:gd name="connsiteX2" fmla="*/ 559398 w 6422315"/>
              <a:gd name="connsiteY2" fmla="*/ 64546 h 4776396"/>
              <a:gd name="connsiteX3" fmla="*/ 376518 w 6422315"/>
              <a:gd name="connsiteY3" fmla="*/ 0 h 4776396"/>
              <a:gd name="connsiteX4" fmla="*/ 139849 w 6422315"/>
              <a:gd name="connsiteY4" fmla="*/ 53789 h 4776396"/>
              <a:gd name="connsiteX5" fmla="*/ 0 w 6422315"/>
              <a:gd name="connsiteY5" fmla="*/ 225911 h 4776396"/>
              <a:gd name="connsiteX6" fmla="*/ 43031 w 6422315"/>
              <a:gd name="connsiteY6" fmla="*/ 441064 h 4776396"/>
              <a:gd name="connsiteX7" fmla="*/ 215153 w 6422315"/>
              <a:gd name="connsiteY7" fmla="*/ 494852 h 4776396"/>
              <a:gd name="connsiteX8" fmla="*/ 387275 w 6422315"/>
              <a:gd name="connsiteY8" fmla="*/ 451822 h 4776396"/>
              <a:gd name="connsiteX9" fmla="*/ 1011219 w 6422315"/>
              <a:gd name="connsiteY9" fmla="*/ 903643 h 4776396"/>
              <a:gd name="connsiteX10" fmla="*/ 1301675 w 6422315"/>
              <a:gd name="connsiteY10" fmla="*/ 1140311 h 4776396"/>
              <a:gd name="connsiteX11" fmla="*/ 1538344 w 6422315"/>
              <a:gd name="connsiteY11" fmla="*/ 1463040 h 4776396"/>
              <a:gd name="connsiteX12" fmla="*/ 1645920 w 6422315"/>
              <a:gd name="connsiteY12" fmla="*/ 1602890 h 4776396"/>
              <a:gd name="connsiteX13" fmla="*/ 1807285 w 6422315"/>
              <a:gd name="connsiteY13" fmla="*/ 1699709 h 4776396"/>
              <a:gd name="connsiteX14" fmla="*/ 1871831 w 6422315"/>
              <a:gd name="connsiteY14" fmla="*/ 1979408 h 4776396"/>
              <a:gd name="connsiteX15" fmla="*/ 2237591 w 6422315"/>
              <a:gd name="connsiteY15" fmla="*/ 2097742 h 4776396"/>
              <a:gd name="connsiteX16" fmla="*/ 2140772 w 6422315"/>
              <a:gd name="connsiteY16" fmla="*/ 2097742 h 4776396"/>
              <a:gd name="connsiteX17" fmla="*/ 2194560 w 6422315"/>
              <a:gd name="connsiteY17" fmla="*/ 2452744 h 4776396"/>
              <a:gd name="connsiteX18" fmla="*/ 2398955 w 6422315"/>
              <a:gd name="connsiteY18" fmla="*/ 2495775 h 4776396"/>
              <a:gd name="connsiteX19" fmla="*/ 2481403 w 6422315"/>
              <a:gd name="connsiteY19" fmla="*/ 2699189 h 4776396"/>
              <a:gd name="connsiteX20" fmla="*/ 2667897 w 6422315"/>
              <a:gd name="connsiteY20" fmla="*/ 2689412 h 4776396"/>
              <a:gd name="connsiteX21" fmla="*/ 2829261 w 6422315"/>
              <a:gd name="connsiteY21" fmla="*/ 2657139 h 4776396"/>
              <a:gd name="connsiteX22" fmla="*/ 2764715 w 6422315"/>
              <a:gd name="connsiteY22" fmla="*/ 2872292 h 4776396"/>
              <a:gd name="connsiteX23" fmla="*/ 2904565 w 6422315"/>
              <a:gd name="connsiteY23" fmla="*/ 2936838 h 4776396"/>
              <a:gd name="connsiteX24" fmla="*/ 2996537 w 6422315"/>
              <a:gd name="connsiteY24" fmla="*/ 3116356 h 4776396"/>
              <a:gd name="connsiteX25" fmla="*/ 3108960 w 6422315"/>
              <a:gd name="connsiteY25" fmla="*/ 2829262 h 4776396"/>
              <a:gd name="connsiteX26" fmla="*/ 3248809 w 6422315"/>
              <a:gd name="connsiteY26" fmla="*/ 3055172 h 4776396"/>
              <a:gd name="connsiteX27" fmla="*/ 3173506 w 6422315"/>
              <a:gd name="connsiteY27" fmla="*/ 3227295 h 4776396"/>
              <a:gd name="connsiteX28" fmla="*/ 3310947 w 6422315"/>
              <a:gd name="connsiteY28" fmla="*/ 3345713 h 4776396"/>
              <a:gd name="connsiteX29" fmla="*/ 3136890 w 6422315"/>
              <a:gd name="connsiteY29" fmla="*/ 3446397 h 4776396"/>
              <a:gd name="connsiteX30" fmla="*/ 3362213 w 6422315"/>
              <a:gd name="connsiteY30" fmla="*/ 3676707 h 4776396"/>
              <a:gd name="connsiteX31" fmla="*/ 3073158 w 6422315"/>
              <a:gd name="connsiteY31" fmla="*/ 3736433 h 4776396"/>
              <a:gd name="connsiteX32" fmla="*/ 2660837 w 6422315"/>
              <a:gd name="connsiteY32" fmla="*/ 3959236 h 4776396"/>
              <a:gd name="connsiteX33" fmla="*/ 2457338 w 6422315"/>
              <a:gd name="connsiteY33" fmla="*/ 4129144 h 4776396"/>
              <a:gd name="connsiteX34" fmla="*/ 2456946 w 6422315"/>
              <a:gd name="connsiteY34" fmla="*/ 4299194 h 4776396"/>
              <a:gd name="connsiteX35" fmla="*/ 2838338 w 6422315"/>
              <a:gd name="connsiteY35" fmla="*/ 4105332 h 4776396"/>
              <a:gd name="connsiteX36" fmla="*/ 3064781 w 6422315"/>
              <a:gd name="connsiteY36" fmla="*/ 4025826 h 4776396"/>
              <a:gd name="connsiteX37" fmla="*/ 3200035 w 6422315"/>
              <a:gd name="connsiteY37" fmla="*/ 3839248 h 4776396"/>
              <a:gd name="connsiteX38" fmla="*/ 3087445 w 6422315"/>
              <a:gd name="connsiteY38" fmla="*/ 4238513 h 4776396"/>
              <a:gd name="connsiteX39" fmla="*/ 3410174 w 6422315"/>
              <a:gd name="connsiteY39" fmla="*/ 4163210 h 4776396"/>
              <a:gd name="connsiteX40" fmla="*/ 3577702 w 6422315"/>
              <a:gd name="connsiteY40" fmla="*/ 4162958 h 4776396"/>
              <a:gd name="connsiteX41" fmla="*/ 3732904 w 6422315"/>
              <a:gd name="connsiteY41" fmla="*/ 4227756 h 4776396"/>
              <a:gd name="connsiteX42" fmla="*/ 3775934 w 6422315"/>
              <a:gd name="connsiteY42" fmla="*/ 4055633 h 4776396"/>
              <a:gd name="connsiteX43" fmla="*/ 3861995 w 6422315"/>
              <a:gd name="connsiteY43" fmla="*/ 4130937 h 4776396"/>
              <a:gd name="connsiteX44" fmla="*/ 3865778 w 6422315"/>
              <a:gd name="connsiteY44" fmla="*/ 4023108 h 4776396"/>
              <a:gd name="connsiteX45" fmla="*/ 4098664 w 6422315"/>
              <a:gd name="connsiteY45" fmla="*/ 4216998 h 4776396"/>
              <a:gd name="connsiteX46" fmla="*/ 4098664 w 6422315"/>
              <a:gd name="connsiteY46" fmla="*/ 4066391 h 4776396"/>
              <a:gd name="connsiteX47" fmla="*/ 4518465 w 6422315"/>
              <a:gd name="connsiteY47" fmla="*/ 4409571 h 4776396"/>
              <a:gd name="connsiteX48" fmla="*/ 4507454 w 6422315"/>
              <a:gd name="connsiteY48" fmla="*/ 4260029 h 4776396"/>
              <a:gd name="connsiteX49" fmla="*/ 5099125 w 6422315"/>
              <a:gd name="connsiteY49" fmla="*/ 4184725 h 4776396"/>
              <a:gd name="connsiteX50" fmla="*/ 5593977 w 6422315"/>
              <a:gd name="connsiteY50" fmla="*/ 4442909 h 4776396"/>
              <a:gd name="connsiteX51" fmla="*/ 6422315 w 6422315"/>
              <a:gd name="connsiteY51" fmla="*/ 4776396 h 4776396"/>
              <a:gd name="connsiteX52" fmla="*/ 5809129 w 6422315"/>
              <a:gd name="connsiteY52" fmla="*/ 4356848 h 4776396"/>
              <a:gd name="connsiteX53" fmla="*/ 5303520 w 6422315"/>
              <a:gd name="connsiteY53" fmla="*/ 4141695 h 4776396"/>
              <a:gd name="connsiteX54" fmla="*/ 5228217 w 6422315"/>
              <a:gd name="connsiteY54" fmla="*/ 4012603 h 4776396"/>
              <a:gd name="connsiteX55" fmla="*/ 5109882 w 6422315"/>
              <a:gd name="connsiteY55" fmla="*/ 4077149 h 4776396"/>
              <a:gd name="connsiteX56" fmla="*/ 4604273 w 6422315"/>
              <a:gd name="connsiteY56" fmla="*/ 4238513 h 4776396"/>
              <a:gd name="connsiteX57" fmla="*/ 4442908 w 6422315"/>
              <a:gd name="connsiteY57" fmla="*/ 4034118 h 4776396"/>
              <a:gd name="connsiteX58" fmla="*/ 4281544 w 6422315"/>
              <a:gd name="connsiteY58" fmla="*/ 3905026 h 4776396"/>
              <a:gd name="connsiteX59" fmla="*/ 4012602 w 6422315"/>
              <a:gd name="connsiteY59" fmla="*/ 3732904 h 4776396"/>
              <a:gd name="connsiteX60" fmla="*/ 3722146 w 6422315"/>
              <a:gd name="connsiteY60" fmla="*/ 3356386 h 4776396"/>
              <a:gd name="connsiteX61" fmla="*/ 4012602 w 6422315"/>
              <a:gd name="connsiteY61" fmla="*/ 3506993 h 4776396"/>
              <a:gd name="connsiteX62" fmla="*/ 4313817 w 6422315"/>
              <a:gd name="connsiteY62" fmla="*/ 3356386 h 4776396"/>
              <a:gd name="connsiteX63" fmla="*/ 4496697 w 6422315"/>
              <a:gd name="connsiteY63" fmla="*/ 3356386 h 4776396"/>
              <a:gd name="connsiteX64" fmla="*/ 3969572 w 6422315"/>
              <a:gd name="connsiteY64" fmla="*/ 3044415 h 4776396"/>
              <a:gd name="connsiteX65" fmla="*/ 3681161 w 6422315"/>
              <a:gd name="connsiteY65" fmla="*/ 2926248 h 4776396"/>
              <a:gd name="connsiteX66" fmla="*/ 3558064 w 6422315"/>
              <a:gd name="connsiteY66" fmla="*/ 2731210 h 4776396"/>
              <a:gd name="connsiteX67" fmla="*/ 3588627 w 6422315"/>
              <a:gd name="connsiteY67" fmla="*/ 2635624 h 4776396"/>
              <a:gd name="connsiteX68" fmla="*/ 2962135 w 6422315"/>
              <a:gd name="connsiteY68" fmla="*/ 2141445 h 4776396"/>
              <a:gd name="connsiteX69" fmla="*/ 2796988 w 6422315"/>
              <a:gd name="connsiteY69" fmla="*/ 2130015 h 4776396"/>
              <a:gd name="connsiteX70" fmla="*/ 2635624 w 6422315"/>
              <a:gd name="connsiteY70" fmla="*/ 1990165 h 4776396"/>
              <a:gd name="connsiteX71" fmla="*/ 2590464 w 6422315"/>
              <a:gd name="connsiteY71" fmla="*/ 1872896 h 4776396"/>
              <a:gd name="connsiteX72" fmla="*/ 2248348 w 6422315"/>
              <a:gd name="connsiteY72" fmla="*/ 1624405 h 4776396"/>
              <a:gd name="connsiteX73" fmla="*/ 1688951 w 6422315"/>
              <a:gd name="connsiteY73" fmla="*/ 1194099 h 4776396"/>
              <a:gd name="connsiteX74" fmla="*/ 742278 w 6422315"/>
              <a:gd name="connsiteY74" fmla="*/ 484095 h 4776396"/>
              <a:gd name="connsiteX75" fmla="*/ 559398 w 6422315"/>
              <a:gd name="connsiteY75" fmla="*/ 344245 h 4776396"/>
              <a:gd name="connsiteX0" fmla="*/ 559398 w 6422315"/>
              <a:gd name="connsiteY0" fmla="*/ 344245 h 4776396"/>
              <a:gd name="connsiteX1" fmla="*/ 613186 w 6422315"/>
              <a:gd name="connsiteY1" fmla="*/ 193638 h 4776396"/>
              <a:gd name="connsiteX2" fmla="*/ 559398 w 6422315"/>
              <a:gd name="connsiteY2" fmla="*/ 64546 h 4776396"/>
              <a:gd name="connsiteX3" fmla="*/ 376518 w 6422315"/>
              <a:gd name="connsiteY3" fmla="*/ 0 h 4776396"/>
              <a:gd name="connsiteX4" fmla="*/ 139849 w 6422315"/>
              <a:gd name="connsiteY4" fmla="*/ 53789 h 4776396"/>
              <a:gd name="connsiteX5" fmla="*/ 0 w 6422315"/>
              <a:gd name="connsiteY5" fmla="*/ 225911 h 4776396"/>
              <a:gd name="connsiteX6" fmla="*/ 43031 w 6422315"/>
              <a:gd name="connsiteY6" fmla="*/ 441064 h 4776396"/>
              <a:gd name="connsiteX7" fmla="*/ 215153 w 6422315"/>
              <a:gd name="connsiteY7" fmla="*/ 494852 h 4776396"/>
              <a:gd name="connsiteX8" fmla="*/ 387275 w 6422315"/>
              <a:gd name="connsiteY8" fmla="*/ 451822 h 4776396"/>
              <a:gd name="connsiteX9" fmla="*/ 1011219 w 6422315"/>
              <a:gd name="connsiteY9" fmla="*/ 903643 h 4776396"/>
              <a:gd name="connsiteX10" fmla="*/ 1301675 w 6422315"/>
              <a:gd name="connsiteY10" fmla="*/ 1140311 h 4776396"/>
              <a:gd name="connsiteX11" fmla="*/ 1538344 w 6422315"/>
              <a:gd name="connsiteY11" fmla="*/ 1463040 h 4776396"/>
              <a:gd name="connsiteX12" fmla="*/ 1645920 w 6422315"/>
              <a:gd name="connsiteY12" fmla="*/ 1602890 h 4776396"/>
              <a:gd name="connsiteX13" fmla="*/ 1807285 w 6422315"/>
              <a:gd name="connsiteY13" fmla="*/ 1699709 h 4776396"/>
              <a:gd name="connsiteX14" fmla="*/ 1871831 w 6422315"/>
              <a:gd name="connsiteY14" fmla="*/ 1979408 h 4776396"/>
              <a:gd name="connsiteX15" fmla="*/ 2237591 w 6422315"/>
              <a:gd name="connsiteY15" fmla="*/ 2097742 h 4776396"/>
              <a:gd name="connsiteX16" fmla="*/ 2140772 w 6422315"/>
              <a:gd name="connsiteY16" fmla="*/ 2097742 h 4776396"/>
              <a:gd name="connsiteX17" fmla="*/ 2194560 w 6422315"/>
              <a:gd name="connsiteY17" fmla="*/ 2452744 h 4776396"/>
              <a:gd name="connsiteX18" fmla="*/ 2398955 w 6422315"/>
              <a:gd name="connsiteY18" fmla="*/ 2495775 h 4776396"/>
              <a:gd name="connsiteX19" fmla="*/ 2481403 w 6422315"/>
              <a:gd name="connsiteY19" fmla="*/ 2699189 h 4776396"/>
              <a:gd name="connsiteX20" fmla="*/ 2667897 w 6422315"/>
              <a:gd name="connsiteY20" fmla="*/ 2689412 h 4776396"/>
              <a:gd name="connsiteX21" fmla="*/ 2829261 w 6422315"/>
              <a:gd name="connsiteY21" fmla="*/ 2657139 h 4776396"/>
              <a:gd name="connsiteX22" fmla="*/ 2764715 w 6422315"/>
              <a:gd name="connsiteY22" fmla="*/ 2872292 h 4776396"/>
              <a:gd name="connsiteX23" fmla="*/ 2904565 w 6422315"/>
              <a:gd name="connsiteY23" fmla="*/ 2936838 h 4776396"/>
              <a:gd name="connsiteX24" fmla="*/ 2996537 w 6422315"/>
              <a:gd name="connsiteY24" fmla="*/ 3116356 h 4776396"/>
              <a:gd name="connsiteX25" fmla="*/ 3108960 w 6422315"/>
              <a:gd name="connsiteY25" fmla="*/ 2829262 h 4776396"/>
              <a:gd name="connsiteX26" fmla="*/ 3248809 w 6422315"/>
              <a:gd name="connsiteY26" fmla="*/ 3055172 h 4776396"/>
              <a:gd name="connsiteX27" fmla="*/ 3173506 w 6422315"/>
              <a:gd name="connsiteY27" fmla="*/ 3227295 h 4776396"/>
              <a:gd name="connsiteX28" fmla="*/ 3310947 w 6422315"/>
              <a:gd name="connsiteY28" fmla="*/ 3345713 h 4776396"/>
              <a:gd name="connsiteX29" fmla="*/ 3136890 w 6422315"/>
              <a:gd name="connsiteY29" fmla="*/ 3446397 h 4776396"/>
              <a:gd name="connsiteX30" fmla="*/ 3362213 w 6422315"/>
              <a:gd name="connsiteY30" fmla="*/ 3676707 h 4776396"/>
              <a:gd name="connsiteX31" fmla="*/ 3073158 w 6422315"/>
              <a:gd name="connsiteY31" fmla="*/ 3736433 h 4776396"/>
              <a:gd name="connsiteX32" fmla="*/ 2660837 w 6422315"/>
              <a:gd name="connsiteY32" fmla="*/ 3959236 h 4776396"/>
              <a:gd name="connsiteX33" fmla="*/ 2457338 w 6422315"/>
              <a:gd name="connsiteY33" fmla="*/ 4129144 h 4776396"/>
              <a:gd name="connsiteX34" fmla="*/ 2456946 w 6422315"/>
              <a:gd name="connsiteY34" fmla="*/ 4299194 h 4776396"/>
              <a:gd name="connsiteX35" fmla="*/ 2838338 w 6422315"/>
              <a:gd name="connsiteY35" fmla="*/ 4105332 h 4776396"/>
              <a:gd name="connsiteX36" fmla="*/ 3064781 w 6422315"/>
              <a:gd name="connsiteY36" fmla="*/ 4025826 h 4776396"/>
              <a:gd name="connsiteX37" fmla="*/ 3200035 w 6422315"/>
              <a:gd name="connsiteY37" fmla="*/ 3839248 h 4776396"/>
              <a:gd name="connsiteX38" fmla="*/ 3087445 w 6422315"/>
              <a:gd name="connsiteY38" fmla="*/ 4238513 h 4776396"/>
              <a:gd name="connsiteX39" fmla="*/ 3410174 w 6422315"/>
              <a:gd name="connsiteY39" fmla="*/ 4163210 h 4776396"/>
              <a:gd name="connsiteX40" fmla="*/ 3577702 w 6422315"/>
              <a:gd name="connsiteY40" fmla="*/ 4162958 h 4776396"/>
              <a:gd name="connsiteX41" fmla="*/ 3732904 w 6422315"/>
              <a:gd name="connsiteY41" fmla="*/ 4227756 h 4776396"/>
              <a:gd name="connsiteX42" fmla="*/ 3775934 w 6422315"/>
              <a:gd name="connsiteY42" fmla="*/ 4055633 h 4776396"/>
              <a:gd name="connsiteX43" fmla="*/ 3861995 w 6422315"/>
              <a:gd name="connsiteY43" fmla="*/ 4130937 h 4776396"/>
              <a:gd name="connsiteX44" fmla="*/ 3865778 w 6422315"/>
              <a:gd name="connsiteY44" fmla="*/ 4023108 h 4776396"/>
              <a:gd name="connsiteX45" fmla="*/ 4098664 w 6422315"/>
              <a:gd name="connsiteY45" fmla="*/ 4216998 h 4776396"/>
              <a:gd name="connsiteX46" fmla="*/ 4098664 w 6422315"/>
              <a:gd name="connsiteY46" fmla="*/ 4066391 h 4776396"/>
              <a:gd name="connsiteX47" fmla="*/ 4518465 w 6422315"/>
              <a:gd name="connsiteY47" fmla="*/ 4409571 h 4776396"/>
              <a:gd name="connsiteX48" fmla="*/ 4507454 w 6422315"/>
              <a:gd name="connsiteY48" fmla="*/ 4260029 h 4776396"/>
              <a:gd name="connsiteX49" fmla="*/ 5099125 w 6422315"/>
              <a:gd name="connsiteY49" fmla="*/ 4184725 h 4776396"/>
              <a:gd name="connsiteX50" fmla="*/ 5593977 w 6422315"/>
              <a:gd name="connsiteY50" fmla="*/ 4442909 h 4776396"/>
              <a:gd name="connsiteX51" fmla="*/ 6422315 w 6422315"/>
              <a:gd name="connsiteY51" fmla="*/ 4776396 h 4776396"/>
              <a:gd name="connsiteX52" fmla="*/ 5809129 w 6422315"/>
              <a:gd name="connsiteY52" fmla="*/ 4356848 h 4776396"/>
              <a:gd name="connsiteX53" fmla="*/ 5303520 w 6422315"/>
              <a:gd name="connsiteY53" fmla="*/ 4141695 h 4776396"/>
              <a:gd name="connsiteX54" fmla="*/ 5228217 w 6422315"/>
              <a:gd name="connsiteY54" fmla="*/ 4012603 h 4776396"/>
              <a:gd name="connsiteX55" fmla="*/ 5109882 w 6422315"/>
              <a:gd name="connsiteY55" fmla="*/ 4077149 h 4776396"/>
              <a:gd name="connsiteX56" fmla="*/ 4456636 w 6422315"/>
              <a:gd name="connsiteY56" fmla="*/ 4178982 h 4776396"/>
              <a:gd name="connsiteX57" fmla="*/ 4442908 w 6422315"/>
              <a:gd name="connsiteY57" fmla="*/ 4034118 h 4776396"/>
              <a:gd name="connsiteX58" fmla="*/ 4281544 w 6422315"/>
              <a:gd name="connsiteY58" fmla="*/ 3905026 h 4776396"/>
              <a:gd name="connsiteX59" fmla="*/ 4012602 w 6422315"/>
              <a:gd name="connsiteY59" fmla="*/ 3732904 h 4776396"/>
              <a:gd name="connsiteX60" fmla="*/ 3722146 w 6422315"/>
              <a:gd name="connsiteY60" fmla="*/ 3356386 h 4776396"/>
              <a:gd name="connsiteX61" fmla="*/ 4012602 w 6422315"/>
              <a:gd name="connsiteY61" fmla="*/ 3506993 h 4776396"/>
              <a:gd name="connsiteX62" fmla="*/ 4313817 w 6422315"/>
              <a:gd name="connsiteY62" fmla="*/ 3356386 h 4776396"/>
              <a:gd name="connsiteX63" fmla="*/ 4496697 w 6422315"/>
              <a:gd name="connsiteY63" fmla="*/ 3356386 h 4776396"/>
              <a:gd name="connsiteX64" fmla="*/ 3969572 w 6422315"/>
              <a:gd name="connsiteY64" fmla="*/ 3044415 h 4776396"/>
              <a:gd name="connsiteX65" fmla="*/ 3681161 w 6422315"/>
              <a:gd name="connsiteY65" fmla="*/ 2926248 h 4776396"/>
              <a:gd name="connsiteX66" fmla="*/ 3558064 w 6422315"/>
              <a:gd name="connsiteY66" fmla="*/ 2731210 h 4776396"/>
              <a:gd name="connsiteX67" fmla="*/ 3588627 w 6422315"/>
              <a:gd name="connsiteY67" fmla="*/ 2635624 h 4776396"/>
              <a:gd name="connsiteX68" fmla="*/ 2962135 w 6422315"/>
              <a:gd name="connsiteY68" fmla="*/ 2141445 h 4776396"/>
              <a:gd name="connsiteX69" fmla="*/ 2796988 w 6422315"/>
              <a:gd name="connsiteY69" fmla="*/ 2130015 h 4776396"/>
              <a:gd name="connsiteX70" fmla="*/ 2635624 w 6422315"/>
              <a:gd name="connsiteY70" fmla="*/ 1990165 h 4776396"/>
              <a:gd name="connsiteX71" fmla="*/ 2590464 w 6422315"/>
              <a:gd name="connsiteY71" fmla="*/ 1872896 h 4776396"/>
              <a:gd name="connsiteX72" fmla="*/ 2248348 w 6422315"/>
              <a:gd name="connsiteY72" fmla="*/ 1624405 h 4776396"/>
              <a:gd name="connsiteX73" fmla="*/ 1688951 w 6422315"/>
              <a:gd name="connsiteY73" fmla="*/ 1194099 h 4776396"/>
              <a:gd name="connsiteX74" fmla="*/ 742278 w 6422315"/>
              <a:gd name="connsiteY74" fmla="*/ 484095 h 4776396"/>
              <a:gd name="connsiteX75" fmla="*/ 559398 w 6422315"/>
              <a:gd name="connsiteY75" fmla="*/ 344245 h 4776396"/>
              <a:gd name="connsiteX0" fmla="*/ 559398 w 6422315"/>
              <a:gd name="connsiteY0" fmla="*/ 344245 h 4776396"/>
              <a:gd name="connsiteX1" fmla="*/ 613186 w 6422315"/>
              <a:gd name="connsiteY1" fmla="*/ 193638 h 4776396"/>
              <a:gd name="connsiteX2" fmla="*/ 559398 w 6422315"/>
              <a:gd name="connsiteY2" fmla="*/ 64546 h 4776396"/>
              <a:gd name="connsiteX3" fmla="*/ 376518 w 6422315"/>
              <a:gd name="connsiteY3" fmla="*/ 0 h 4776396"/>
              <a:gd name="connsiteX4" fmla="*/ 139849 w 6422315"/>
              <a:gd name="connsiteY4" fmla="*/ 53789 h 4776396"/>
              <a:gd name="connsiteX5" fmla="*/ 0 w 6422315"/>
              <a:gd name="connsiteY5" fmla="*/ 225911 h 4776396"/>
              <a:gd name="connsiteX6" fmla="*/ 43031 w 6422315"/>
              <a:gd name="connsiteY6" fmla="*/ 441064 h 4776396"/>
              <a:gd name="connsiteX7" fmla="*/ 215153 w 6422315"/>
              <a:gd name="connsiteY7" fmla="*/ 494852 h 4776396"/>
              <a:gd name="connsiteX8" fmla="*/ 387275 w 6422315"/>
              <a:gd name="connsiteY8" fmla="*/ 451822 h 4776396"/>
              <a:gd name="connsiteX9" fmla="*/ 1011219 w 6422315"/>
              <a:gd name="connsiteY9" fmla="*/ 903643 h 4776396"/>
              <a:gd name="connsiteX10" fmla="*/ 1301675 w 6422315"/>
              <a:gd name="connsiteY10" fmla="*/ 1140311 h 4776396"/>
              <a:gd name="connsiteX11" fmla="*/ 1538344 w 6422315"/>
              <a:gd name="connsiteY11" fmla="*/ 1463040 h 4776396"/>
              <a:gd name="connsiteX12" fmla="*/ 1645920 w 6422315"/>
              <a:gd name="connsiteY12" fmla="*/ 1602890 h 4776396"/>
              <a:gd name="connsiteX13" fmla="*/ 1807285 w 6422315"/>
              <a:gd name="connsiteY13" fmla="*/ 1699709 h 4776396"/>
              <a:gd name="connsiteX14" fmla="*/ 1871831 w 6422315"/>
              <a:gd name="connsiteY14" fmla="*/ 1979408 h 4776396"/>
              <a:gd name="connsiteX15" fmla="*/ 2237591 w 6422315"/>
              <a:gd name="connsiteY15" fmla="*/ 2097742 h 4776396"/>
              <a:gd name="connsiteX16" fmla="*/ 2140772 w 6422315"/>
              <a:gd name="connsiteY16" fmla="*/ 2097742 h 4776396"/>
              <a:gd name="connsiteX17" fmla="*/ 2194560 w 6422315"/>
              <a:gd name="connsiteY17" fmla="*/ 2452744 h 4776396"/>
              <a:gd name="connsiteX18" fmla="*/ 2398955 w 6422315"/>
              <a:gd name="connsiteY18" fmla="*/ 2495775 h 4776396"/>
              <a:gd name="connsiteX19" fmla="*/ 2481403 w 6422315"/>
              <a:gd name="connsiteY19" fmla="*/ 2699189 h 4776396"/>
              <a:gd name="connsiteX20" fmla="*/ 2667897 w 6422315"/>
              <a:gd name="connsiteY20" fmla="*/ 2689412 h 4776396"/>
              <a:gd name="connsiteX21" fmla="*/ 2829261 w 6422315"/>
              <a:gd name="connsiteY21" fmla="*/ 2657139 h 4776396"/>
              <a:gd name="connsiteX22" fmla="*/ 2764715 w 6422315"/>
              <a:gd name="connsiteY22" fmla="*/ 2872292 h 4776396"/>
              <a:gd name="connsiteX23" fmla="*/ 2904565 w 6422315"/>
              <a:gd name="connsiteY23" fmla="*/ 2936838 h 4776396"/>
              <a:gd name="connsiteX24" fmla="*/ 2996537 w 6422315"/>
              <a:gd name="connsiteY24" fmla="*/ 3116356 h 4776396"/>
              <a:gd name="connsiteX25" fmla="*/ 3108960 w 6422315"/>
              <a:gd name="connsiteY25" fmla="*/ 2829262 h 4776396"/>
              <a:gd name="connsiteX26" fmla="*/ 3248809 w 6422315"/>
              <a:gd name="connsiteY26" fmla="*/ 3055172 h 4776396"/>
              <a:gd name="connsiteX27" fmla="*/ 3173506 w 6422315"/>
              <a:gd name="connsiteY27" fmla="*/ 3227295 h 4776396"/>
              <a:gd name="connsiteX28" fmla="*/ 3310947 w 6422315"/>
              <a:gd name="connsiteY28" fmla="*/ 3345713 h 4776396"/>
              <a:gd name="connsiteX29" fmla="*/ 3136890 w 6422315"/>
              <a:gd name="connsiteY29" fmla="*/ 3446397 h 4776396"/>
              <a:gd name="connsiteX30" fmla="*/ 3362213 w 6422315"/>
              <a:gd name="connsiteY30" fmla="*/ 3676707 h 4776396"/>
              <a:gd name="connsiteX31" fmla="*/ 3073158 w 6422315"/>
              <a:gd name="connsiteY31" fmla="*/ 3736433 h 4776396"/>
              <a:gd name="connsiteX32" fmla="*/ 2660837 w 6422315"/>
              <a:gd name="connsiteY32" fmla="*/ 3959236 h 4776396"/>
              <a:gd name="connsiteX33" fmla="*/ 2457338 w 6422315"/>
              <a:gd name="connsiteY33" fmla="*/ 4129144 h 4776396"/>
              <a:gd name="connsiteX34" fmla="*/ 2456946 w 6422315"/>
              <a:gd name="connsiteY34" fmla="*/ 4299194 h 4776396"/>
              <a:gd name="connsiteX35" fmla="*/ 2838338 w 6422315"/>
              <a:gd name="connsiteY35" fmla="*/ 4105332 h 4776396"/>
              <a:gd name="connsiteX36" fmla="*/ 3064781 w 6422315"/>
              <a:gd name="connsiteY36" fmla="*/ 4025826 h 4776396"/>
              <a:gd name="connsiteX37" fmla="*/ 3200035 w 6422315"/>
              <a:gd name="connsiteY37" fmla="*/ 3839248 h 4776396"/>
              <a:gd name="connsiteX38" fmla="*/ 3087445 w 6422315"/>
              <a:gd name="connsiteY38" fmla="*/ 4238513 h 4776396"/>
              <a:gd name="connsiteX39" fmla="*/ 3410174 w 6422315"/>
              <a:gd name="connsiteY39" fmla="*/ 4163210 h 4776396"/>
              <a:gd name="connsiteX40" fmla="*/ 3577702 w 6422315"/>
              <a:gd name="connsiteY40" fmla="*/ 4162958 h 4776396"/>
              <a:gd name="connsiteX41" fmla="*/ 3732904 w 6422315"/>
              <a:gd name="connsiteY41" fmla="*/ 4227756 h 4776396"/>
              <a:gd name="connsiteX42" fmla="*/ 3775934 w 6422315"/>
              <a:gd name="connsiteY42" fmla="*/ 4055633 h 4776396"/>
              <a:gd name="connsiteX43" fmla="*/ 3861995 w 6422315"/>
              <a:gd name="connsiteY43" fmla="*/ 4130937 h 4776396"/>
              <a:gd name="connsiteX44" fmla="*/ 3865778 w 6422315"/>
              <a:gd name="connsiteY44" fmla="*/ 4023108 h 4776396"/>
              <a:gd name="connsiteX45" fmla="*/ 4098664 w 6422315"/>
              <a:gd name="connsiteY45" fmla="*/ 4216998 h 4776396"/>
              <a:gd name="connsiteX46" fmla="*/ 4098664 w 6422315"/>
              <a:gd name="connsiteY46" fmla="*/ 4066391 h 4776396"/>
              <a:gd name="connsiteX47" fmla="*/ 4518465 w 6422315"/>
              <a:gd name="connsiteY47" fmla="*/ 4409571 h 4776396"/>
              <a:gd name="connsiteX48" fmla="*/ 4507454 w 6422315"/>
              <a:gd name="connsiteY48" fmla="*/ 4260029 h 4776396"/>
              <a:gd name="connsiteX49" fmla="*/ 5099125 w 6422315"/>
              <a:gd name="connsiteY49" fmla="*/ 4184725 h 4776396"/>
              <a:gd name="connsiteX50" fmla="*/ 5593977 w 6422315"/>
              <a:gd name="connsiteY50" fmla="*/ 4442909 h 4776396"/>
              <a:gd name="connsiteX51" fmla="*/ 6422315 w 6422315"/>
              <a:gd name="connsiteY51" fmla="*/ 4776396 h 4776396"/>
              <a:gd name="connsiteX52" fmla="*/ 5809129 w 6422315"/>
              <a:gd name="connsiteY52" fmla="*/ 4356848 h 4776396"/>
              <a:gd name="connsiteX53" fmla="*/ 5303520 w 6422315"/>
              <a:gd name="connsiteY53" fmla="*/ 4141695 h 4776396"/>
              <a:gd name="connsiteX54" fmla="*/ 5228217 w 6422315"/>
              <a:gd name="connsiteY54" fmla="*/ 4012603 h 4776396"/>
              <a:gd name="connsiteX55" fmla="*/ 5109882 w 6422315"/>
              <a:gd name="connsiteY55" fmla="*/ 4077149 h 4776396"/>
              <a:gd name="connsiteX56" fmla="*/ 4860019 w 6422315"/>
              <a:gd name="connsiteY56" fmla="*/ 4172007 h 4776396"/>
              <a:gd name="connsiteX57" fmla="*/ 4456636 w 6422315"/>
              <a:gd name="connsiteY57" fmla="*/ 4178982 h 4776396"/>
              <a:gd name="connsiteX58" fmla="*/ 4442908 w 6422315"/>
              <a:gd name="connsiteY58" fmla="*/ 4034118 h 4776396"/>
              <a:gd name="connsiteX59" fmla="*/ 4281544 w 6422315"/>
              <a:gd name="connsiteY59" fmla="*/ 3905026 h 4776396"/>
              <a:gd name="connsiteX60" fmla="*/ 4012602 w 6422315"/>
              <a:gd name="connsiteY60" fmla="*/ 3732904 h 4776396"/>
              <a:gd name="connsiteX61" fmla="*/ 3722146 w 6422315"/>
              <a:gd name="connsiteY61" fmla="*/ 3356386 h 4776396"/>
              <a:gd name="connsiteX62" fmla="*/ 4012602 w 6422315"/>
              <a:gd name="connsiteY62" fmla="*/ 3506993 h 4776396"/>
              <a:gd name="connsiteX63" fmla="*/ 4313817 w 6422315"/>
              <a:gd name="connsiteY63" fmla="*/ 3356386 h 4776396"/>
              <a:gd name="connsiteX64" fmla="*/ 4496697 w 6422315"/>
              <a:gd name="connsiteY64" fmla="*/ 3356386 h 4776396"/>
              <a:gd name="connsiteX65" fmla="*/ 3969572 w 6422315"/>
              <a:gd name="connsiteY65" fmla="*/ 3044415 h 4776396"/>
              <a:gd name="connsiteX66" fmla="*/ 3681161 w 6422315"/>
              <a:gd name="connsiteY66" fmla="*/ 2926248 h 4776396"/>
              <a:gd name="connsiteX67" fmla="*/ 3558064 w 6422315"/>
              <a:gd name="connsiteY67" fmla="*/ 2731210 h 4776396"/>
              <a:gd name="connsiteX68" fmla="*/ 3588627 w 6422315"/>
              <a:gd name="connsiteY68" fmla="*/ 2635624 h 4776396"/>
              <a:gd name="connsiteX69" fmla="*/ 2962135 w 6422315"/>
              <a:gd name="connsiteY69" fmla="*/ 2141445 h 4776396"/>
              <a:gd name="connsiteX70" fmla="*/ 2796988 w 6422315"/>
              <a:gd name="connsiteY70" fmla="*/ 2130015 h 4776396"/>
              <a:gd name="connsiteX71" fmla="*/ 2635624 w 6422315"/>
              <a:gd name="connsiteY71" fmla="*/ 1990165 h 4776396"/>
              <a:gd name="connsiteX72" fmla="*/ 2590464 w 6422315"/>
              <a:gd name="connsiteY72" fmla="*/ 1872896 h 4776396"/>
              <a:gd name="connsiteX73" fmla="*/ 2248348 w 6422315"/>
              <a:gd name="connsiteY73" fmla="*/ 1624405 h 4776396"/>
              <a:gd name="connsiteX74" fmla="*/ 1688951 w 6422315"/>
              <a:gd name="connsiteY74" fmla="*/ 1194099 h 4776396"/>
              <a:gd name="connsiteX75" fmla="*/ 742278 w 6422315"/>
              <a:gd name="connsiteY75" fmla="*/ 484095 h 4776396"/>
              <a:gd name="connsiteX76" fmla="*/ 559398 w 6422315"/>
              <a:gd name="connsiteY76" fmla="*/ 344245 h 4776396"/>
              <a:gd name="connsiteX0" fmla="*/ 559398 w 6422315"/>
              <a:gd name="connsiteY0" fmla="*/ 344245 h 4776396"/>
              <a:gd name="connsiteX1" fmla="*/ 613186 w 6422315"/>
              <a:gd name="connsiteY1" fmla="*/ 193638 h 4776396"/>
              <a:gd name="connsiteX2" fmla="*/ 559398 w 6422315"/>
              <a:gd name="connsiteY2" fmla="*/ 64546 h 4776396"/>
              <a:gd name="connsiteX3" fmla="*/ 376518 w 6422315"/>
              <a:gd name="connsiteY3" fmla="*/ 0 h 4776396"/>
              <a:gd name="connsiteX4" fmla="*/ 139849 w 6422315"/>
              <a:gd name="connsiteY4" fmla="*/ 53789 h 4776396"/>
              <a:gd name="connsiteX5" fmla="*/ 0 w 6422315"/>
              <a:gd name="connsiteY5" fmla="*/ 225911 h 4776396"/>
              <a:gd name="connsiteX6" fmla="*/ 43031 w 6422315"/>
              <a:gd name="connsiteY6" fmla="*/ 441064 h 4776396"/>
              <a:gd name="connsiteX7" fmla="*/ 215153 w 6422315"/>
              <a:gd name="connsiteY7" fmla="*/ 494852 h 4776396"/>
              <a:gd name="connsiteX8" fmla="*/ 387275 w 6422315"/>
              <a:gd name="connsiteY8" fmla="*/ 451822 h 4776396"/>
              <a:gd name="connsiteX9" fmla="*/ 1011219 w 6422315"/>
              <a:gd name="connsiteY9" fmla="*/ 903643 h 4776396"/>
              <a:gd name="connsiteX10" fmla="*/ 1301675 w 6422315"/>
              <a:gd name="connsiteY10" fmla="*/ 1140311 h 4776396"/>
              <a:gd name="connsiteX11" fmla="*/ 1538344 w 6422315"/>
              <a:gd name="connsiteY11" fmla="*/ 1463040 h 4776396"/>
              <a:gd name="connsiteX12" fmla="*/ 1645920 w 6422315"/>
              <a:gd name="connsiteY12" fmla="*/ 1602890 h 4776396"/>
              <a:gd name="connsiteX13" fmla="*/ 1807285 w 6422315"/>
              <a:gd name="connsiteY13" fmla="*/ 1699709 h 4776396"/>
              <a:gd name="connsiteX14" fmla="*/ 1871831 w 6422315"/>
              <a:gd name="connsiteY14" fmla="*/ 1979408 h 4776396"/>
              <a:gd name="connsiteX15" fmla="*/ 2237591 w 6422315"/>
              <a:gd name="connsiteY15" fmla="*/ 2097742 h 4776396"/>
              <a:gd name="connsiteX16" fmla="*/ 2140772 w 6422315"/>
              <a:gd name="connsiteY16" fmla="*/ 2097742 h 4776396"/>
              <a:gd name="connsiteX17" fmla="*/ 2194560 w 6422315"/>
              <a:gd name="connsiteY17" fmla="*/ 2452744 h 4776396"/>
              <a:gd name="connsiteX18" fmla="*/ 2398955 w 6422315"/>
              <a:gd name="connsiteY18" fmla="*/ 2495775 h 4776396"/>
              <a:gd name="connsiteX19" fmla="*/ 2481403 w 6422315"/>
              <a:gd name="connsiteY19" fmla="*/ 2699189 h 4776396"/>
              <a:gd name="connsiteX20" fmla="*/ 2667897 w 6422315"/>
              <a:gd name="connsiteY20" fmla="*/ 2689412 h 4776396"/>
              <a:gd name="connsiteX21" fmla="*/ 2829261 w 6422315"/>
              <a:gd name="connsiteY21" fmla="*/ 2657139 h 4776396"/>
              <a:gd name="connsiteX22" fmla="*/ 2764715 w 6422315"/>
              <a:gd name="connsiteY22" fmla="*/ 2872292 h 4776396"/>
              <a:gd name="connsiteX23" fmla="*/ 2904565 w 6422315"/>
              <a:gd name="connsiteY23" fmla="*/ 2936838 h 4776396"/>
              <a:gd name="connsiteX24" fmla="*/ 2996537 w 6422315"/>
              <a:gd name="connsiteY24" fmla="*/ 3116356 h 4776396"/>
              <a:gd name="connsiteX25" fmla="*/ 3108960 w 6422315"/>
              <a:gd name="connsiteY25" fmla="*/ 2829262 h 4776396"/>
              <a:gd name="connsiteX26" fmla="*/ 3248809 w 6422315"/>
              <a:gd name="connsiteY26" fmla="*/ 3055172 h 4776396"/>
              <a:gd name="connsiteX27" fmla="*/ 3173506 w 6422315"/>
              <a:gd name="connsiteY27" fmla="*/ 3227295 h 4776396"/>
              <a:gd name="connsiteX28" fmla="*/ 3310947 w 6422315"/>
              <a:gd name="connsiteY28" fmla="*/ 3345713 h 4776396"/>
              <a:gd name="connsiteX29" fmla="*/ 3136890 w 6422315"/>
              <a:gd name="connsiteY29" fmla="*/ 3446397 h 4776396"/>
              <a:gd name="connsiteX30" fmla="*/ 3362213 w 6422315"/>
              <a:gd name="connsiteY30" fmla="*/ 3676707 h 4776396"/>
              <a:gd name="connsiteX31" fmla="*/ 3073158 w 6422315"/>
              <a:gd name="connsiteY31" fmla="*/ 3736433 h 4776396"/>
              <a:gd name="connsiteX32" fmla="*/ 2660837 w 6422315"/>
              <a:gd name="connsiteY32" fmla="*/ 3959236 h 4776396"/>
              <a:gd name="connsiteX33" fmla="*/ 2457338 w 6422315"/>
              <a:gd name="connsiteY33" fmla="*/ 4129144 h 4776396"/>
              <a:gd name="connsiteX34" fmla="*/ 2456946 w 6422315"/>
              <a:gd name="connsiteY34" fmla="*/ 4299194 h 4776396"/>
              <a:gd name="connsiteX35" fmla="*/ 2838338 w 6422315"/>
              <a:gd name="connsiteY35" fmla="*/ 4105332 h 4776396"/>
              <a:gd name="connsiteX36" fmla="*/ 3064781 w 6422315"/>
              <a:gd name="connsiteY36" fmla="*/ 4025826 h 4776396"/>
              <a:gd name="connsiteX37" fmla="*/ 3200035 w 6422315"/>
              <a:gd name="connsiteY37" fmla="*/ 3839248 h 4776396"/>
              <a:gd name="connsiteX38" fmla="*/ 3087445 w 6422315"/>
              <a:gd name="connsiteY38" fmla="*/ 4238513 h 4776396"/>
              <a:gd name="connsiteX39" fmla="*/ 3410174 w 6422315"/>
              <a:gd name="connsiteY39" fmla="*/ 4163210 h 4776396"/>
              <a:gd name="connsiteX40" fmla="*/ 3577702 w 6422315"/>
              <a:gd name="connsiteY40" fmla="*/ 4162958 h 4776396"/>
              <a:gd name="connsiteX41" fmla="*/ 3732904 w 6422315"/>
              <a:gd name="connsiteY41" fmla="*/ 4227756 h 4776396"/>
              <a:gd name="connsiteX42" fmla="*/ 3775934 w 6422315"/>
              <a:gd name="connsiteY42" fmla="*/ 4055633 h 4776396"/>
              <a:gd name="connsiteX43" fmla="*/ 3861995 w 6422315"/>
              <a:gd name="connsiteY43" fmla="*/ 4130937 h 4776396"/>
              <a:gd name="connsiteX44" fmla="*/ 3865778 w 6422315"/>
              <a:gd name="connsiteY44" fmla="*/ 4023108 h 4776396"/>
              <a:gd name="connsiteX45" fmla="*/ 4098664 w 6422315"/>
              <a:gd name="connsiteY45" fmla="*/ 4216998 h 4776396"/>
              <a:gd name="connsiteX46" fmla="*/ 4098664 w 6422315"/>
              <a:gd name="connsiteY46" fmla="*/ 4066391 h 4776396"/>
              <a:gd name="connsiteX47" fmla="*/ 4518465 w 6422315"/>
              <a:gd name="connsiteY47" fmla="*/ 4409571 h 4776396"/>
              <a:gd name="connsiteX48" fmla="*/ 4507454 w 6422315"/>
              <a:gd name="connsiteY48" fmla="*/ 4260029 h 4776396"/>
              <a:gd name="connsiteX49" fmla="*/ 5099125 w 6422315"/>
              <a:gd name="connsiteY49" fmla="*/ 4184725 h 4776396"/>
              <a:gd name="connsiteX50" fmla="*/ 5593977 w 6422315"/>
              <a:gd name="connsiteY50" fmla="*/ 4442909 h 4776396"/>
              <a:gd name="connsiteX51" fmla="*/ 6422315 w 6422315"/>
              <a:gd name="connsiteY51" fmla="*/ 4776396 h 4776396"/>
              <a:gd name="connsiteX52" fmla="*/ 5809129 w 6422315"/>
              <a:gd name="connsiteY52" fmla="*/ 4356848 h 4776396"/>
              <a:gd name="connsiteX53" fmla="*/ 5303520 w 6422315"/>
              <a:gd name="connsiteY53" fmla="*/ 4141695 h 4776396"/>
              <a:gd name="connsiteX54" fmla="*/ 5228217 w 6422315"/>
              <a:gd name="connsiteY54" fmla="*/ 4012603 h 4776396"/>
              <a:gd name="connsiteX55" fmla="*/ 5057495 w 6422315"/>
              <a:gd name="connsiteY55" fmla="*/ 4050955 h 4776396"/>
              <a:gd name="connsiteX56" fmla="*/ 4860019 w 6422315"/>
              <a:gd name="connsiteY56" fmla="*/ 4172007 h 4776396"/>
              <a:gd name="connsiteX57" fmla="*/ 4456636 w 6422315"/>
              <a:gd name="connsiteY57" fmla="*/ 4178982 h 4776396"/>
              <a:gd name="connsiteX58" fmla="*/ 4442908 w 6422315"/>
              <a:gd name="connsiteY58" fmla="*/ 4034118 h 4776396"/>
              <a:gd name="connsiteX59" fmla="*/ 4281544 w 6422315"/>
              <a:gd name="connsiteY59" fmla="*/ 3905026 h 4776396"/>
              <a:gd name="connsiteX60" fmla="*/ 4012602 w 6422315"/>
              <a:gd name="connsiteY60" fmla="*/ 3732904 h 4776396"/>
              <a:gd name="connsiteX61" fmla="*/ 3722146 w 6422315"/>
              <a:gd name="connsiteY61" fmla="*/ 3356386 h 4776396"/>
              <a:gd name="connsiteX62" fmla="*/ 4012602 w 6422315"/>
              <a:gd name="connsiteY62" fmla="*/ 3506993 h 4776396"/>
              <a:gd name="connsiteX63" fmla="*/ 4313817 w 6422315"/>
              <a:gd name="connsiteY63" fmla="*/ 3356386 h 4776396"/>
              <a:gd name="connsiteX64" fmla="*/ 4496697 w 6422315"/>
              <a:gd name="connsiteY64" fmla="*/ 3356386 h 4776396"/>
              <a:gd name="connsiteX65" fmla="*/ 3969572 w 6422315"/>
              <a:gd name="connsiteY65" fmla="*/ 3044415 h 4776396"/>
              <a:gd name="connsiteX66" fmla="*/ 3681161 w 6422315"/>
              <a:gd name="connsiteY66" fmla="*/ 2926248 h 4776396"/>
              <a:gd name="connsiteX67" fmla="*/ 3558064 w 6422315"/>
              <a:gd name="connsiteY67" fmla="*/ 2731210 h 4776396"/>
              <a:gd name="connsiteX68" fmla="*/ 3588627 w 6422315"/>
              <a:gd name="connsiteY68" fmla="*/ 2635624 h 4776396"/>
              <a:gd name="connsiteX69" fmla="*/ 2962135 w 6422315"/>
              <a:gd name="connsiteY69" fmla="*/ 2141445 h 4776396"/>
              <a:gd name="connsiteX70" fmla="*/ 2796988 w 6422315"/>
              <a:gd name="connsiteY70" fmla="*/ 2130015 h 4776396"/>
              <a:gd name="connsiteX71" fmla="*/ 2635624 w 6422315"/>
              <a:gd name="connsiteY71" fmla="*/ 1990165 h 4776396"/>
              <a:gd name="connsiteX72" fmla="*/ 2590464 w 6422315"/>
              <a:gd name="connsiteY72" fmla="*/ 1872896 h 4776396"/>
              <a:gd name="connsiteX73" fmla="*/ 2248348 w 6422315"/>
              <a:gd name="connsiteY73" fmla="*/ 1624405 h 4776396"/>
              <a:gd name="connsiteX74" fmla="*/ 1688951 w 6422315"/>
              <a:gd name="connsiteY74" fmla="*/ 1194099 h 4776396"/>
              <a:gd name="connsiteX75" fmla="*/ 742278 w 6422315"/>
              <a:gd name="connsiteY75" fmla="*/ 484095 h 4776396"/>
              <a:gd name="connsiteX76" fmla="*/ 559398 w 6422315"/>
              <a:gd name="connsiteY76" fmla="*/ 344245 h 4776396"/>
              <a:gd name="connsiteX0" fmla="*/ 559398 w 6422315"/>
              <a:gd name="connsiteY0" fmla="*/ 344245 h 4776396"/>
              <a:gd name="connsiteX1" fmla="*/ 613186 w 6422315"/>
              <a:gd name="connsiteY1" fmla="*/ 193638 h 4776396"/>
              <a:gd name="connsiteX2" fmla="*/ 559398 w 6422315"/>
              <a:gd name="connsiteY2" fmla="*/ 64546 h 4776396"/>
              <a:gd name="connsiteX3" fmla="*/ 376518 w 6422315"/>
              <a:gd name="connsiteY3" fmla="*/ 0 h 4776396"/>
              <a:gd name="connsiteX4" fmla="*/ 139849 w 6422315"/>
              <a:gd name="connsiteY4" fmla="*/ 53789 h 4776396"/>
              <a:gd name="connsiteX5" fmla="*/ 0 w 6422315"/>
              <a:gd name="connsiteY5" fmla="*/ 225911 h 4776396"/>
              <a:gd name="connsiteX6" fmla="*/ 43031 w 6422315"/>
              <a:gd name="connsiteY6" fmla="*/ 441064 h 4776396"/>
              <a:gd name="connsiteX7" fmla="*/ 215153 w 6422315"/>
              <a:gd name="connsiteY7" fmla="*/ 494852 h 4776396"/>
              <a:gd name="connsiteX8" fmla="*/ 387275 w 6422315"/>
              <a:gd name="connsiteY8" fmla="*/ 451822 h 4776396"/>
              <a:gd name="connsiteX9" fmla="*/ 1011219 w 6422315"/>
              <a:gd name="connsiteY9" fmla="*/ 903643 h 4776396"/>
              <a:gd name="connsiteX10" fmla="*/ 1301675 w 6422315"/>
              <a:gd name="connsiteY10" fmla="*/ 1140311 h 4776396"/>
              <a:gd name="connsiteX11" fmla="*/ 1538344 w 6422315"/>
              <a:gd name="connsiteY11" fmla="*/ 1463040 h 4776396"/>
              <a:gd name="connsiteX12" fmla="*/ 1645920 w 6422315"/>
              <a:gd name="connsiteY12" fmla="*/ 1602890 h 4776396"/>
              <a:gd name="connsiteX13" fmla="*/ 1807285 w 6422315"/>
              <a:gd name="connsiteY13" fmla="*/ 1699709 h 4776396"/>
              <a:gd name="connsiteX14" fmla="*/ 1871831 w 6422315"/>
              <a:gd name="connsiteY14" fmla="*/ 1979408 h 4776396"/>
              <a:gd name="connsiteX15" fmla="*/ 2237591 w 6422315"/>
              <a:gd name="connsiteY15" fmla="*/ 2097742 h 4776396"/>
              <a:gd name="connsiteX16" fmla="*/ 2140772 w 6422315"/>
              <a:gd name="connsiteY16" fmla="*/ 2097742 h 4776396"/>
              <a:gd name="connsiteX17" fmla="*/ 2194560 w 6422315"/>
              <a:gd name="connsiteY17" fmla="*/ 2452744 h 4776396"/>
              <a:gd name="connsiteX18" fmla="*/ 2398955 w 6422315"/>
              <a:gd name="connsiteY18" fmla="*/ 2495775 h 4776396"/>
              <a:gd name="connsiteX19" fmla="*/ 2481403 w 6422315"/>
              <a:gd name="connsiteY19" fmla="*/ 2699189 h 4776396"/>
              <a:gd name="connsiteX20" fmla="*/ 2667897 w 6422315"/>
              <a:gd name="connsiteY20" fmla="*/ 2689412 h 4776396"/>
              <a:gd name="connsiteX21" fmla="*/ 2829261 w 6422315"/>
              <a:gd name="connsiteY21" fmla="*/ 2657139 h 4776396"/>
              <a:gd name="connsiteX22" fmla="*/ 2764715 w 6422315"/>
              <a:gd name="connsiteY22" fmla="*/ 2872292 h 4776396"/>
              <a:gd name="connsiteX23" fmla="*/ 2904565 w 6422315"/>
              <a:gd name="connsiteY23" fmla="*/ 2936838 h 4776396"/>
              <a:gd name="connsiteX24" fmla="*/ 2996537 w 6422315"/>
              <a:gd name="connsiteY24" fmla="*/ 3116356 h 4776396"/>
              <a:gd name="connsiteX25" fmla="*/ 3108960 w 6422315"/>
              <a:gd name="connsiteY25" fmla="*/ 2829262 h 4776396"/>
              <a:gd name="connsiteX26" fmla="*/ 3248809 w 6422315"/>
              <a:gd name="connsiteY26" fmla="*/ 3055172 h 4776396"/>
              <a:gd name="connsiteX27" fmla="*/ 3173506 w 6422315"/>
              <a:gd name="connsiteY27" fmla="*/ 3227295 h 4776396"/>
              <a:gd name="connsiteX28" fmla="*/ 3310947 w 6422315"/>
              <a:gd name="connsiteY28" fmla="*/ 3345713 h 4776396"/>
              <a:gd name="connsiteX29" fmla="*/ 3136890 w 6422315"/>
              <a:gd name="connsiteY29" fmla="*/ 3446397 h 4776396"/>
              <a:gd name="connsiteX30" fmla="*/ 3362213 w 6422315"/>
              <a:gd name="connsiteY30" fmla="*/ 3676707 h 4776396"/>
              <a:gd name="connsiteX31" fmla="*/ 3073158 w 6422315"/>
              <a:gd name="connsiteY31" fmla="*/ 3736433 h 4776396"/>
              <a:gd name="connsiteX32" fmla="*/ 2660837 w 6422315"/>
              <a:gd name="connsiteY32" fmla="*/ 3959236 h 4776396"/>
              <a:gd name="connsiteX33" fmla="*/ 2457338 w 6422315"/>
              <a:gd name="connsiteY33" fmla="*/ 4129144 h 4776396"/>
              <a:gd name="connsiteX34" fmla="*/ 2456946 w 6422315"/>
              <a:gd name="connsiteY34" fmla="*/ 4299194 h 4776396"/>
              <a:gd name="connsiteX35" fmla="*/ 2838338 w 6422315"/>
              <a:gd name="connsiteY35" fmla="*/ 4105332 h 4776396"/>
              <a:gd name="connsiteX36" fmla="*/ 3064781 w 6422315"/>
              <a:gd name="connsiteY36" fmla="*/ 4025826 h 4776396"/>
              <a:gd name="connsiteX37" fmla="*/ 3200035 w 6422315"/>
              <a:gd name="connsiteY37" fmla="*/ 3839248 h 4776396"/>
              <a:gd name="connsiteX38" fmla="*/ 3087445 w 6422315"/>
              <a:gd name="connsiteY38" fmla="*/ 4238513 h 4776396"/>
              <a:gd name="connsiteX39" fmla="*/ 3410174 w 6422315"/>
              <a:gd name="connsiteY39" fmla="*/ 4163210 h 4776396"/>
              <a:gd name="connsiteX40" fmla="*/ 3577702 w 6422315"/>
              <a:gd name="connsiteY40" fmla="*/ 4162958 h 4776396"/>
              <a:gd name="connsiteX41" fmla="*/ 3732904 w 6422315"/>
              <a:gd name="connsiteY41" fmla="*/ 4227756 h 4776396"/>
              <a:gd name="connsiteX42" fmla="*/ 3775934 w 6422315"/>
              <a:gd name="connsiteY42" fmla="*/ 4055633 h 4776396"/>
              <a:gd name="connsiteX43" fmla="*/ 3861995 w 6422315"/>
              <a:gd name="connsiteY43" fmla="*/ 4130937 h 4776396"/>
              <a:gd name="connsiteX44" fmla="*/ 3865778 w 6422315"/>
              <a:gd name="connsiteY44" fmla="*/ 4023108 h 4776396"/>
              <a:gd name="connsiteX45" fmla="*/ 4098664 w 6422315"/>
              <a:gd name="connsiteY45" fmla="*/ 4216998 h 4776396"/>
              <a:gd name="connsiteX46" fmla="*/ 4098664 w 6422315"/>
              <a:gd name="connsiteY46" fmla="*/ 4066391 h 4776396"/>
              <a:gd name="connsiteX47" fmla="*/ 4518465 w 6422315"/>
              <a:gd name="connsiteY47" fmla="*/ 4409571 h 4776396"/>
              <a:gd name="connsiteX48" fmla="*/ 4507454 w 6422315"/>
              <a:gd name="connsiteY48" fmla="*/ 4260029 h 4776396"/>
              <a:gd name="connsiteX49" fmla="*/ 5099125 w 6422315"/>
              <a:gd name="connsiteY49" fmla="*/ 4184725 h 4776396"/>
              <a:gd name="connsiteX50" fmla="*/ 5593977 w 6422315"/>
              <a:gd name="connsiteY50" fmla="*/ 4442909 h 4776396"/>
              <a:gd name="connsiteX51" fmla="*/ 6422315 w 6422315"/>
              <a:gd name="connsiteY51" fmla="*/ 4776396 h 4776396"/>
              <a:gd name="connsiteX52" fmla="*/ 5809129 w 6422315"/>
              <a:gd name="connsiteY52" fmla="*/ 4356848 h 4776396"/>
              <a:gd name="connsiteX53" fmla="*/ 5303520 w 6422315"/>
              <a:gd name="connsiteY53" fmla="*/ 4141695 h 4776396"/>
              <a:gd name="connsiteX54" fmla="*/ 5228217 w 6422315"/>
              <a:gd name="connsiteY54" fmla="*/ 4012603 h 4776396"/>
              <a:gd name="connsiteX55" fmla="*/ 5057495 w 6422315"/>
              <a:gd name="connsiteY55" fmla="*/ 4050955 h 4776396"/>
              <a:gd name="connsiteX56" fmla="*/ 4860019 w 6422315"/>
              <a:gd name="connsiteY56" fmla="*/ 4172007 h 4776396"/>
              <a:gd name="connsiteX57" fmla="*/ 4456636 w 6422315"/>
              <a:gd name="connsiteY57" fmla="*/ 4178982 h 4776396"/>
              <a:gd name="connsiteX58" fmla="*/ 4442908 w 6422315"/>
              <a:gd name="connsiteY58" fmla="*/ 4034118 h 4776396"/>
              <a:gd name="connsiteX59" fmla="*/ 4281544 w 6422315"/>
              <a:gd name="connsiteY59" fmla="*/ 3905026 h 4776396"/>
              <a:gd name="connsiteX60" fmla="*/ 4012602 w 6422315"/>
              <a:gd name="connsiteY60" fmla="*/ 3732904 h 4776396"/>
              <a:gd name="connsiteX61" fmla="*/ 3722146 w 6422315"/>
              <a:gd name="connsiteY61" fmla="*/ 3356386 h 4776396"/>
              <a:gd name="connsiteX62" fmla="*/ 4012602 w 6422315"/>
              <a:gd name="connsiteY62" fmla="*/ 3506993 h 4776396"/>
              <a:gd name="connsiteX63" fmla="*/ 4313817 w 6422315"/>
              <a:gd name="connsiteY63" fmla="*/ 3356386 h 4776396"/>
              <a:gd name="connsiteX64" fmla="*/ 4496697 w 6422315"/>
              <a:gd name="connsiteY64" fmla="*/ 3356386 h 4776396"/>
              <a:gd name="connsiteX65" fmla="*/ 3969572 w 6422315"/>
              <a:gd name="connsiteY65" fmla="*/ 3044415 h 4776396"/>
              <a:gd name="connsiteX66" fmla="*/ 3681161 w 6422315"/>
              <a:gd name="connsiteY66" fmla="*/ 2926248 h 4776396"/>
              <a:gd name="connsiteX67" fmla="*/ 3558064 w 6422315"/>
              <a:gd name="connsiteY67" fmla="*/ 2731210 h 4776396"/>
              <a:gd name="connsiteX68" fmla="*/ 3588627 w 6422315"/>
              <a:gd name="connsiteY68" fmla="*/ 2635624 h 4776396"/>
              <a:gd name="connsiteX69" fmla="*/ 2962135 w 6422315"/>
              <a:gd name="connsiteY69" fmla="*/ 2141445 h 4776396"/>
              <a:gd name="connsiteX70" fmla="*/ 2796988 w 6422315"/>
              <a:gd name="connsiteY70" fmla="*/ 2130015 h 4776396"/>
              <a:gd name="connsiteX71" fmla="*/ 2635624 w 6422315"/>
              <a:gd name="connsiteY71" fmla="*/ 1990165 h 4776396"/>
              <a:gd name="connsiteX72" fmla="*/ 2590464 w 6422315"/>
              <a:gd name="connsiteY72" fmla="*/ 1872896 h 4776396"/>
              <a:gd name="connsiteX73" fmla="*/ 2248348 w 6422315"/>
              <a:gd name="connsiteY73" fmla="*/ 1624405 h 4776396"/>
              <a:gd name="connsiteX74" fmla="*/ 1688951 w 6422315"/>
              <a:gd name="connsiteY74" fmla="*/ 1194099 h 4776396"/>
              <a:gd name="connsiteX75" fmla="*/ 742278 w 6422315"/>
              <a:gd name="connsiteY75" fmla="*/ 484095 h 4776396"/>
              <a:gd name="connsiteX76" fmla="*/ 559398 w 6422315"/>
              <a:gd name="connsiteY76" fmla="*/ 344245 h 4776396"/>
              <a:gd name="connsiteX0" fmla="*/ 559398 w 6422315"/>
              <a:gd name="connsiteY0" fmla="*/ 344245 h 4776396"/>
              <a:gd name="connsiteX1" fmla="*/ 613186 w 6422315"/>
              <a:gd name="connsiteY1" fmla="*/ 193638 h 4776396"/>
              <a:gd name="connsiteX2" fmla="*/ 559398 w 6422315"/>
              <a:gd name="connsiteY2" fmla="*/ 64546 h 4776396"/>
              <a:gd name="connsiteX3" fmla="*/ 376518 w 6422315"/>
              <a:gd name="connsiteY3" fmla="*/ 0 h 4776396"/>
              <a:gd name="connsiteX4" fmla="*/ 139849 w 6422315"/>
              <a:gd name="connsiteY4" fmla="*/ 53789 h 4776396"/>
              <a:gd name="connsiteX5" fmla="*/ 0 w 6422315"/>
              <a:gd name="connsiteY5" fmla="*/ 225911 h 4776396"/>
              <a:gd name="connsiteX6" fmla="*/ 43031 w 6422315"/>
              <a:gd name="connsiteY6" fmla="*/ 441064 h 4776396"/>
              <a:gd name="connsiteX7" fmla="*/ 215153 w 6422315"/>
              <a:gd name="connsiteY7" fmla="*/ 494852 h 4776396"/>
              <a:gd name="connsiteX8" fmla="*/ 387275 w 6422315"/>
              <a:gd name="connsiteY8" fmla="*/ 451822 h 4776396"/>
              <a:gd name="connsiteX9" fmla="*/ 1011219 w 6422315"/>
              <a:gd name="connsiteY9" fmla="*/ 903643 h 4776396"/>
              <a:gd name="connsiteX10" fmla="*/ 1301675 w 6422315"/>
              <a:gd name="connsiteY10" fmla="*/ 1140311 h 4776396"/>
              <a:gd name="connsiteX11" fmla="*/ 1538344 w 6422315"/>
              <a:gd name="connsiteY11" fmla="*/ 1463040 h 4776396"/>
              <a:gd name="connsiteX12" fmla="*/ 1645920 w 6422315"/>
              <a:gd name="connsiteY12" fmla="*/ 1602890 h 4776396"/>
              <a:gd name="connsiteX13" fmla="*/ 1807285 w 6422315"/>
              <a:gd name="connsiteY13" fmla="*/ 1699709 h 4776396"/>
              <a:gd name="connsiteX14" fmla="*/ 1871831 w 6422315"/>
              <a:gd name="connsiteY14" fmla="*/ 1979408 h 4776396"/>
              <a:gd name="connsiteX15" fmla="*/ 2237591 w 6422315"/>
              <a:gd name="connsiteY15" fmla="*/ 2097742 h 4776396"/>
              <a:gd name="connsiteX16" fmla="*/ 2140772 w 6422315"/>
              <a:gd name="connsiteY16" fmla="*/ 2097742 h 4776396"/>
              <a:gd name="connsiteX17" fmla="*/ 2194560 w 6422315"/>
              <a:gd name="connsiteY17" fmla="*/ 2452744 h 4776396"/>
              <a:gd name="connsiteX18" fmla="*/ 2398955 w 6422315"/>
              <a:gd name="connsiteY18" fmla="*/ 2495775 h 4776396"/>
              <a:gd name="connsiteX19" fmla="*/ 2481403 w 6422315"/>
              <a:gd name="connsiteY19" fmla="*/ 2699189 h 4776396"/>
              <a:gd name="connsiteX20" fmla="*/ 2667897 w 6422315"/>
              <a:gd name="connsiteY20" fmla="*/ 2689412 h 4776396"/>
              <a:gd name="connsiteX21" fmla="*/ 2829261 w 6422315"/>
              <a:gd name="connsiteY21" fmla="*/ 2657139 h 4776396"/>
              <a:gd name="connsiteX22" fmla="*/ 2764715 w 6422315"/>
              <a:gd name="connsiteY22" fmla="*/ 2872292 h 4776396"/>
              <a:gd name="connsiteX23" fmla="*/ 2904565 w 6422315"/>
              <a:gd name="connsiteY23" fmla="*/ 2936838 h 4776396"/>
              <a:gd name="connsiteX24" fmla="*/ 2996537 w 6422315"/>
              <a:gd name="connsiteY24" fmla="*/ 3116356 h 4776396"/>
              <a:gd name="connsiteX25" fmla="*/ 3108960 w 6422315"/>
              <a:gd name="connsiteY25" fmla="*/ 2829262 h 4776396"/>
              <a:gd name="connsiteX26" fmla="*/ 3248809 w 6422315"/>
              <a:gd name="connsiteY26" fmla="*/ 3055172 h 4776396"/>
              <a:gd name="connsiteX27" fmla="*/ 3173506 w 6422315"/>
              <a:gd name="connsiteY27" fmla="*/ 3227295 h 4776396"/>
              <a:gd name="connsiteX28" fmla="*/ 3310947 w 6422315"/>
              <a:gd name="connsiteY28" fmla="*/ 3345713 h 4776396"/>
              <a:gd name="connsiteX29" fmla="*/ 3136890 w 6422315"/>
              <a:gd name="connsiteY29" fmla="*/ 3446397 h 4776396"/>
              <a:gd name="connsiteX30" fmla="*/ 3362213 w 6422315"/>
              <a:gd name="connsiteY30" fmla="*/ 3676707 h 4776396"/>
              <a:gd name="connsiteX31" fmla="*/ 3073158 w 6422315"/>
              <a:gd name="connsiteY31" fmla="*/ 3736433 h 4776396"/>
              <a:gd name="connsiteX32" fmla="*/ 2660837 w 6422315"/>
              <a:gd name="connsiteY32" fmla="*/ 3959236 h 4776396"/>
              <a:gd name="connsiteX33" fmla="*/ 2457338 w 6422315"/>
              <a:gd name="connsiteY33" fmla="*/ 4129144 h 4776396"/>
              <a:gd name="connsiteX34" fmla="*/ 2456946 w 6422315"/>
              <a:gd name="connsiteY34" fmla="*/ 4299194 h 4776396"/>
              <a:gd name="connsiteX35" fmla="*/ 2838338 w 6422315"/>
              <a:gd name="connsiteY35" fmla="*/ 4105332 h 4776396"/>
              <a:gd name="connsiteX36" fmla="*/ 3064781 w 6422315"/>
              <a:gd name="connsiteY36" fmla="*/ 4025826 h 4776396"/>
              <a:gd name="connsiteX37" fmla="*/ 3200035 w 6422315"/>
              <a:gd name="connsiteY37" fmla="*/ 3839248 h 4776396"/>
              <a:gd name="connsiteX38" fmla="*/ 3087445 w 6422315"/>
              <a:gd name="connsiteY38" fmla="*/ 4238513 h 4776396"/>
              <a:gd name="connsiteX39" fmla="*/ 3410174 w 6422315"/>
              <a:gd name="connsiteY39" fmla="*/ 4163210 h 4776396"/>
              <a:gd name="connsiteX40" fmla="*/ 3577702 w 6422315"/>
              <a:gd name="connsiteY40" fmla="*/ 4162958 h 4776396"/>
              <a:gd name="connsiteX41" fmla="*/ 3732904 w 6422315"/>
              <a:gd name="connsiteY41" fmla="*/ 4227756 h 4776396"/>
              <a:gd name="connsiteX42" fmla="*/ 3775934 w 6422315"/>
              <a:gd name="connsiteY42" fmla="*/ 4055633 h 4776396"/>
              <a:gd name="connsiteX43" fmla="*/ 3861995 w 6422315"/>
              <a:gd name="connsiteY43" fmla="*/ 4130937 h 4776396"/>
              <a:gd name="connsiteX44" fmla="*/ 3865778 w 6422315"/>
              <a:gd name="connsiteY44" fmla="*/ 4023108 h 4776396"/>
              <a:gd name="connsiteX45" fmla="*/ 4098664 w 6422315"/>
              <a:gd name="connsiteY45" fmla="*/ 4216998 h 4776396"/>
              <a:gd name="connsiteX46" fmla="*/ 4098664 w 6422315"/>
              <a:gd name="connsiteY46" fmla="*/ 4066391 h 4776396"/>
              <a:gd name="connsiteX47" fmla="*/ 4518465 w 6422315"/>
              <a:gd name="connsiteY47" fmla="*/ 4409571 h 4776396"/>
              <a:gd name="connsiteX48" fmla="*/ 4507454 w 6422315"/>
              <a:gd name="connsiteY48" fmla="*/ 4260029 h 4776396"/>
              <a:gd name="connsiteX49" fmla="*/ 5099125 w 6422315"/>
              <a:gd name="connsiteY49" fmla="*/ 4184725 h 4776396"/>
              <a:gd name="connsiteX50" fmla="*/ 5593977 w 6422315"/>
              <a:gd name="connsiteY50" fmla="*/ 4442909 h 4776396"/>
              <a:gd name="connsiteX51" fmla="*/ 6422315 w 6422315"/>
              <a:gd name="connsiteY51" fmla="*/ 4776396 h 4776396"/>
              <a:gd name="connsiteX52" fmla="*/ 6210188 w 6422315"/>
              <a:gd name="connsiteY52" fmla="*/ 4312500 h 4776396"/>
              <a:gd name="connsiteX53" fmla="*/ 5809129 w 6422315"/>
              <a:gd name="connsiteY53" fmla="*/ 4356848 h 4776396"/>
              <a:gd name="connsiteX54" fmla="*/ 5303520 w 6422315"/>
              <a:gd name="connsiteY54" fmla="*/ 4141695 h 4776396"/>
              <a:gd name="connsiteX55" fmla="*/ 5228217 w 6422315"/>
              <a:gd name="connsiteY55" fmla="*/ 4012603 h 4776396"/>
              <a:gd name="connsiteX56" fmla="*/ 5057495 w 6422315"/>
              <a:gd name="connsiteY56" fmla="*/ 4050955 h 4776396"/>
              <a:gd name="connsiteX57" fmla="*/ 4860019 w 6422315"/>
              <a:gd name="connsiteY57" fmla="*/ 4172007 h 4776396"/>
              <a:gd name="connsiteX58" fmla="*/ 4456636 w 6422315"/>
              <a:gd name="connsiteY58" fmla="*/ 4178982 h 4776396"/>
              <a:gd name="connsiteX59" fmla="*/ 4442908 w 6422315"/>
              <a:gd name="connsiteY59" fmla="*/ 4034118 h 4776396"/>
              <a:gd name="connsiteX60" fmla="*/ 4281544 w 6422315"/>
              <a:gd name="connsiteY60" fmla="*/ 3905026 h 4776396"/>
              <a:gd name="connsiteX61" fmla="*/ 4012602 w 6422315"/>
              <a:gd name="connsiteY61" fmla="*/ 3732904 h 4776396"/>
              <a:gd name="connsiteX62" fmla="*/ 3722146 w 6422315"/>
              <a:gd name="connsiteY62" fmla="*/ 3356386 h 4776396"/>
              <a:gd name="connsiteX63" fmla="*/ 4012602 w 6422315"/>
              <a:gd name="connsiteY63" fmla="*/ 3506993 h 4776396"/>
              <a:gd name="connsiteX64" fmla="*/ 4313817 w 6422315"/>
              <a:gd name="connsiteY64" fmla="*/ 3356386 h 4776396"/>
              <a:gd name="connsiteX65" fmla="*/ 4496697 w 6422315"/>
              <a:gd name="connsiteY65" fmla="*/ 3356386 h 4776396"/>
              <a:gd name="connsiteX66" fmla="*/ 3969572 w 6422315"/>
              <a:gd name="connsiteY66" fmla="*/ 3044415 h 4776396"/>
              <a:gd name="connsiteX67" fmla="*/ 3681161 w 6422315"/>
              <a:gd name="connsiteY67" fmla="*/ 2926248 h 4776396"/>
              <a:gd name="connsiteX68" fmla="*/ 3558064 w 6422315"/>
              <a:gd name="connsiteY68" fmla="*/ 2731210 h 4776396"/>
              <a:gd name="connsiteX69" fmla="*/ 3588627 w 6422315"/>
              <a:gd name="connsiteY69" fmla="*/ 2635624 h 4776396"/>
              <a:gd name="connsiteX70" fmla="*/ 2962135 w 6422315"/>
              <a:gd name="connsiteY70" fmla="*/ 2141445 h 4776396"/>
              <a:gd name="connsiteX71" fmla="*/ 2796988 w 6422315"/>
              <a:gd name="connsiteY71" fmla="*/ 2130015 h 4776396"/>
              <a:gd name="connsiteX72" fmla="*/ 2635624 w 6422315"/>
              <a:gd name="connsiteY72" fmla="*/ 1990165 h 4776396"/>
              <a:gd name="connsiteX73" fmla="*/ 2590464 w 6422315"/>
              <a:gd name="connsiteY73" fmla="*/ 1872896 h 4776396"/>
              <a:gd name="connsiteX74" fmla="*/ 2248348 w 6422315"/>
              <a:gd name="connsiteY74" fmla="*/ 1624405 h 4776396"/>
              <a:gd name="connsiteX75" fmla="*/ 1688951 w 6422315"/>
              <a:gd name="connsiteY75" fmla="*/ 1194099 h 4776396"/>
              <a:gd name="connsiteX76" fmla="*/ 742278 w 6422315"/>
              <a:gd name="connsiteY76" fmla="*/ 484095 h 4776396"/>
              <a:gd name="connsiteX77" fmla="*/ 559398 w 6422315"/>
              <a:gd name="connsiteY77" fmla="*/ 344245 h 4776396"/>
              <a:gd name="connsiteX0" fmla="*/ 559398 w 6529471"/>
              <a:gd name="connsiteY0" fmla="*/ 344245 h 4795446"/>
              <a:gd name="connsiteX1" fmla="*/ 613186 w 6529471"/>
              <a:gd name="connsiteY1" fmla="*/ 193638 h 4795446"/>
              <a:gd name="connsiteX2" fmla="*/ 559398 w 6529471"/>
              <a:gd name="connsiteY2" fmla="*/ 64546 h 4795446"/>
              <a:gd name="connsiteX3" fmla="*/ 376518 w 6529471"/>
              <a:gd name="connsiteY3" fmla="*/ 0 h 4795446"/>
              <a:gd name="connsiteX4" fmla="*/ 139849 w 6529471"/>
              <a:gd name="connsiteY4" fmla="*/ 53789 h 4795446"/>
              <a:gd name="connsiteX5" fmla="*/ 0 w 6529471"/>
              <a:gd name="connsiteY5" fmla="*/ 225911 h 4795446"/>
              <a:gd name="connsiteX6" fmla="*/ 43031 w 6529471"/>
              <a:gd name="connsiteY6" fmla="*/ 441064 h 4795446"/>
              <a:gd name="connsiteX7" fmla="*/ 215153 w 6529471"/>
              <a:gd name="connsiteY7" fmla="*/ 494852 h 4795446"/>
              <a:gd name="connsiteX8" fmla="*/ 387275 w 6529471"/>
              <a:gd name="connsiteY8" fmla="*/ 451822 h 4795446"/>
              <a:gd name="connsiteX9" fmla="*/ 1011219 w 6529471"/>
              <a:gd name="connsiteY9" fmla="*/ 903643 h 4795446"/>
              <a:gd name="connsiteX10" fmla="*/ 1301675 w 6529471"/>
              <a:gd name="connsiteY10" fmla="*/ 1140311 h 4795446"/>
              <a:gd name="connsiteX11" fmla="*/ 1538344 w 6529471"/>
              <a:gd name="connsiteY11" fmla="*/ 1463040 h 4795446"/>
              <a:gd name="connsiteX12" fmla="*/ 1645920 w 6529471"/>
              <a:gd name="connsiteY12" fmla="*/ 1602890 h 4795446"/>
              <a:gd name="connsiteX13" fmla="*/ 1807285 w 6529471"/>
              <a:gd name="connsiteY13" fmla="*/ 1699709 h 4795446"/>
              <a:gd name="connsiteX14" fmla="*/ 1871831 w 6529471"/>
              <a:gd name="connsiteY14" fmla="*/ 1979408 h 4795446"/>
              <a:gd name="connsiteX15" fmla="*/ 2237591 w 6529471"/>
              <a:gd name="connsiteY15" fmla="*/ 2097742 h 4795446"/>
              <a:gd name="connsiteX16" fmla="*/ 2140772 w 6529471"/>
              <a:gd name="connsiteY16" fmla="*/ 2097742 h 4795446"/>
              <a:gd name="connsiteX17" fmla="*/ 2194560 w 6529471"/>
              <a:gd name="connsiteY17" fmla="*/ 2452744 h 4795446"/>
              <a:gd name="connsiteX18" fmla="*/ 2398955 w 6529471"/>
              <a:gd name="connsiteY18" fmla="*/ 2495775 h 4795446"/>
              <a:gd name="connsiteX19" fmla="*/ 2481403 w 6529471"/>
              <a:gd name="connsiteY19" fmla="*/ 2699189 h 4795446"/>
              <a:gd name="connsiteX20" fmla="*/ 2667897 w 6529471"/>
              <a:gd name="connsiteY20" fmla="*/ 2689412 h 4795446"/>
              <a:gd name="connsiteX21" fmla="*/ 2829261 w 6529471"/>
              <a:gd name="connsiteY21" fmla="*/ 2657139 h 4795446"/>
              <a:gd name="connsiteX22" fmla="*/ 2764715 w 6529471"/>
              <a:gd name="connsiteY22" fmla="*/ 2872292 h 4795446"/>
              <a:gd name="connsiteX23" fmla="*/ 2904565 w 6529471"/>
              <a:gd name="connsiteY23" fmla="*/ 2936838 h 4795446"/>
              <a:gd name="connsiteX24" fmla="*/ 2996537 w 6529471"/>
              <a:gd name="connsiteY24" fmla="*/ 3116356 h 4795446"/>
              <a:gd name="connsiteX25" fmla="*/ 3108960 w 6529471"/>
              <a:gd name="connsiteY25" fmla="*/ 2829262 h 4795446"/>
              <a:gd name="connsiteX26" fmla="*/ 3248809 w 6529471"/>
              <a:gd name="connsiteY26" fmla="*/ 3055172 h 4795446"/>
              <a:gd name="connsiteX27" fmla="*/ 3173506 w 6529471"/>
              <a:gd name="connsiteY27" fmla="*/ 3227295 h 4795446"/>
              <a:gd name="connsiteX28" fmla="*/ 3310947 w 6529471"/>
              <a:gd name="connsiteY28" fmla="*/ 3345713 h 4795446"/>
              <a:gd name="connsiteX29" fmla="*/ 3136890 w 6529471"/>
              <a:gd name="connsiteY29" fmla="*/ 3446397 h 4795446"/>
              <a:gd name="connsiteX30" fmla="*/ 3362213 w 6529471"/>
              <a:gd name="connsiteY30" fmla="*/ 3676707 h 4795446"/>
              <a:gd name="connsiteX31" fmla="*/ 3073158 w 6529471"/>
              <a:gd name="connsiteY31" fmla="*/ 3736433 h 4795446"/>
              <a:gd name="connsiteX32" fmla="*/ 2660837 w 6529471"/>
              <a:gd name="connsiteY32" fmla="*/ 3959236 h 4795446"/>
              <a:gd name="connsiteX33" fmla="*/ 2457338 w 6529471"/>
              <a:gd name="connsiteY33" fmla="*/ 4129144 h 4795446"/>
              <a:gd name="connsiteX34" fmla="*/ 2456946 w 6529471"/>
              <a:gd name="connsiteY34" fmla="*/ 4299194 h 4795446"/>
              <a:gd name="connsiteX35" fmla="*/ 2838338 w 6529471"/>
              <a:gd name="connsiteY35" fmla="*/ 4105332 h 4795446"/>
              <a:gd name="connsiteX36" fmla="*/ 3064781 w 6529471"/>
              <a:gd name="connsiteY36" fmla="*/ 4025826 h 4795446"/>
              <a:gd name="connsiteX37" fmla="*/ 3200035 w 6529471"/>
              <a:gd name="connsiteY37" fmla="*/ 3839248 h 4795446"/>
              <a:gd name="connsiteX38" fmla="*/ 3087445 w 6529471"/>
              <a:gd name="connsiteY38" fmla="*/ 4238513 h 4795446"/>
              <a:gd name="connsiteX39" fmla="*/ 3410174 w 6529471"/>
              <a:gd name="connsiteY39" fmla="*/ 4163210 h 4795446"/>
              <a:gd name="connsiteX40" fmla="*/ 3577702 w 6529471"/>
              <a:gd name="connsiteY40" fmla="*/ 4162958 h 4795446"/>
              <a:gd name="connsiteX41" fmla="*/ 3732904 w 6529471"/>
              <a:gd name="connsiteY41" fmla="*/ 4227756 h 4795446"/>
              <a:gd name="connsiteX42" fmla="*/ 3775934 w 6529471"/>
              <a:gd name="connsiteY42" fmla="*/ 4055633 h 4795446"/>
              <a:gd name="connsiteX43" fmla="*/ 3861995 w 6529471"/>
              <a:gd name="connsiteY43" fmla="*/ 4130937 h 4795446"/>
              <a:gd name="connsiteX44" fmla="*/ 3865778 w 6529471"/>
              <a:gd name="connsiteY44" fmla="*/ 4023108 h 4795446"/>
              <a:gd name="connsiteX45" fmla="*/ 4098664 w 6529471"/>
              <a:gd name="connsiteY45" fmla="*/ 4216998 h 4795446"/>
              <a:gd name="connsiteX46" fmla="*/ 4098664 w 6529471"/>
              <a:gd name="connsiteY46" fmla="*/ 4066391 h 4795446"/>
              <a:gd name="connsiteX47" fmla="*/ 4518465 w 6529471"/>
              <a:gd name="connsiteY47" fmla="*/ 4409571 h 4795446"/>
              <a:gd name="connsiteX48" fmla="*/ 4507454 w 6529471"/>
              <a:gd name="connsiteY48" fmla="*/ 4260029 h 4795446"/>
              <a:gd name="connsiteX49" fmla="*/ 5099125 w 6529471"/>
              <a:gd name="connsiteY49" fmla="*/ 4184725 h 4795446"/>
              <a:gd name="connsiteX50" fmla="*/ 5593977 w 6529471"/>
              <a:gd name="connsiteY50" fmla="*/ 4442909 h 4795446"/>
              <a:gd name="connsiteX51" fmla="*/ 6529471 w 6529471"/>
              <a:gd name="connsiteY51" fmla="*/ 4795446 h 4795446"/>
              <a:gd name="connsiteX52" fmla="*/ 6210188 w 6529471"/>
              <a:gd name="connsiteY52" fmla="*/ 4312500 h 4795446"/>
              <a:gd name="connsiteX53" fmla="*/ 5809129 w 6529471"/>
              <a:gd name="connsiteY53" fmla="*/ 4356848 h 4795446"/>
              <a:gd name="connsiteX54" fmla="*/ 5303520 w 6529471"/>
              <a:gd name="connsiteY54" fmla="*/ 4141695 h 4795446"/>
              <a:gd name="connsiteX55" fmla="*/ 5228217 w 6529471"/>
              <a:gd name="connsiteY55" fmla="*/ 4012603 h 4795446"/>
              <a:gd name="connsiteX56" fmla="*/ 5057495 w 6529471"/>
              <a:gd name="connsiteY56" fmla="*/ 4050955 h 4795446"/>
              <a:gd name="connsiteX57" fmla="*/ 4860019 w 6529471"/>
              <a:gd name="connsiteY57" fmla="*/ 4172007 h 4795446"/>
              <a:gd name="connsiteX58" fmla="*/ 4456636 w 6529471"/>
              <a:gd name="connsiteY58" fmla="*/ 4178982 h 4795446"/>
              <a:gd name="connsiteX59" fmla="*/ 4442908 w 6529471"/>
              <a:gd name="connsiteY59" fmla="*/ 4034118 h 4795446"/>
              <a:gd name="connsiteX60" fmla="*/ 4281544 w 6529471"/>
              <a:gd name="connsiteY60" fmla="*/ 3905026 h 4795446"/>
              <a:gd name="connsiteX61" fmla="*/ 4012602 w 6529471"/>
              <a:gd name="connsiteY61" fmla="*/ 3732904 h 4795446"/>
              <a:gd name="connsiteX62" fmla="*/ 3722146 w 6529471"/>
              <a:gd name="connsiteY62" fmla="*/ 3356386 h 4795446"/>
              <a:gd name="connsiteX63" fmla="*/ 4012602 w 6529471"/>
              <a:gd name="connsiteY63" fmla="*/ 3506993 h 4795446"/>
              <a:gd name="connsiteX64" fmla="*/ 4313817 w 6529471"/>
              <a:gd name="connsiteY64" fmla="*/ 3356386 h 4795446"/>
              <a:gd name="connsiteX65" fmla="*/ 4496697 w 6529471"/>
              <a:gd name="connsiteY65" fmla="*/ 3356386 h 4795446"/>
              <a:gd name="connsiteX66" fmla="*/ 3969572 w 6529471"/>
              <a:gd name="connsiteY66" fmla="*/ 3044415 h 4795446"/>
              <a:gd name="connsiteX67" fmla="*/ 3681161 w 6529471"/>
              <a:gd name="connsiteY67" fmla="*/ 2926248 h 4795446"/>
              <a:gd name="connsiteX68" fmla="*/ 3558064 w 6529471"/>
              <a:gd name="connsiteY68" fmla="*/ 2731210 h 4795446"/>
              <a:gd name="connsiteX69" fmla="*/ 3588627 w 6529471"/>
              <a:gd name="connsiteY69" fmla="*/ 2635624 h 4795446"/>
              <a:gd name="connsiteX70" fmla="*/ 2962135 w 6529471"/>
              <a:gd name="connsiteY70" fmla="*/ 2141445 h 4795446"/>
              <a:gd name="connsiteX71" fmla="*/ 2796988 w 6529471"/>
              <a:gd name="connsiteY71" fmla="*/ 2130015 h 4795446"/>
              <a:gd name="connsiteX72" fmla="*/ 2635624 w 6529471"/>
              <a:gd name="connsiteY72" fmla="*/ 1990165 h 4795446"/>
              <a:gd name="connsiteX73" fmla="*/ 2590464 w 6529471"/>
              <a:gd name="connsiteY73" fmla="*/ 1872896 h 4795446"/>
              <a:gd name="connsiteX74" fmla="*/ 2248348 w 6529471"/>
              <a:gd name="connsiteY74" fmla="*/ 1624405 h 4795446"/>
              <a:gd name="connsiteX75" fmla="*/ 1688951 w 6529471"/>
              <a:gd name="connsiteY75" fmla="*/ 1194099 h 4795446"/>
              <a:gd name="connsiteX76" fmla="*/ 742278 w 6529471"/>
              <a:gd name="connsiteY76" fmla="*/ 484095 h 4795446"/>
              <a:gd name="connsiteX77" fmla="*/ 559398 w 6529471"/>
              <a:gd name="connsiteY77" fmla="*/ 344245 h 4795446"/>
              <a:gd name="connsiteX0" fmla="*/ 559398 w 6529471"/>
              <a:gd name="connsiteY0" fmla="*/ 344245 h 4795446"/>
              <a:gd name="connsiteX1" fmla="*/ 613186 w 6529471"/>
              <a:gd name="connsiteY1" fmla="*/ 193638 h 4795446"/>
              <a:gd name="connsiteX2" fmla="*/ 559398 w 6529471"/>
              <a:gd name="connsiteY2" fmla="*/ 64546 h 4795446"/>
              <a:gd name="connsiteX3" fmla="*/ 376518 w 6529471"/>
              <a:gd name="connsiteY3" fmla="*/ 0 h 4795446"/>
              <a:gd name="connsiteX4" fmla="*/ 139849 w 6529471"/>
              <a:gd name="connsiteY4" fmla="*/ 53789 h 4795446"/>
              <a:gd name="connsiteX5" fmla="*/ 0 w 6529471"/>
              <a:gd name="connsiteY5" fmla="*/ 225911 h 4795446"/>
              <a:gd name="connsiteX6" fmla="*/ 43031 w 6529471"/>
              <a:gd name="connsiteY6" fmla="*/ 441064 h 4795446"/>
              <a:gd name="connsiteX7" fmla="*/ 215153 w 6529471"/>
              <a:gd name="connsiteY7" fmla="*/ 494852 h 4795446"/>
              <a:gd name="connsiteX8" fmla="*/ 387275 w 6529471"/>
              <a:gd name="connsiteY8" fmla="*/ 451822 h 4795446"/>
              <a:gd name="connsiteX9" fmla="*/ 1011219 w 6529471"/>
              <a:gd name="connsiteY9" fmla="*/ 903643 h 4795446"/>
              <a:gd name="connsiteX10" fmla="*/ 1301675 w 6529471"/>
              <a:gd name="connsiteY10" fmla="*/ 1140311 h 4795446"/>
              <a:gd name="connsiteX11" fmla="*/ 1538344 w 6529471"/>
              <a:gd name="connsiteY11" fmla="*/ 1463040 h 4795446"/>
              <a:gd name="connsiteX12" fmla="*/ 1645920 w 6529471"/>
              <a:gd name="connsiteY12" fmla="*/ 1602890 h 4795446"/>
              <a:gd name="connsiteX13" fmla="*/ 1807285 w 6529471"/>
              <a:gd name="connsiteY13" fmla="*/ 1699709 h 4795446"/>
              <a:gd name="connsiteX14" fmla="*/ 1871831 w 6529471"/>
              <a:gd name="connsiteY14" fmla="*/ 1979408 h 4795446"/>
              <a:gd name="connsiteX15" fmla="*/ 2237591 w 6529471"/>
              <a:gd name="connsiteY15" fmla="*/ 2097742 h 4795446"/>
              <a:gd name="connsiteX16" fmla="*/ 2140772 w 6529471"/>
              <a:gd name="connsiteY16" fmla="*/ 2097742 h 4795446"/>
              <a:gd name="connsiteX17" fmla="*/ 2194560 w 6529471"/>
              <a:gd name="connsiteY17" fmla="*/ 2452744 h 4795446"/>
              <a:gd name="connsiteX18" fmla="*/ 2398955 w 6529471"/>
              <a:gd name="connsiteY18" fmla="*/ 2495775 h 4795446"/>
              <a:gd name="connsiteX19" fmla="*/ 2481403 w 6529471"/>
              <a:gd name="connsiteY19" fmla="*/ 2699189 h 4795446"/>
              <a:gd name="connsiteX20" fmla="*/ 2667897 w 6529471"/>
              <a:gd name="connsiteY20" fmla="*/ 2689412 h 4795446"/>
              <a:gd name="connsiteX21" fmla="*/ 2829261 w 6529471"/>
              <a:gd name="connsiteY21" fmla="*/ 2657139 h 4795446"/>
              <a:gd name="connsiteX22" fmla="*/ 2764715 w 6529471"/>
              <a:gd name="connsiteY22" fmla="*/ 2872292 h 4795446"/>
              <a:gd name="connsiteX23" fmla="*/ 2904565 w 6529471"/>
              <a:gd name="connsiteY23" fmla="*/ 2936838 h 4795446"/>
              <a:gd name="connsiteX24" fmla="*/ 2996537 w 6529471"/>
              <a:gd name="connsiteY24" fmla="*/ 3116356 h 4795446"/>
              <a:gd name="connsiteX25" fmla="*/ 3108960 w 6529471"/>
              <a:gd name="connsiteY25" fmla="*/ 2829262 h 4795446"/>
              <a:gd name="connsiteX26" fmla="*/ 3248809 w 6529471"/>
              <a:gd name="connsiteY26" fmla="*/ 3055172 h 4795446"/>
              <a:gd name="connsiteX27" fmla="*/ 3173506 w 6529471"/>
              <a:gd name="connsiteY27" fmla="*/ 3227295 h 4795446"/>
              <a:gd name="connsiteX28" fmla="*/ 3310947 w 6529471"/>
              <a:gd name="connsiteY28" fmla="*/ 3345713 h 4795446"/>
              <a:gd name="connsiteX29" fmla="*/ 3136890 w 6529471"/>
              <a:gd name="connsiteY29" fmla="*/ 3446397 h 4795446"/>
              <a:gd name="connsiteX30" fmla="*/ 3362213 w 6529471"/>
              <a:gd name="connsiteY30" fmla="*/ 3676707 h 4795446"/>
              <a:gd name="connsiteX31" fmla="*/ 3073158 w 6529471"/>
              <a:gd name="connsiteY31" fmla="*/ 3736433 h 4795446"/>
              <a:gd name="connsiteX32" fmla="*/ 2660837 w 6529471"/>
              <a:gd name="connsiteY32" fmla="*/ 3959236 h 4795446"/>
              <a:gd name="connsiteX33" fmla="*/ 2457338 w 6529471"/>
              <a:gd name="connsiteY33" fmla="*/ 4129144 h 4795446"/>
              <a:gd name="connsiteX34" fmla="*/ 2456946 w 6529471"/>
              <a:gd name="connsiteY34" fmla="*/ 4299194 h 4795446"/>
              <a:gd name="connsiteX35" fmla="*/ 2838338 w 6529471"/>
              <a:gd name="connsiteY35" fmla="*/ 4105332 h 4795446"/>
              <a:gd name="connsiteX36" fmla="*/ 3064781 w 6529471"/>
              <a:gd name="connsiteY36" fmla="*/ 4025826 h 4795446"/>
              <a:gd name="connsiteX37" fmla="*/ 3200035 w 6529471"/>
              <a:gd name="connsiteY37" fmla="*/ 3839248 h 4795446"/>
              <a:gd name="connsiteX38" fmla="*/ 3087445 w 6529471"/>
              <a:gd name="connsiteY38" fmla="*/ 4238513 h 4795446"/>
              <a:gd name="connsiteX39" fmla="*/ 3410174 w 6529471"/>
              <a:gd name="connsiteY39" fmla="*/ 4163210 h 4795446"/>
              <a:gd name="connsiteX40" fmla="*/ 3577702 w 6529471"/>
              <a:gd name="connsiteY40" fmla="*/ 4162958 h 4795446"/>
              <a:gd name="connsiteX41" fmla="*/ 3732904 w 6529471"/>
              <a:gd name="connsiteY41" fmla="*/ 4227756 h 4795446"/>
              <a:gd name="connsiteX42" fmla="*/ 3775934 w 6529471"/>
              <a:gd name="connsiteY42" fmla="*/ 4055633 h 4795446"/>
              <a:gd name="connsiteX43" fmla="*/ 3861995 w 6529471"/>
              <a:gd name="connsiteY43" fmla="*/ 4130937 h 4795446"/>
              <a:gd name="connsiteX44" fmla="*/ 3865778 w 6529471"/>
              <a:gd name="connsiteY44" fmla="*/ 4023108 h 4795446"/>
              <a:gd name="connsiteX45" fmla="*/ 4098664 w 6529471"/>
              <a:gd name="connsiteY45" fmla="*/ 4216998 h 4795446"/>
              <a:gd name="connsiteX46" fmla="*/ 4098664 w 6529471"/>
              <a:gd name="connsiteY46" fmla="*/ 4066391 h 4795446"/>
              <a:gd name="connsiteX47" fmla="*/ 4518465 w 6529471"/>
              <a:gd name="connsiteY47" fmla="*/ 4409571 h 4795446"/>
              <a:gd name="connsiteX48" fmla="*/ 4507454 w 6529471"/>
              <a:gd name="connsiteY48" fmla="*/ 4260029 h 4795446"/>
              <a:gd name="connsiteX49" fmla="*/ 5099125 w 6529471"/>
              <a:gd name="connsiteY49" fmla="*/ 4184725 h 4795446"/>
              <a:gd name="connsiteX50" fmla="*/ 5593977 w 6529471"/>
              <a:gd name="connsiteY50" fmla="*/ 4442909 h 4795446"/>
              <a:gd name="connsiteX51" fmla="*/ 6250669 w 6529471"/>
              <a:gd name="connsiteY51" fmla="*/ 4660163 h 4795446"/>
              <a:gd name="connsiteX52" fmla="*/ 6529471 w 6529471"/>
              <a:gd name="connsiteY52" fmla="*/ 4795446 h 4795446"/>
              <a:gd name="connsiteX53" fmla="*/ 6210188 w 6529471"/>
              <a:gd name="connsiteY53" fmla="*/ 4312500 h 4795446"/>
              <a:gd name="connsiteX54" fmla="*/ 5809129 w 6529471"/>
              <a:gd name="connsiteY54" fmla="*/ 4356848 h 4795446"/>
              <a:gd name="connsiteX55" fmla="*/ 5303520 w 6529471"/>
              <a:gd name="connsiteY55" fmla="*/ 4141695 h 4795446"/>
              <a:gd name="connsiteX56" fmla="*/ 5228217 w 6529471"/>
              <a:gd name="connsiteY56" fmla="*/ 4012603 h 4795446"/>
              <a:gd name="connsiteX57" fmla="*/ 5057495 w 6529471"/>
              <a:gd name="connsiteY57" fmla="*/ 4050955 h 4795446"/>
              <a:gd name="connsiteX58" fmla="*/ 4860019 w 6529471"/>
              <a:gd name="connsiteY58" fmla="*/ 4172007 h 4795446"/>
              <a:gd name="connsiteX59" fmla="*/ 4456636 w 6529471"/>
              <a:gd name="connsiteY59" fmla="*/ 4178982 h 4795446"/>
              <a:gd name="connsiteX60" fmla="*/ 4442908 w 6529471"/>
              <a:gd name="connsiteY60" fmla="*/ 4034118 h 4795446"/>
              <a:gd name="connsiteX61" fmla="*/ 4281544 w 6529471"/>
              <a:gd name="connsiteY61" fmla="*/ 3905026 h 4795446"/>
              <a:gd name="connsiteX62" fmla="*/ 4012602 w 6529471"/>
              <a:gd name="connsiteY62" fmla="*/ 3732904 h 4795446"/>
              <a:gd name="connsiteX63" fmla="*/ 3722146 w 6529471"/>
              <a:gd name="connsiteY63" fmla="*/ 3356386 h 4795446"/>
              <a:gd name="connsiteX64" fmla="*/ 4012602 w 6529471"/>
              <a:gd name="connsiteY64" fmla="*/ 3506993 h 4795446"/>
              <a:gd name="connsiteX65" fmla="*/ 4313817 w 6529471"/>
              <a:gd name="connsiteY65" fmla="*/ 3356386 h 4795446"/>
              <a:gd name="connsiteX66" fmla="*/ 4496697 w 6529471"/>
              <a:gd name="connsiteY66" fmla="*/ 3356386 h 4795446"/>
              <a:gd name="connsiteX67" fmla="*/ 3969572 w 6529471"/>
              <a:gd name="connsiteY67" fmla="*/ 3044415 h 4795446"/>
              <a:gd name="connsiteX68" fmla="*/ 3681161 w 6529471"/>
              <a:gd name="connsiteY68" fmla="*/ 2926248 h 4795446"/>
              <a:gd name="connsiteX69" fmla="*/ 3558064 w 6529471"/>
              <a:gd name="connsiteY69" fmla="*/ 2731210 h 4795446"/>
              <a:gd name="connsiteX70" fmla="*/ 3588627 w 6529471"/>
              <a:gd name="connsiteY70" fmla="*/ 2635624 h 4795446"/>
              <a:gd name="connsiteX71" fmla="*/ 2962135 w 6529471"/>
              <a:gd name="connsiteY71" fmla="*/ 2141445 h 4795446"/>
              <a:gd name="connsiteX72" fmla="*/ 2796988 w 6529471"/>
              <a:gd name="connsiteY72" fmla="*/ 2130015 h 4795446"/>
              <a:gd name="connsiteX73" fmla="*/ 2635624 w 6529471"/>
              <a:gd name="connsiteY73" fmla="*/ 1990165 h 4795446"/>
              <a:gd name="connsiteX74" fmla="*/ 2590464 w 6529471"/>
              <a:gd name="connsiteY74" fmla="*/ 1872896 h 4795446"/>
              <a:gd name="connsiteX75" fmla="*/ 2248348 w 6529471"/>
              <a:gd name="connsiteY75" fmla="*/ 1624405 h 4795446"/>
              <a:gd name="connsiteX76" fmla="*/ 1688951 w 6529471"/>
              <a:gd name="connsiteY76" fmla="*/ 1194099 h 4795446"/>
              <a:gd name="connsiteX77" fmla="*/ 742278 w 6529471"/>
              <a:gd name="connsiteY77" fmla="*/ 484095 h 4795446"/>
              <a:gd name="connsiteX78" fmla="*/ 559398 w 6529471"/>
              <a:gd name="connsiteY78" fmla="*/ 344245 h 4795446"/>
              <a:gd name="connsiteX0" fmla="*/ 559398 w 6529471"/>
              <a:gd name="connsiteY0" fmla="*/ 344245 h 4795446"/>
              <a:gd name="connsiteX1" fmla="*/ 613186 w 6529471"/>
              <a:gd name="connsiteY1" fmla="*/ 193638 h 4795446"/>
              <a:gd name="connsiteX2" fmla="*/ 559398 w 6529471"/>
              <a:gd name="connsiteY2" fmla="*/ 64546 h 4795446"/>
              <a:gd name="connsiteX3" fmla="*/ 376518 w 6529471"/>
              <a:gd name="connsiteY3" fmla="*/ 0 h 4795446"/>
              <a:gd name="connsiteX4" fmla="*/ 139849 w 6529471"/>
              <a:gd name="connsiteY4" fmla="*/ 53789 h 4795446"/>
              <a:gd name="connsiteX5" fmla="*/ 0 w 6529471"/>
              <a:gd name="connsiteY5" fmla="*/ 225911 h 4795446"/>
              <a:gd name="connsiteX6" fmla="*/ 43031 w 6529471"/>
              <a:gd name="connsiteY6" fmla="*/ 441064 h 4795446"/>
              <a:gd name="connsiteX7" fmla="*/ 215153 w 6529471"/>
              <a:gd name="connsiteY7" fmla="*/ 494852 h 4795446"/>
              <a:gd name="connsiteX8" fmla="*/ 387275 w 6529471"/>
              <a:gd name="connsiteY8" fmla="*/ 451822 h 4795446"/>
              <a:gd name="connsiteX9" fmla="*/ 1011219 w 6529471"/>
              <a:gd name="connsiteY9" fmla="*/ 903643 h 4795446"/>
              <a:gd name="connsiteX10" fmla="*/ 1301675 w 6529471"/>
              <a:gd name="connsiteY10" fmla="*/ 1140311 h 4795446"/>
              <a:gd name="connsiteX11" fmla="*/ 1538344 w 6529471"/>
              <a:gd name="connsiteY11" fmla="*/ 1463040 h 4795446"/>
              <a:gd name="connsiteX12" fmla="*/ 1645920 w 6529471"/>
              <a:gd name="connsiteY12" fmla="*/ 1602890 h 4795446"/>
              <a:gd name="connsiteX13" fmla="*/ 1807285 w 6529471"/>
              <a:gd name="connsiteY13" fmla="*/ 1699709 h 4795446"/>
              <a:gd name="connsiteX14" fmla="*/ 1871831 w 6529471"/>
              <a:gd name="connsiteY14" fmla="*/ 1979408 h 4795446"/>
              <a:gd name="connsiteX15" fmla="*/ 2237591 w 6529471"/>
              <a:gd name="connsiteY15" fmla="*/ 2097742 h 4795446"/>
              <a:gd name="connsiteX16" fmla="*/ 2140772 w 6529471"/>
              <a:gd name="connsiteY16" fmla="*/ 2097742 h 4795446"/>
              <a:gd name="connsiteX17" fmla="*/ 2194560 w 6529471"/>
              <a:gd name="connsiteY17" fmla="*/ 2452744 h 4795446"/>
              <a:gd name="connsiteX18" fmla="*/ 2398955 w 6529471"/>
              <a:gd name="connsiteY18" fmla="*/ 2495775 h 4795446"/>
              <a:gd name="connsiteX19" fmla="*/ 2481403 w 6529471"/>
              <a:gd name="connsiteY19" fmla="*/ 2699189 h 4795446"/>
              <a:gd name="connsiteX20" fmla="*/ 2667897 w 6529471"/>
              <a:gd name="connsiteY20" fmla="*/ 2689412 h 4795446"/>
              <a:gd name="connsiteX21" fmla="*/ 2829261 w 6529471"/>
              <a:gd name="connsiteY21" fmla="*/ 2657139 h 4795446"/>
              <a:gd name="connsiteX22" fmla="*/ 2764715 w 6529471"/>
              <a:gd name="connsiteY22" fmla="*/ 2872292 h 4795446"/>
              <a:gd name="connsiteX23" fmla="*/ 2904565 w 6529471"/>
              <a:gd name="connsiteY23" fmla="*/ 2936838 h 4795446"/>
              <a:gd name="connsiteX24" fmla="*/ 2996537 w 6529471"/>
              <a:gd name="connsiteY24" fmla="*/ 3116356 h 4795446"/>
              <a:gd name="connsiteX25" fmla="*/ 3108960 w 6529471"/>
              <a:gd name="connsiteY25" fmla="*/ 2829262 h 4795446"/>
              <a:gd name="connsiteX26" fmla="*/ 3248809 w 6529471"/>
              <a:gd name="connsiteY26" fmla="*/ 3055172 h 4795446"/>
              <a:gd name="connsiteX27" fmla="*/ 3173506 w 6529471"/>
              <a:gd name="connsiteY27" fmla="*/ 3227295 h 4795446"/>
              <a:gd name="connsiteX28" fmla="*/ 3310947 w 6529471"/>
              <a:gd name="connsiteY28" fmla="*/ 3345713 h 4795446"/>
              <a:gd name="connsiteX29" fmla="*/ 3136890 w 6529471"/>
              <a:gd name="connsiteY29" fmla="*/ 3446397 h 4795446"/>
              <a:gd name="connsiteX30" fmla="*/ 3362213 w 6529471"/>
              <a:gd name="connsiteY30" fmla="*/ 3676707 h 4795446"/>
              <a:gd name="connsiteX31" fmla="*/ 3073158 w 6529471"/>
              <a:gd name="connsiteY31" fmla="*/ 3736433 h 4795446"/>
              <a:gd name="connsiteX32" fmla="*/ 2660837 w 6529471"/>
              <a:gd name="connsiteY32" fmla="*/ 3959236 h 4795446"/>
              <a:gd name="connsiteX33" fmla="*/ 2457338 w 6529471"/>
              <a:gd name="connsiteY33" fmla="*/ 4129144 h 4795446"/>
              <a:gd name="connsiteX34" fmla="*/ 2456946 w 6529471"/>
              <a:gd name="connsiteY34" fmla="*/ 4299194 h 4795446"/>
              <a:gd name="connsiteX35" fmla="*/ 2838338 w 6529471"/>
              <a:gd name="connsiteY35" fmla="*/ 4105332 h 4795446"/>
              <a:gd name="connsiteX36" fmla="*/ 3064781 w 6529471"/>
              <a:gd name="connsiteY36" fmla="*/ 4025826 h 4795446"/>
              <a:gd name="connsiteX37" fmla="*/ 3200035 w 6529471"/>
              <a:gd name="connsiteY37" fmla="*/ 3839248 h 4795446"/>
              <a:gd name="connsiteX38" fmla="*/ 3087445 w 6529471"/>
              <a:gd name="connsiteY38" fmla="*/ 4238513 h 4795446"/>
              <a:gd name="connsiteX39" fmla="*/ 3410174 w 6529471"/>
              <a:gd name="connsiteY39" fmla="*/ 4163210 h 4795446"/>
              <a:gd name="connsiteX40" fmla="*/ 3577702 w 6529471"/>
              <a:gd name="connsiteY40" fmla="*/ 4162958 h 4795446"/>
              <a:gd name="connsiteX41" fmla="*/ 3732904 w 6529471"/>
              <a:gd name="connsiteY41" fmla="*/ 4227756 h 4795446"/>
              <a:gd name="connsiteX42" fmla="*/ 3775934 w 6529471"/>
              <a:gd name="connsiteY42" fmla="*/ 4055633 h 4795446"/>
              <a:gd name="connsiteX43" fmla="*/ 3861995 w 6529471"/>
              <a:gd name="connsiteY43" fmla="*/ 4130937 h 4795446"/>
              <a:gd name="connsiteX44" fmla="*/ 3865778 w 6529471"/>
              <a:gd name="connsiteY44" fmla="*/ 4023108 h 4795446"/>
              <a:gd name="connsiteX45" fmla="*/ 4098664 w 6529471"/>
              <a:gd name="connsiteY45" fmla="*/ 4216998 h 4795446"/>
              <a:gd name="connsiteX46" fmla="*/ 4098664 w 6529471"/>
              <a:gd name="connsiteY46" fmla="*/ 4066391 h 4795446"/>
              <a:gd name="connsiteX47" fmla="*/ 4518465 w 6529471"/>
              <a:gd name="connsiteY47" fmla="*/ 4409571 h 4795446"/>
              <a:gd name="connsiteX48" fmla="*/ 4507454 w 6529471"/>
              <a:gd name="connsiteY48" fmla="*/ 4260029 h 4795446"/>
              <a:gd name="connsiteX49" fmla="*/ 5099125 w 6529471"/>
              <a:gd name="connsiteY49" fmla="*/ 4184725 h 4795446"/>
              <a:gd name="connsiteX50" fmla="*/ 5603502 w 6529471"/>
              <a:gd name="connsiteY50" fmla="*/ 4361947 h 4795446"/>
              <a:gd name="connsiteX51" fmla="*/ 6250669 w 6529471"/>
              <a:gd name="connsiteY51" fmla="*/ 4660163 h 4795446"/>
              <a:gd name="connsiteX52" fmla="*/ 6529471 w 6529471"/>
              <a:gd name="connsiteY52" fmla="*/ 4795446 h 4795446"/>
              <a:gd name="connsiteX53" fmla="*/ 6210188 w 6529471"/>
              <a:gd name="connsiteY53" fmla="*/ 4312500 h 4795446"/>
              <a:gd name="connsiteX54" fmla="*/ 5809129 w 6529471"/>
              <a:gd name="connsiteY54" fmla="*/ 4356848 h 4795446"/>
              <a:gd name="connsiteX55" fmla="*/ 5303520 w 6529471"/>
              <a:gd name="connsiteY55" fmla="*/ 4141695 h 4795446"/>
              <a:gd name="connsiteX56" fmla="*/ 5228217 w 6529471"/>
              <a:gd name="connsiteY56" fmla="*/ 4012603 h 4795446"/>
              <a:gd name="connsiteX57" fmla="*/ 5057495 w 6529471"/>
              <a:gd name="connsiteY57" fmla="*/ 4050955 h 4795446"/>
              <a:gd name="connsiteX58" fmla="*/ 4860019 w 6529471"/>
              <a:gd name="connsiteY58" fmla="*/ 4172007 h 4795446"/>
              <a:gd name="connsiteX59" fmla="*/ 4456636 w 6529471"/>
              <a:gd name="connsiteY59" fmla="*/ 4178982 h 4795446"/>
              <a:gd name="connsiteX60" fmla="*/ 4442908 w 6529471"/>
              <a:gd name="connsiteY60" fmla="*/ 4034118 h 4795446"/>
              <a:gd name="connsiteX61" fmla="*/ 4281544 w 6529471"/>
              <a:gd name="connsiteY61" fmla="*/ 3905026 h 4795446"/>
              <a:gd name="connsiteX62" fmla="*/ 4012602 w 6529471"/>
              <a:gd name="connsiteY62" fmla="*/ 3732904 h 4795446"/>
              <a:gd name="connsiteX63" fmla="*/ 3722146 w 6529471"/>
              <a:gd name="connsiteY63" fmla="*/ 3356386 h 4795446"/>
              <a:gd name="connsiteX64" fmla="*/ 4012602 w 6529471"/>
              <a:gd name="connsiteY64" fmla="*/ 3506993 h 4795446"/>
              <a:gd name="connsiteX65" fmla="*/ 4313817 w 6529471"/>
              <a:gd name="connsiteY65" fmla="*/ 3356386 h 4795446"/>
              <a:gd name="connsiteX66" fmla="*/ 4496697 w 6529471"/>
              <a:gd name="connsiteY66" fmla="*/ 3356386 h 4795446"/>
              <a:gd name="connsiteX67" fmla="*/ 3969572 w 6529471"/>
              <a:gd name="connsiteY67" fmla="*/ 3044415 h 4795446"/>
              <a:gd name="connsiteX68" fmla="*/ 3681161 w 6529471"/>
              <a:gd name="connsiteY68" fmla="*/ 2926248 h 4795446"/>
              <a:gd name="connsiteX69" fmla="*/ 3558064 w 6529471"/>
              <a:gd name="connsiteY69" fmla="*/ 2731210 h 4795446"/>
              <a:gd name="connsiteX70" fmla="*/ 3588627 w 6529471"/>
              <a:gd name="connsiteY70" fmla="*/ 2635624 h 4795446"/>
              <a:gd name="connsiteX71" fmla="*/ 2962135 w 6529471"/>
              <a:gd name="connsiteY71" fmla="*/ 2141445 h 4795446"/>
              <a:gd name="connsiteX72" fmla="*/ 2796988 w 6529471"/>
              <a:gd name="connsiteY72" fmla="*/ 2130015 h 4795446"/>
              <a:gd name="connsiteX73" fmla="*/ 2635624 w 6529471"/>
              <a:gd name="connsiteY73" fmla="*/ 1990165 h 4795446"/>
              <a:gd name="connsiteX74" fmla="*/ 2590464 w 6529471"/>
              <a:gd name="connsiteY74" fmla="*/ 1872896 h 4795446"/>
              <a:gd name="connsiteX75" fmla="*/ 2248348 w 6529471"/>
              <a:gd name="connsiteY75" fmla="*/ 1624405 h 4795446"/>
              <a:gd name="connsiteX76" fmla="*/ 1688951 w 6529471"/>
              <a:gd name="connsiteY76" fmla="*/ 1194099 h 4795446"/>
              <a:gd name="connsiteX77" fmla="*/ 742278 w 6529471"/>
              <a:gd name="connsiteY77" fmla="*/ 484095 h 4795446"/>
              <a:gd name="connsiteX78" fmla="*/ 559398 w 6529471"/>
              <a:gd name="connsiteY78" fmla="*/ 344245 h 4795446"/>
              <a:gd name="connsiteX0" fmla="*/ 559398 w 6529471"/>
              <a:gd name="connsiteY0" fmla="*/ 344245 h 4795446"/>
              <a:gd name="connsiteX1" fmla="*/ 613186 w 6529471"/>
              <a:gd name="connsiteY1" fmla="*/ 193638 h 4795446"/>
              <a:gd name="connsiteX2" fmla="*/ 559398 w 6529471"/>
              <a:gd name="connsiteY2" fmla="*/ 64546 h 4795446"/>
              <a:gd name="connsiteX3" fmla="*/ 376518 w 6529471"/>
              <a:gd name="connsiteY3" fmla="*/ 0 h 4795446"/>
              <a:gd name="connsiteX4" fmla="*/ 139849 w 6529471"/>
              <a:gd name="connsiteY4" fmla="*/ 53789 h 4795446"/>
              <a:gd name="connsiteX5" fmla="*/ 0 w 6529471"/>
              <a:gd name="connsiteY5" fmla="*/ 225911 h 4795446"/>
              <a:gd name="connsiteX6" fmla="*/ 43031 w 6529471"/>
              <a:gd name="connsiteY6" fmla="*/ 441064 h 4795446"/>
              <a:gd name="connsiteX7" fmla="*/ 215153 w 6529471"/>
              <a:gd name="connsiteY7" fmla="*/ 494852 h 4795446"/>
              <a:gd name="connsiteX8" fmla="*/ 387275 w 6529471"/>
              <a:gd name="connsiteY8" fmla="*/ 451822 h 4795446"/>
              <a:gd name="connsiteX9" fmla="*/ 1011219 w 6529471"/>
              <a:gd name="connsiteY9" fmla="*/ 903643 h 4795446"/>
              <a:gd name="connsiteX10" fmla="*/ 1301675 w 6529471"/>
              <a:gd name="connsiteY10" fmla="*/ 1140311 h 4795446"/>
              <a:gd name="connsiteX11" fmla="*/ 1538344 w 6529471"/>
              <a:gd name="connsiteY11" fmla="*/ 1463040 h 4795446"/>
              <a:gd name="connsiteX12" fmla="*/ 1645920 w 6529471"/>
              <a:gd name="connsiteY12" fmla="*/ 1602890 h 4795446"/>
              <a:gd name="connsiteX13" fmla="*/ 1807285 w 6529471"/>
              <a:gd name="connsiteY13" fmla="*/ 1699709 h 4795446"/>
              <a:gd name="connsiteX14" fmla="*/ 1871831 w 6529471"/>
              <a:gd name="connsiteY14" fmla="*/ 1979408 h 4795446"/>
              <a:gd name="connsiteX15" fmla="*/ 2237591 w 6529471"/>
              <a:gd name="connsiteY15" fmla="*/ 2097742 h 4795446"/>
              <a:gd name="connsiteX16" fmla="*/ 2140772 w 6529471"/>
              <a:gd name="connsiteY16" fmla="*/ 2097742 h 4795446"/>
              <a:gd name="connsiteX17" fmla="*/ 2194560 w 6529471"/>
              <a:gd name="connsiteY17" fmla="*/ 2452744 h 4795446"/>
              <a:gd name="connsiteX18" fmla="*/ 2398955 w 6529471"/>
              <a:gd name="connsiteY18" fmla="*/ 2495775 h 4795446"/>
              <a:gd name="connsiteX19" fmla="*/ 2481403 w 6529471"/>
              <a:gd name="connsiteY19" fmla="*/ 2699189 h 4795446"/>
              <a:gd name="connsiteX20" fmla="*/ 2667897 w 6529471"/>
              <a:gd name="connsiteY20" fmla="*/ 2689412 h 4795446"/>
              <a:gd name="connsiteX21" fmla="*/ 2829261 w 6529471"/>
              <a:gd name="connsiteY21" fmla="*/ 2657139 h 4795446"/>
              <a:gd name="connsiteX22" fmla="*/ 2764715 w 6529471"/>
              <a:gd name="connsiteY22" fmla="*/ 2872292 h 4795446"/>
              <a:gd name="connsiteX23" fmla="*/ 2904565 w 6529471"/>
              <a:gd name="connsiteY23" fmla="*/ 2936838 h 4795446"/>
              <a:gd name="connsiteX24" fmla="*/ 2996537 w 6529471"/>
              <a:gd name="connsiteY24" fmla="*/ 3116356 h 4795446"/>
              <a:gd name="connsiteX25" fmla="*/ 3108960 w 6529471"/>
              <a:gd name="connsiteY25" fmla="*/ 2829262 h 4795446"/>
              <a:gd name="connsiteX26" fmla="*/ 3248809 w 6529471"/>
              <a:gd name="connsiteY26" fmla="*/ 3055172 h 4795446"/>
              <a:gd name="connsiteX27" fmla="*/ 3173506 w 6529471"/>
              <a:gd name="connsiteY27" fmla="*/ 3227295 h 4795446"/>
              <a:gd name="connsiteX28" fmla="*/ 3310947 w 6529471"/>
              <a:gd name="connsiteY28" fmla="*/ 3345713 h 4795446"/>
              <a:gd name="connsiteX29" fmla="*/ 3136890 w 6529471"/>
              <a:gd name="connsiteY29" fmla="*/ 3446397 h 4795446"/>
              <a:gd name="connsiteX30" fmla="*/ 3362213 w 6529471"/>
              <a:gd name="connsiteY30" fmla="*/ 3676707 h 4795446"/>
              <a:gd name="connsiteX31" fmla="*/ 3073158 w 6529471"/>
              <a:gd name="connsiteY31" fmla="*/ 3736433 h 4795446"/>
              <a:gd name="connsiteX32" fmla="*/ 2660837 w 6529471"/>
              <a:gd name="connsiteY32" fmla="*/ 3959236 h 4795446"/>
              <a:gd name="connsiteX33" fmla="*/ 2457338 w 6529471"/>
              <a:gd name="connsiteY33" fmla="*/ 4129144 h 4795446"/>
              <a:gd name="connsiteX34" fmla="*/ 2456946 w 6529471"/>
              <a:gd name="connsiteY34" fmla="*/ 4299194 h 4795446"/>
              <a:gd name="connsiteX35" fmla="*/ 2838338 w 6529471"/>
              <a:gd name="connsiteY35" fmla="*/ 4105332 h 4795446"/>
              <a:gd name="connsiteX36" fmla="*/ 3064781 w 6529471"/>
              <a:gd name="connsiteY36" fmla="*/ 4025826 h 4795446"/>
              <a:gd name="connsiteX37" fmla="*/ 3200035 w 6529471"/>
              <a:gd name="connsiteY37" fmla="*/ 3839248 h 4795446"/>
              <a:gd name="connsiteX38" fmla="*/ 3087445 w 6529471"/>
              <a:gd name="connsiteY38" fmla="*/ 4238513 h 4795446"/>
              <a:gd name="connsiteX39" fmla="*/ 3410174 w 6529471"/>
              <a:gd name="connsiteY39" fmla="*/ 4163210 h 4795446"/>
              <a:gd name="connsiteX40" fmla="*/ 3577702 w 6529471"/>
              <a:gd name="connsiteY40" fmla="*/ 4162958 h 4795446"/>
              <a:gd name="connsiteX41" fmla="*/ 3732904 w 6529471"/>
              <a:gd name="connsiteY41" fmla="*/ 4227756 h 4795446"/>
              <a:gd name="connsiteX42" fmla="*/ 3775934 w 6529471"/>
              <a:gd name="connsiteY42" fmla="*/ 4055633 h 4795446"/>
              <a:gd name="connsiteX43" fmla="*/ 3861995 w 6529471"/>
              <a:gd name="connsiteY43" fmla="*/ 4130937 h 4795446"/>
              <a:gd name="connsiteX44" fmla="*/ 3865778 w 6529471"/>
              <a:gd name="connsiteY44" fmla="*/ 4023108 h 4795446"/>
              <a:gd name="connsiteX45" fmla="*/ 4098664 w 6529471"/>
              <a:gd name="connsiteY45" fmla="*/ 4216998 h 4795446"/>
              <a:gd name="connsiteX46" fmla="*/ 4098664 w 6529471"/>
              <a:gd name="connsiteY46" fmla="*/ 4066391 h 4795446"/>
              <a:gd name="connsiteX47" fmla="*/ 4518465 w 6529471"/>
              <a:gd name="connsiteY47" fmla="*/ 4409571 h 4795446"/>
              <a:gd name="connsiteX48" fmla="*/ 4507454 w 6529471"/>
              <a:gd name="connsiteY48" fmla="*/ 4260029 h 4795446"/>
              <a:gd name="connsiteX49" fmla="*/ 5099125 w 6529471"/>
              <a:gd name="connsiteY49" fmla="*/ 4184725 h 4795446"/>
              <a:gd name="connsiteX50" fmla="*/ 5603502 w 6529471"/>
              <a:gd name="connsiteY50" fmla="*/ 4361947 h 4795446"/>
              <a:gd name="connsiteX51" fmla="*/ 6019688 w 6529471"/>
              <a:gd name="connsiteY51" fmla="*/ 4633969 h 4795446"/>
              <a:gd name="connsiteX52" fmla="*/ 6250669 w 6529471"/>
              <a:gd name="connsiteY52" fmla="*/ 4660163 h 4795446"/>
              <a:gd name="connsiteX53" fmla="*/ 6529471 w 6529471"/>
              <a:gd name="connsiteY53" fmla="*/ 4795446 h 4795446"/>
              <a:gd name="connsiteX54" fmla="*/ 6210188 w 6529471"/>
              <a:gd name="connsiteY54" fmla="*/ 4312500 h 4795446"/>
              <a:gd name="connsiteX55" fmla="*/ 5809129 w 6529471"/>
              <a:gd name="connsiteY55" fmla="*/ 4356848 h 4795446"/>
              <a:gd name="connsiteX56" fmla="*/ 5303520 w 6529471"/>
              <a:gd name="connsiteY56" fmla="*/ 4141695 h 4795446"/>
              <a:gd name="connsiteX57" fmla="*/ 5228217 w 6529471"/>
              <a:gd name="connsiteY57" fmla="*/ 4012603 h 4795446"/>
              <a:gd name="connsiteX58" fmla="*/ 5057495 w 6529471"/>
              <a:gd name="connsiteY58" fmla="*/ 4050955 h 4795446"/>
              <a:gd name="connsiteX59" fmla="*/ 4860019 w 6529471"/>
              <a:gd name="connsiteY59" fmla="*/ 4172007 h 4795446"/>
              <a:gd name="connsiteX60" fmla="*/ 4456636 w 6529471"/>
              <a:gd name="connsiteY60" fmla="*/ 4178982 h 4795446"/>
              <a:gd name="connsiteX61" fmla="*/ 4442908 w 6529471"/>
              <a:gd name="connsiteY61" fmla="*/ 4034118 h 4795446"/>
              <a:gd name="connsiteX62" fmla="*/ 4281544 w 6529471"/>
              <a:gd name="connsiteY62" fmla="*/ 3905026 h 4795446"/>
              <a:gd name="connsiteX63" fmla="*/ 4012602 w 6529471"/>
              <a:gd name="connsiteY63" fmla="*/ 3732904 h 4795446"/>
              <a:gd name="connsiteX64" fmla="*/ 3722146 w 6529471"/>
              <a:gd name="connsiteY64" fmla="*/ 3356386 h 4795446"/>
              <a:gd name="connsiteX65" fmla="*/ 4012602 w 6529471"/>
              <a:gd name="connsiteY65" fmla="*/ 3506993 h 4795446"/>
              <a:gd name="connsiteX66" fmla="*/ 4313817 w 6529471"/>
              <a:gd name="connsiteY66" fmla="*/ 3356386 h 4795446"/>
              <a:gd name="connsiteX67" fmla="*/ 4496697 w 6529471"/>
              <a:gd name="connsiteY67" fmla="*/ 3356386 h 4795446"/>
              <a:gd name="connsiteX68" fmla="*/ 3969572 w 6529471"/>
              <a:gd name="connsiteY68" fmla="*/ 3044415 h 4795446"/>
              <a:gd name="connsiteX69" fmla="*/ 3681161 w 6529471"/>
              <a:gd name="connsiteY69" fmla="*/ 2926248 h 4795446"/>
              <a:gd name="connsiteX70" fmla="*/ 3558064 w 6529471"/>
              <a:gd name="connsiteY70" fmla="*/ 2731210 h 4795446"/>
              <a:gd name="connsiteX71" fmla="*/ 3588627 w 6529471"/>
              <a:gd name="connsiteY71" fmla="*/ 2635624 h 4795446"/>
              <a:gd name="connsiteX72" fmla="*/ 2962135 w 6529471"/>
              <a:gd name="connsiteY72" fmla="*/ 2141445 h 4795446"/>
              <a:gd name="connsiteX73" fmla="*/ 2796988 w 6529471"/>
              <a:gd name="connsiteY73" fmla="*/ 2130015 h 4795446"/>
              <a:gd name="connsiteX74" fmla="*/ 2635624 w 6529471"/>
              <a:gd name="connsiteY74" fmla="*/ 1990165 h 4795446"/>
              <a:gd name="connsiteX75" fmla="*/ 2590464 w 6529471"/>
              <a:gd name="connsiteY75" fmla="*/ 1872896 h 4795446"/>
              <a:gd name="connsiteX76" fmla="*/ 2248348 w 6529471"/>
              <a:gd name="connsiteY76" fmla="*/ 1624405 h 4795446"/>
              <a:gd name="connsiteX77" fmla="*/ 1688951 w 6529471"/>
              <a:gd name="connsiteY77" fmla="*/ 1194099 h 4795446"/>
              <a:gd name="connsiteX78" fmla="*/ 742278 w 6529471"/>
              <a:gd name="connsiteY78" fmla="*/ 484095 h 4795446"/>
              <a:gd name="connsiteX79" fmla="*/ 559398 w 6529471"/>
              <a:gd name="connsiteY79" fmla="*/ 344245 h 4795446"/>
              <a:gd name="connsiteX0" fmla="*/ 559398 w 6549150"/>
              <a:gd name="connsiteY0" fmla="*/ 344245 h 4795446"/>
              <a:gd name="connsiteX1" fmla="*/ 613186 w 6549150"/>
              <a:gd name="connsiteY1" fmla="*/ 193638 h 4795446"/>
              <a:gd name="connsiteX2" fmla="*/ 559398 w 6549150"/>
              <a:gd name="connsiteY2" fmla="*/ 64546 h 4795446"/>
              <a:gd name="connsiteX3" fmla="*/ 376518 w 6549150"/>
              <a:gd name="connsiteY3" fmla="*/ 0 h 4795446"/>
              <a:gd name="connsiteX4" fmla="*/ 139849 w 6549150"/>
              <a:gd name="connsiteY4" fmla="*/ 53789 h 4795446"/>
              <a:gd name="connsiteX5" fmla="*/ 0 w 6549150"/>
              <a:gd name="connsiteY5" fmla="*/ 225911 h 4795446"/>
              <a:gd name="connsiteX6" fmla="*/ 43031 w 6549150"/>
              <a:gd name="connsiteY6" fmla="*/ 441064 h 4795446"/>
              <a:gd name="connsiteX7" fmla="*/ 215153 w 6549150"/>
              <a:gd name="connsiteY7" fmla="*/ 494852 h 4795446"/>
              <a:gd name="connsiteX8" fmla="*/ 387275 w 6549150"/>
              <a:gd name="connsiteY8" fmla="*/ 451822 h 4795446"/>
              <a:gd name="connsiteX9" fmla="*/ 1011219 w 6549150"/>
              <a:gd name="connsiteY9" fmla="*/ 903643 h 4795446"/>
              <a:gd name="connsiteX10" fmla="*/ 1301675 w 6549150"/>
              <a:gd name="connsiteY10" fmla="*/ 1140311 h 4795446"/>
              <a:gd name="connsiteX11" fmla="*/ 1538344 w 6549150"/>
              <a:gd name="connsiteY11" fmla="*/ 1463040 h 4795446"/>
              <a:gd name="connsiteX12" fmla="*/ 1645920 w 6549150"/>
              <a:gd name="connsiteY12" fmla="*/ 1602890 h 4795446"/>
              <a:gd name="connsiteX13" fmla="*/ 1807285 w 6549150"/>
              <a:gd name="connsiteY13" fmla="*/ 1699709 h 4795446"/>
              <a:gd name="connsiteX14" fmla="*/ 1871831 w 6549150"/>
              <a:gd name="connsiteY14" fmla="*/ 1979408 h 4795446"/>
              <a:gd name="connsiteX15" fmla="*/ 2237591 w 6549150"/>
              <a:gd name="connsiteY15" fmla="*/ 2097742 h 4795446"/>
              <a:gd name="connsiteX16" fmla="*/ 2140772 w 6549150"/>
              <a:gd name="connsiteY16" fmla="*/ 2097742 h 4795446"/>
              <a:gd name="connsiteX17" fmla="*/ 2194560 w 6549150"/>
              <a:gd name="connsiteY17" fmla="*/ 2452744 h 4795446"/>
              <a:gd name="connsiteX18" fmla="*/ 2398955 w 6549150"/>
              <a:gd name="connsiteY18" fmla="*/ 2495775 h 4795446"/>
              <a:gd name="connsiteX19" fmla="*/ 2481403 w 6549150"/>
              <a:gd name="connsiteY19" fmla="*/ 2699189 h 4795446"/>
              <a:gd name="connsiteX20" fmla="*/ 2667897 w 6549150"/>
              <a:gd name="connsiteY20" fmla="*/ 2689412 h 4795446"/>
              <a:gd name="connsiteX21" fmla="*/ 2829261 w 6549150"/>
              <a:gd name="connsiteY21" fmla="*/ 2657139 h 4795446"/>
              <a:gd name="connsiteX22" fmla="*/ 2764715 w 6549150"/>
              <a:gd name="connsiteY22" fmla="*/ 2872292 h 4795446"/>
              <a:gd name="connsiteX23" fmla="*/ 2904565 w 6549150"/>
              <a:gd name="connsiteY23" fmla="*/ 2936838 h 4795446"/>
              <a:gd name="connsiteX24" fmla="*/ 2996537 w 6549150"/>
              <a:gd name="connsiteY24" fmla="*/ 3116356 h 4795446"/>
              <a:gd name="connsiteX25" fmla="*/ 3108960 w 6549150"/>
              <a:gd name="connsiteY25" fmla="*/ 2829262 h 4795446"/>
              <a:gd name="connsiteX26" fmla="*/ 3248809 w 6549150"/>
              <a:gd name="connsiteY26" fmla="*/ 3055172 h 4795446"/>
              <a:gd name="connsiteX27" fmla="*/ 3173506 w 6549150"/>
              <a:gd name="connsiteY27" fmla="*/ 3227295 h 4795446"/>
              <a:gd name="connsiteX28" fmla="*/ 3310947 w 6549150"/>
              <a:gd name="connsiteY28" fmla="*/ 3345713 h 4795446"/>
              <a:gd name="connsiteX29" fmla="*/ 3136890 w 6549150"/>
              <a:gd name="connsiteY29" fmla="*/ 3446397 h 4795446"/>
              <a:gd name="connsiteX30" fmla="*/ 3362213 w 6549150"/>
              <a:gd name="connsiteY30" fmla="*/ 3676707 h 4795446"/>
              <a:gd name="connsiteX31" fmla="*/ 3073158 w 6549150"/>
              <a:gd name="connsiteY31" fmla="*/ 3736433 h 4795446"/>
              <a:gd name="connsiteX32" fmla="*/ 2660837 w 6549150"/>
              <a:gd name="connsiteY32" fmla="*/ 3959236 h 4795446"/>
              <a:gd name="connsiteX33" fmla="*/ 2457338 w 6549150"/>
              <a:gd name="connsiteY33" fmla="*/ 4129144 h 4795446"/>
              <a:gd name="connsiteX34" fmla="*/ 2456946 w 6549150"/>
              <a:gd name="connsiteY34" fmla="*/ 4299194 h 4795446"/>
              <a:gd name="connsiteX35" fmla="*/ 2838338 w 6549150"/>
              <a:gd name="connsiteY35" fmla="*/ 4105332 h 4795446"/>
              <a:gd name="connsiteX36" fmla="*/ 3064781 w 6549150"/>
              <a:gd name="connsiteY36" fmla="*/ 4025826 h 4795446"/>
              <a:gd name="connsiteX37" fmla="*/ 3200035 w 6549150"/>
              <a:gd name="connsiteY37" fmla="*/ 3839248 h 4795446"/>
              <a:gd name="connsiteX38" fmla="*/ 3087445 w 6549150"/>
              <a:gd name="connsiteY38" fmla="*/ 4238513 h 4795446"/>
              <a:gd name="connsiteX39" fmla="*/ 3410174 w 6549150"/>
              <a:gd name="connsiteY39" fmla="*/ 4163210 h 4795446"/>
              <a:gd name="connsiteX40" fmla="*/ 3577702 w 6549150"/>
              <a:gd name="connsiteY40" fmla="*/ 4162958 h 4795446"/>
              <a:gd name="connsiteX41" fmla="*/ 3732904 w 6549150"/>
              <a:gd name="connsiteY41" fmla="*/ 4227756 h 4795446"/>
              <a:gd name="connsiteX42" fmla="*/ 3775934 w 6549150"/>
              <a:gd name="connsiteY42" fmla="*/ 4055633 h 4795446"/>
              <a:gd name="connsiteX43" fmla="*/ 3861995 w 6549150"/>
              <a:gd name="connsiteY43" fmla="*/ 4130937 h 4795446"/>
              <a:gd name="connsiteX44" fmla="*/ 3865778 w 6549150"/>
              <a:gd name="connsiteY44" fmla="*/ 4023108 h 4795446"/>
              <a:gd name="connsiteX45" fmla="*/ 4098664 w 6549150"/>
              <a:gd name="connsiteY45" fmla="*/ 4216998 h 4795446"/>
              <a:gd name="connsiteX46" fmla="*/ 4098664 w 6549150"/>
              <a:gd name="connsiteY46" fmla="*/ 4066391 h 4795446"/>
              <a:gd name="connsiteX47" fmla="*/ 4518465 w 6549150"/>
              <a:gd name="connsiteY47" fmla="*/ 4409571 h 4795446"/>
              <a:gd name="connsiteX48" fmla="*/ 4507454 w 6549150"/>
              <a:gd name="connsiteY48" fmla="*/ 4260029 h 4795446"/>
              <a:gd name="connsiteX49" fmla="*/ 5099125 w 6549150"/>
              <a:gd name="connsiteY49" fmla="*/ 4184725 h 4795446"/>
              <a:gd name="connsiteX50" fmla="*/ 5603502 w 6549150"/>
              <a:gd name="connsiteY50" fmla="*/ 4361947 h 4795446"/>
              <a:gd name="connsiteX51" fmla="*/ 6019688 w 6549150"/>
              <a:gd name="connsiteY51" fmla="*/ 4633969 h 4795446"/>
              <a:gd name="connsiteX52" fmla="*/ 6250669 w 6549150"/>
              <a:gd name="connsiteY52" fmla="*/ 4660163 h 4795446"/>
              <a:gd name="connsiteX53" fmla="*/ 6529471 w 6549150"/>
              <a:gd name="connsiteY53" fmla="*/ 4795446 h 4795446"/>
              <a:gd name="connsiteX54" fmla="*/ 6510226 w 6549150"/>
              <a:gd name="connsiteY54" fmla="*/ 4517288 h 4795446"/>
              <a:gd name="connsiteX55" fmla="*/ 6210188 w 6549150"/>
              <a:gd name="connsiteY55" fmla="*/ 4312500 h 4795446"/>
              <a:gd name="connsiteX56" fmla="*/ 5809129 w 6549150"/>
              <a:gd name="connsiteY56" fmla="*/ 4356848 h 4795446"/>
              <a:gd name="connsiteX57" fmla="*/ 5303520 w 6549150"/>
              <a:gd name="connsiteY57" fmla="*/ 4141695 h 4795446"/>
              <a:gd name="connsiteX58" fmla="*/ 5228217 w 6549150"/>
              <a:gd name="connsiteY58" fmla="*/ 4012603 h 4795446"/>
              <a:gd name="connsiteX59" fmla="*/ 5057495 w 6549150"/>
              <a:gd name="connsiteY59" fmla="*/ 4050955 h 4795446"/>
              <a:gd name="connsiteX60" fmla="*/ 4860019 w 6549150"/>
              <a:gd name="connsiteY60" fmla="*/ 4172007 h 4795446"/>
              <a:gd name="connsiteX61" fmla="*/ 4456636 w 6549150"/>
              <a:gd name="connsiteY61" fmla="*/ 4178982 h 4795446"/>
              <a:gd name="connsiteX62" fmla="*/ 4442908 w 6549150"/>
              <a:gd name="connsiteY62" fmla="*/ 4034118 h 4795446"/>
              <a:gd name="connsiteX63" fmla="*/ 4281544 w 6549150"/>
              <a:gd name="connsiteY63" fmla="*/ 3905026 h 4795446"/>
              <a:gd name="connsiteX64" fmla="*/ 4012602 w 6549150"/>
              <a:gd name="connsiteY64" fmla="*/ 3732904 h 4795446"/>
              <a:gd name="connsiteX65" fmla="*/ 3722146 w 6549150"/>
              <a:gd name="connsiteY65" fmla="*/ 3356386 h 4795446"/>
              <a:gd name="connsiteX66" fmla="*/ 4012602 w 6549150"/>
              <a:gd name="connsiteY66" fmla="*/ 3506993 h 4795446"/>
              <a:gd name="connsiteX67" fmla="*/ 4313817 w 6549150"/>
              <a:gd name="connsiteY67" fmla="*/ 3356386 h 4795446"/>
              <a:gd name="connsiteX68" fmla="*/ 4496697 w 6549150"/>
              <a:gd name="connsiteY68" fmla="*/ 3356386 h 4795446"/>
              <a:gd name="connsiteX69" fmla="*/ 3969572 w 6549150"/>
              <a:gd name="connsiteY69" fmla="*/ 3044415 h 4795446"/>
              <a:gd name="connsiteX70" fmla="*/ 3681161 w 6549150"/>
              <a:gd name="connsiteY70" fmla="*/ 2926248 h 4795446"/>
              <a:gd name="connsiteX71" fmla="*/ 3558064 w 6549150"/>
              <a:gd name="connsiteY71" fmla="*/ 2731210 h 4795446"/>
              <a:gd name="connsiteX72" fmla="*/ 3588627 w 6549150"/>
              <a:gd name="connsiteY72" fmla="*/ 2635624 h 4795446"/>
              <a:gd name="connsiteX73" fmla="*/ 2962135 w 6549150"/>
              <a:gd name="connsiteY73" fmla="*/ 2141445 h 4795446"/>
              <a:gd name="connsiteX74" fmla="*/ 2796988 w 6549150"/>
              <a:gd name="connsiteY74" fmla="*/ 2130015 h 4795446"/>
              <a:gd name="connsiteX75" fmla="*/ 2635624 w 6549150"/>
              <a:gd name="connsiteY75" fmla="*/ 1990165 h 4795446"/>
              <a:gd name="connsiteX76" fmla="*/ 2590464 w 6549150"/>
              <a:gd name="connsiteY76" fmla="*/ 1872896 h 4795446"/>
              <a:gd name="connsiteX77" fmla="*/ 2248348 w 6549150"/>
              <a:gd name="connsiteY77" fmla="*/ 1624405 h 4795446"/>
              <a:gd name="connsiteX78" fmla="*/ 1688951 w 6549150"/>
              <a:gd name="connsiteY78" fmla="*/ 1194099 h 4795446"/>
              <a:gd name="connsiteX79" fmla="*/ 742278 w 6549150"/>
              <a:gd name="connsiteY79" fmla="*/ 484095 h 4795446"/>
              <a:gd name="connsiteX80" fmla="*/ 559398 w 6549150"/>
              <a:gd name="connsiteY80" fmla="*/ 344245 h 4795446"/>
              <a:gd name="connsiteX0" fmla="*/ 559398 w 6549150"/>
              <a:gd name="connsiteY0" fmla="*/ 344245 h 4795446"/>
              <a:gd name="connsiteX1" fmla="*/ 613186 w 6549150"/>
              <a:gd name="connsiteY1" fmla="*/ 193638 h 4795446"/>
              <a:gd name="connsiteX2" fmla="*/ 559398 w 6549150"/>
              <a:gd name="connsiteY2" fmla="*/ 64546 h 4795446"/>
              <a:gd name="connsiteX3" fmla="*/ 376518 w 6549150"/>
              <a:gd name="connsiteY3" fmla="*/ 0 h 4795446"/>
              <a:gd name="connsiteX4" fmla="*/ 139849 w 6549150"/>
              <a:gd name="connsiteY4" fmla="*/ 53789 h 4795446"/>
              <a:gd name="connsiteX5" fmla="*/ 0 w 6549150"/>
              <a:gd name="connsiteY5" fmla="*/ 225911 h 4795446"/>
              <a:gd name="connsiteX6" fmla="*/ 43031 w 6549150"/>
              <a:gd name="connsiteY6" fmla="*/ 441064 h 4795446"/>
              <a:gd name="connsiteX7" fmla="*/ 215153 w 6549150"/>
              <a:gd name="connsiteY7" fmla="*/ 494852 h 4795446"/>
              <a:gd name="connsiteX8" fmla="*/ 387275 w 6549150"/>
              <a:gd name="connsiteY8" fmla="*/ 451822 h 4795446"/>
              <a:gd name="connsiteX9" fmla="*/ 1011219 w 6549150"/>
              <a:gd name="connsiteY9" fmla="*/ 903643 h 4795446"/>
              <a:gd name="connsiteX10" fmla="*/ 1301675 w 6549150"/>
              <a:gd name="connsiteY10" fmla="*/ 1140311 h 4795446"/>
              <a:gd name="connsiteX11" fmla="*/ 1538344 w 6549150"/>
              <a:gd name="connsiteY11" fmla="*/ 1463040 h 4795446"/>
              <a:gd name="connsiteX12" fmla="*/ 1645920 w 6549150"/>
              <a:gd name="connsiteY12" fmla="*/ 1602890 h 4795446"/>
              <a:gd name="connsiteX13" fmla="*/ 1807285 w 6549150"/>
              <a:gd name="connsiteY13" fmla="*/ 1699709 h 4795446"/>
              <a:gd name="connsiteX14" fmla="*/ 1871831 w 6549150"/>
              <a:gd name="connsiteY14" fmla="*/ 1979408 h 4795446"/>
              <a:gd name="connsiteX15" fmla="*/ 2237591 w 6549150"/>
              <a:gd name="connsiteY15" fmla="*/ 2097742 h 4795446"/>
              <a:gd name="connsiteX16" fmla="*/ 2140772 w 6549150"/>
              <a:gd name="connsiteY16" fmla="*/ 2097742 h 4795446"/>
              <a:gd name="connsiteX17" fmla="*/ 2194560 w 6549150"/>
              <a:gd name="connsiteY17" fmla="*/ 2452744 h 4795446"/>
              <a:gd name="connsiteX18" fmla="*/ 2398955 w 6549150"/>
              <a:gd name="connsiteY18" fmla="*/ 2495775 h 4795446"/>
              <a:gd name="connsiteX19" fmla="*/ 2481403 w 6549150"/>
              <a:gd name="connsiteY19" fmla="*/ 2699189 h 4795446"/>
              <a:gd name="connsiteX20" fmla="*/ 2667897 w 6549150"/>
              <a:gd name="connsiteY20" fmla="*/ 2689412 h 4795446"/>
              <a:gd name="connsiteX21" fmla="*/ 2829261 w 6549150"/>
              <a:gd name="connsiteY21" fmla="*/ 2657139 h 4795446"/>
              <a:gd name="connsiteX22" fmla="*/ 2764715 w 6549150"/>
              <a:gd name="connsiteY22" fmla="*/ 2872292 h 4795446"/>
              <a:gd name="connsiteX23" fmla="*/ 2904565 w 6549150"/>
              <a:gd name="connsiteY23" fmla="*/ 2936838 h 4795446"/>
              <a:gd name="connsiteX24" fmla="*/ 2996537 w 6549150"/>
              <a:gd name="connsiteY24" fmla="*/ 3116356 h 4795446"/>
              <a:gd name="connsiteX25" fmla="*/ 3108960 w 6549150"/>
              <a:gd name="connsiteY25" fmla="*/ 2829262 h 4795446"/>
              <a:gd name="connsiteX26" fmla="*/ 3248809 w 6549150"/>
              <a:gd name="connsiteY26" fmla="*/ 3055172 h 4795446"/>
              <a:gd name="connsiteX27" fmla="*/ 3173506 w 6549150"/>
              <a:gd name="connsiteY27" fmla="*/ 3227295 h 4795446"/>
              <a:gd name="connsiteX28" fmla="*/ 3310947 w 6549150"/>
              <a:gd name="connsiteY28" fmla="*/ 3345713 h 4795446"/>
              <a:gd name="connsiteX29" fmla="*/ 3136890 w 6549150"/>
              <a:gd name="connsiteY29" fmla="*/ 3446397 h 4795446"/>
              <a:gd name="connsiteX30" fmla="*/ 3362213 w 6549150"/>
              <a:gd name="connsiteY30" fmla="*/ 3676707 h 4795446"/>
              <a:gd name="connsiteX31" fmla="*/ 3073158 w 6549150"/>
              <a:gd name="connsiteY31" fmla="*/ 3736433 h 4795446"/>
              <a:gd name="connsiteX32" fmla="*/ 2660837 w 6549150"/>
              <a:gd name="connsiteY32" fmla="*/ 3959236 h 4795446"/>
              <a:gd name="connsiteX33" fmla="*/ 2457338 w 6549150"/>
              <a:gd name="connsiteY33" fmla="*/ 4129144 h 4795446"/>
              <a:gd name="connsiteX34" fmla="*/ 2456946 w 6549150"/>
              <a:gd name="connsiteY34" fmla="*/ 4299194 h 4795446"/>
              <a:gd name="connsiteX35" fmla="*/ 2838338 w 6549150"/>
              <a:gd name="connsiteY35" fmla="*/ 4105332 h 4795446"/>
              <a:gd name="connsiteX36" fmla="*/ 3064781 w 6549150"/>
              <a:gd name="connsiteY36" fmla="*/ 4025826 h 4795446"/>
              <a:gd name="connsiteX37" fmla="*/ 3200035 w 6549150"/>
              <a:gd name="connsiteY37" fmla="*/ 3839248 h 4795446"/>
              <a:gd name="connsiteX38" fmla="*/ 3087445 w 6549150"/>
              <a:gd name="connsiteY38" fmla="*/ 4238513 h 4795446"/>
              <a:gd name="connsiteX39" fmla="*/ 3410174 w 6549150"/>
              <a:gd name="connsiteY39" fmla="*/ 4163210 h 4795446"/>
              <a:gd name="connsiteX40" fmla="*/ 3577702 w 6549150"/>
              <a:gd name="connsiteY40" fmla="*/ 4162958 h 4795446"/>
              <a:gd name="connsiteX41" fmla="*/ 3732904 w 6549150"/>
              <a:gd name="connsiteY41" fmla="*/ 4227756 h 4795446"/>
              <a:gd name="connsiteX42" fmla="*/ 3775934 w 6549150"/>
              <a:gd name="connsiteY42" fmla="*/ 4055633 h 4795446"/>
              <a:gd name="connsiteX43" fmla="*/ 3861995 w 6549150"/>
              <a:gd name="connsiteY43" fmla="*/ 4130937 h 4795446"/>
              <a:gd name="connsiteX44" fmla="*/ 3865778 w 6549150"/>
              <a:gd name="connsiteY44" fmla="*/ 4023108 h 4795446"/>
              <a:gd name="connsiteX45" fmla="*/ 4098664 w 6549150"/>
              <a:gd name="connsiteY45" fmla="*/ 4216998 h 4795446"/>
              <a:gd name="connsiteX46" fmla="*/ 4098664 w 6549150"/>
              <a:gd name="connsiteY46" fmla="*/ 4066391 h 4795446"/>
              <a:gd name="connsiteX47" fmla="*/ 4518465 w 6549150"/>
              <a:gd name="connsiteY47" fmla="*/ 4409571 h 4795446"/>
              <a:gd name="connsiteX48" fmla="*/ 4507454 w 6549150"/>
              <a:gd name="connsiteY48" fmla="*/ 4260029 h 4795446"/>
              <a:gd name="connsiteX49" fmla="*/ 5099125 w 6549150"/>
              <a:gd name="connsiteY49" fmla="*/ 4184725 h 4795446"/>
              <a:gd name="connsiteX50" fmla="*/ 5603502 w 6549150"/>
              <a:gd name="connsiteY50" fmla="*/ 4361947 h 4795446"/>
              <a:gd name="connsiteX51" fmla="*/ 6019688 w 6549150"/>
              <a:gd name="connsiteY51" fmla="*/ 4633969 h 4795446"/>
              <a:gd name="connsiteX52" fmla="*/ 6250669 w 6549150"/>
              <a:gd name="connsiteY52" fmla="*/ 4660163 h 4795446"/>
              <a:gd name="connsiteX53" fmla="*/ 6529471 w 6549150"/>
              <a:gd name="connsiteY53" fmla="*/ 4795446 h 4795446"/>
              <a:gd name="connsiteX54" fmla="*/ 6510226 w 6549150"/>
              <a:gd name="connsiteY54" fmla="*/ 4517288 h 4795446"/>
              <a:gd name="connsiteX55" fmla="*/ 6353062 w 6549150"/>
              <a:gd name="connsiteY55" fmla="*/ 4541100 h 4795446"/>
              <a:gd name="connsiteX56" fmla="*/ 6210188 w 6549150"/>
              <a:gd name="connsiteY56" fmla="*/ 4312500 h 4795446"/>
              <a:gd name="connsiteX57" fmla="*/ 5809129 w 6549150"/>
              <a:gd name="connsiteY57" fmla="*/ 4356848 h 4795446"/>
              <a:gd name="connsiteX58" fmla="*/ 5303520 w 6549150"/>
              <a:gd name="connsiteY58" fmla="*/ 4141695 h 4795446"/>
              <a:gd name="connsiteX59" fmla="*/ 5228217 w 6549150"/>
              <a:gd name="connsiteY59" fmla="*/ 4012603 h 4795446"/>
              <a:gd name="connsiteX60" fmla="*/ 5057495 w 6549150"/>
              <a:gd name="connsiteY60" fmla="*/ 4050955 h 4795446"/>
              <a:gd name="connsiteX61" fmla="*/ 4860019 w 6549150"/>
              <a:gd name="connsiteY61" fmla="*/ 4172007 h 4795446"/>
              <a:gd name="connsiteX62" fmla="*/ 4456636 w 6549150"/>
              <a:gd name="connsiteY62" fmla="*/ 4178982 h 4795446"/>
              <a:gd name="connsiteX63" fmla="*/ 4442908 w 6549150"/>
              <a:gd name="connsiteY63" fmla="*/ 4034118 h 4795446"/>
              <a:gd name="connsiteX64" fmla="*/ 4281544 w 6549150"/>
              <a:gd name="connsiteY64" fmla="*/ 3905026 h 4795446"/>
              <a:gd name="connsiteX65" fmla="*/ 4012602 w 6549150"/>
              <a:gd name="connsiteY65" fmla="*/ 3732904 h 4795446"/>
              <a:gd name="connsiteX66" fmla="*/ 3722146 w 6549150"/>
              <a:gd name="connsiteY66" fmla="*/ 3356386 h 4795446"/>
              <a:gd name="connsiteX67" fmla="*/ 4012602 w 6549150"/>
              <a:gd name="connsiteY67" fmla="*/ 3506993 h 4795446"/>
              <a:gd name="connsiteX68" fmla="*/ 4313817 w 6549150"/>
              <a:gd name="connsiteY68" fmla="*/ 3356386 h 4795446"/>
              <a:gd name="connsiteX69" fmla="*/ 4496697 w 6549150"/>
              <a:gd name="connsiteY69" fmla="*/ 3356386 h 4795446"/>
              <a:gd name="connsiteX70" fmla="*/ 3969572 w 6549150"/>
              <a:gd name="connsiteY70" fmla="*/ 3044415 h 4795446"/>
              <a:gd name="connsiteX71" fmla="*/ 3681161 w 6549150"/>
              <a:gd name="connsiteY71" fmla="*/ 2926248 h 4795446"/>
              <a:gd name="connsiteX72" fmla="*/ 3558064 w 6549150"/>
              <a:gd name="connsiteY72" fmla="*/ 2731210 h 4795446"/>
              <a:gd name="connsiteX73" fmla="*/ 3588627 w 6549150"/>
              <a:gd name="connsiteY73" fmla="*/ 2635624 h 4795446"/>
              <a:gd name="connsiteX74" fmla="*/ 2962135 w 6549150"/>
              <a:gd name="connsiteY74" fmla="*/ 2141445 h 4795446"/>
              <a:gd name="connsiteX75" fmla="*/ 2796988 w 6549150"/>
              <a:gd name="connsiteY75" fmla="*/ 2130015 h 4795446"/>
              <a:gd name="connsiteX76" fmla="*/ 2635624 w 6549150"/>
              <a:gd name="connsiteY76" fmla="*/ 1990165 h 4795446"/>
              <a:gd name="connsiteX77" fmla="*/ 2590464 w 6549150"/>
              <a:gd name="connsiteY77" fmla="*/ 1872896 h 4795446"/>
              <a:gd name="connsiteX78" fmla="*/ 2248348 w 6549150"/>
              <a:gd name="connsiteY78" fmla="*/ 1624405 h 4795446"/>
              <a:gd name="connsiteX79" fmla="*/ 1688951 w 6549150"/>
              <a:gd name="connsiteY79" fmla="*/ 1194099 h 4795446"/>
              <a:gd name="connsiteX80" fmla="*/ 742278 w 6549150"/>
              <a:gd name="connsiteY80" fmla="*/ 484095 h 4795446"/>
              <a:gd name="connsiteX81" fmla="*/ 559398 w 6549150"/>
              <a:gd name="connsiteY81" fmla="*/ 344245 h 4795446"/>
              <a:gd name="connsiteX0" fmla="*/ 559398 w 6549150"/>
              <a:gd name="connsiteY0" fmla="*/ 344245 h 4795446"/>
              <a:gd name="connsiteX1" fmla="*/ 613186 w 6549150"/>
              <a:gd name="connsiteY1" fmla="*/ 193638 h 4795446"/>
              <a:gd name="connsiteX2" fmla="*/ 559398 w 6549150"/>
              <a:gd name="connsiteY2" fmla="*/ 64546 h 4795446"/>
              <a:gd name="connsiteX3" fmla="*/ 376518 w 6549150"/>
              <a:gd name="connsiteY3" fmla="*/ 0 h 4795446"/>
              <a:gd name="connsiteX4" fmla="*/ 139849 w 6549150"/>
              <a:gd name="connsiteY4" fmla="*/ 53789 h 4795446"/>
              <a:gd name="connsiteX5" fmla="*/ 0 w 6549150"/>
              <a:gd name="connsiteY5" fmla="*/ 225911 h 4795446"/>
              <a:gd name="connsiteX6" fmla="*/ 43031 w 6549150"/>
              <a:gd name="connsiteY6" fmla="*/ 441064 h 4795446"/>
              <a:gd name="connsiteX7" fmla="*/ 215153 w 6549150"/>
              <a:gd name="connsiteY7" fmla="*/ 494852 h 4795446"/>
              <a:gd name="connsiteX8" fmla="*/ 387275 w 6549150"/>
              <a:gd name="connsiteY8" fmla="*/ 451822 h 4795446"/>
              <a:gd name="connsiteX9" fmla="*/ 1011219 w 6549150"/>
              <a:gd name="connsiteY9" fmla="*/ 903643 h 4795446"/>
              <a:gd name="connsiteX10" fmla="*/ 1301675 w 6549150"/>
              <a:gd name="connsiteY10" fmla="*/ 1140311 h 4795446"/>
              <a:gd name="connsiteX11" fmla="*/ 1538344 w 6549150"/>
              <a:gd name="connsiteY11" fmla="*/ 1463040 h 4795446"/>
              <a:gd name="connsiteX12" fmla="*/ 1645920 w 6549150"/>
              <a:gd name="connsiteY12" fmla="*/ 1602890 h 4795446"/>
              <a:gd name="connsiteX13" fmla="*/ 1807285 w 6549150"/>
              <a:gd name="connsiteY13" fmla="*/ 1699709 h 4795446"/>
              <a:gd name="connsiteX14" fmla="*/ 1871831 w 6549150"/>
              <a:gd name="connsiteY14" fmla="*/ 1979408 h 4795446"/>
              <a:gd name="connsiteX15" fmla="*/ 2237591 w 6549150"/>
              <a:gd name="connsiteY15" fmla="*/ 2097742 h 4795446"/>
              <a:gd name="connsiteX16" fmla="*/ 2140772 w 6549150"/>
              <a:gd name="connsiteY16" fmla="*/ 2097742 h 4795446"/>
              <a:gd name="connsiteX17" fmla="*/ 2194560 w 6549150"/>
              <a:gd name="connsiteY17" fmla="*/ 2452744 h 4795446"/>
              <a:gd name="connsiteX18" fmla="*/ 2398955 w 6549150"/>
              <a:gd name="connsiteY18" fmla="*/ 2495775 h 4795446"/>
              <a:gd name="connsiteX19" fmla="*/ 2481403 w 6549150"/>
              <a:gd name="connsiteY19" fmla="*/ 2699189 h 4795446"/>
              <a:gd name="connsiteX20" fmla="*/ 2667897 w 6549150"/>
              <a:gd name="connsiteY20" fmla="*/ 2689412 h 4795446"/>
              <a:gd name="connsiteX21" fmla="*/ 2829261 w 6549150"/>
              <a:gd name="connsiteY21" fmla="*/ 2657139 h 4795446"/>
              <a:gd name="connsiteX22" fmla="*/ 2764715 w 6549150"/>
              <a:gd name="connsiteY22" fmla="*/ 2872292 h 4795446"/>
              <a:gd name="connsiteX23" fmla="*/ 2904565 w 6549150"/>
              <a:gd name="connsiteY23" fmla="*/ 2936838 h 4795446"/>
              <a:gd name="connsiteX24" fmla="*/ 2996537 w 6549150"/>
              <a:gd name="connsiteY24" fmla="*/ 3116356 h 4795446"/>
              <a:gd name="connsiteX25" fmla="*/ 3108960 w 6549150"/>
              <a:gd name="connsiteY25" fmla="*/ 2829262 h 4795446"/>
              <a:gd name="connsiteX26" fmla="*/ 3248809 w 6549150"/>
              <a:gd name="connsiteY26" fmla="*/ 3055172 h 4795446"/>
              <a:gd name="connsiteX27" fmla="*/ 3173506 w 6549150"/>
              <a:gd name="connsiteY27" fmla="*/ 3227295 h 4795446"/>
              <a:gd name="connsiteX28" fmla="*/ 3310947 w 6549150"/>
              <a:gd name="connsiteY28" fmla="*/ 3345713 h 4795446"/>
              <a:gd name="connsiteX29" fmla="*/ 3136890 w 6549150"/>
              <a:gd name="connsiteY29" fmla="*/ 3446397 h 4795446"/>
              <a:gd name="connsiteX30" fmla="*/ 3362213 w 6549150"/>
              <a:gd name="connsiteY30" fmla="*/ 3676707 h 4795446"/>
              <a:gd name="connsiteX31" fmla="*/ 3073158 w 6549150"/>
              <a:gd name="connsiteY31" fmla="*/ 3736433 h 4795446"/>
              <a:gd name="connsiteX32" fmla="*/ 2660837 w 6549150"/>
              <a:gd name="connsiteY32" fmla="*/ 3959236 h 4795446"/>
              <a:gd name="connsiteX33" fmla="*/ 2457338 w 6549150"/>
              <a:gd name="connsiteY33" fmla="*/ 4129144 h 4795446"/>
              <a:gd name="connsiteX34" fmla="*/ 2456946 w 6549150"/>
              <a:gd name="connsiteY34" fmla="*/ 4299194 h 4795446"/>
              <a:gd name="connsiteX35" fmla="*/ 2838338 w 6549150"/>
              <a:gd name="connsiteY35" fmla="*/ 4105332 h 4795446"/>
              <a:gd name="connsiteX36" fmla="*/ 3064781 w 6549150"/>
              <a:gd name="connsiteY36" fmla="*/ 4025826 h 4795446"/>
              <a:gd name="connsiteX37" fmla="*/ 3200035 w 6549150"/>
              <a:gd name="connsiteY37" fmla="*/ 3839248 h 4795446"/>
              <a:gd name="connsiteX38" fmla="*/ 3087445 w 6549150"/>
              <a:gd name="connsiteY38" fmla="*/ 4238513 h 4795446"/>
              <a:gd name="connsiteX39" fmla="*/ 3410174 w 6549150"/>
              <a:gd name="connsiteY39" fmla="*/ 4163210 h 4795446"/>
              <a:gd name="connsiteX40" fmla="*/ 3577702 w 6549150"/>
              <a:gd name="connsiteY40" fmla="*/ 4162958 h 4795446"/>
              <a:gd name="connsiteX41" fmla="*/ 3732904 w 6549150"/>
              <a:gd name="connsiteY41" fmla="*/ 4227756 h 4795446"/>
              <a:gd name="connsiteX42" fmla="*/ 3775934 w 6549150"/>
              <a:gd name="connsiteY42" fmla="*/ 4055633 h 4795446"/>
              <a:gd name="connsiteX43" fmla="*/ 3861995 w 6549150"/>
              <a:gd name="connsiteY43" fmla="*/ 4130937 h 4795446"/>
              <a:gd name="connsiteX44" fmla="*/ 3865778 w 6549150"/>
              <a:gd name="connsiteY44" fmla="*/ 4023108 h 4795446"/>
              <a:gd name="connsiteX45" fmla="*/ 4098664 w 6549150"/>
              <a:gd name="connsiteY45" fmla="*/ 4216998 h 4795446"/>
              <a:gd name="connsiteX46" fmla="*/ 4098664 w 6549150"/>
              <a:gd name="connsiteY46" fmla="*/ 4066391 h 4795446"/>
              <a:gd name="connsiteX47" fmla="*/ 4518465 w 6549150"/>
              <a:gd name="connsiteY47" fmla="*/ 4409571 h 4795446"/>
              <a:gd name="connsiteX48" fmla="*/ 4507454 w 6549150"/>
              <a:gd name="connsiteY48" fmla="*/ 4260029 h 4795446"/>
              <a:gd name="connsiteX49" fmla="*/ 5099125 w 6549150"/>
              <a:gd name="connsiteY49" fmla="*/ 4184725 h 4795446"/>
              <a:gd name="connsiteX50" fmla="*/ 5603502 w 6549150"/>
              <a:gd name="connsiteY50" fmla="*/ 4361947 h 4795446"/>
              <a:gd name="connsiteX51" fmla="*/ 6019688 w 6549150"/>
              <a:gd name="connsiteY51" fmla="*/ 4633969 h 4795446"/>
              <a:gd name="connsiteX52" fmla="*/ 6250669 w 6549150"/>
              <a:gd name="connsiteY52" fmla="*/ 4660163 h 4795446"/>
              <a:gd name="connsiteX53" fmla="*/ 6529471 w 6549150"/>
              <a:gd name="connsiteY53" fmla="*/ 4795446 h 4795446"/>
              <a:gd name="connsiteX54" fmla="*/ 6510226 w 6549150"/>
              <a:gd name="connsiteY54" fmla="*/ 4517288 h 4795446"/>
              <a:gd name="connsiteX55" fmla="*/ 6353062 w 6549150"/>
              <a:gd name="connsiteY55" fmla="*/ 4541100 h 4795446"/>
              <a:gd name="connsiteX56" fmla="*/ 6210188 w 6549150"/>
              <a:gd name="connsiteY56" fmla="*/ 4312500 h 4795446"/>
              <a:gd name="connsiteX57" fmla="*/ 6174468 w 6549150"/>
              <a:gd name="connsiteY57" fmla="*/ 4467282 h 4795446"/>
              <a:gd name="connsiteX58" fmla="*/ 5809129 w 6549150"/>
              <a:gd name="connsiteY58" fmla="*/ 4356848 h 4795446"/>
              <a:gd name="connsiteX59" fmla="*/ 5303520 w 6549150"/>
              <a:gd name="connsiteY59" fmla="*/ 4141695 h 4795446"/>
              <a:gd name="connsiteX60" fmla="*/ 5228217 w 6549150"/>
              <a:gd name="connsiteY60" fmla="*/ 4012603 h 4795446"/>
              <a:gd name="connsiteX61" fmla="*/ 5057495 w 6549150"/>
              <a:gd name="connsiteY61" fmla="*/ 4050955 h 4795446"/>
              <a:gd name="connsiteX62" fmla="*/ 4860019 w 6549150"/>
              <a:gd name="connsiteY62" fmla="*/ 4172007 h 4795446"/>
              <a:gd name="connsiteX63" fmla="*/ 4456636 w 6549150"/>
              <a:gd name="connsiteY63" fmla="*/ 4178982 h 4795446"/>
              <a:gd name="connsiteX64" fmla="*/ 4442908 w 6549150"/>
              <a:gd name="connsiteY64" fmla="*/ 4034118 h 4795446"/>
              <a:gd name="connsiteX65" fmla="*/ 4281544 w 6549150"/>
              <a:gd name="connsiteY65" fmla="*/ 3905026 h 4795446"/>
              <a:gd name="connsiteX66" fmla="*/ 4012602 w 6549150"/>
              <a:gd name="connsiteY66" fmla="*/ 3732904 h 4795446"/>
              <a:gd name="connsiteX67" fmla="*/ 3722146 w 6549150"/>
              <a:gd name="connsiteY67" fmla="*/ 3356386 h 4795446"/>
              <a:gd name="connsiteX68" fmla="*/ 4012602 w 6549150"/>
              <a:gd name="connsiteY68" fmla="*/ 3506993 h 4795446"/>
              <a:gd name="connsiteX69" fmla="*/ 4313817 w 6549150"/>
              <a:gd name="connsiteY69" fmla="*/ 3356386 h 4795446"/>
              <a:gd name="connsiteX70" fmla="*/ 4496697 w 6549150"/>
              <a:gd name="connsiteY70" fmla="*/ 3356386 h 4795446"/>
              <a:gd name="connsiteX71" fmla="*/ 3969572 w 6549150"/>
              <a:gd name="connsiteY71" fmla="*/ 3044415 h 4795446"/>
              <a:gd name="connsiteX72" fmla="*/ 3681161 w 6549150"/>
              <a:gd name="connsiteY72" fmla="*/ 2926248 h 4795446"/>
              <a:gd name="connsiteX73" fmla="*/ 3558064 w 6549150"/>
              <a:gd name="connsiteY73" fmla="*/ 2731210 h 4795446"/>
              <a:gd name="connsiteX74" fmla="*/ 3588627 w 6549150"/>
              <a:gd name="connsiteY74" fmla="*/ 2635624 h 4795446"/>
              <a:gd name="connsiteX75" fmla="*/ 2962135 w 6549150"/>
              <a:gd name="connsiteY75" fmla="*/ 2141445 h 4795446"/>
              <a:gd name="connsiteX76" fmla="*/ 2796988 w 6549150"/>
              <a:gd name="connsiteY76" fmla="*/ 2130015 h 4795446"/>
              <a:gd name="connsiteX77" fmla="*/ 2635624 w 6549150"/>
              <a:gd name="connsiteY77" fmla="*/ 1990165 h 4795446"/>
              <a:gd name="connsiteX78" fmla="*/ 2590464 w 6549150"/>
              <a:gd name="connsiteY78" fmla="*/ 1872896 h 4795446"/>
              <a:gd name="connsiteX79" fmla="*/ 2248348 w 6549150"/>
              <a:gd name="connsiteY79" fmla="*/ 1624405 h 4795446"/>
              <a:gd name="connsiteX80" fmla="*/ 1688951 w 6549150"/>
              <a:gd name="connsiteY80" fmla="*/ 1194099 h 4795446"/>
              <a:gd name="connsiteX81" fmla="*/ 742278 w 6549150"/>
              <a:gd name="connsiteY81" fmla="*/ 484095 h 4795446"/>
              <a:gd name="connsiteX82" fmla="*/ 559398 w 6549150"/>
              <a:gd name="connsiteY82" fmla="*/ 344245 h 4795446"/>
              <a:gd name="connsiteX0" fmla="*/ 559398 w 6549150"/>
              <a:gd name="connsiteY0" fmla="*/ 344245 h 4795446"/>
              <a:gd name="connsiteX1" fmla="*/ 613186 w 6549150"/>
              <a:gd name="connsiteY1" fmla="*/ 193638 h 4795446"/>
              <a:gd name="connsiteX2" fmla="*/ 559398 w 6549150"/>
              <a:gd name="connsiteY2" fmla="*/ 64546 h 4795446"/>
              <a:gd name="connsiteX3" fmla="*/ 376518 w 6549150"/>
              <a:gd name="connsiteY3" fmla="*/ 0 h 4795446"/>
              <a:gd name="connsiteX4" fmla="*/ 139849 w 6549150"/>
              <a:gd name="connsiteY4" fmla="*/ 53789 h 4795446"/>
              <a:gd name="connsiteX5" fmla="*/ 0 w 6549150"/>
              <a:gd name="connsiteY5" fmla="*/ 225911 h 4795446"/>
              <a:gd name="connsiteX6" fmla="*/ 43031 w 6549150"/>
              <a:gd name="connsiteY6" fmla="*/ 441064 h 4795446"/>
              <a:gd name="connsiteX7" fmla="*/ 215153 w 6549150"/>
              <a:gd name="connsiteY7" fmla="*/ 494852 h 4795446"/>
              <a:gd name="connsiteX8" fmla="*/ 387275 w 6549150"/>
              <a:gd name="connsiteY8" fmla="*/ 451822 h 4795446"/>
              <a:gd name="connsiteX9" fmla="*/ 1011219 w 6549150"/>
              <a:gd name="connsiteY9" fmla="*/ 903643 h 4795446"/>
              <a:gd name="connsiteX10" fmla="*/ 1301675 w 6549150"/>
              <a:gd name="connsiteY10" fmla="*/ 1140311 h 4795446"/>
              <a:gd name="connsiteX11" fmla="*/ 1538344 w 6549150"/>
              <a:gd name="connsiteY11" fmla="*/ 1463040 h 4795446"/>
              <a:gd name="connsiteX12" fmla="*/ 1645920 w 6549150"/>
              <a:gd name="connsiteY12" fmla="*/ 1602890 h 4795446"/>
              <a:gd name="connsiteX13" fmla="*/ 1807285 w 6549150"/>
              <a:gd name="connsiteY13" fmla="*/ 1699709 h 4795446"/>
              <a:gd name="connsiteX14" fmla="*/ 1871831 w 6549150"/>
              <a:gd name="connsiteY14" fmla="*/ 1979408 h 4795446"/>
              <a:gd name="connsiteX15" fmla="*/ 2237591 w 6549150"/>
              <a:gd name="connsiteY15" fmla="*/ 2097742 h 4795446"/>
              <a:gd name="connsiteX16" fmla="*/ 2140772 w 6549150"/>
              <a:gd name="connsiteY16" fmla="*/ 2097742 h 4795446"/>
              <a:gd name="connsiteX17" fmla="*/ 2194560 w 6549150"/>
              <a:gd name="connsiteY17" fmla="*/ 2452744 h 4795446"/>
              <a:gd name="connsiteX18" fmla="*/ 2398955 w 6549150"/>
              <a:gd name="connsiteY18" fmla="*/ 2495775 h 4795446"/>
              <a:gd name="connsiteX19" fmla="*/ 2481403 w 6549150"/>
              <a:gd name="connsiteY19" fmla="*/ 2699189 h 4795446"/>
              <a:gd name="connsiteX20" fmla="*/ 2667897 w 6549150"/>
              <a:gd name="connsiteY20" fmla="*/ 2689412 h 4795446"/>
              <a:gd name="connsiteX21" fmla="*/ 2829261 w 6549150"/>
              <a:gd name="connsiteY21" fmla="*/ 2657139 h 4795446"/>
              <a:gd name="connsiteX22" fmla="*/ 2764715 w 6549150"/>
              <a:gd name="connsiteY22" fmla="*/ 2872292 h 4795446"/>
              <a:gd name="connsiteX23" fmla="*/ 2904565 w 6549150"/>
              <a:gd name="connsiteY23" fmla="*/ 2936838 h 4795446"/>
              <a:gd name="connsiteX24" fmla="*/ 2996537 w 6549150"/>
              <a:gd name="connsiteY24" fmla="*/ 3116356 h 4795446"/>
              <a:gd name="connsiteX25" fmla="*/ 3108960 w 6549150"/>
              <a:gd name="connsiteY25" fmla="*/ 2829262 h 4795446"/>
              <a:gd name="connsiteX26" fmla="*/ 3248809 w 6549150"/>
              <a:gd name="connsiteY26" fmla="*/ 3055172 h 4795446"/>
              <a:gd name="connsiteX27" fmla="*/ 3173506 w 6549150"/>
              <a:gd name="connsiteY27" fmla="*/ 3227295 h 4795446"/>
              <a:gd name="connsiteX28" fmla="*/ 3310947 w 6549150"/>
              <a:gd name="connsiteY28" fmla="*/ 3345713 h 4795446"/>
              <a:gd name="connsiteX29" fmla="*/ 3136890 w 6549150"/>
              <a:gd name="connsiteY29" fmla="*/ 3446397 h 4795446"/>
              <a:gd name="connsiteX30" fmla="*/ 3362213 w 6549150"/>
              <a:gd name="connsiteY30" fmla="*/ 3676707 h 4795446"/>
              <a:gd name="connsiteX31" fmla="*/ 3073158 w 6549150"/>
              <a:gd name="connsiteY31" fmla="*/ 3736433 h 4795446"/>
              <a:gd name="connsiteX32" fmla="*/ 2660837 w 6549150"/>
              <a:gd name="connsiteY32" fmla="*/ 3959236 h 4795446"/>
              <a:gd name="connsiteX33" fmla="*/ 2457338 w 6549150"/>
              <a:gd name="connsiteY33" fmla="*/ 4129144 h 4795446"/>
              <a:gd name="connsiteX34" fmla="*/ 2456946 w 6549150"/>
              <a:gd name="connsiteY34" fmla="*/ 4299194 h 4795446"/>
              <a:gd name="connsiteX35" fmla="*/ 2838338 w 6549150"/>
              <a:gd name="connsiteY35" fmla="*/ 4105332 h 4795446"/>
              <a:gd name="connsiteX36" fmla="*/ 3064781 w 6549150"/>
              <a:gd name="connsiteY36" fmla="*/ 4025826 h 4795446"/>
              <a:gd name="connsiteX37" fmla="*/ 3200035 w 6549150"/>
              <a:gd name="connsiteY37" fmla="*/ 3839248 h 4795446"/>
              <a:gd name="connsiteX38" fmla="*/ 3087445 w 6549150"/>
              <a:gd name="connsiteY38" fmla="*/ 4238513 h 4795446"/>
              <a:gd name="connsiteX39" fmla="*/ 3410174 w 6549150"/>
              <a:gd name="connsiteY39" fmla="*/ 4163210 h 4795446"/>
              <a:gd name="connsiteX40" fmla="*/ 3577702 w 6549150"/>
              <a:gd name="connsiteY40" fmla="*/ 4162958 h 4795446"/>
              <a:gd name="connsiteX41" fmla="*/ 3732904 w 6549150"/>
              <a:gd name="connsiteY41" fmla="*/ 4227756 h 4795446"/>
              <a:gd name="connsiteX42" fmla="*/ 3775934 w 6549150"/>
              <a:gd name="connsiteY42" fmla="*/ 4055633 h 4795446"/>
              <a:gd name="connsiteX43" fmla="*/ 3861995 w 6549150"/>
              <a:gd name="connsiteY43" fmla="*/ 4130937 h 4795446"/>
              <a:gd name="connsiteX44" fmla="*/ 3865778 w 6549150"/>
              <a:gd name="connsiteY44" fmla="*/ 4023108 h 4795446"/>
              <a:gd name="connsiteX45" fmla="*/ 4098664 w 6549150"/>
              <a:gd name="connsiteY45" fmla="*/ 4216998 h 4795446"/>
              <a:gd name="connsiteX46" fmla="*/ 4098664 w 6549150"/>
              <a:gd name="connsiteY46" fmla="*/ 4066391 h 4795446"/>
              <a:gd name="connsiteX47" fmla="*/ 4518465 w 6549150"/>
              <a:gd name="connsiteY47" fmla="*/ 4409571 h 4795446"/>
              <a:gd name="connsiteX48" fmla="*/ 4507454 w 6549150"/>
              <a:gd name="connsiteY48" fmla="*/ 4260029 h 4795446"/>
              <a:gd name="connsiteX49" fmla="*/ 5099125 w 6549150"/>
              <a:gd name="connsiteY49" fmla="*/ 4184725 h 4795446"/>
              <a:gd name="connsiteX50" fmla="*/ 5603502 w 6549150"/>
              <a:gd name="connsiteY50" fmla="*/ 4361947 h 4795446"/>
              <a:gd name="connsiteX51" fmla="*/ 6019688 w 6549150"/>
              <a:gd name="connsiteY51" fmla="*/ 4633969 h 4795446"/>
              <a:gd name="connsiteX52" fmla="*/ 6250669 w 6549150"/>
              <a:gd name="connsiteY52" fmla="*/ 4660163 h 4795446"/>
              <a:gd name="connsiteX53" fmla="*/ 6529471 w 6549150"/>
              <a:gd name="connsiteY53" fmla="*/ 4795446 h 4795446"/>
              <a:gd name="connsiteX54" fmla="*/ 6510226 w 6549150"/>
              <a:gd name="connsiteY54" fmla="*/ 4517288 h 4795446"/>
              <a:gd name="connsiteX55" fmla="*/ 6353062 w 6549150"/>
              <a:gd name="connsiteY55" fmla="*/ 4541100 h 4795446"/>
              <a:gd name="connsiteX56" fmla="*/ 6176851 w 6549150"/>
              <a:gd name="connsiteY56" fmla="*/ 4276781 h 4795446"/>
              <a:gd name="connsiteX57" fmla="*/ 6174468 w 6549150"/>
              <a:gd name="connsiteY57" fmla="*/ 4467282 h 4795446"/>
              <a:gd name="connsiteX58" fmla="*/ 5809129 w 6549150"/>
              <a:gd name="connsiteY58" fmla="*/ 4356848 h 4795446"/>
              <a:gd name="connsiteX59" fmla="*/ 5303520 w 6549150"/>
              <a:gd name="connsiteY59" fmla="*/ 4141695 h 4795446"/>
              <a:gd name="connsiteX60" fmla="*/ 5228217 w 6549150"/>
              <a:gd name="connsiteY60" fmla="*/ 4012603 h 4795446"/>
              <a:gd name="connsiteX61" fmla="*/ 5057495 w 6549150"/>
              <a:gd name="connsiteY61" fmla="*/ 4050955 h 4795446"/>
              <a:gd name="connsiteX62" fmla="*/ 4860019 w 6549150"/>
              <a:gd name="connsiteY62" fmla="*/ 4172007 h 4795446"/>
              <a:gd name="connsiteX63" fmla="*/ 4456636 w 6549150"/>
              <a:gd name="connsiteY63" fmla="*/ 4178982 h 4795446"/>
              <a:gd name="connsiteX64" fmla="*/ 4442908 w 6549150"/>
              <a:gd name="connsiteY64" fmla="*/ 4034118 h 4795446"/>
              <a:gd name="connsiteX65" fmla="*/ 4281544 w 6549150"/>
              <a:gd name="connsiteY65" fmla="*/ 3905026 h 4795446"/>
              <a:gd name="connsiteX66" fmla="*/ 4012602 w 6549150"/>
              <a:gd name="connsiteY66" fmla="*/ 3732904 h 4795446"/>
              <a:gd name="connsiteX67" fmla="*/ 3722146 w 6549150"/>
              <a:gd name="connsiteY67" fmla="*/ 3356386 h 4795446"/>
              <a:gd name="connsiteX68" fmla="*/ 4012602 w 6549150"/>
              <a:gd name="connsiteY68" fmla="*/ 3506993 h 4795446"/>
              <a:gd name="connsiteX69" fmla="*/ 4313817 w 6549150"/>
              <a:gd name="connsiteY69" fmla="*/ 3356386 h 4795446"/>
              <a:gd name="connsiteX70" fmla="*/ 4496697 w 6549150"/>
              <a:gd name="connsiteY70" fmla="*/ 3356386 h 4795446"/>
              <a:gd name="connsiteX71" fmla="*/ 3969572 w 6549150"/>
              <a:gd name="connsiteY71" fmla="*/ 3044415 h 4795446"/>
              <a:gd name="connsiteX72" fmla="*/ 3681161 w 6549150"/>
              <a:gd name="connsiteY72" fmla="*/ 2926248 h 4795446"/>
              <a:gd name="connsiteX73" fmla="*/ 3558064 w 6549150"/>
              <a:gd name="connsiteY73" fmla="*/ 2731210 h 4795446"/>
              <a:gd name="connsiteX74" fmla="*/ 3588627 w 6549150"/>
              <a:gd name="connsiteY74" fmla="*/ 2635624 h 4795446"/>
              <a:gd name="connsiteX75" fmla="*/ 2962135 w 6549150"/>
              <a:gd name="connsiteY75" fmla="*/ 2141445 h 4795446"/>
              <a:gd name="connsiteX76" fmla="*/ 2796988 w 6549150"/>
              <a:gd name="connsiteY76" fmla="*/ 2130015 h 4795446"/>
              <a:gd name="connsiteX77" fmla="*/ 2635624 w 6549150"/>
              <a:gd name="connsiteY77" fmla="*/ 1990165 h 4795446"/>
              <a:gd name="connsiteX78" fmla="*/ 2590464 w 6549150"/>
              <a:gd name="connsiteY78" fmla="*/ 1872896 h 4795446"/>
              <a:gd name="connsiteX79" fmla="*/ 2248348 w 6549150"/>
              <a:gd name="connsiteY79" fmla="*/ 1624405 h 4795446"/>
              <a:gd name="connsiteX80" fmla="*/ 1688951 w 6549150"/>
              <a:gd name="connsiteY80" fmla="*/ 1194099 h 4795446"/>
              <a:gd name="connsiteX81" fmla="*/ 742278 w 6549150"/>
              <a:gd name="connsiteY81" fmla="*/ 484095 h 4795446"/>
              <a:gd name="connsiteX82" fmla="*/ 559398 w 6549150"/>
              <a:gd name="connsiteY82" fmla="*/ 344245 h 4795446"/>
              <a:gd name="connsiteX0" fmla="*/ 559398 w 6549150"/>
              <a:gd name="connsiteY0" fmla="*/ 344245 h 4795446"/>
              <a:gd name="connsiteX1" fmla="*/ 613186 w 6549150"/>
              <a:gd name="connsiteY1" fmla="*/ 193638 h 4795446"/>
              <a:gd name="connsiteX2" fmla="*/ 559398 w 6549150"/>
              <a:gd name="connsiteY2" fmla="*/ 64546 h 4795446"/>
              <a:gd name="connsiteX3" fmla="*/ 376518 w 6549150"/>
              <a:gd name="connsiteY3" fmla="*/ 0 h 4795446"/>
              <a:gd name="connsiteX4" fmla="*/ 139849 w 6549150"/>
              <a:gd name="connsiteY4" fmla="*/ 53789 h 4795446"/>
              <a:gd name="connsiteX5" fmla="*/ 0 w 6549150"/>
              <a:gd name="connsiteY5" fmla="*/ 225911 h 4795446"/>
              <a:gd name="connsiteX6" fmla="*/ 43031 w 6549150"/>
              <a:gd name="connsiteY6" fmla="*/ 441064 h 4795446"/>
              <a:gd name="connsiteX7" fmla="*/ 215153 w 6549150"/>
              <a:gd name="connsiteY7" fmla="*/ 494852 h 4795446"/>
              <a:gd name="connsiteX8" fmla="*/ 387275 w 6549150"/>
              <a:gd name="connsiteY8" fmla="*/ 451822 h 4795446"/>
              <a:gd name="connsiteX9" fmla="*/ 1011219 w 6549150"/>
              <a:gd name="connsiteY9" fmla="*/ 903643 h 4795446"/>
              <a:gd name="connsiteX10" fmla="*/ 1301675 w 6549150"/>
              <a:gd name="connsiteY10" fmla="*/ 1140311 h 4795446"/>
              <a:gd name="connsiteX11" fmla="*/ 1538344 w 6549150"/>
              <a:gd name="connsiteY11" fmla="*/ 1463040 h 4795446"/>
              <a:gd name="connsiteX12" fmla="*/ 1645920 w 6549150"/>
              <a:gd name="connsiteY12" fmla="*/ 1602890 h 4795446"/>
              <a:gd name="connsiteX13" fmla="*/ 1807285 w 6549150"/>
              <a:gd name="connsiteY13" fmla="*/ 1699709 h 4795446"/>
              <a:gd name="connsiteX14" fmla="*/ 1871831 w 6549150"/>
              <a:gd name="connsiteY14" fmla="*/ 1979408 h 4795446"/>
              <a:gd name="connsiteX15" fmla="*/ 2237591 w 6549150"/>
              <a:gd name="connsiteY15" fmla="*/ 2097742 h 4795446"/>
              <a:gd name="connsiteX16" fmla="*/ 2140772 w 6549150"/>
              <a:gd name="connsiteY16" fmla="*/ 2097742 h 4795446"/>
              <a:gd name="connsiteX17" fmla="*/ 2194560 w 6549150"/>
              <a:gd name="connsiteY17" fmla="*/ 2452744 h 4795446"/>
              <a:gd name="connsiteX18" fmla="*/ 2398955 w 6549150"/>
              <a:gd name="connsiteY18" fmla="*/ 2495775 h 4795446"/>
              <a:gd name="connsiteX19" fmla="*/ 2481403 w 6549150"/>
              <a:gd name="connsiteY19" fmla="*/ 2699189 h 4795446"/>
              <a:gd name="connsiteX20" fmla="*/ 2667897 w 6549150"/>
              <a:gd name="connsiteY20" fmla="*/ 2689412 h 4795446"/>
              <a:gd name="connsiteX21" fmla="*/ 2829261 w 6549150"/>
              <a:gd name="connsiteY21" fmla="*/ 2657139 h 4795446"/>
              <a:gd name="connsiteX22" fmla="*/ 2764715 w 6549150"/>
              <a:gd name="connsiteY22" fmla="*/ 2872292 h 4795446"/>
              <a:gd name="connsiteX23" fmla="*/ 2904565 w 6549150"/>
              <a:gd name="connsiteY23" fmla="*/ 2936838 h 4795446"/>
              <a:gd name="connsiteX24" fmla="*/ 2996537 w 6549150"/>
              <a:gd name="connsiteY24" fmla="*/ 3116356 h 4795446"/>
              <a:gd name="connsiteX25" fmla="*/ 3108960 w 6549150"/>
              <a:gd name="connsiteY25" fmla="*/ 2829262 h 4795446"/>
              <a:gd name="connsiteX26" fmla="*/ 3248809 w 6549150"/>
              <a:gd name="connsiteY26" fmla="*/ 3055172 h 4795446"/>
              <a:gd name="connsiteX27" fmla="*/ 3173506 w 6549150"/>
              <a:gd name="connsiteY27" fmla="*/ 3227295 h 4795446"/>
              <a:gd name="connsiteX28" fmla="*/ 3310947 w 6549150"/>
              <a:gd name="connsiteY28" fmla="*/ 3345713 h 4795446"/>
              <a:gd name="connsiteX29" fmla="*/ 3136890 w 6549150"/>
              <a:gd name="connsiteY29" fmla="*/ 3446397 h 4795446"/>
              <a:gd name="connsiteX30" fmla="*/ 3362213 w 6549150"/>
              <a:gd name="connsiteY30" fmla="*/ 3676707 h 4795446"/>
              <a:gd name="connsiteX31" fmla="*/ 3073158 w 6549150"/>
              <a:gd name="connsiteY31" fmla="*/ 3736433 h 4795446"/>
              <a:gd name="connsiteX32" fmla="*/ 2660837 w 6549150"/>
              <a:gd name="connsiteY32" fmla="*/ 3959236 h 4795446"/>
              <a:gd name="connsiteX33" fmla="*/ 2457338 w 6549150"/>
              <a:gd name="connsiteY33" fmla="*/ 4129144 h 4795446"/>
              <a:gd name="connsiteX34" fmla="*/ 2456946 w 6549150"/>
              <a:gd name="connsiteY34" fmla="*/ 4299194 h 4795446"/>
              <a:gd name="connsiteX35" fmla="*/ 2838338 w 6549150"/>
              <a:gd name="connsiteY35" fmla="*/ 4105332 h 4795446"/>
              <a:gd name="connsiteX36" fmla="*/ 3064781 w 6549150"/>
              <a:gd name="connsiteY36" fmla="*/ 4025826 h 4795446"/>
              <a:gd name="connsiteX37" fmla="*/ 3200035 w 6549150"/>
              <a:gd name="connsiteY37" fmla="*/ 3839248 h 4795446"/>
              <a:gd name="connsiteX38" fmla="*/ 3087445 w 6549150"/>
              <a:gd name="connsiteY38" fmla="*/ 4238513 h 4795446"/>
              <a:gd name="connsiteX39" fmla="*/ 3410174 w 6549150"/>
              <a:gd name="connsiteY39" fmla="*/ 4163210 h 4795446"/>
              <a:gd name="connsiteX40" fmla="*/ 3577702 w 6549150"/>
              <a:gd name="connsiteY40" fmla="*/ 4162958 h 4795446"/>
              <a:gd name="connsiteX41" fmla="*/ 3732904 w 6549150"/>
              <a:gd name="connsiteY41" fmla="*/ 4227756 h 4795446"/>
              <a:gd name="connsiteX42" fmla="*/ 3775934 w 6549150"/>
              <a:gd name="connsiteY42" fmla="*/ 4055633 h 4795446"/>
              <a:gd name="connsiteX43" fmla="*/ 3861995 w 6549150"/>
              <a:gd name="connsiteY43" fmla="*/ 4130937 h 4795446"/>
              <a:gd name="connsiteX44" fmla="*/ 3865778 w 6549150"/>
              <a:gd name="connsiteY44" fmla="*/ 4023108 h 4795446"/>
              <a:gd name="connsiteX45" fmla="*/ 4098664 w 6549150"/>
              <a:gd name="connsiteY45" fmla="*/ 4216998 h 4795446"/>
              <a:gd name="connsiteX46" fmla="*/ 4098664 w 6549150"/>
              <a:gd name="connsiteY46" fmla="*/ 4066391 h 4795446"/>
              <a:gd name="connsiteX47" fmla="*/ 4518465 w 6549150"/>
              <a:gd name="connsiteY47" fmla="*/ 4409571 h 4795446"/>
              <a:gd name="connsiteX48" fmla="*/ 4507454 w 6549150"/>
              <a:gd name="connsiteY48" fmla="*/ 4260029 h 4795446"/>
              <a:gd name="connsiteX49" fmla="*/ 5099125 w 6549150"/>
              <a:gd name="connsiteY49" fmla="*/ 4184725 h 4795446"/>
              <a:gd name="connsiteX50" fmla="*/ 5603502 w 6549150"/>
              <a:gd name="connsiteY50" fmla="*/ 4361947 h 4795446"/>
              <a:gd name="connsiteX51" fmla="*/ 6019688 w 6549150"/>
              <a:gd name="connsiteY51" fmla="*/ 4633969 h 4795446"/>
              <a:gd name="connsiteX52" fmla="*/ 6250669 w 6549150"/>
              <a:gd name="connsiteY52" fmla="*/ 4660163 h 4795446"/>
              <a:gd name="connsiteX53" fmla="*/ 6529471 w 6549150"/>
              <a:gd name="connsiteY53" fmla="*/ 4795446 h 4795446"/>
              <a:gd name="connsiteX54" fmla="*/ 6510226 w 6549150"/>
              <a:gd name="connsiteY54" fmla="*/ 4517288 h 4795446"/>
              <a:gd name="connsiteX55" fmla="*/ 6353062 w 6549150"/>
              <a:gd name="connsiteY55" fmla="*/ 4541100 h 4795446"/>
              <a:gd name="connsiteX56" fmla="*/ 6176851 w 6549150"/>
              <a:gd name="connsiteY56" fmla="*/ 4276781 h 4795446"/>
              <a:gd name="connsiteX57" fmla="*/ 6174468 w 6549150"/>
              <a:gd name="connsiteY57" fmla="*/ 4467282 h 4795446"/>
              <a:gd name="connsiteX58" fmla="*/ 5809129 w 6549150"/>
              <a:gd name="connsiteY58" fmla="*/ 4356848 h 4795446"/>
              <a:gd name="connsiteX59" fmla="*/ 5303520 w 6549150"/>
              <a:gd name="connsiteY59" fmla="*/ 4141695 h 4795446"/>
              <a:gd name="connsiteX60" fmla="*/ 5228217 w 6549150"/>
              <a:gd name="connsiteY60" fmla="*/ 4012603 h 4795446"/>
              <a:gd name="connsiteX61" fmla="*/ 5057495 w 6549150"/>
              <a:gd name="connsiteY61" fmla="*/ 4050955 h 4795446"/>
              <a:gd name="connsiteX62" fmla="*/ 4860019 w 6549150"/>
              <a:gd name="connsiteY62" fmla="*/ 4172007 h 4795446"/>
              <a:gd name="connsiteX63" fmla="*/ 4456636 w 6549150"/>
              <a:gd name="connsiteY63" fmla="*/ 4178982 h 4795446"/>
              <a:gd name="connsiteX64" fmla="*/ 4442908 w 6549150"/>
              <a:gd name="connsiteY64" fmla="*/ 4034118 h 4795446"/>
              <a:gd name="connsiteX65" fmla="*/ 4281544 w 6549150"/>
              <a:gd name="connsiteY65" fmla="*/ 3905026 h 4795446"/>
              <a:gd name="connsiteX66" fmla="*/ 4012602 w 6549150"/>
              <a:gd name="connsiteY66" fmla="*/ 3732904 h 4795446"/>
              <a:gd name="connsiteX67" fmla="*/ 3722146 w 6549150"/>
              <a:gd name="connsiteY67" fmla="*/ 3356386 h 4795446"/>
              <a:gd name="connsiteX68" fmla="*/ 4012602 w 6549150"/>
              <a:gd name="connsiteY68" fmla="*/ 3506993 h 4795446"/>
              <a:gd name="connsiteX69" fmla="*/ 4313817 w 6549150"/>
              <a:gd name="connsiteY69" fmla="*/ 3356386 h 4795446"/>
              <a:gd name="connsiteX70" fmla="*/ 4496697 w 6549150"/>
              <a:gd name="connsiteY70" fmla="*/ 3356386 h 4795446"/>
              <a:gd name="connsiteX71" fmla="*/ 3969572 w 6549150"/>
              <a:gd name="connsiteY71" fmla="*/ 3044415 h 4795446"/>
              <a:gd name="connsiteX72" fmla="*/ 3681161 w 6549150"/>
              <a:gd name="connsiteY72" fmla="*/ 2926248 h 4795446"/>
              <a:gd name="connsiteX73" fmla="*/ 3558064 w 6549150"/>
              <a:gd name="connsiteY73" fmla="*/ 2731210 h 4795446"/>
              <a:gd name="connsiteX74" fmla="*/ 3588627 w 6549150"/>
              <a:gd name="connsiteY74" fmla="*/ 2635624 h 4795446"/>
              <a:gd name="connsiteX75" fmla="*/ 2962135 w 6549150"/>
              <a:gd name="connsiteY75" fmla="*/ 2141445 h 4795446"/>
              <a:gd name="connsiteX76" fmla="*/ 2796988 w 6549150"/>
              <a:gd name="connsiteY76" fmla="*/ 2130015 h 4795446"/>
              <a:gd name="connsiteX77" fmla="*/ 2635624 w 6549150"/>
              <a:gd name="connsiteY77" fmla="*/ 1990165 h 4795446"/>
              <a:gd name="connsiteX78" fmla="*/ 2590464 w 6549150"/>
              <a:gd name="connsiteY78" fmla="*/ 1872896 h 4795446"/>
              <a:gd name="connsiteX79" fmla="*/ 2248348 w 6549150"/>
              <a:gd name="connsiteY79" fmla="*/ 1624405 h 4795446"/>
              <a:gd name="connsiteX80" fmla="*/ 1688951 w 6549150"/>
              <a:gd name="connsiteY80" fmla="*/ 1194099 h 4795446"/>
              <a:gd name="connsiteX81" fmla="*/ 742278 w 6549150"/>
              <a:gd name="connsiteY81" fmla="*/ 484095 h 4795446"/>
              <a:gd name="connsiteX82" fmla="*/ 559398 w 6549150"/>
              <a:gd name="connsiteY82" fmla="*/ 344245 h 4795446"/>
              <a:gd name="connsiteX0" fmla="*/ 559398 w 6549150"/>
              <a:gd name="connsiteY0" fmla="*/ 344245 h 4795446"/>
              <a:gd name="connsiteX1" fmla="*/ 613186 w 6549150"/>
              <a:gd name="connsiteY1" fmla="*/ 193638 h 4795446"/>
              <a:gd name="connsiteX2" fmla="*/ 559398 w 6549150"/>
              <a:gd name="connsiteY2" fmla="*/ 64546 h 4795446"/>
              <a:gd name="connsiteX3" fmla="*/ 376518 w 6549150"/>
              <a:gd name="connsiteY3" fmla="*/ 0 h 4795446"/>
              <a:gd name="connsiteX4" fmla="*/ 139849 w 6549150"/>
              <a:gd name="connsiteY4" fmla="*/ 53789 h 4795446"/>
              <a:gd name="connsiteX5" fmla="*/ 0 w 6549150"/>
              <a:gd name="connsiteY5" fmla="*/ 225911 h 4795446"/>
              <a:gd name="connsiteX6" fmla="*/ 43031 w 6549150"/>
              <a:gd name="connsiteY6" fmla="*/ 441064 h 4795446"/>
              <a:gd name="connsiteX7" fmla="*/ 215153 w 6549150"/>
              <a:gd name="connsiteY7" fmla="*/ 494852 h 4795446"/>
              <a:gd name="connsiteX8" fmla="*/ 387275 w 6549150"/>
              <a:gd name="connsiteY8" fmla="*/ 451822 h 4795446"/>
              <a:gd name="connsiteX9" fmla="*/ 1011219 w 6549150"/>
              <a:gd name="connsiteY9" fmla="*/ 903643 h 4795446"/>
              <a:gd name="connsiteX10" fmla="*/ 1301675 w 6549150"/>
              <a:gd name="connsiteY10" fmla="*/ 1140311 h 4795446"/>
              <a:gd name="connsiteX11" fmla="*/ 1538344 w 6549150"/>
              <a:gd name="connsiteY11" fmla="*/ 1463040 h 4795446"/>
              <a:gd name="connsiteX12" fmla="*/ 1645920 w 6549150"/>
              <a:gd name="connsiteY12" fmla="*/ 1602890 h 4795446"/>
              <a:gd name="connsiteX13" fmla="*/ 1807285 w 6549150"/>
              <a:gd name="connsiteY13" fmla="*/ 1699709 h 4795446"/>
              <a:gd name="connsiteX14" fmla="*/ 1871831 w 6549150"/>
              <a:gd name="connsiteY14" fmla="*/ 1979408 h 4795446"/>
              <a:gd name="connsiteX15" fmla="*/ 2237591 w 6549150"/>
              <a:gd name="connsiteY15" fmla="*/ 2097742 h 4795446"/>
              <a:gd name="connsiteX16" fmla="*/ 2140772 w 6549150"/>
              <a:gd name="connsiteY16" fmla="*/ 2097742 h 4795446"/>
              <a:gd name="connsiteX17" fmla="*/ 2194560 w 6549150"/>
              <a:gd name="connsiteY17" fmla="*/ 2452744 h 4795446"/>
              <a:gd name="connsiteX18" fmla="*/ 2398955 w 6549150"/>
              <a:gd name="connsiteY18" fmla="*/ 2495775 h 4795446"/>
              <a:gd name="connsiteX19" fmla="*/ 2481403 w 6549150"/>
              <a:gd name="connsiteY19" fmla="*/ 2699189 h 4795446"/>
              <a:gd name="connsiteX20" fmla="*/ 2667897 w 6549150"/>
              <a:gd name="connsiteY20" fmla="*/ 2689412 h 4795446"/>
              <a:gd name="connsiteX21" fmla="*/ 2829261 w 6549150"/>
              <a:gd name="connsiteY21" fmla="*/ 2657139 h 4795446"/>
              <a:gd name="connsiteX22" fmla="*/ 2764715 w 6549150"/>
              <a:gd name="connsiteY22" fmla="*/ 2872292 h 4795446"/>
              <a:gd name="connsiteX23" fmla="*/ 2904565 w 6549150"/>
              <a:gd name="connsiteY23" fmla="*/ 2936838 h 4795446"/>
              <a:gd name="connsiteX24" fmla="*/ 2996537 w 6549150"/>
              <a:gd name="connsiteY24" fmla="*/ 3116356 h 4795446"/>
              <a:gd name="connsiteX25" fmla="*/ 3108960 w 6549150"/>
              <a:gd name="connsiteY25" fmla="*/ 2829262 h 4795446"/>
              <a:gd name="connsiteX26" fmla="*/ 3248809 w 6549150"/>
              <a:gd name="connsiteY26" fmla="*/ 3055172 h 4795446"/>
              <a:gd name="connsiteX27" fmla="*/ 3173506 w 6549150"/>
              <a:gd name="connsiteY27" fmla="*/ 3227295 h 4795446"/>
              <a:gd name="connsiteX28" fmla="*/ 3310947 w 6549150"/>
              <a:gd name="connsiteY28" fmla="*/ 3345713 h 4795446"/>
              <a:gd name="connsiteX29" fmla="*/ 3136890 w 6549150"/>
              <a:gd name="connsiteY29" fmla="*/ 3446397 h 4795446"/>
              <a:gd name="connsiteX30" fmla="*/ 3362213 w 6549150"/>
              <a:gd name="connsiteY30" fmla="*/ 3676707 h 4795446"/>
              <a:gd name="connsiteX31" fmla="*/ 3073158 w 6549150"/>
              <a:gd name="connsiteY31" fmla="*/ 3736433 h 4795446"/>
              <a:gd name="connsiteX32" fmla="*/ 2660837 w 6549150"/>
              <a:gd name="connsiteY32" fmla="*/ 3959236 h 4795446"/>
              <a:gd name="connsiteX33" fmla="*/ 2457338 w 6549150"/>
              <a:gd name="connsiteY33" fmla="*/ 4129144 h 4795446"/>
              <a:gd name="connsiteX34" fmla="*/ 2456946 w 6549150"/>
              <a:gd name="connsiteY34" fmla="*/ 4299194 h 4795446"/>
              <a:gd name="connsiteX35" fmla="*/ 2838338 w 6549150"/>
              <a:gd name="connsiteY35" fmla="*/ 4105332 h 4795446"/>
              <a:gd name="connsiteX36" fmla="*/ 3064781 w 6549150"/>
              <a:gd name="connsiteY36" fmla="*/ 4025826 h 4795446"/>
              <a:gd name="connsiteX37" fmla="*/ 3200035 w 6549150"/>
              <a:gd name="connsiteY37" fmla="*/ 3839248 h 4795446"/>
              <a:gd name="connsiteX38" fmla="*/ 3087445 w 6549150"/>
              <a:gd name="connsiteY38" fmla="*/ 4238513 h 4795446"/>
              <a:gd name="connsiteX39" fmla="*/ 3410174 w 6549150"/>
              <a:gd name="connsiteY39" fmla="*/ 4163210 h 4795446"/>
              <a:gd name="connsiteX40" fmla="*/ 3577702 w 6549150"/>
              <a:gd name="connsiteY40" fmla="*/ 4162958 h 4795446"/>
              <a:gd name="connsiteX41" fmla="*/ 3732904 w 6549150"/>
              <a:gd name="connsiteY41" fmla="*/ 4227756 h 4795446"/>
              <a:gd name="connsiteX42" fmla="*/ 3775934 w 6549150"/>
              <a:gd name="connsiteY42" fmla="*/ 4055633 h 4795446"/>
              <a:gd name="connsiteX43" fmla="*/ 3861995 w 6549150"/>
              <a:gd name="connsiteY43" fmla="*/ 4130937 h 4795446"/>
              <a:gd name="connsiteX44" fmla="*/ 3865778 w 6549150"/>
              <a:gd name="connsiteY44" fmla="*/ 4023108 h 4795446"/>
              <a:gd name="connsiteX45" fmla="*/ 4098664 w 6549150"/>
              <a:gd name="connsiteY45" fmla="*/ 4216998 h 4795446"/>
              <a:gd name="connsiteX46" fmla="*/ 4098664 w 6549150"/>
              <a:gd name="connsiteY46" fmla="*/ 4066391 h 4795446"/>
              <a:gd name="connsiteX47" fmla="*/ 4518465 w 6549150"/>
              <a:gd name="connsiteY47" fmla="*/ 4409571 h 4795446"/>
              <a:gd name="connsiteX48" fmla="*/ 4507454 w 6549150"/>
              <a:gd name="connsiteY48" fmla="*/ 4260029 h 4795446"/>
              <a:gd name="connsiteX49" fmla="*/ 5099125 w 6549150"/>
              <a:gd name="connsiteY49" fmla="*/ 4184725 h 4795446"/>
              <a:gd name="connsiteX50" fmla="*/ 5603502 w 6549150"/>
              <a:gd name="connsiteY50" fmla="*/ 4361947 h 4795446"/>
              <a:gd name="connsiteX51" fmla="*/ 6019688 w 6549150"/>
              <a:gd name="connsiteY51" fmla="*/ 4633969 h 4795446"/>
              <a:gd name="connsiteX52" fmla="*/ 6250669 w 6549150"/>
              <a:gd name="connsiteY52" fmla="*/ 4660163 h 4795446"/>
              <a:gd name="connsiteX53" fmla="*/ 6529471 w 6549150"/>
              <a:gd name="connsiteY53" fmla="*/ 4795446 h 4795446"/>
              <a:gd name="connsiteX54" fmla="*/ 6510226 w 6549150"/>
              <a:gd name="connsiteY54" fmla="*/ 4517288 h 4795446"/>
              <a:gd name="connsiteX55" fmla="*/ 6353062 w 6549150"/>
              <a:gd name="connsiteY55" fmla="*/ 4541100 h 4795446"/>
              <a:gd name="connsiteX56" fmla="*/ 6176851 w 6549150"/>
              <a:gd name="connsiteY56" fmla="*/ 4276781 h 4795446"/>
              <a:gd name="connsiteX57" fmla="*/ 6174468 w 6549150"/>
              <a:gd name="connsiteY57" fmla="*/ 4467282 h 4795446"/>
              <a:gd name="connsiteX58" fmla="*/ 5809129 w 6549150"/>
              <a:gd name="connsiteY58" fmla="*/ 4356848 h 4795446"/>
              <a:gd name="connsiteX59" fmla="*/ 5303520 w 6549150"/>
              <a:gd name="connsiteY59" fmla="*/ 4141695 h 4795446"/>
              <a:gd name="connsiteX60" fmla="*/ 5228217 w 6549150"/>
              <a:gd name="connsiteY60" fmla="*/ 4012603 h 4795446"/>
              <a:gd name="connsiteX61" fmla="*/ 5057495 w 6549150"/>
              <a:gd name="connsiteY61" fmla="*/ 4050955 h 4795446"/>
              <a:gd name="connsiteX62" fmla="*/ 4860019 w 6549150"/>
              <a:gd name="connsiteY62" fmla="*/ 4172007 h 4795446"/>
              <a:gd name="connsiteX63" fmla="*/ 4456636 w 6549150"/>
              <a:gd name="connsiteY63" fmla="*/ 4178982 h 4795446"/>
              <a:gd name="connsiteX64" fmla="*/ 4442908 w 6549150"/>
              <a:gd name="connsiteY64" fmla="*/ 4034118 h 4795446"/>
              <a:gd name="connsiteX65" fmla="*/ 4281544 w 6549150"/>
              <a:gd name="connsiteY65" fmla="*/ 3905026 h 4795446"/>
              <a:gd name="connsiteX66" fmla="*/ 4012602 w 6549150"/>
              <a:gd name="connsiteY66" fmla="*/ 3732904 h 4795446"/>
              <a:gd name="connsiteX67" fmla="*/ 3722146 w 6549150"/>
              <a:gd name="connsiteY67" fmla="*/ 3356386 h 4795446"/>
              <a:gd name="connsiteX68" fmla="*/ 4012602 w 6549150"/>
              <a:gd name="connsiteY68" fmla="*/ 3506993 h 4795446"/>
              <a:gd name="connsiteX69" fmla="*/ 4089979 w 6549150"/>
              <a:gd name="connsiteY69" fmla="*/ 3339717 h 4795446"/>
              <a:gd name="connsiteX70" fmla="*/ 4496697 w 6549150"/>
              <a:gd name="connsiteY70" fmla="*/ 3356386 h 4795446"/>
              <a:gd name="connsiteX71" fmla="*/ 3969572 w 6549150"/>
              <a:gd name="connsiteY71" fmla="*/ 3044415 h 4795446"/>
              <a:gd name="connsiteX72" fmla="*/ 3681161 w 6549150"/>
              <a:gd name="connsiteY72" fmla="*/ 2926248 h 4795446"/>
              <a:gd name="connsiteX73" fmla="*/ 3558064 w 6549150"/>
              <a:gd name="connsiteY73" fmla="*/ 2731210 h 4795446"/>
              <a:gd name="connsiteX74" fmla="*/ 3588627 w 6549150"/>
              <a:gd name="connsiteY74" fmla="*/ 2635624 h 4795446"/>
              <a:gd name="connsiteX75" fmla="*/ 2962135 w 6549150"/>
              <a:gd name="connsiteY75" fmla="*/ 2141445 h 4795446"/>
              <a:gd name="connsiteX76" fmla="*/ 2796988 w 6549150"/>
              <a:gd name="connsiteY76" fmla="*/ 2130015 h 4795446"/>
              <a:gd name="connsiteX77" fmla="*/ 2635624 w 6549150"/>
              <a:gd name="connsiteY77" fmla="*/ 1990165 h 4795446"/>
              <a:gd name="connsiteX78" fmla="*/ 2590464 w 6549150"/>
              <a:gd name="connsiteY78" fmla="*/ 1872896 h 4795446"/>
              <a:gd name="connsiteX79" fmla="*/ 2248348 w 6549150"/>
              <a:gd name="connsiteY79" fmla="*/ 1624405 h 4795446"/>
              <a:gd name="connsiteX80" fmla="*/ 1688951 w 6549150"/>
              <a:gd name="connsiteY80" fmla="*/ 1194099 h 4795446"/>
              <a:gd name="connsiteX81" fmla="*/ 742278 w 6549150"/>
              <a:gd name="connsiteY81" fmla="*/ 484095 h 4795446"/>
              <a:gd name="connsiteX82" fmla="*/ 559398 w 6549150"/>
              <a:gd name="connsiteY82" fmla="*/ 344245 h 4795446"/>
              <a:gd name="connsiteX0" fmla="*/ 559398 w 6549150"/>
              <a:gd name="connsiteY0" fmla="*/ 344245 h 4795446"/>
              <a:gd name="connsiteX1" fmla="*/ 613186 w 6549150"/>
              <a:gd name="connsiteY1" fmla="*/ 193638 h 4795446"/>
              <a:gd name="connsiteX2" fmla="*/ 559398 w 6549150"/>
              <a:gd name="connsiteY2" fmla="*/ 64546 h 4795446"/>
              <a:gd name="connsiteX3" fmla="*/ 376518 w 6549150"/>
              <a:gd name="connsiteY3" fmla="*/ 0 h 4795446"/>
              <a:gd name="connsiteX4" fmla="*/ 139849 w 6549150"/>
              <a:gd name="connsiteY4" fmla="*/ 53789 h 4795446"/>
              <a:gd name="connsiteX5" fmla="*/ 0 w 6549150"/>
              <a:gd name="connsiteY5" fmla="*/ 225911 h 4795446"/>
              <a:gd name="connsiteX6" fmla="*/ 43031 w 6549150"/>
              <a:gd name="connsiteY6" fmla="*/ 441064 h 4795446"/>
              <a:gd name="connsiteX7" fmla="*/ 215153 w 6549150"/>
              <a:gd name="connsiteY7" fmla="*/ 494852 h 4795446"/>
              <a:gd name="connsiteX8" fmla="*/ 387275 w 6549150"/>
              <a:gd name="connsiteY8" fmla="*/ 451822 h 4795446"/>
              <a:gd name="connsiteX9" fmla="*/ 1011219 w 6549150"/>
              <a:gd name="connsiteY9" fmla="*/ 903643 h 4795446"/>
              <a:gd name="connsiteX10" fmla="*/ 1301675 w 6549150"/>
              <a:gd name="connsiteY10" fmla="*/ 1140311 h 4795446"/>
              <a:gd name="connsiteX11" fmla="*/ 1538344 w 6549150"/>
              <a:gd name="connsiteY11" fmla="*/ 1463040 h 4795446"/>
              <a:gd name="connsiteX12" fmla="*/ 1645920 w 6549150"/>
              <a:gd name="connsiteY12" fmla="*/ 1602890 h 4795446"/>
              <a:gd name="connsiteX13" fmla="*/ 1807285 w 6549150"/>
              <a:gd name="connsiteY13" fmla="*/ 1699709 h 4795446"/>
              <a:gd name="connsiteX14" fmla="*/ 1871831 w 6549150"/>
              <a:gd name="connsiteY14" fmla="*/ 1979408 h 4795446"/>
              <a:gd name="connsiteX15" fmla="*/ 2237591 w 6549150"/>
              <a:gd name="connsiteY15" fmla="*/ 2097742 h 4795446"/>
              <a:gd name="connsiteX16" fmla="*/ 2140772 w 6549150"/>
              <a:gd name="connsiteY16" fmla="*/ 2097742 h 4795446"/>
              <a:gd name="connsiteX17" fmla="*/ 2194560 w 6549150"/>
              <a:gd name="connsiteY17" fmla="*/ 2452744 h 4795446"/>
              <a:gd name="connsiteX18" fmla="*/ 2398955 w 6549150"/>
              <a:gd name="connsiteY18" fmla="*/ 2495775 h 4795446"/>
              <a:gd name="connsiteX19" fmla="*/ 2481403 w 6549150"/>
              <a:gd name="connsiteY19" fmla="*/ 2699189 h 4795446"/>
              <a:gd name="connsiteX20" fmla="*/ 2667897 w 6549150"/>
              <a:gd name="connsiteY20" fmla="*/ 2689412 h 4795446"/>
              <a:gd name="connsiteX21" fmla="*/ 2829261 w 6549150"/>
              <a:gd name="connsiteY21" fmla="*/ 2657139 h 4795446"/>
              <a:gd name="connsiteX22" fmla="*/ 2764715 w 6549150"/>
              <a:gd name="connsiteY22" fmla="*/ 2872292 h 4795446"/>
              <a:gd name="connsiteX23" fmla="*/ 2904565 w 6549150"/>
              <a:gd name="connsiteY23" fmla="*/ 2936838 h 4795446"/>
              <a:gd name="connsiteX24" fmla="*/ 2996537 w 6549150"/>
              <a:gd name="connsiteY24" fmla="*/ 3116356 h 4795446"/>
              <a:gd name="connsiteX25" fmla="*/ 3108960 w 6549150"/>
              <a:gd name="connsiteY25" fmla="*/ 2829262 h 4795446"/>
              <a:gd name="connsiteX26" fmla="*/ 3248809 w 6549150"/>
              <a:gd name="connsiteY26" fmla="*/ 3055172 h 4795446"/>
              <a:gd name="connsiteX27" fmla="*/ 3173506 w 6549150"/>
              <a:gd name="connsiteY27" fmla="*/ 3227295 h 4795446"/>
              <a:gd name="connsiteX28" fmla="*/ 3310947 w 6549150"/>
              <a:gd name="connsiteY28" fmla="*/ 3345713 h 4795446"/>
              <a:gd name="connsiteX29" fmla="*/ 3136890 w 6549150"/>
              <a:gd name="connsiteY29" fmla="*/ 3446397 h 4795446"/>
              <a:gd name="connsiteX30" fmla="*/ 3362213 w 6549150"/>
              <a:gd name="connsiteY30" fmla="*/ 3676707 h 4795446"/>
              <a:gd name="connsiteX31" fmla="*/ 3073158 w 6549150"/>
              <a:gd name="connsiteY31" fmla="*/ 3736433 h 4795446"/>
              <a:gd name="connsiteX32" fmla="*/ 2660837 w 6549150"/>
              <a:gd name="connsiteY32" fmla="*/ 3959236 h 4795446"/>
              <a:gd name="connsiteX33" fmla="*/ 2457338 w 6549150"/>
              <a:gd name="connsiteY33" fmla="*/ 4129144 h 4795446"/>
              <a:gd name="connsiteX34" fmla="*/ 2456946 w 6549150"/>
              <a:gd name="connsiteY34" fmla="*/ 4299194 h 4795446"/>
              <a:gd name="connsiteX35" fmla="*/ 2838338 w 6549150"/>
              <a:gd name="connsiteY35" fmla="*/ 4105332 h 4795446"/>
              <a:gd name="connsiteX36" fmla="*/ 3064781 w 6549150"/>
              <a:gd name="connsiteY36" fmla="*/ 4025826 h 4795446"/>
              <a:gd name="connsiteX37" fmla="*/ 3200035 w 6549150"/>
              <a:gd name="connsiteY37" fmla="*/ 3839248 h 4795446"/>
              <a:gd name="connsiteX38" fmla="*/ 3087445 w 6549150"/>
              <a:gd name="connsiteY38" fmla="*/ 4238513 h 4795446"/>
              <a:gd name="connsiteX39" fmla="*/ 3410174 w 6549150"/>
              <a:gd name="connsiteY39" fmla="*/ 4163210 h 4795446"/>
              <a:gd name="connsiteX40" fmla="*/ 3577702 w 6549150"/>
              <a:gd name="connsiteY40" fmla="*/ 4162958 h 4795446"/>
              <a:gd name="connsiteX41" fmla="*/ 3732904 w 6549150"/>
              <a:gd name="connsiteY41" fmla="*/ 4227756 h 4795446"/>
              <a:gd name="connsiteX42" fmla="*/ 3775934 w 6549150"/>
              <a:gd name="connsiteY42" fmla="*/ 4055633 h 4795446"/>
              <a:gd name="connsiteX43" fmla="*/ 3861995 w 6549150"/>
              <a:gd name="connsiteY43" fmla="*/ 4130937 h 4795446"/>
              <a:gd name="connsiteX44" fmla="*/ 3865778 w 6549150"/>
              <a:gd name="connsiteY44" fmla="*/ 4023108 h 4795446"/>
              <a:gd name="connsiteX45" fmla="*/ 4098664 w 6549150"/>
              <a:gd name="connsiteY45" fmla="*/ 4216998 h 4795446"/>
              <a:gd name="connsiteX46" fmla="*/ 4098664 w 6549150"/>
              <a:gd name="connsiteY46" fmla="*/ 4066391 h 4795446"/>
              <a:gd name="connsiteX47" fmla="*/ 4518465 w 6549150"/>
              <a:gd name="connsiteY47" fmla="*/ 4409571 h 4795446"/>
              <a:gd name="connsiteX48" fmla="*/ 4507454 w 6549150"/>
              <a:gd name="connsiteY48" fmla="*/ 4260029 h 4795446"/>
              <a:gd name="connsiteX49" fmla="*/ 5099125 w 6549150"/>
              <a:gd name="connsiteY49" fmla="*/ 4184725 h 4795446"/>
              <a:gd name="connsiteX50" fmla="*/ 5603502 w 6549150"/>
              <a:gd name="connsiteY50" fmla="*/ 4361947 h 4795446"/>
              <a:gd name="connsiteX51" fmla="*/ 6019688 w 6549150"/>
              <a:gd name="connsiteY51" fmla="*/ 4633969 h 4795446"/>
              <a:gd name="connsiteX52" fmla="*/ 6250669 w 6549150"/>
              <a:gd name="connsiteY52" fmla="*/ 4660163 h 4795446"/>
              <a:gd name="connsiteX53" fmla="*/ 6529471 w 6549150"/>
              <a:gd name="connsiteY53" fmla="*/ 4795446 h 4795446"/>
              <a:gd name="connsiteX54" fmla="*/ 6510226 w 6549150"/>
              <a:gd name="connsiteY54" fmla="*/ 4517288 h 4795446"/>
              <a:gd name="connsiteX55" fmla="*/ 6353062 w 6549150"/>
              <a:gd name="connsiteY55" fmla="*/ 4541100 h 4795446"/>
              <a:gd name="connsiteX56" fmla="*/ 6176851 w 6549150"/>
              <a:gd name="connsiteY56" fmla="*/ 4276781 h 4795446"/>
              <a:gd name="connsiteX57" fmla="*/ 6174468 w 6549150"/>
              <a:gd name="connsiteY57" fmla="*/ 4467282 h 4795446"/>
              <a:gd name="connsiteX58" fmla="*/ 5809129 w 6549150"/>
              <a:gd name="connsiteY58" fmla="*/ 4356848 h 4795446"/>
              <a:gd name="connsiteX59" fmla="*/ 5303520 w 6549150"/>
              <a:gd name="connsiteY59" fmla="*/ 4141695 h 4795446"/>
              <a:gd name="connsiteX60" fmla="*/ 5228217 w 6549150"/>
              <a:gd name="connsiteY60" fmla="*/ 4012603 h 4795446"/>
              <a:gd name="connsiteX61" fmla="*/ 5057495 w 6549150"/>
              <a:gd name="connsiteY61" fmla="*/ 4050955 h 4795446"/>
              <a:gd name="connsiteX62" fmla="*/ 4860019 w 6549150"/>
              <a:gd name="connsiteY62" fmla="*/ 4172007 h 4795446"/>
              <a:gd name="connsiteX63" fmla="*/ 4456636 w 6549150"/>
              <a:gd name="connsiteY63" fmla="*/ 4178982 h 4795446"/>
              <a:gd name="connsiteX64" fmla="*/ 4442908 w 6549150"/>
              <a:gd name="connsiteY64" fmla="*/ 4034118 h 4795446"/>
              <a:gd name="connsiteX65" fmla="*/ 4281544 w 6549150"/>
              <a:gd name="connsiteY65" fmla="*/ 3905026 h 4795446"/>
              <a:gd name="connsiteX66" fmla="*/ 4012602 w 6549150"/>
              <a:gd name="connsiteY66" fmla="*/ 3732904 h 4795446"/>
              <a:gd name="connsiteX67" fmla="*/ 3722146 w 6549150"/>
              <a:gd name="connsiteY67" fmla="*/ 3356386 h 4795446"/>
              <a:gd name="connsiteX68" fmla="*/ 4012602 w 6549150"/>
              <a:gd name="connsiteY68" fmla="*/ 3506993 h 4795446"/>
              <a:gd name="connsiteX69" fmla="*/ 4089979 w 6549150"/>
              <a:gd name="connsiteY69" fmla="*/ 3339717 h 4795446"/>
              <a:gd name="connsiteX70" fmla="*/ 4334772 w 6549150"/>
              <a:gd name="connsiteY70" fmla="*/ 3444492 h 4795446"/>
              <a:gd name="connsiteX71" fmla="*/ 3969572 w 6549150"/>
              <a:gd name="connsiteY71" fmla="*/ 3044415 h 4795446"/>
              <a:gd name="connsiteX72" fmla="*/ 3681161 w 6549150"/>
              <a:gd name="connsiteY72" fmla="*/ 2926248 h 4795446"/>
              <a:gd name="connsiteX73" fmla="*/ 3558064 w 6549150"/>
              <a:gd name="connsiteY73" fmla="*/ 2731210 h 4795446"/>
              <a:gd name="connsiteX74" fmla="*/ 3588627 w 6549150"/>
              <a:gd name="connsiteY74" fmla="*/ 2635624 h 4795446"/>
              <a:gd name="connsiteX75" fmla="*/ 2962135 w 6549150"/>
              <a:gd name="connsiteY75" fmla="*/ 2141445 h 4795446"/>
              <a:gd name="connsiteX76" fmla="*/ 2796988 w 6549150"/>
              <a:gd name="connsiteY76" fmla="*/ 2130015 h 4795446"/>
              <a:gd name="connsiteX77" fmla="*/ 2635624 w 6549150"/>
              <a:gd name="connsiteY77" fmla="*/ 1990165 h 4795446"/>
              <a:gd name="connsiteX78" fmla="*/ 2590464 w 6549150"/>
              <a:gd name="connsiteY78" fmla="*/ 1872896 h 4795446"/>
              <a:gd name="connsiteX79" fmla="*/ 2248348 w 6549150"/>
              <a:gd name="connsiteY79" fmla="*/ 1624405 h 4795446"/>
              <a:gd name="connsiteX80" fmla="*/ 1688951 w 6549150"/>
              <a:gd name="connsiteY80" fmla="*/ 1194099 h 4795446"/>
              <a:gd name="connsiteX81" fmla="*/ 742278 w 6549150"/>
              <a:gd name="connsiteY81" fmla="*/ 484095 h 4795446"/>
              <a:gd name="connsiteX82" fmla="*/ 559398 w 6549150"/>
              <a:gd name="connsiteY82" fmla="*/ 344245 h 4795446"/>
              <a:gd name="connsiteX0" fmla="*/ 559398 w 6549150"/>
              <a:gd name="connsiteY0" fmla="*/ 344245 h 4795446"/>
              <a:gd name="connsiteX1" fmla="*/ 613186 w 6549150"/>
              <a:gd name="connsiteY1" fmla="*/ 193638 h 4795446"/>
              <a:gd name="connsiteX2" fmla="*/ 559398 w 6549150"/>
              <a:gd name="connsiteY2" fmla="*/ 64546 h 4795446"/>
              <a:gd name="connsiteX3" fmla="*/ 376518 w 6549150"/>
              <a:gd name="connsiteY3" fmla="*/ 0 h 4795446"/>
              <a:gd name="connsiteX4" fmla="*/ 139849 w 6549150"/>
              <a:gd name="connsiteY4" fmla="*/ 53789 h 4795446"/>
              <a:gd name="connsiteX5" fmla="*/ 0 w 6549150"/>
              <a:gd name="connsiteY5" fmla="*/ 225911 h 4795446"/>
              <a:gd name="connsiteX6" fmla="*/ 43031 w 6549150"/>
              <a:gd name="connsiteY6" fmla="*/ 441064 h 4795446"/>
              <a:gd name="connsiteX7" fmla="*/ 215153 w 6549150"/>
              <a:gd name="connsiteY7" fmla="*/ 494852 h 4795446"/>
              <a:gd name="connsiteX8" fmla="*/ 387275 w 6549150"/>
              <a:gd name="connsiteY8" fmla="*/ 451822 h 4795446"/>
              <a:gd name="connsiteX9" fmla="*/ 1011219 w 6549150"/>
              <a:gd name="connsiteY9" fmla="*/ 903643 h 4795446"/>
              <a:gd name="connsiteX10" fmla="*/ 1301675 w 6549150"/>
              <a:gd name="connsiteY10" fmla="*/ 1140311 h 4795446"/>
              <a:gd name="connsiteX11" fmla="*/ 1538344 w 6549150"/>
              <a:gd name="connsiteY11" fmla="*/ 1463040 h 4795446"/>
              <a:gd name="connsiteX12" fmla="*/ 1645920 w 6549150"/>
              <a:gd name="connsiteY12" fmla="*/ 1602890 h 4795446"/>
              <a:gd name="connsiteX13" fmla="*/ 1807285 w 6549150"/>
              <a:gd name="connsiteY13" fmla="*/ 1699709 h 4795446"/>
              <a:gd name="connsiteX14" fmla="*/ 1871831 w 6549150"/>
              <a:gd name="connsiteY14" fmla="*/ 1979408 h 4795446"/>
              <a:gd name="connsiteX15" fmla="*/ 2237591 w 6549150"/>
              <a:gd name="connsiteY15" fmla="*/ 2097742 h 4795446"/>
              <a:gd name="connsiteX16" fmla="*/ 2140772 w 6549150"/>
              <a:gd name="connsiteY16" fmla="*/ 2097742 h 4795446"/>
              <a:gd name="connsiteX17" fmla="*/ 2194560 w 6549150"/>
              <a:gd name="connsiteY17" fmla="*/ 2452744 h 4795446"/>
              <a:gd name="connsiteX18" fmla="*/ 2398955 w 6549150"/>
              <a:gd name="connsiteY18" fmla="*/ 2495775 h 4795446"/>
              <a:gd name="connsiteX19" fmla="*/ 2481403 w 6549150"/>
              <a:gd name="connsiteY19" fmla="*/ 2699189 h 4795446"/>
              <a:gd name="connsiteX20" fmla="*/ 2667897 w 6549150"/>
              <a:gd name="connsiteY20" fmla="*/ 2689412 h 4795446"/>
              <a:gd name="connsiteX21" fmla="*/ 2829261 w 6549150"/>
              <a:gd name="connsiteY21" fmla="*/ 2657139 h 4795446"/>
              <a:gd name="connsiteX22" fmla="*/ 2764715 w 6549150"/>
              <a:gd name="connsiteY22" fmla="*/ 2872292 h 4795446"/>
              <a:gd name="connsiteX23" fmla="*/ 2904565 w 6549150"/>
              <a:gd name="connsiteY23" fmla="*/ 2936838 h 4795446"/>
              <a:gd name="connsiteX24" fmla="*/ 2996537 w 6549150"/>
              <a:gd name="connsiteY24" fmla="*/ 3116356 h 4795446"/>
              <a:gd name="connsiteX25" fmla="*/ 3108960 w 6549150"/>
              <a:gd name="connsiteY25" fmla="*/ 2829262 h 4795446"/>
              <a:gd name="connsiteX26" fmla="*/ 3248809 w 6549150"/>
              <a:gd name="connsiteY26" fmla="*/ 3055172 h 4795446"/>
              <a:gd name="connsiteX27" fmla="*/ 3173506 w 6549150"/>
              <a:gd name="connsiteY27" fmla="*/ 3227295 h 4795446"/>
              <a:gd name="connsiteX28" fmla="*/ 3310947 w 6549150"/>
              <a:gd name="connsiteY28" fmla="*/ 3345713 h 4795446"/>
              <a:gd name="connsiteX29" fmla="*/ 3136890 w 6549150"/>
              <a:gd name="connsiteY29" fmla="*/ 3446397 h 4795446"/>
              <a:gd name="connsiteX30" fmla="*/ 3362213 w 6549150"/>
              <a:gd name="connsiteY30" fmla="*/ 3676707 h 4795446"/>
              <a:gd name="connsiteX31" fmla="*/ 3073158 w 6549150"/>
              <a:gd name="connsiteY31" fmla="*/ 3736433 h 4795446"/>
              <a:gd name="connsiteX32" fmla="*/ 2660837 w 6549150"/>
              <a:gd name="connsiteY32" fmla="*/ 3959236 h 4795446"/>
              <a:gd name="connsiteX33" fmla="*/ 2457338 w 6549150"/>
              <a:gd name="connsiteY33" fmla="*/ 4129144 h 4795446"/>
              <a:gd name="connsiteX34" fmla="*/ 2456946 w 6549150"/>
              <a:gd name="connsiteY34" fmla="*/ 4299194 h 4795446"/>
              <a:gd name="connsiteX35" fmla="*/ 2838338 w 6549150"/>
              <a:gd name="connsiteY35" fmla="*/ 4105332 h 4795446"/>
              <a:gd name="connsiteX36" fmla="*/ 3064781 w 6549150"/>
              <a:gd name="connsiteY36" fmla="*/ 4025826 h 4795446"/>
              <a:gd name="connsiteX37" fmla="*/ 3200035 w 6549150"/>
              <a:gd name="connsiteY37" fmla="*/ 3839248 h 4795446"/>
              <a:gd name="connsiteX38" fmla="*/ 3087445 w 6549150"/>
              <a:gd name="connsiteY38" fmla="*/ 4238513 h 4795446"/>
              <a:gd name="connsiteX39" fmla="*/ 3410174 w 6549150"/>
              <a:gd name="connsiteY39" fmla="*/ 4163210 h 4795446"/>
              <a:gd name="connsiteX40" fmla="*/ 3577702 w 6549150"/>
              <a:gd name="connsiteY40" fmla="*/ 4162958 h 4795446"/>
              <a:gd name="connsiteX41" fmla="*/ 3732904 w 6549150"/>
              <a:gd name="connsiteY41" fmla="*/ 4227756 h 4795446"/>
              <a:gd name="connsiteX42" fmla="*/ 3775934 w 6549150"/>
              <a:gd name="connsiteY42" fmla="*/ 4055633 h 4795446"/>
              <a:gd name="connsiteX43" fmla="*/ 3861995 w 6549150"/>
              <a:gd name="connsiteY43" fmla="*/ 4130937 h 4795446"/>
              <a:gd name="connsiteX44" fmla="*/ 3865778 w 6549150"/>
              <a:gd name="connsiteY44" fmla="*/ 4023108 h 4795446"/>
              <a:gd name="connsiteX45" fmla="*/ 4098664 w 6549150"/>
              <a:gd name="connsiteY45" fmla="*/ 4216998 h 4795446"/>
              <a:gd name="connsiteX46" fmla="*/ 4098664 w 6549150"/>
              <a:gd name="connsiteY46" fmla="*/ 4066391 h 4795446"/>
              <a:gd name="connsiteX47" fmla="*/ 4518465 w 6549150"/>
              <a:gd name="connsiteY47" fmla="*/ 4409571 h 4795446"/>
              <a:gd name="connsiteX48" fmla="*/ 4507454 w 6549150"/>
              <a:gd name="connsiteY48" fmla="*/ 4260029 h 4795446"/>
              <a:gd name="connsiteX49" fmla="*/ 5099125 w 6549150"/>
              <a:gd name="connsiteY49" fmla="*/ 4184725 h 4795446"/>
              <a:gd name="connsiteX50" fmla="*/ 5603502 w 6549150"/>
              <a:gd name="connsiteY50" fmla="*/ 4361947 h 4795446"/>
              <a:gd name="connsiteX51" fmla="*/ 6019688 w 6549150"/>
              <a:gd name="connsiteY51" fmla="*/ 4633969 h 4795446"/>
              <a:gd name="connsiteX52" fmla="*/ 6250669 w 6549150"/>
              <a:gd name="connsiteY52" fmla="*/ 4660163 h 4795446"/>
              <a:gd name="connsiteX53" fmla="*/ 6529471 w 6549150"/>
              <a:gd name="connsiteY53" fmla="*/ 4795446 h 4795446"/>
              <a:gd name="connsiteX54" fmla="*/ 6510226 w 6549150"/>
              <a:gd name="connsiteY54" fmla="*/ 4517288 h 4795446"/>
              <a:gd name="connsiteX55" fmla="*/ 6353062 w 6549150"/>
              <a:gd name="connsiteY55" fmla="*/ 4541100 h 4795446"/>
              <a:gd name="connsiteX56" fmla="*/ 6176851 w 6549150"/>
              <a:gd name="connsiteY56" fmla="*/ 4276781 h 4795446"/>
              <a:gd name="connsiteX57" fmla="*/ 6174468 w 6549150"/>
              <a:gd name="connsiteY57" fmla="*/ 4467282 h 4795446"/>
              <a:gd name="connsiteX58" fmla="*/ 5809129 w 6549150"/>
              <a:gd name="connsiteY58" fmla="*/ 4356848 h 4795446"/>
              <a:gd name="connsiteX59" fmla="*/ 5303520 w 6549150"/>
              <a:gd name="connsiteY59" fmla="*/ 4141695 h 4795446"/>
              <a:gd name="connsiteX60" fmla="*/ 5228217 w 6549150"/>
              <a:gd name="connsiteY60" fmla="*/ 4012603 h 4795446"/>
              <a:gd name="connsiteX61" fmla="*/ 5057495 w 6549150"/>
              <a:gd name="connsiteY61" fmla="*/ 4050955 h 4795446"/>
              <a:gd name="connsiteX62" fmla="*/ 4860019 w 6549150"/>
              <a:gd name="connsiteY62" fmla="*/ 4172007 h 4795446"/>
              <a:gd name="connsiteX63" fmla="*/ 4456636 w 6549150"/>
              <a:gd name="connsiteY63" fmla="*/ 4178982 h 4795446"/>
              <a:gd name="connsiteX64" fmla="*/ 4442908 w 6549150"/>
              <a:gd name="connsiteY64" fmla="*/ 4034118 h 4795446"/>
              <a:gd name="connsiteX65" fmla="*/ 4281544 w 6549150"/>
              <a:gd name="connsiteY65" fmla="*/ 3905026 h 4795446"/>
              <a:gd name="connsiteX66" fmla="*/ 4012602 w 6549150"/>
              <a:gd name="connsiteY66" fmla="*/ 3732904 h 4795446"/>
              <a:gd name="connsiteX67" fmla="*/ 3722146 w 6549150"/>
              <a:gd name="connsiteY67" fmla="*/ 3356386 h 4795446"/>
              <a:gd name="connsiteX68" fmla="*/ 4012602 w 6549150"/>
              <a:gd name="connsiteY68" fmla="*/ 3506993 h 4795446"/>
              <a:gd name="connsiteX69" fmla="*/ 4089979 w 6549150"/>
              <a:gd name="connsiteY69" fmla="*/ 3339717 h 4795446"/>
              <a:gd name="connsiteX70" fmla="*/ 4334772 w 6549150"/>
              <a:gd name="connsiteY70" fmla="*/ 3444492 h 4795446"/>
              <a:gd name="connsiteX71" fmla="*/ 4005290 w 6549150"/>
              <a:gd name="connsiteY71" fmla="*/ 3075371 h 4795446"/>
              <a:gd name="connsiteX72" fmla="*/ 3681161 w 6549150"/>
              <a:gd name="connsiteY72" fmla="*/ 2926248 h 4795446"/>
              <a:gd name="connsiteX73" fmla="*/ 3558064 w 6549150"/>
              <a:gd name="connsiteY73" fmla="*/ 2731210 h 4795446"/>
              <a:gd name="connsiteX74" fmla="*/ 3588627 w 6549150"/>
              <a:gd name="connsiteY74" fmla="*/ 2635624 h 4795446"/>
              <a:gd name="connsiteX75" fmla="*/ 2962135 w 6549150"/>
              <a:gd name="connsiteY75" fmla="*/ 2141445 h 4795446"/>
              <a:gd name="connsiteX76" fmla="*/ 2796988 w 6549150"/>
              <a:gd name="connsiteY76" fmla="*/ 2130015 h 4795446"/>
              <a:gd name="connsiteX77" fmla="*/ 2635624 w 6549150"/>
              <a:gd name="connsiteY77" fmla="*/ 1990165 h 4795446"/>
              <a:gd name="connsiteX78" fmla="*/ 2590464 w 6549150"/>
              <a:gd name="connsiteY78" fmla="*/ 1872896 h 4795446"/>
              <a:gd name="connsiteX79" fmla="*/ 2248348 w 6549150"/>
              <a:gd name="connsiteY79" fmla="*/ 1624405 h 4795446"/>
              <a:gd name="connsiteX80" fmla="*/ 1688951 w 6549150"/>
              <a:gd name="connsiteY80" fmla="*/ 1194099 h 4795446"/>
              <a:gd name="connsiteX81" fmla="*/ 742278 w 6549150"/>
              <a:gd name="connsiteY81" fmla="*/ 484095 h 4795446"/>
              <a:gd name="connsiteX82" fmla="*/ 559398 w 6549150"/>
              <a:gd name="connsiteY82" fmla="*/ 344245 h 4795446"/>
              <a:gd name="connsiteX0" fmla="*/ 559398 w 6549150"/>
              <a:gd name="connsiteY0" fmla="*/ 344245 h 4795446"/>
              <a:gd name="connsiteX1" fmla="*/ 613186 w 6549150"/>
              <a:gd name="connsiteY1" fmla="*/ 193638 h 4795446"/>
              <a:gd name="connsiteX2" fmla="*/ 559398 w 6549150"/>
              <a:gd name="connsiteY2" fmla="*/ 64546 h 4795446"/>
              <a:gd name="connsiteX3" fmla="*/ 376518 w 6549150"/>
              <a:gd name="connsiteY3" fmla="*/ 0 h 4795446"/>
              <a:gd name="connsiteX4" fmla="*/ 139849 w 6549150"/>
              <a:gd name="connsiteY4" fmla="*/ 53789 h 4795446"/>
              <a:gd name="connsiteX5" fmla="*/ 0 w 6549150"/>
              <a:gd name="connsiteY5" fmla="*/ 225911 h 4795446"/>
              <a:gd name="connsiteX6" fmla="*/ 43031 w 6549150"/>
              <a:gd name="connsiteY6" fmla="*/ 441064 h 4795446"/>
              <a:gd name="connsiteX7" fmla="*/ 215153 w 6549150"/>
              <a:gd name="connsiteY7" fmla="*/ 494852 h 4795446"/>
              <a:gd name="connsiteX8" fmla="*/ 387275 w 6549150"/>
              <a:gd name="connsiteY8" fmla="*/ 451822 h 4795446"/>
              <a:gd name="connsiteX9" fmla="*/ 1011219 w 6549150"/>
              <a:gd name="connsiteY9" fmla="*/ 903643 h 4795446"/>
              <a:gd name="connsiteX10" fmla="*/ 1301675 w 6549150"/>
              <a:gd name="connsiteY10" fmla="*/ 1140311 h 4795446"/>
              <a:gd name="connsiteX11" fmla="*/ 1538344 w 6549150"/>
              <a:gd name="connsiteY11" fmla="*/ 1463040 h 4795446"/>
              <a:gd name="connsiteX12" fmla="*/ 1645920 w 6549150"/>
              <a:gd name="connsiteY12" fmla="*/ 1602890 h 4795446"/>
              <a:gd name="connsiteX13" fmla="*/ 1807285 w 6549150"/>
              <a:gd name="connsiteY13" fmla="*/ 1699709 h 4795446"/>
              <a:gd name="connsiteX14" fmla="*/ 1871831 w 6549150"/>
              <a:gd name="connsiteY14" fmla="*/ 1979408 h 4795446"/>
              <a:gd name="connsiteX15" fmla="*/ 2237591 w 6549150"/>
              <a:gd name="connsiteY15" fmla="*/ 2097742 h 4795446"/>
              <a:gd name="connsiteX16" fmla="*/ 2140772 w 6549150"/>
              <a:gd name="connsiteY16" fmla="*/ 2097742 h 4795446"/>
              <a:gd name="connsiteX17" fmla="*/ 2194560 w 6549150"/>
              <a:gd name="connsiteY17" fmla="*/ 2452744 h 4795446"/>
              <a:gd name="connsiteX18" fmla="*/ 2398955 w 6549150"/>
              <a:gd name="connsiteY18" fmla="*/ 2495775 h 4795446"/>
              <a:gd name="connsiteX19" fmla="*/ 2481403 w 6549150"/>
              <a:gd name="connsiteY19" fmla="*/ 2699189 h 4795446"/>
              <a:gd name="connsiteX20" fmla="*/ 2667897 w 6549150"/>
              <a:gd name="connsiteY20" fmla="*/ 2689412 h 4795446"/>
              <a:gd name="connsiteX21" fmla="*/ 2829261 w 6549150"/>
              <a:gd name="connsiteY21" fmla="*/ 2657139 h 4795446"/>
              <a:gd name="connsiteX22" fmla="*/ 2764715 w 6549150"/>
              <a:gd name="connsiteY22" fmla="*/ 2872292 h 4795446"/>
              <a:gd name="connsiteX23" fmla="*/ 2904565 w 6549150"/>
              <a:gd name="connsiteY23" fmla="*/ 2936838 h 4795446"/>
              <a:gd name="connsiteX24" fmla="*/ 2996537 w 6549150"/>
              <a:gd name="connsiteY24" fmla="*/ 3116356 h 4795446"/>
              <a:gd name="connsiteX25" fmla="*/ 3108960 w 6549150"/>
              <a:gd name="connsiteY25" fmla="*/ 2829262 h 4795446"/>
              <a:gd name="connsiteX26" fmla="*/ 3248809 w 6549150"/>
              <a:gd name="connsiteY26" fmla="*/ 3055172 h 4795446"/>
              <a:gd name="connsiteX27" fmla="*/ 3173506 w 6549150"/>
              <a:gd name="connsiteY27" fmla="*/ 3227295 h 4795446"/>
              <a:gd name="connsiteX28" fmla="*/ 3310947 w 6549150"/>
              <a:gd name="connsiteY28" fmla="*/ 3345713 h 4795446"/>
              <a:gd name="connsiteX29" fmla="*/ 3136890 w 6549150"/>
              <a:gd name="connsiteY29" fmla="*/ 3446397 h 4795446"/>
              <a:gd name="connsiteX30" fmla="*/ 3362213 w 6549150"/>
              <a:gd name="connsiteY30" fmla="*/ 3676707 h 4795446"/>
              <a:gd name="connsiteX31" fmla="*/ 3073158 w 6549150"/>
              <a:gd name="connsiteY31" fmla="*/ 3736433 h 4795446"/>
              <a:gd name="connsiteX32" fmla="*/ 2660837 w 6549150"/>
              <a:gd name="connsiteY32" fmla="*/ 3959236 h 4795446"/>
              <a:gd name="connsiteX33" fmla="*/ 2457338 w 6549150"/>
              <a:gd name="connsiteY33" fmla="*/ 4129144 h 4795446"/>
              <a:gd name="connsiteX34" fmla="*/ 2456946 w 6549150"/>
              <a:gd name="connsiteY34" fmla="*/ 4299194 h 4795446"/>
              <a:gd name="connsiteX35" fmla="*/ 2838338 w 6549150"/>
              <a:gd name="connsiteY35" fmla="*/ 4105332 h 4795446"/>
              <a:gd name="connsiteX36" fmla="*/ 3064781 w 6549150"/>
              <a:gd name="connsiteY36" fmla="*/ 4025826 h 4795446"/>
              <a:gd name="connsiteX37" fmla="*/ 3200035 w 6549150"/>
              <a:gd name="connsiteY37" fmla="*/ 3839248 h 4795446"/>
              <a:gd name="connsiteX38" fmla="*/ 3087445 w 6549150"/>
              <a:gd name="connsiteY38" fmla="*/ 4238513 h 4795446"/>
              <a:gd name="connsiteX39" fmla="*/ 3410174 w 6549150"/>
              <a:gd name="connsiteY39" fmla="*/ 4163210 h 4795446"/>
              <a:gd name="connsiteX40" fmla="*/ 3577702 w 6549150"/>
              <a:gd name="connsiteY40" fmla="*/ 4162958 h 4795446"/>
              <a:gd name="connsiteX41" fmla="*/ 3732904 w 6549150"/>
              <a:gd name="connsiteY41" fmla="*/ 4227756 h 4795446"/>
              <a:gd name="connsiteX42" fmla="*/ 3775934 w 6549150"/>
              <a:gd name="connsiteY42" fmla="*/ 4055633 h 4795446"/>
              <a:gd name="connsiteX43" fmla="*/ 3861995 w 6549150"/>
              <a:gd name="connsiteY43" fmla="*/ 4130937 h 4795446"/>
              <a:gd name="connsiteX44" fmla="*/ 3865778 w 6549150"/>
              <a:gd name="connsiteY44" fmla="*/ 4023108 h 4795446"/>
              <a:gd name="connsiteX45" fmla="*/ 4098664 w 6549150"/>
              <a:gd name="connsiteY45" fmla="*/ 4216998 h 4795446"/>
              <a:gd name="connsiteX46" fmla="*/ 4098664 w 6549150"/>
              <a:gd name="connsiteY46" fmla="*/ 4066391 h 4795446"/>
              <a:gd name="connsiteX47" fmla="*/ 4518465 w 6549150"/>
              <a:gd name="connsiteY47" fmla="*/ 4409571 h 4795446"/>
              <a:gd name="connsiteX48" fmla="*/ 4507454 w 6549150"/>
              <a:gd name="connsiteY48" fmla="*/ 4260029 h 4795446"/>
              <a:gd name="connsiteX49" fmla="*/ 5099125 w 6549150"/>
              <a:gd name="connsiteY49" fmla="*/ 4184725 h 4795446"/>
              <a:gd name="connsiteX50" fmla="*/ 5603502 w 6549150"/>
              <a:gd name="connsiteY50" fmla="*/ 4361947 h 4795446"/>
              <a:gd name="connsiteX51" fmla="*/ 6019688 w 6549150"/>
              <a:gd name="connsiteY51" fmla="*/ 4633969 h 4795446"/>
              <a:gd name="connsiteX52" fmla="*/ 6250669 w 6549150"/>
              <a:gd name="connsiteY52" fmla="*/ 4660163 h 4795446"/>
              <a:gd name="connsiteX53" fmla="*/ 6529471 w 6549150"/>
              <a:gd name="connsiteY53" fmla="*/ 4795446 h 4795446"/>
              <a:gd name="connsiteX54" fmla="*/ 6510226 w 6549150"/>
              <a:gd name="connsiteY54" fmla="*/ 4517288 h 4795446"/>
              <a:gd name="connsiteX55" fmla="*/ 6353062 w 6549150"/>
              <a:gd name="connsiteY55" fmla="*/ 4541100 h 4795446"/>
              <a:gd name="connsiteX56" fmla="*/ 6176851 w 6549150"/>
              <a:gd name="connsiteY56" fmla="*/ 4276781 h 4795446"/>
              <a:gd name="connsiteX57" fmla="*/ 6174468 w 6549150"/>
              <a:gd name="connsiteY57" fmla="*/ 4467282 h 4795446"/>
              <a:gd name="connsiteX58" fmla="*/ 5809129 w 6549150"/>
              <a:gd name="connsiteY58" fmla="*/ 4356848 h 4795446"/>
              <a:gd name="connsiteX59" fmla="*/ 5303520 w 6549150"/>
              <a:gd name="connsiteY59" fmla="*/ 4141695 h 4795446"/>
              <a:gd name="connsiteX60" fmla="*/ 5228217 w 6549150"/>
              <a:gd name="connsiteY60" fmla="*/ 4012603 h 4795446"/>
              <a:gd name="connsiteX61" fmla="*/ 5057495 w 6549150"/>
              <a:gd name="connsiteY61" fmla="*/ 4050955 h 4795446"/>
              <a:gd name="connsiteX62" fmla="*/ 4860019 w 6549150"/>
              <a:gd name="connsiteY62" fmla="*/ 4172007 h 4795446"/>
              <a:gd name="connsiteX63" fmla="*/ 4456636 w 6549150"/>
              <a:gd name="connsiteY63" fmla="*/ 4178982 h 4795446"/>
              <a:gd name="connsiteX64" fmla="*/ 4442908 w 6549150"/>
              <a:gd name="connsiteY64" fmla="*/ 4034118 h 4795446"/>
              <a:gd name="connsiteX65" fmla="*/ 4281544 w 6549150"/>
              <a:gd name="connsiteY65" fmla="*/ 3905026 h 4795446"/>
              <a:gd name="connsiteX66" fmla="*/ 4012602 w 6549150"/>
              <a:gd name="connsiteY66" fmla="*/ 3732904 h 4795446"/>
              <a:gd name="connsiteX67" fmla="*/ 3722146 w 6549150"/>
              <a:gd name="connsiteY67" fmla="*/ 3356386 h 4795446"/>
              <a:gd name="connsiteX68" fmla="*/ 4012602 w 6549150"/>
              <a:gd name="connsiteY68" fmla="*/ 3506993 h 4795446"/>
              <a:gd name="connsiteX69" fmla="*/ 4089979 w 6549150"/>
              <a:gd name="connsiteY69" fmla="*/ 3339717 h 4795446"/>
              <a:gd name="connsiteX70" fmla="*/ 4334772 w 6549150"/>
              <a:gd name="connsiteY70" fmla="*/ 3444492 h 4795446"/>
              <a:gd name="connsiteX71" fmla="*/ 4112306 w 6549150"/>
              <a:gd name="connsiteY71" fmla="*/ 3157594 h 4795446"/>
              <a:gd name="connsiteX72" fmla="*/ 4005290 w 6549150"/>
              <a:gd name="connsiteY72" fmla="*/ 3075371 h 4795446"/>
              <a:gd name="connsiteX73" fmla="*/ 3681161 w 6549150"/>
              <a:gd name="connsiteY73" fmla="*/ 2926248 h 4795446"/>
              <a:gd name="connsiteX74" fmla="*/ 3558064 w 6549150"/>
              <a:gd name="connsiteY74" fmla="*/ 2731210 h 4795446"/>
              <a:gd name="connsiteX75" fmla="*/ 3588627 w 6549150"/>
              <a:gd name="connsiteY75" fmla="*/ 2635624 h 4795446"/>
              <a:gd name="connsiteX76" fmla="*/ 2962135 w 6549150"/>
              <a:gd name="connsiteY76" fmla="*/ 2141445 h 4795446"/>
              <a:gd name="connsiteX77" fmla="*/ 2796988 w 6549150"/>
              <a:gd name="connsiteY77" fmla="*/ 2130015 h 4795446"/>
              <a:gd name="connsiteX78" fmla="*/ 2635624 w 6549150"/>
              <a:gd name="connsiteY78" fmla="*/ 1990165 h 4795446"/>
              <a:gd name="connsiteX79" fmla="*/ 2590464 w 6549150"/>
              <a:gd name="connsiteY79" fmla="*/ 1872896 h 4795446"/>
              <a:gd name="connsiteX80" fmla="*/ 2248348 w 6549150"/>
              <a:gd name="connsiteY80" fmla="*/ 1624405 h 4795446"/>
              <a:gd name="connsiteX81" fmla="*/ 1688951 w 6549150"/>
              <a:gd name="connsiteY81" fmla="*/ 1194099 h 4795446"/>
              <a:gd name="connsiteX82" fmla="*/ 742278 w 6549150"/>
              <a:gd name="connsiteY82" fmla="*/ 484095 h 4795446"/>
              <a:gd name="connsiteX83" fmla="*/ 559398 w 6549150"/>
              <a:gd name="connsiteY83" fmla="*/ 344245 h 4795446"/>
              <a:gd name="connsiteX0" fmla="*/ 559398 w 6549150"/>
              <a:gd name="connsiteY0" fmla="*/ 344245 h 4795446"/>
              <a:gd name="connsiteX1" fmla="*/ 613186 w 6549150"/>
              <a:gd name="connsiteY1" fmla="*/ 193638 h 4795446"/>
              <a:gd name="connsiteX2" fmla="*/ 559398 w 6549150"/>
              <a:gd name="connsiteY2" fmla="*/ 64546 h 4795446"/>
              <a:gd name="connsiteX3" fmla="*/ 376518 w 6549150"/>
              <a:gd name="connsiteY3" fmla="*/ 0 h 4795446"/>
              <a:gd name="connsiteX4" fmla="*/ 139849 w 6549150"/>
              <a:gd name="connsiteY4" fmla="*/ 53789 h 4795446"/>
              <a:gd name="connsiteX5" fmla="*/ 0 w 6549150"/>
              <a:gd name="connsiteY5" fmla="*/ 225911 h 4795446"/>
              <a:gd name="connsiteX6" fmla="*/ 43031 w 6549150"/>
              <a:gd name="connsiteY6" fmla="*/ 441064 h 4795446"/>
              <a:gd name="connsiteX7" fmla="*/ 215153 w 6549150"/>
              <a:gd name="connsiteY7" fmla="*/ 494852 h 4795446"/>
              <a:gd name="connsiteX8" fmla="*/ 387275 w 6549150"/>
              <a:gd name="connsiteY8" fmla="*/ 451822 h 4795446"/>
              <a:gd name="connsiteX9" fmla="*/ 1011219 w 6549150"/>
              <a:gd name="connsiteY9" fmla="*/ 903643 h 4795446"/>
              <a:gd name="connsiteX10" fmla="*/ 1301675 w 6549150"/>
              <a:gd name="connsiteY10" fmla="*/ 1140311 h 4795446"/>
              <a:gd name="connsiteX11" fmla="*/ 1538344 w 6549150"/>
              <a:gd name="connsiteY11" fmla="*/ 1463040 h 4795446"/>
              <a:gd name="connsiteX12" fmla="*/ 1645920 w 6549150"/>
              <a:gd name="connsiteY12" fmla="*/ 1602890 h 4795446"/>
              <a:gd name="connsiteX13" fmla="*/ 1807285 w 6549150"/>
              <a:gd name="connsiteY13" fmla="*/ 1699709 h 4795446"/>
              <a:gd name="connsiteX14" fmla="*/ 1871831 w 6549150"/>
              <a:gd name="connsiteY14" fmla="*/ 1979408 h 4795446"/>
              <a:gd name="connsiteX15" fmla="*/ 2237591 w 6549150"/>
              <a:gd name="connsiteY15" fmla="*/ 2097742 h 4795446"/>
              <a:gd name="connsiteX16" fmla="*/ 2140772 w 6549150"/>
              <a:gd name="connsiteY16" fmla="*/ 2097742 h 4795446"/>
              <a:gd name="connsiteX17" fmla="*/ 2194560 w 6549150"/>
              <a:gd name="connsiteY17" fmla="*/ 2452744 h 4795446"/>
              <a:gd name="connsiteX18" fmla="*/ 2398955 w 6549150"/>
              <a:gd name="connsiteY18" fmla="*/ 2495775 h 4795446"/>
              <a:gd name="connsiteX19" fmla="*/ 2481403 w 6549150"/>
              <a:gd name="connsiteY19" fmla="*/ 2699189 h 4795446"/>
              <a:gd name="connsiteX20" fmla="*/ 2667897 w 6549150"/>
              <a:gd name="connsiteY20" fmla="*/ 2689412 h 4795446"/>
              <a:gd name="connsiteX21" fmla="*/ 2829261 w 6549150"/>
              <a:gd name="connsiteY21" fmla="*/ 2657139 h 4795446"/>
              <a:gd name="connsiteX22" fmla="*/ 2764715 w 6549150"/>
              <a:gd name="connsiteY22" fmla="*/ 2872292 h 4795446"/>
              <a:gd name="connsiteX23" fmla="*/ 2904565 w 6549150"/>
              <a:gd name="connsiteY23" fmla="*/ 2936838 h 4795446"/>
              <a:gd name="connsiteX24" fmla="*/ 2996537 w 6549150"/>
              <a:gd name="connsiteY24" fmla="*/ 3116356 h 4795446"/>
              <a:gd name="connsiteX25" fmla="*/ 3108960 w 6549150"/>
              <a:gd name="connsiteY25" fmla="*/ 2829262 h 4795446"/>
              <a:gd name="connsiteX26" fmla="*/ 3248809 w 6549150"/>
              <a:gd name="connsiteY26" fmla="*/ 3055172 h 4795446"/>
              <a:gd name="connsiteX27" fmla="*/ 3173506 w 6549150"/>
              <a:gd name="connsiteY27" fmla="*/ 3227295 h 4795446"/>
              <a:gd name="connsiteX28" fmla="*/ 3310947 w 6549150"/>
              <a:gd name="connsiteY28" fmla="*/ 3345713 h 4795446"/>
              <a:gd name="connsiteX29" fmla="*/ 3136890 w 6549150"/>
              <a:gd name="connsiteY29" fmla="*/ 3446397 h 4795446"/>
              <a:gd name="connsiteX30" fmla="*/ 3362213 w 6549150"/>
              <a:gd name="connsiteY30" fmla="*/ 3676707 h 4795446"/>
              <a:gd name="connsiteX31" fmla="*/ 3073158 w 6549150"/>
              <a:gd name="connsiteY31" fmla="*/ 3736433 h 4795446"/>
              <a:gd name="connsiteX32" fmla="*/ 2660837 w 6549150"/>
              <a:gd name="connsiteY32" fmla="*/ 3959236 h 4795446"/>
              <a:gd name="connsiteX33" fmla="*/ 2457338 w 6549150"/>
              <a:gd name="connsiteY33" fmla="*/ 4129144 h 4795446"/>
              <a:gd name="connsiteX34" fmla="*/ 2456946 w 6549150"/>
              <a:gd name="connsiteY34" fmla="*/ 4299194 h 4795446"/>
              <a:gd name="connsiteX35" fmla="*/ 2838338 w 6549150"/>
              <a:gd name="connsiteY35" fmla="*/ 4105332 h 4795446"/>
              <a:gd name="connsiteX36" fmla="*/ 3064781 w 6549150"/>
              <a:gd name="connsiteY36" fmla="*/ 4025826 h 4795446"/>
              <a:gd name="connsiteX37" fmla="*/ 3200035 w 6549150"/>
              <a:gd name="connsiteY37" fmla="*/ 3839248 h 4795446"/>
              <a:gd name="connsiteX38" fmla="*/ 3087445 w 6549150"/>
              <a:gd name="connsiteY38" fmla="*/ 4238513 h 4795446"/>
              <a:gd name="connsiteX39" fmla="*/ 3410174 w 6549150"/>
              <a:gd name="connsiteY39" fmla="*/ 4163210 h 4795446"/>
              <a:gd name="connsiteX40" fmla="*/ 3577702 w 6549150"/>
              <a:gd name="connsiteY40" fmla="*/ 4162958 h 4795446"/>
              <a:gd name="connsiteX41" fmla="*/ 3732904 w 6549150"/>
              <a:gd name="connsiteY41" fmla="*/ 4227756 h 4795446"/>
              <a:gd name="connsiteX42" fmla="*/ 3775934 w 6549150"/>
              <a:gd name="connsiteY42" fmla="*/ 4055633 h 4795446"/>
              <a:gd name="connsiteX43" fmla="*/ 3861995 w 6549150"/>
              <a:gd name="connsiteY43" fmla="*/ 4130937 h 4795446"/>
              <a:gd name="connsiteX44" fmla="*/ 3865778 w 6549150"/>
              <a:gd name="connsiteY44" fmla="*/ 4023108 h 4795446"/>
              <a:gd name="connsiteX45" fmla="*/ 4098664 w 6549150"/>
              <a:gd name="connsiteY45" fmla="*/ 4216998 h 4795446"/>
              <a:gd name="connsiteX46" fmla="*/ 4098664 w 6549150"/>
              <a:gd name="connsiteY46" fmla="*/ 4066391 h 4795446"/>
              <a:gd name="connsiteX47" fmla="*/ 4518465 w 6549150"/>
              <a:gd name="connsiteY47" fmla="*/ 4409571 h 4795446"/>
              <a:gd name="connsiteX48" fmla="*/ 4507454 w 6549150"/>
              <a:gd name="connsiteY48" fmla="*/ 4260029 h 4795446"/>
              <a:gd name="connsiteX49" fmla="*/ 5099125 w 6549150"/>
              <a:gd name="connsiteY49" fmla="*/ 4184725 h 4795446"/>
              <a:gd name="connsiteX50" fmla="*/ 5603502 w 6549150"/>
              <a:gd name="connsiteY50" fmla="*/ 4361947 h 4795446"/>
              <a:gd name="connsiteX51" fmla="*/ 6019688 w 6549150"/>
              <a:gd name="connsiteY51" fmla="*/ 4633969 h 4795446"/>
              <a:gd name="connsiteX52" fmla="*/ 6250669 w 6549150"/>
              <a:gd name="connsiteY52" fmla="*/ 4660163 h 4795446"/>
              <a:gd name="connsiteX53" fmla="*/ 6529471 w 6549150"/>
              <a:gd name="connsiteY53" fmla="*/ 4795446 h 4795446"/>
              <a:gd name="connsiteX54" fmla="*/ 6510226 w 6549150"/>
              <a:gd name="connsiteY54" fmla="*/ 4517288 h 4795446"/>
              <a:gd name="connsiteX55" fmla="*/ 6353062 w 6549150"/>
              <a:gd name="connsiteY55" fmla="*/ 4541100 h 4795446"/>
              <a:gd name="connsiteX56" fmla="*/ 6176851 w 6549150"/>
              <a:gd name="connsiteY56" fmla="*/ 4276781 h 4795446"/>
              <a:gd name="connsiteX57" fmla="*/ 6174468 w 6549150"/>
              <a:gd name="connsiteY57" fmla="*/ 4467282 h 4795446"/>
              <a:gd name="connsiteX58" fmla="*/ 5809129 w 6549150"/>
              <a:gd name="connsiteY58" fmla="*/ 4356848 h 4795446"/>
              <a:gd name="connsiteX59" fmla="*/ 5303520 w 6549150"/>
              <a:gd name="connsiteY59" fmla="*/ 4141695 h 4795446"/>
              <a:gd name="connsiteX60" fmla="*/ 5228217 w 6549150"/>
              <a:gd name="connsiteY60" fmla="*/ 4012603 h 4795446"/>
              <a:gd name="connsiteX61" fmla="*/ 5057495 w 6549150"/>
              <a:gd name="connsiteY61" fmla="*/ 4050955 h 4795446"/>
              <a:gd name="connsiteX62" fmla="*/ 4860019 w 6549150"/>
              <a:gd name="connsiteY62" fmla="*/ 4172007 h 4795446"/>
              <a:gd name="connsiteX63" fmla="*/ 4456636 w 6549150"/>
              <a:gd name="connsiteY63" fmla="*/ 4178982 h 4795446"/>
              <a:gd name="connsiteX64" fmla="*/ 4442908 w 6549150"/>
              <a:gd name="connsiteY64" fmla="*/ 4034118 h 4795446"/>
              <a:gd name="connsiteX65" fmla="*/ 4281544 w 6549150"/>
              <a:gd name="connsiteY65" fmla="*/ 3905026 h 4795446"/>
              <a:gd name="connsiteX66" fmla="*/ 4012602 w 6549150"/>
              <a:gd name="connsiteY66" fmla="*/ 3732904 h 4795446"/>
              <a:gd name="connsiteX67" fmla="*/ 3722146 w 6549150"/>
              <a:gd name="connsiteY67" fmla="*/ 3356386 h 4795446"/>
              <a:gd name="connsiteX68" fmla="*/ 4012602 w 6549150"/>
              <a:gd name="connsiteY68" fmla="*/ 3506993 h 4795446"/>
              <a:gd name="connsiteX69" fmla="*/ 4089979 w 6549150"/>
              <a:gd name="connsiteY69" fmla="*/ 3339717 h 4795446"/>
              <a:gd name="connsiteX70" fmla="*/ 4334772 w 6549150"/>
              <a:gd name="connsiteY70" fmla="*/ 3444492 h 4795446"/>
              <a:gd name="connsiteX71" fmla="*/ 4112306 w 6549150"/>
              <a:gd name="connsiteY71" fmla="*/ 3157594 h 4795446"/>
              <a:gd name="connsiteX72" fmla="*/ 4005290 w 6549150"/>
              <a:gd name="connsiteY72" fmla="*/ 3075371 h 4795446"/>
              <a:gd name="connsiteX73" fmla="*/ 3681161 w 6549150"/>
              <a:gd name="connsiteY73" fmla="*/ 2926248 h 4795446"/>
              <a:gd name="connsiteX74" fmla="*/ 3558064 w 6549150"/>
              <a:gd name="connsiteY74" fmla="*/ 2731210 h 4795446"/>
              <a:gd name="connsiteX75" fmla="*/ 3588627 w 6549150"/>
              <a:gd name="connsiteY75" fmla="*/ 2635624 h 4795446"/>
              <a:gd name="connsiteX76" fmla="*/ 3276487 w 6549150"/>
              <a:gd name="connsiteY76" fmla="*/ 2440838 h 4795446"/>
              <a:gd name="connsiteX77" fmla="*/ 2962135 w 6549150"/>
              <a:gd name="connsiteY77" fmla="*/ 2141445 h 4795446"/>
              <a:gd name="connsiteX78" fmla="*/ 2796988 w 6549150"/>
              <a:gd name="connsiteY78" fmla="*/ 2130015 h 4795446"/>
              <a:gd name="connsiteX79" fmla="*/ 2635624 w 6549150"/>
              <a:gd name="connsiteY79" fmla="*/ 1990165 h 4795446"/>
              <a:gd name="connsiteX80" fmla="*/ 2590464 w 6549150"/>
              <a:gd name="connsiteY80" fmla="*/ 1872896 h 4795446"/>
              <a:gd name="connsiteX81" fmla="*/ 2248348 w 6549150"/>
              <a:gd name="connsiteY81" fmla="*/ 1624405 h 4795446"/>
              <a:gd name="connsiteX82" fmla="*/ 1688951 w 6549150"/>
              <a:gd name="connsiteY82" fmla="*/ 1194099 h 4795446"/>
              <a:gd name="connsiteX83" fmla="*/ 742278 w 6549150"/>
              <a:gd name="connsiteY83" fmla="*/ 484095 h 4795446"/>
              <a:gd name="connsiteX84" fmla="*/ 559398 w 6549150"/>
              <a:gd name="connsiteY84" fmla="*/ 344245 h 4795446"/>
              <a:gd name="connsiteX0" fmla="*/ 559398 w 6549150"/>
              <a:gd name="connsiteY0" fmla="*/ 344245 h 4795446"/>
              <a:gd name="connsiteX1" fmla="*/ 613186 w 6549150"/>
              <a:gd name="connsiteY1" fmla="*/ 193638 h 4795446"/>
              <a:gd name="connsiteX2" fmla="*/ 559398 w 6549150"/>
              <a:gd name="connsiteY2" fmla="*/ 64546 h 4795446"/>
              <a:gd name="connsiteX3" fmla="*/ 376518 w 6549150"/>
              <a:gd name="connsiteY3" fmla="*/ 0 h 4795446"/>
              <a:gd name="connsiteX4" fmla="*/ 139849 w 6549150"/>
              <a:gd name="connsiteY4" fmla="*/ 53789 h 4795446"/>
              <a:gd name="connsiteX5" fmla="*/ 0 w 6549150"/>
              <a:gd name="connsiteY5" fmla="*/ 225911 h 4795446"/>
              <a:gd name="connsiteX6" fmla="*/ 43031 w 6549150"/>
              <a:gd name="connsiteY6" fmla="*/ 441064 h 4795446"/>
              <a:gd name="connsiteX7" fmla="*/ 215153 w 6549150"/>
              <a:gd name="connsiteY7" fmla="*/ 494852 h 4795446"/>
              <a:gd name="connsiteX8" fmla="*/ 387275 w 6549150"/>
              <a:gd name="connsiteY8" fmla="*/ 451822 h 4795446"/>
              <a:gd name="connsiteX9" fmla="*/ 1011219 w 6549150"/>
              <a:gd name="connsiteY9" fmla="*/ 903643 h 4795446"/>
              <a:gd name="connsiteX10" fmla="*/ 1301675 w 6549150"/>
              <a:gd name="connsiteY10" fmla="*/ 1140311 h 4795446"/>
              <a:gd name="connsiteX11" fmla="*/ 1538344 w 6549150"/>
              <a:gd name="connsiteY11" fmla="*/ 1463040 h 4795446"/>
              <a:gd name="connsiteX12" fmla="*/ 1645920 w 6549150"/>
              <a:gd name="connsiteY12" fmla="*/ 1602890 h 4795446"/>
              <a:gd name="connsiteX13" fmla="*/ 1807285 w 6549150"/>
              <a:gd name="connsiteY13" fmla="*/ 1699709 h 4795446"/>
              <a:gd name="connsiteX14" fmla="*/ 1871831 w 6549150"/>
              <a:gd name="connsiteY14" fmla="*/ 1979408 h 4795446"/>
              <a:gd name="connsiteX15" fmla="*/ 2237591 w 6549150"/>
              <a:gd name="connsiteY15" fmla="*/ 2097742 h 4795446"/>
              <a:gd name="connsiteX16" fmla="*/ 2147916 w 6549150"/>
              <a:gd name="connsiteY16" fmla="*/ 2157274 h 4795446"/>
              <a:gd name="connsiteX17" fmla="*/ 2194560 w 6549150"/>
              <a:gd name="connsiteY17" fmla="*/ 2452744 h 4795446"/>
              <a:gd name="connsiteX18" fmla="*/ 2398955 w 6549150"/>
              <a:gd name="connsiteY18" fmla="*/ 2495775 h 4795446"/>
              <a:gd name="connsiteX19" fmla="*/ 2481403 w 6549150"/>
              <a:gd name="connsiteY19" fmla="*/ 2699189 h 4795446"/>
              <a:gd name="connsiteX20" fmla="*/ 2667897 w 6549150"/>
              <a:gd name="connsiteY20" fmla="*/ 2689412 h 4795446"/>
              <a:gd name="connsiteX21" fmla="*/ 2829261 w 6549150"/>
              <a:gd name="connsiteY21" fmla="*/ 2657139 h 4795446"/>
              <a:gd name="connsiteX22" fmla="*/ 2764715 w 6549150"/>
              <a:gd name="connsiteY22" fmla="*/ 2872292 h 4795446"/>
              <a:gd name="connsiteX23" fmla="*/ 2904565 w 6549150"/>
              <a:gd name="connsiteY23" fmla="*/ 2936838 h 4795446"/>
              <a:gd name="connsiteX24" fmla="*/ 2996537 w 6549150"/>
              <a:gd name="connsiteY24" fmla="*/ 3116356 h 4795446"/>
              <a:gd name="connsiteX25" fmla="*/ 3108960 w 6549150"/>
              <a:gd name="connsiteY25" fmla="*/ 2829262 h 4795446"/>
              <a:gd name="connsiteX26" fmla="*/ 3248809 w 6549150"/>
              <a:gd name="connsiteY26" fmla="*/ 3055172 h 4795446"/>
              <a:gd name="connsiteX27" fmla="*/ 3173506 w 6549150"/>
              <a:gd name="connsiteY27" fmla="*/ 3227295 h 4795446"/>
              <a:gd name="connsiteX28" fmla="*/ 3310947 w 6549150"/>
              <a:gd name="connsiteY28" fmla="*/ 3345713 h 4795446"/>
              <a:gd name="connsiteX29" fmla="*/ 3136890 w 6549150"/>
              <a:gd name="connsiteY29" fmla="*/ 3446397 h 4795446"/>
              <a:gd name="connsiteX30" fmla="*/ 3362213 w 6549150"/>
              <a:gd name="connsiteY30" fmla="*/ 3676707 h 4795446"/>
              <a:gd name="connsiteX31" fmla="*/ 3073158 w 6549150"/>
              <a:gd name="connsiteY31" fmla="*/ 3736433 h 4795446"/>
              <a:gd name="connsiteX32" fmla="*/ 2660837 w 6549150"/>
              <a:gd name="connsiteY32" fmla="*/ 3959236 h 4795446"/>
              <a:gd name="connsiteX33" fmla="*/ 2457338 w 6549150"/>
              <a:gd name="connsiteY33" fmla="*/ 4129144 h 4795446"/>
              <a:gd name="connsiteX34" fmla="*/ 2456946 w 6549150"/>
              <a:gd name="connsiteY34" fmla="*/ 4299194 h 4795446"/>
              <a:gd name="connsiteX35" fmla="*/ 2838338 w 6549150"/>
              <a:gd name="connsiteY35" fmla="*/ 4105332 h 4795446"/>
              <a:gd name="connsiteX36" fmla="*/ 3064781 w 6549150"/>
              <a:gd name="connsiteY36" fmla="*/ 4025826 h 4795446"/>
              <a:gd name="connsiteX37" fmla="*/ 3200035 w 6549150"/>
              <a:gd name="connsiteY37" fmla="*/ 3839248 h 4795446"/>
              <a:gd name="connsiteX38" fmla="*/ 3087445 w 6549150"/>
              <a:gd name="connsiteY38" fmla="*/ 4238513 h 4795446"/>
              <a:gd name="connsiteX39" fmla="*/ 3410174 w 6549150"/>
              <a:gd name="connsiteY39" fmla="*/ 4163210 h 4795446"/>
              <a:gd name="connsiteX40" fmla="*/ 3577702 w 6549150"/>
              <a:gd name="connsiteY40" fmla="*/ 4162958 h 4795446"/>
              <a:gd name="connsiteX41" fmla="*/ 3732904 w 6549150"/>
              <a:gd name="connsiteY41" fmla="*/ 4227756 h 4795446"/>
              <a:gd name="connsiteX42" fmla="*/ 3775934 w 6549150"/>
              <a:gd name="connsiteY42" fmla="*/ 4055633 h 4795446"/>
              <a:gd name="connsiteX43" fmla="*/ 3861995 w 6549150"/>
              <a:gd name="connsiteY43" fmla="*/ 4130937 h 4795446"/>
              <a:gd name="connsiteX44" fmla="*/ 3865778 w 6549150"/>
              <a:gd name="connsiteY44" fmla="*/ 4023108 h 4795446"/>
              <a:gd name="connsiteX45" fmla="*/ 4098664 w 6549150"/>
              <a:gd name="connsiteY45" fmla="*/ 4216998 h 4795446"/>
              <a:gd name="connsiteX46" fmla="*/ 4098664 w 6549150"/>
              <a:gd name="connsiteY46" fmla="*/ 4066391 h 4795446"/>
              <a:gd name="connsiteX47" fmla="*/ 4518465 w 6549150"/>
              <a:gd name="connsiteY47" fmla="*/ 4409571 h 4795446"/>
              <a:gd name="connsiteX48" fmla="*/ 4507454 w 6549150"/>
              <a:gd name="connsiteY48" fmla="*/ 4260029 h 4795446"/>
              <a:gd name="connsiteX49" fmla="*/ 5099125 w 6549150"/>
              <a:gd name="connsiteY49" fmla="*/ 4184725 h 4795446"/>
              <a:gd name="connsiteX50" fmla="*/ 5603502 w 6549150"/>
              <a:gd name="connsiteY50" fmla="*/ 4361947 h 4795446"/>
              <a:gd name="connsiteX51" fmla="*/ 6019688 w 6549150"/>
              <a:gd name="connsiteY51" fmla="*/ 4633969 h 4795446"/>
              <a:gd name="connsiteX52" fmla="*/ 6250669 w 6549150"/>
              <a:gd name="connsiteY52" fmla="*/ 4660163 h 4795446"/>
              <a:gd name="connsiteX53" fmla="*/ 6529471 w 6549150"/>
              <a:gd name="connsiteY53" fmla="*/ 4795446 h 4795446"/>
              <a:gd name="connsiteX54" fmla="*/ 6510226 w 6549150"/>
              <a:gd name="connsiteY54" fmla="*/ 4517288 h 4795446"/>
              <a:gd name="connsiteX55" fmla="*/ 6353062 w 6549150"/>
              <a:gd name="connsiteY55" fmla="*/ 4541100 h 4795446"/>
              <a:gd name="connsiteX56" fmla="*/ 6176851 w 6549150"/>
              <a:gd name="connsiteY56" fmla="*/ 4276781 h 4795446"/>
              <a:gd name="connsiteX57" fmla="*/ 6174468 w 6549150"/>
              <a:gd name="connsiteY57" fmla="*/ 4467282 h 4795446"/>
              <a:gd name="connsiteX58" fmla="*/ 5809129 w 6549150"/>
              <a:gd name="connsiteY58" fmla="*/ 4356848 h 4795446"/>
              <a:gd name="connsiteX59" fmla="*/ 5303520 w 6549150"/>
              <a:gd name="connsiteY59" fmla="*/ 4141695 h 4795446"/>
              <a:gd name="connsiteX60" fmla="*/ 5228217 w 6549150"/>
              <a:gd name="connsiteY60" fmla="*/ 4012603 h 4795446"/>
              <a:gd name="connsiteX61" fmla="*/ 5057495 w 6549150"/>
              <a:gd name="connsiteY61" fmla="*/ 4050955 h 4795446"/>
              <a:gd name="connsiteX62" fmla="*/ 4860019 w 6549150"/>
              <a:gd name="connsiteY62" fmla="*/ 4172007 h 4795446"/>
              <a:gd name="connsiteX63" fmla="*/ 4456636 w 6549150"/>
              <a:gd name="connsiteY63" fmla="*/ 4178982 h 4795446"/>
              <a:gd name="connsiteX64" fmla="*/ 4442908 w 6549150"/>
              <a:gd name="connsiteY64" fmla="*/ 4034118 h 4795446"/>
              <a:gd name="connsiteX65" fmla="*/ 4281544 w 6549150"/>
              <a:gd name="connsiteY65" fmla="*/ 3905026 h 4795446"/>
              <a:gd name="connsiteX66" fmla="*/ 4012602 w 6549150"/>
              <a:gd name="connsiteY66" fmla="*/ 3732904 h 4795446"/>
              <a:gd name="connsiteX67" fmla="*/ 3722146 w 6549150"/>
              <a:gd name="connsiteY67" fmla="*/ 3356386 h 4795446"/>
              <a:gd name="connsiteX68" fmla="*/ 4012602 w 6549150"/>
              <a:gd name="connsiteY68" fmla="*/ 3506993 h 4795446"/>
              <a:gd name="connsiteX69" fmla="*/ 4089979 w 6549150"/>
              <a:gd name="connsiteY69" fmla="*/ 3339717 h 4795446"/>
              <a:gd name="connsiteX70" fmla="*/ 4334772 w 6549150"/>
              <a:gd name="connsiteY70" fmla="*/ 3444492 h 4795446"/>
              <a:gd name="connsiteX71" fmla="*/ 4112306 w 6549150"/>
              <a:gd name="connsiteY71" fmla="*/ 3157594 h 4795446"/>
              <a:gd name="connsiteX72" fmla="*/ 4005290 w 6549150"/>
              <a:gd name="connsiteY72" fmla="*/ 3075371 h 4795446"/>
              <a:gd name="connsiteX73" fmla="*/ 3681161 w 6549150"/>
              <a:gd name="connsiteY73" fmla="*/ 2926248 h 4795446"/>
              <a:gd name="connsiteX74" fmla="*/ 3558064 w 6549150"/>
              <a:gd name="connsiteY74" fmla="*/ 2731210 h 4795446"/>
              <a:gd name="connsiteX75" fmla="*/ 3588627 w 6549150"/>
              <a:gd name="connsiteY75" fmla="*/ 2635624 h 4795446"/>
              <a:gd name="connsiteX76" fmla="*/ 3276487 w 6549150"/>
              <a:gd name="connsiteY76" fmla="*/ 2440838 h 4795446"/>
              <a:gd name="connsiteX77" fmla="*/ 2962135 w 6549150"/>
              <a:gd name="connsiteY77" fmla="*/ 2141445 h 4795446"/>
              <a:gd name="connsiteX78" fmla="*/ 2796988 w 6549150"/>
              <a:gd name="connsiteY78" fmla="*/ 2130015 h 4795446"/>
              <a:gd name="connsiteX79" fmla="*/ 2635624 w 6549150"/>
              <a:gd name="connsiteY79" fmla="*/ 1990165 h 4795446"/>
              <a:gd name="connsiteX80" fmla="*/ 2590464 w 6549150"/>
              <a:gd name="connsiteY80" fmla="*/ 1872896 h 4795446"/>
              <a:gd name="connsiteX81" fmla="*/ 2248348 w 6549150"/>
              <a:gd name="connsiteY81" fmla="*/ 1624405 h 4795446"/>
              <a:gd name="connsiteX82" fmla="*/ 1688951 w 6549150"/>
              <a:gd name="connsiteY82" fmla="*/ 1194099 h 4795446"/>
              <a:gd name="connsiteX83" fmla="*/ 742278 w 6549150"/>
              <a:gd name="connsiteY83" fmla="*/ 484095 h 4795446"/>
              <a:gd name="connsiteX84" fmla="*/ 559398 w 6549150"/>
              <a:gd name="connsiteY84" fmla="*/ 344245 h 4795446"/>
              <a:gd name="connsiteX0" fmla="*/ 559398 w 6549150"/>
              <a:gd name="connsiteY0" fmla="*/ 344245 h 4795446"/>
              <a:gd name="connsiteX1" fmla="*/ 613186 w 6549150"/>
              <a:gd name="connsiteY1" fmla="*/ 193638 h 4795446"/>
              <a:gd name="connsiteX2" fmla="*/ 559398 w 6549150"/>
              <a:gd name="connsiteY2" fmla="*/ 64546 h 4795446"/>
              <a:gd name="connsiteX3" fmla="*/ 376518 w 6549150"/>
              <a:gd name="connsiteY3" fmla="*/ 0 h 4795446"/>
              <a:gd name="connsiteX4" fmla="*/ 139849 w 6549150"/>
              <a:gd name="connsiteY4" fmla="*/ 53789 h 4795446"/>
              <a:gd name="connsiteX5" fmla="*/ 0 w 6549150"/>
              <a:gd name="connsiteY5" fmla="*/ 225911 h 4795446"/>
              <a:gd name="connsiteX6" fmla="*/ 43031 w 6549150"/>
              <a:gd name="connsiteY6" fmla="*/ 441064 h 4795446"/>
              <a:gd name="connsiteX7" fmla="*/ 215153 w 6549150"/>
              <a:gd name="connsiteY7" fmla="*/ 494852 h 4795446"/>
              <a:gd name="connsiteX8" fmla="*/ 387275 w 6549150"/>
              <a:gd name="connsiteY8" fmla="*/ 451822 h 4795446"/>
              <a:gd name="connsiteX9" fmla="*/ 1011219 w 6549150"/>
              <a:gd name="connsiteY9" fmla="*/ 903643 h 4795446"/>
              <a:gd name="connsiteX10" fmla="*/ 1301675 w 6549150"/>
              <a:gd name="connsiteY10" fmla="*/ 1140311 h 4795446"/>
              <a:gd name="connsiteX11" fmla="*/ 1538344 w 6549150"/>
              <a:gd name="connsiteY11" fmla="*/ 1463040 h 4795446"/>
              <a:gd name="connsiteX12" fmla="*/ 1645920 w 6549150"/>
              <a:gd name="connsiteY12" fmla="*/ 1602890 h 4795446"/>
              <a:gd name="connsiteX13" fmla="*/ 1807285 w 6549150"/>
              <a:gd name="connsiteY13" fmla="*/ 1699709 h 4795446"/>
              <a:gd name="connsiteX14" fmla="*/ 1871831 w 6549150"/>
              <a:gd name="connsiteY14" fmla="*/ 1979408 h 4795446"/>
              <a:gd name="connsiteX15" fmla="*/ 2237591 w 6549150"/>
              <a:gd name="connsiteY15" fmla="*/ 2097742 h 4795446"/>
              <a:gd name="connsiteX16" fmla="*/ 2147916 w 6549150"/>
              <a:gd name="connsiteY16" fmla="*/ 2157274 h 4795446"/>
              <a:gd name="connsiteX17" fmla="*/ 2194560 w 6549150"/>
              <a:gd name="connsiteY17" fmla="*/ 2452744 h 4795446"/>
              <a:gd name="connsiteX18" fmla="*/ 2398955 w 6549150"/>
              <a:gd name="connsiteY18" fmla="*/ 2495775 h 4795446"/>
              <a:gd name="connsiteX19" fmla="*/ 2481403 w 6549150"/>
              <a:gd name="connsiteY19" fmla="*/ 2699189 h 4795446"/>
              <a:gd name="connsiteX20" fmla="*/ 2667897 w 6549150"/>
              <a:gd name="connsiteY20" fmla="*/ 2689412 h 4795446"/>
              <a:gd name="connsiteX21" fmla="*/ 2829261 w 6549150"/>
              <a:gd name="connsiteY21" fmla="*/ 2657139 h 4795446"/>
              <a:gd name="connsiteX22" fmla="*/ 2764715 w 6549150"/>
              <a:gd name="connsiteY22" fmla="*/ 2872292 h 4795446"/>
              <a:gd name="connsiteX23" fmla="*/ 2904565 w 6549150"/>
              <a:gd name="connsiteY23" fmla="*/ 2936838 h 4795446"/>
              <a:gd name="connsiteX24" fmla="*/ 2996537 w 6549150"/>
              <a:gd name="connsiteY24" fmla="*/ 3116356 h 4795446"/>
              <a:gd name="connsiteX25" fmla="*/ 3108960 w 6549150"/>
              <a:gd name="connsiteY25" fmla="*/ 2829262 h 4795446"/>
              <a:gd name="connsiteX26" fmla="*/ 3248809 w 6549150"/>
              <a:gd name="connsiteY26" fmla="*/ 3055172 h 4795446"/>
              <a:gd name="connsiteX27" fmla="*/ 3173506 w 6549150"/>
              <a:gd name="connsiteY27" fmla="*/ 3227295 h 4795446"/>
              <a:gd name="connsiteX28" fmla="*/ 3310947 w 6549150"/>
              <a:gd name="connsiteY28" fmla="*/ 3345713 h 4795446"/>
              <a:gd name="connsiteX29" fmla="*/ 3136890 w 6549150"/>
              <a:gd name="connsiteY29" fmla="*/ 3446397 h 4795446"/>
              <a:gd name="connsiteX30" fmla="*/ 3362213 w 6549150"/>
              <a:gd name="connsiteY30" fmla="*/ 3676707 h 4795446"/>
              <a:gd name="connsiteX31" fmla="*/ 3073158 w 6549150"/>
              <a:gd name="connsiteY31" fmla="*/ 3736433 h 4795446"/>
              <a:gd name="connsiteX32" fmla="*/ 2660837 w 6549150"/>
              <a:gd name="connsiteY32" fmla="*/ 3959236 h 4795446"/>
              <a:gd name="connsiteX33" fmla="*/ 2457338 w 6549150"/>
              <a:gd name="connsiteY33" fmla="*/ 4129144 h 4795446"/>
              <a:gd name="connsiteX34" fmla="*/ 2456946 w 6549150"/>
              <a:gd name="connsiteY34" fmla="*/ 4299194 h 4795446"/>
              <a:gd name="connsiteX35" fmla="*/ 2838338 w 6549150"/>
              <a:gd name="connsiteY35" fmla="*/ 4105332 h 4795446"/>
              <a:gd name="connsiteX36" fmla="*/ 3064781 w 6549150"/>
              <a:gd name="connsiteY36" fmla="*/ 4025826 h 4795446"/>
              <a:gd name="connsiteX37" fmla="*/ 3200035 w 6549150"/>
              <a:gd name="connsiteY37" fmla="*/ 3839248 h 4795446"/>
              <a:gd name="connsiteX38" fmla="*/ 3087445 w 6549150"/>
              <a:gd name="connsiteY38" fmla="*/ 4238513 h 4795446"/>
              <a:gd name="connsiteX39" fmla="*/ 3410174 w 6549150"/>
              <a:gd name="connsiteY39" fmla="*/ 4163210 h 4795446"/>
              <a:gd name="connsiteX40" fmla="*/ 3577702 w 6549150"/>
              <a:gd name="connsiteY40" fmla="*/ 4162958 h 4795446"/>
              <a:gd name="connsiteX41" fmla="*/ 3732904 w 6549150"/>
              <a:gd name="connsiteY41" fmla="*/ 4227756 h 4795446"/>
              <a:gd name="connsiteX42" fmla="*/ 3775934 w 6549150"/>
              <a:gd name="connsiteY42" fmla="*/ 4055633 h 4795446"/>
              <a:gd name="connsiteX43" fmla="*/ 3861995 w 6549150"/>
              <a:gd name="connsiteY43" fmla="*/ 4130937 h 4795446"/>
              <a:gd name="connsiteX44" fmla="*/ 3865778 w 6549150"/>
              <a:gd name="connsiteY44" fmla="*/ 4023108 h 4795446"/>
              <a:gd name="connsiteX45" fmla="*/ 4098664 w 6549150"/>
              <a:gd name="connsiteY45" fmla="*/ 4216998 h 4795446"/>
              <a:gd name="connsiteX46" fmla="*/ 4098664 w 6549150"/>
              <a:gd name="connsiteY46" fmla="*/ 4066391 h 4795446"/>
              <a:gd name="connsiteX47" fmla="*/ 4518465 w 6549150"/>
              <a:gd name="connsiteY47" fmla="*/ 4409571 h 4795446"/>
              <a:gd name="connsiteX48" fmla="*/ 4507454 w 6549150"/>
              <a:gd name="connsiteY48" fmla="*/ 4260029 h 4795446"/>
              <a:gd name="connsiteX49" fmla="*/ 5099125 w 6549150"/>
              <a:gd name="connsiteY49" fmla="*/ 4184725 h 4795446"/>
              <a:gd name="connsiteX50" fmla="*/ 5603502 w 6549150"/>
              <a:gd name="connsiteY50" fmla="*/ 4361947 h 4795446"/>
              <a:gd name="connsiteX51" fmla="*/ 6019688 w 6549150"/>
              <a:gd name="connsiteY51" fmla="*/ 4633969 h 4795446"/>
              <a:gd name="connsiteX52" fmla="*/ 6250669 w 6549150"/>
              <a:gd name="connsiteY52" fmla="*/ 4660163 h 4795446"/>
              <a:gd name="connsiteX53" fmla="*/ 6529471 w 6549150"/>
              <a:gd name="connsiteY53" fmla="*/ 4795446 h 4795446"/>
              <a:gd name="connsiteX54" fmla="*/ 6510226 w 6549150"/>
              <a:gd name="connsiteY54" fmla="*/ 4517288 h 4795446"/>
              <a:gd name="connsiteX55" fmla="*/ 6353062 w 6549150"/>
              <a:gd name="connsiteY55" fmla="*/ 4541100 h 4795446"/>
              <a:gd name="connsiteX56" fmla="*/ 6176851 w 6549150"/>
              <a:gd name="connsiteY56" fmla="*/ 4276781 h 4795446"/>
              <a:gd name="connsiteX57" fmla="*/ 6174468 w 6549150"/>
              <a:gd name="connsiteY57" fmla="*/ 4467282 h 4795446"/>
              <a:gd name="connsiteX58" fmla="*/ 5809129 w 6549150"/>
              <a:gd name="connsiteY58" fmla="*/ 4356848 h 4795446"/>
              <a:gd name="connsiteX59" fmla="*/ 5303520 w 6549150"/>
              <a:gd name="connsiteY59" fmla="*/ 4141695 h 4795446"/>
              <a:gd name="connsiteX60" fmla="*/ 5228217 w 6549150"/>
              <a:gd name="connsiteY60" fmla="*/ 4012603 h 4795446"/>
              <a:gd name="connsiteX61" fmla="*/ 5057495 w 6549150"/>
              <a:gd name="connsiteY61" fmla="*/ 4050955 h 4795446"/>
              <a:gd name="connsiteX62" fmla="*/ 4860019 w 6549150"/>
              <a:gd name="connsiteY62" fmla="*/ 4172007 h 4795446"/>
              <a:gd name="connsiteX63" fmla="*/ 4456636 w 6549150"/>
              <a:gd name="connsiteY63" fmla="*/ 4178982 h 4795446"/>
              <a:gd name="connsiteX64" fmla="*/ 4442908 w 6549150"/>
              <a:gd name="connsiteY64" fmla="*/ 4034118 h 4795446"/>
              <a:gd name="connsiteX65" fmla="*/ 4281544 w 6549150"/>
              <a:gd name="connsiteY65" fmla="*/ 3905026 h 4795446"/>
              <a:gd name="connsiteX66" fmla="*/ 4012602 w 6549150"/>
              <a:gd name="connsiteY66" fmla="*/ 3732904 h 4795446"/>
              <a:gd name="connsiteX67" fmla="*/ 3722146 w 6549150"/>
              <a:gd name="connsiteY67" fmla="*/ 3356386 h 4795446"/>
              <a:gd name="connsiteX68" fmla="*/ 4012602 w 6549150"/>
              <a:gd name="connsiteY68" fmla="*/ 3506993 h 4795446"/>
              <a:gd name="connsiteX69" fmla="*/ 4089979 w 6549150"/>
              <a:gd name="connsiteY69" fmla="*/ 3339717 h 4795446"/>
              <a:gd name="connsiteX70" fmla="*/ 4334772 w 6549150"/>
              <a:gd name="connsiteY70" fmla="*/ 3444492 h 4795446"/>
              <a:gd name="connsiteX71" fmla="*/ 4112306 w 6549150"/>
              <a:gd name="connsiteY71" fmla="*/ 3157594 h 4795446"/>
              <a:gd name="connsiteX72" fmla="*/ 4005290 w 6549150"/>
              <a:gd name="connsiteY72" fmla="*/ 3075371 h 4795446"/>
              <a:gd name="connsiteX73" fmla="*/ 3681161 w 6549150"/>
              <a:gd name="connsiteY73" fmla="*/ 2926248 h 4795446"/>
              <a:gd name="connsiteX74" fmla="*/ 3558064 w 6549150"/>
              <a:gd name="connsiteY74" fmla="*/ 2731210 h 4795446"/>
              <a:gd name="connsiteX75" fmla="*/ 3588627 w 6549150"/>
              <a:gd name="connsiteY75" fmla="*/ 2635624 h 4795446"/>
              <a:gd name="connsiteX76" fmla="*/ 3276487 w 6549150"/>
              <a:gd name="connsiteY76" fmla="*/ 2440838 h 4795446"/>
              <a:gd name="connsiteX77" fmla="*/ 2962135 w 6549150"/>
              <a:gd name="connsiteY77" fmla="*/ 2141445 h 4795446"/>
              <a:gd name="connsiteX78" fmla="*/ 2796988 w 6549150"/>
              <a:gd name="connsiteY78" fmla="*/ 2130015 h 4795446"/>
              <a:gd name="connsiteX79" fmla="*/ 2635624 w 6549150"/>
              <a:gd name="connsiteY79" fmla="*/ 1990165 h 4795446"/>
              <a:gd name="connsiteX80" fmla="*/ 2590464 w 6549150"/>
              <a:gd name="connsiteY80" fmla="*/ 1872896 h 4795446"/>
              <a:gd name="connsiteX81" fmla="*/ 2150717 w 6549150"/>
              <a:gd name="connsiteY81" fmla="*/ 1600593 h 4795446"/>
              <a:gd name="connsiteX82" fmla="*/ 1688951 w 6549150"/>
              <a:gd name="connsiteY82" fmla="*/ 1194099 h 4795446"/>
              <a:gd name="connsiteX83" fmla="*/ 742278 w 6549150"/>
              <a:gd name="connsiteY83" fmla="*/ 484095 h 4795446"/>
              <a:gd name="connsiteX84" fmla="*/ 559398 w 6549150"/>
              <a:gd name="connsiteY84" fmla="*/ 344245 h 4795446"/>
              <a:gd name="connsiteX0" fmla="*/ 559398 w 6549150"/>
              <a:gd name="connsiteY0" fmla="*/ 344245 h 4795446"/>
              <a:gd name="connsiteX1" fmla="*/ 613186 w 6549150"/>
              <a:gd name="connsiteY1" fmla="*/ 193638 h 4795446"/>
              <a:gd name="connsiteX2" fmla="*/ 559398 w 6549150"/>
              <a:gd name="connsiteY2" fmla="*/ 64546 h 4795446"/>
              <a:gd name="connsiteX3" fmla="*/ 376518 w 6549150"/>
              <a:gd name="connsiteY3" fmla="*/ 0 h 4795446"/>
              <a:gd name="connsiteX4" fmla="*/ 139849 w 6549150"/>
              <a:gd name="connsiteY4" fmla="*/ 53789 h 4795446"/>
              <a:gd name="connsiteX5" fmla="*/ 0 w 6549150"/>
              <a:gd name="connsiteY5" fmla="*/ 225911 h 4795446"/>
              <a:gd name="connsiteX6" fmla="*/ 43031 w 6549150"/>
              <a:gd name="connsiteY6" fmla="*/ 441064 h 4795446"/>
              <a:gd name="connsiteX7" fmla="*/ 215153 w 6549150"/>
              <a:gd name="connsiteY7" fmla="*/ 494852 h 4795446"/>
              <a:gd name="connsiteX8" fmla="*/ 387275 w 6549150"/>
              <a:gd name="connsiteY8" fmla="*/ 451822 h 4795446"/>
              <a:gd name="connsiteX9" fmla="*/ 1011219 w 6549150"/>
              <a:gd name="connsiteY9" fmla="*/ 903643 h 4795446"/>
              <a:gd name="connsiteX10" fmla="*/ 1301675 w 6549150"/>
              <a:gd name="connsiteY10" fmla="*/ 1140311 h 4795446"/>
              <a:gd name="connsiteX11" fmla="*/ 1538344 w 6549150"/>
              <a:gd name="connsiteY11" fmla="*/ 1463040 h 4795446"/>
              <a:gd name="connsiteX12" fmla="*/ 1645920 w 6549150"/>
              <a:gd name="connsiteY12" fmla="*/ 1602890 h 4795446"/>
              <a:gd name="connsiteX13" fmla="*/ 1807285 w 6549150"/>
              <a:gd name="connsiteY13" fmla="*/ 1699709 h 4795446"/>
              <a:gd name="connsiteX14" fmla="*/ 1871831 w 6549150"/>
              <a:gd name="connsiteY14" fmla="*/ 1979408 h 4795446"/>
              <a:gd name="connsiteX15" fmla="*/ 2237591 w 6549150"/>
              <a:gd name="connsiteY15" fmla="*/ 2097742 h 4795446"/>
              <a:gd name="connsiteX16" fmla="*/ 2147916 w 6549150"/>
              <a:gd name="connsiteY16" fmla="*/ 2157274 h 4795446"/>
              <a:gd name="connsiteX17" fmla="*/ 2194560 w 6549150"/>
              <a:gd name="connsiteY17" fmla="*/ 2452744 h 4795446"/>
              <a:gd name="connsiteX18" fmla="*/ 2398955 w 6549150"/>
              <a:gd name="connsiteY18" fmla="*/ 2495775 h 4795446"/>
              <a:gd name="connsiteX19" fmla="*/ 2481403 w 6549150"/>
              <a:gd name="connsiteY19" fmla="*/ 2699189 h 4795446"/>
              <a:gd name="connsiteX20" fmla="*/ 2667897 w 6549150"/>
              <a:gd name="connsiteY20" fmla="*/ 2689412 h 4795446"/>
              <a:gd name="connsiteX21" fmla="*/ 2829261 w 6549150"/>
              <a:gd name="connsiteY21" fmla="*/ 2657139 h 4795446"/>
              <a:gd name="connsiteX22" fmla="*/ 2764715 w 6549150"/>
              <a:gd name="connsiteY22" fmla="*/ 2872292 h 4795446"/>
              <a:gd name="connsiteX23" fmla="*/ 2904565 w 6549150"/>
              <a:gd name="connsiteY23" fmla="*/ 2936838 h 4795446"/>
              <a:gd name="connsiteX24" fmla="*/ 2996537 w 6549150"/>
              <a:gd name="connsiteY24" fmla="*/ 3116356 h 4795446"/>
              <a:gd name="connsiteX25" fmla="*/ 3108960 w 6549150"/>
              <a:gd name="connsiteY25" fmla="*/ 2829262 h 4795446"/>
              <a:gd name="connsiteX26" fmla="*/ 3248809 w 6549150"/>
              <a:gd name="connsiteY26" fmla="*/ 3055172 h 4795446"/>
              <a:gd name="connsiteX27" fmla="*/ 3173506 w 6549150"/>
              <a:gd name="connsiteY27" fmla="*/ 3227295 h 4795446"/>
              <a:gd name="connsiteX28" fmla="*/ 3310947 w 6549150"/>
              <a:gd name="connsiteY28" fmla="*/ 3345713 h 4795446"/>
              <a:gd name="connsiteX29" fmla="*/ 3136890 w 6549150"/>
              <a:gd name="connsiteY29" fmla="*/ 3446397 h 4795446"/>
              <a:gd name="connsiteX30" fmla="*/ 3362213 w 6549150"/>
              <a:gd name="connsiteY30" fmla="*/ 3676707 h 4795446"/>
              <a:gd name="connsiteX31" fmla="*/ 3073158 w 6549150"/>
              <a:gd name="connsiteY31" fmla="*/ 3736433 h 4795446"/>
              <a:gd name="connsiteX32" fmla="*/ 2660837 w 6549150"/>
              <a:gd name="connsiteY32" fmla="*/ 3959236 h 4795446"/>
              <a:gd name="connsiteX33" fmla="*/ 2457338 w 6549150"/>
              <a:gd name="connsiteY33" fmla="*/ 4129144 h 4795446"/>
              <a:gd name="connsiteX34" fmla="*/ 2456946 w 6549150"/>
              <a:gd name="connsiteY34" fmla="*/ 4299194 h 4795446"/>
              <a:gd name="connsiteX35" fmla="*/ 2838338 w 6549150"/>
              <a:gd name="connsiteY35" fmla="*/ 4105332 h 4795446"/>
              <a:gd name="connsiteX36" fmla="*/ 3064781 w 6549150"/>
              <a:gd name="connsiteY36" fmla="*/ 4025826 h 4795446"/>
              <a:gd name="connsiteX37" fmla="*/ 3200035 w 6549150"/>
              <a:gd name="connsiteY37" fmla="*/ 3839248 h 4795446"/>
              <a:gd name="connsiteX38" fmla="*/ 3087445 w 6549150"/>
              <a:gd name="connsiteY38" fmla="*/ 4238513 h 4795446"/>
              <a:gd name="connsiteX39" fmla="*/ 3410174 w 6549150"/>
              <a:gd name="connsiteY39" fmla="*/ 4163210 h 4795446"/>
              <a:gd name="connsiteX40" fmla="*/ 3577702 w 6549150"/>
              <a:gd name="connsiteY40" fmla="*/ 4162958 h 4795446"/>
              <a:gd name="connsiteX41" fmla="*/ 3732904 w 6549150"/>
              <a:gd name="connsiteY41" fmla="*/ 4227756 h 4795446"/>
              <a:gd name="connsiteX42" fmla="*/ 3775934 w 6549150"/>
              <a:gd name="connsiteY42" fmla="*/ 4055633 h 4795446"/>
              <a:gd name="connsiteX43" fmla="*/ 3861995 w 6549150"/>
              <a:gd name="connsiteY43" fmla="*/ 4130937 h 4795446"/>
              <a:gd name="connsiteX44" fmla="*/ 3865778 w 6549150"/>
              <a:gd name="connsiteY44" fmla="*/ 4023108 h 4795446"/>
              <a:gd name="connsiteX45" fmla="*/ 4098664 w 6549150"/>
              <a:gd name="connsiteY45" fmla="*/ 4216998 h 4795446"/>
              <a:gd name="connsiteX46" fmla="*/ 4098664 w 6549150"/>
              <a:gd name="connsiteY46" fmla="*/ 4066391 h 4795446"/>
              <a:gd name="connsiteX47" fmla="*/ 4518465 w 6549150"/>
              <a:gd name="connsiteY47" fmla="*/ 4409571 h 4795446"/>
              <a:gd name="connsiteX48" fmla="*/ 4507454 w 6549150"/>
              <a:gd name="connsiteY48" fmla="*/ 4260029 h 4795446"/>
              <a:gd name="connsiteX49" fmla="*/ 5099125 w 6549150"/>
              <a:gd name="connsiteY49" fmla="*/ 4184725 h 4795446"/>
              <a:gd name="connsiteX50" fmla="*/ 5603502 w 6549150"/>
              <a:gd name="connsiteY50" fmla="*/ 4361947 h 4795446"/>
              <a:gd name="connsiteX51" fmla="*/ 6019688 w 6549150"/>
              <a:gd name="connsiteY51" fmla="*/ 4633969 h 4795446"/>
              <a:gd name="connsiteX52" fmla="*/ 6250669 w 6549150"/>
              <a:gd name="connsiteY52" fmla="*/ 4660163 h 4795446"/>
              <a:gd name="connsiteX53" fmla="*/ 6529471 w 6549150"/>
              <a:gd name="connsiteY53" fmla="*/ 4795446 h 4795446"/>
              <a:gd name="connsiteX54" fmla="*/ 6510226 w 6549150"/>
              <a:gd name="connsiteY54" fmla="*/ 4517288 h 4795446"/>
              <a:gd name="connsiteX55" fmla="*/ 6353062 w 6549150"/>
              <a:gd name="connsiteY55" fmla="*/ 4541100 h 4795446"/>
              <a:gd name="connsiteX56" fmla="*/ 6176851 w 6549150"/>
              <a:gd name="connsiteY56" fmla="*/ 4276781 h 4795446"/>
              <a:gd name="connsiteX57" fmla="*/ 6174468 w 6549150"/>
              <a:gd name="connsiteY57" fmla="*/ 4467282 h 4795446"/>
              <a:gd name="connsiteX58" fmla="*/ 5809129 w 6549150"/>
              <a:gd name="connsiteY58" fmla="*/ 4356848 h 4795446"/>
              <a:gd name="connsiteX59" fmla="*/ 5303520 w 6549150"/>
              <a:gd name="connsiteY59" fmla="*/ 4141695 h 4795446"/>
              <a:gd name="connsiteX60" fmla="*/ 5228217 w 6549150"/>
              <a:gd name="connsiteY60" fmla="*/ 4012603 h 4795446"/>
              <a:gd name="connsiteX61" fmla="*/ 5057495 w 6549150"/>
              <a:gd name="connsiteY61" fmla="*/ 4050955 h 4795446"/>
              <a:gd name="connsiteX62" fmla="*/ 4860019 w 6549150"/>
              <a:gd name="connsiteY62" fmla="*/ 4172007 h 4795446"/>
              <a:gd name="connsiteX63" fmla="*/ 4456636 w 6549150"/>
              <a:gd name="connsiteY63" fmla="*/ 4178982 h 4795446"/>
              <a:gd name="connsiteX64" fmla="*/ 4442908 w 6549150"/>
              <a:gd name="connsiteY64" fmla="*/ 4034118 h 4795446"/>
              <a:gd name="connsiteX65" fmla="*/ 4281544 w 6549150"/>
              <a:gd name="connsiteY65" fmla="*/ 3905026 h 4795446"/>
              <a:gd name="connsiteX66" fmla="*/ 4012602 w 6549150"/>
              <a:gd name="connsiteY66" fmla="*/ 3732904 h 4795446"/>
              <a:gd name="connsiteX67" fmla="*/ 3722146 w 6549150"/>
              <a:gd name="connsiteY67" fmla="*/ 3356386 h 4795446"/>
              <a:gd name="connsiteX68" fmla="*/ 4012602 w 6549150"/>
              <a:gd name="connsiteY68" fmla="*/ 3506993 h 4795446"/>
              <a:gd name="connsiteX69" fmla="*/ 4089979 w 6549150"/>
              <a:gd name="connsiteY69" fmla="*/ 3339717 h 4795446"/>
              <a:gd name="connsiteX70" fmla="*/ 4334772 w 6549150"/>
              <a:gd name="connsiteY70" fmla="*/ 3444492 h 4795446"/>
              <a:gd name="connsiteX71" fmla="*/ 4112306 w 6549150"/>
              <a:gd name="connsiteY71" fmla="*/ 3157594 h 4795446"/>
              <a:gd name="connsiteX72" fmla="*/ 4005290 w 6549150"/>
              <a:gd name="connsiteY72" fmla="*/ 3075371 h 4795446"/>
              <a:gd name="connsiteX73" fmla="*/ 3681161 w 6549150"/>
              <a:gd name="connsiteY73" fmla="*/ 2926248 h 4795446"/>
              <a:gd name="connsiteX74" fmla="*/ 3558064 w 6549150"/>
              <a:gd name="connsiteY74" fmla="*/ 2731210 h 4795446"/>
              <a:gd name="connsiteX75" fmla="*/ 3588627 w 6549150"/>
              <a:gd name="connsiteY75" fmla="*/ 2635624 h 4795446"/>
              <a:gd name="connsiteX76" fmla="*/ 3276487 w 6549150"/>
              <a:gd name="connsiteY76" fmla="*/ 2440838 h 4795446"/>
              <a:gd name="connsiteX77" fmla="*/ 2962135 w 6549150"/>
              <a:gd name="connsiteY77" fmla="*/ 2141445 h 4795446"/>
              <a:gd name="connsiteX78" fmla="*/ 2796988 w 6549150"/>
              <a:gd name="connsiteY78" fmla="*/ 2130015 h 4795446"/>
              <a:gd name="connsiteX79" fmla="*/ 2635624 w 6549150"/>
              <a:gd name="connsiteY79" fmla="*/ 1990165 h 4795446"/>
              <a:gd name="connsiteX80" fmla="*/ 2526170 w 6549150"/>
              <a:gd name="connsiteY80" fmla="*/ 1868134 h 4795446"/>
              <a:gd name="connsiteX81" fmla="*/ 2150717 w 6549150"/>
              <a:gd name="connsiteY81" fmla="*/ 1600593 h 4795446"/>
              <a:gd name="connsiteX82" fmla="*/ 1688951 w 6549150"/>
              <a:gd name="connsiteY82" fmla="*/ 1194099 h 4795446"/>
              <a:gd name="connsiteX83" fmla="*/ 742278 w 6549150"/>
              <a:gd name="connsiteY83" fmla="*/ 484095 h 4795446"/>
              <a:gd name="connsiteX84" fmla="*/ 559398 w 6549150"/>
              <a:gd name="connsiteY84" fmla="*/ 344245 h 4795446"/>
              <a:gd name="connsiteX0" fmla="*/ 559398 w 6549150"/>
              <a:gd name="connsiteY0" fmla="*/ 344245 h 4795446"/>
              <a:gd name="connsiteX1" fmla="*/ 613186 w 6549150"/>
              <a:gd name="connsiteY1" fmla="*/ 193638 h 4795446"/>
              <a:gd name="connsiteX2" fmla="*/ 559398 w 6549150"/>
              <a:gd name="connsiteY2" fmla="*/ 64546 h 4795446"/>
              <a:gd name="connsiteX3" fmla="*/ 376518 w 6549150"/>
              <a:gd name="connsiteY3" fmla="*/ 0 h 4795446"/>
              <a:gd name="connsiteX4" fmla="*/ 139849 w 6549150"/>
              <a:gd name="connsiteY4" fmla="*/ 53789 h 4795446"/>
              <a:gd name="connsiteX5" fmla="*/ 0 w 6549150"/>
              <a:gd name="connsiteY5" fmla="*/ 225911 h 4795446"/>
              <a:gd name="connsiteX6" fmla="*/ 43031 w 6549150"/>
              <a:gd name="connsiteY6" fmla="*/ 441064 h 4795446"/>
              <a:gd name="connsiteX7" fmla="*/ 215153 w 6549150"/>
              <a:gd name="connsiteY7" fmla="*/ 494852 h 4795446"/>
              <a:gd name="connsiteX8" fmla="*/ 387275 w 6549150"/>
              <a:gd name="connsiteY8" fmla="*/ 451822 h 4795446"/>
              <a:gd name="connsiteX9" fmla="*/ 1011219 w 6549150"/>
              <a:gd name="connsiteY9" fmla="*/ 903643 h 4795446"/>
              <a:gd name="connsiteX10" fmla="*/ 1301675 w 6549150"/>
              <a:gd name="connsiteY10" fmla="*/ 1140311 h 4795446"/>
              <a:gd name="connsiteX11" fmla="*/ 1538344 w 6549150"/>
              <a:gd name="connsiteY11" fmla="*/ 1463040 h 4795446"/>
              <a:gd name="connsiteX12" fmla="*/ 1645920 w 6549150"/>
              <a:gd name="connsiteY12" fmla="*/ 1602890 h 4795446"/>
              <a:gd name="connsiteX13" fmla="*/ 1807285 w 6549150"/>
              <a:gd name="connsiteY13" fmla="*/ 1699709 h 4795446"/>
              <a:gd name="connsiteX14" fmla="*/ 1871831 w 6549150"/>
              <a:gd name="connsiteY14" fmla="*/ 1979408 h 4795446"/>
              <a:gd name="connsiteX15" fmla="*/ 2237591 w 6549150"/>
              <a:gd name="connsiteY15" fmla="*/ 2097742 h 4795446"/>
              <a:gd name="connsiteX16" fmla="*/ 2147916 w 6549150"/>
              <a:gd name="connsiteY16" fmla="*/ 2157274 h 4795446"/>
              <a:gd name="connsiteX17" fmla="*/ 2194560 w 6549150"/>
              <a:gd name="connsiteY17" fmla="*/ 2452744 h 4795446"/>
              <a:gd name="connsiteX18" fmla="*/ 2398955 w 6549150"/>
              <a:gd name="connsiteY18" fmla="*/ 2495775 h 4795446"/>
              <a:gd name="connsiteX19" fmla="*/ 2481403 w 6549150"/>
              <a:gd name="connsiteY19" fmla="*/ 2699189 h 4795446"/>
              <a:gd name="connsiteX20" fmla="*/ 2667897 w 6549150"/>
              <a:gd name="connsiteY20" fmla="*/ 2689412 h 4795446"/>
              <a:gd name="connsiteX21" fmla="*/ 2829261 w 6549150"/>
              <a:gd name="connsiteY21" fmla="*/ 2657139 h 4795446"/>
              <a:gd name="connsiteX22" fmla="*/ 2764715 w 6549150"/>
              <a:gd name="connsiteY22" fmla="*/ 2872292 h 4795446"/>
              <a:gd name="connsiteX23" fmla="*/ 2904565 w 6549150"/>
              <a:gd name="connsiteY23" fmla="*/ 2936838 h 4795446"/>
              <a:gd name="connsiteX24" fmla="*/ 2996537 w 6549150"/>
              <a:gd name="connsiteY24" fmla="*/ 3116356 h 4795446"/>
              <a:gd name="connsiteX25" fmla="*/ 3108960 w 6549150"/>
              <a:gd name="connsiteY25" fmla="*/ 2829262 h 4795446"/>
              <a:gd name="connsiteX26" fmla="*/ 3248809 w 6549150"/>
              <a:gd name="connsiteY26" fmla="*/ 3055172 h 4795446"/>
              <a:gd name="connsiteX27" fmla="*/ 3173506 w 6549150"/>
              <a:gd name="connsiteY27" fmla="*/ 3227295 h 4795446"/>
              <a:gd name="connsiteX28" fmla="*/ 3310947 w 6549150"/>
              <a:gd name="connsiteY28" fmla="*/ 3345713 h 4795446"/>
              <a:gd name="connsiteX29" fmla="*/ 3136890 w 6549150"/>
              <a:gd name="connsiteY29" fmla="*/ 3446397 h 4795446"/>
              <a:gd name="connsiteX30" fmla="*/ 3362213 w 6549150"/>
              <a:gd name="connsiteY30" fmla="*/ 3676707 h 4795446"/>
              <a:gd name="connsiteX31" fmla="*/ 3073158 w 6549150"/>
              <a:gd name="connsiteY31" fmla="*/ 3736433 h 4795446"/>
              <a:gd name="connsiteX32" fmla="*/ 2660837 w 6549150"/>
              <a:gd name="connsiteY32" fmla="*/ 3959236 h 4795446"/>
              <a:gd name="connsiteX33" fmla="*/ 2457338 w 6549150"/>
              <a:gd name="connsiteY33" fmla="*/ 4129144 h 4795446"/>
              <a:gd name="connsiteX34" fmla="*/ 2456946 w 6549150"/>
              <a:gd name="connsiteY34" fmla="*/ 4299194 h 4795446"/>
              <a:gd name="connsiteX35" fmla="*/ 2838338 w 6549150"/>
              <a:gd name="connsiteY35" fmla="*/ 4105332 h 4795446"/>
              <a:gd name="connsiteX36" fmla="*/ 3064781 w 6549150"/>
              <a:gd name="connsiteY36" fmla="*/ 4025826 h 4795446"/>
              <a:gd name="connsiteX37" fmla="*/ 3200035 w 6549150"/>
              <a:gd name="connsiteY37" fmla="*/ 3839248 h 4795446"/>
              <a:gd name="connsiteX38" fmla="*/ 3087445 w 6549150"/>
              <a:gd name="connsiteY38" fmla="*/ 4238513 h 4795446"/>
              <a:gd name="connsiteX39" fmla="*/ 3410174 w 6549150"/>
              <a:gd name="connsiteY39" fmla="*/ 4163210 h 4795446"/>
              <a:gd name="connsiteX40" fmla="*/ 3577702 w 6549150"/>
              <a:gd name="connsiteY40" fmla="*/ 4162958 h 4795446"/>
              <a:gd name="connsiteX41" fmla="*/ 3732904 w 6549150"/>
              <a:gd name="connsiteY41" fmla="*/ 4227756 h 4795446"/>
              <a:gd name="connsiteX42" fmla="*/ 3775934 w 6549150"/>
              <a:gd name="connsiteY42" fmla="*/ 4055633 h 4795446"/>
              <a:gd name="connsiteX43" fmla="*/ 3861995 w 6549150"/>
              <a:gd name="connsiteY43" fmla="*/ 4130937 h 4795446"/>
              <a:gd name="connsiteX44" fmla="*/ 3865778 w 6549150"/>
              <a:gd name="connsiteY44" fmla="*/ 4023108 h 4795446"/>
              <a:gd name="connsiteX45" fmla="*/ 4098664 w 6549150"/>
              <a:gd name="connsiteY45" fmla="*/ 4216998 h 4795446"/>
              <a:gd name="connsiteX46" fmla="*/ 4098664 w 6549150"/>
              <a:gd name="connsiteY46" fmla="*/ 4066391 h 4795446"/>
              <a:gd name="connsiteX47" fmla="*/ 4518465 w 6549150"/>
              <a:gd name="connsiteY47" fmla="*/ 4409571 h 4795446"/>
              <a:gd name="connsiteX48" fmla="*/ 4507454 w 6549150"/>
              <a:gd name="connsiteY48" fmla="*/ 4260029 h 4795446"/>
              <a:gd name="connsiteX49" fmla="*/ 5099125 w 6549150"/>
              <a:gd name="connsiteY49" fmla="*/ 4184725 h 4795446"/>
              <a:gd name="connsiteX50" fmla="*/ 5603502 w 6549150"/>
              <a:gd name="connsiteY50" fmla="*/ 4361947 h 4795446"/>
              <a:gd name="connsiteX51" fmla="*/ 6019688 w 6549150"/>
              <a:gd name="connsiteY51" fmla="*/ 4633969 h 4795446"/>
              <a:gd name="connsiteX52" fmla="*/ 6250669 w 6549150"/>
              <a:gd name="connsiteY52" fmla="*/ 4660163 h 4795446"/>
              <a:gd name="connsiteX53" fmla="*/ 6529471 w 6549150"/>
              <a:gd name="connsiteY53" fmla="*/ 4795446 h 4795446"/>
              <a:gd name="connsiteX54" fmla="*/ 6510226 w 6549150"/>
              <a:gd name="connsiteY54" fmla="*/ 4517288 h 4795446"/>
              <a:gd name="connsiteX55" fmla="*/ 6353062 w 6549150"/>
              <a:gd name="connsiteY55" fmla="*/ 4541100 h 4795446"/>
              <a:gd name="connsiteX56" fmla="*/ 6176851 w 6549150"/>
              <a:gd name="connsiteY56" fmla="*/ 4276781 h 4795446"/>
              <a:gd name="connsiteX57" fmla="*/ 6174468 w 6549150"/>
              <a:gd name="connsiteY57" fmla="*/ 4467282 h 4795446"/>
              <a:gd name="connsiteX58" fmla="*/ 5809129 w 6549150"/>
              <a:gd name="connsiteY58" fmla="*/ 4356848 h 4795446"/>
              <a:gd name="connsiteX59" fmla="*/ 5303520 w 6549150"/>
              <a:gd name="connsiteY59" fmla="*/ 4141695 h 4795446"/>
              <a:gd name="connsiteX60" fmla="*/ 5228217 w 6549150"/>
              <a:gd name="connsiteY60" fmla="*/ 4012603 h 4795446"/>
              <a:gd name="connsiteX61" fmla="*/ 5057495 w 6549150"/>
              <a:gd name="connsiteY61" fmla="*/ 4050955 h 4795446"/>
              <a:gd name="connsiteX62" fmla="*/ 4860019 w 6549150"/>
              <a:gd name="connsiteY62" fmla="*/ 4172007 h 4795446"/>
              <a:gd name="connsiteX63" fmla="*/ 4456636 w 6549150"/>
              <a:gd name="connsiteY63" fmla="*/ 4178982 h 4795446"/>
              <a:gd name="connsiteX64" fmla="*/ 4442908 w 6549150"/>
              <a:gd name="connsiteY64" fmla="*/ 4034118 h 4795446"/>
              <a:gd name="connsiteX65" fmla="*/ 4281544 w 6549150"/>
              <a:gd name="connsiteY65" fmla="*/ 3905026 h 4795446"/>
              <a:gd name="connsiteX66" fmla="*/ 4012602 w 6549150"/>
              <a:gd name="connsiteY66" fmla="*/ 3732904 h 4795446"/>
              <a:gd name="connsiteX67" fmla="*/ 3722146 w 6549150"/>
              <a:gd name="connsiteY67" fmla="*/ 3356386 h 4795446"/>
              <a:gd name="connsiteX68" fmla="*/ 4012602 w 6549150"/>
              <a:gd name="connsiteY68" fmla="*/ 3506993 h 4795446"/>
              <a:gd name="connsiteX69" fmla="*/ 4089979 w 6549150"/>
              <a:gd name="connsiteY69" fmla="*/ 3339717 h 4795446"/>
              <a:gd name="connsiteX70" fmla="*/ 4334772 w 6549150"/>
              <a:gd name="connsiteY70" fmla="*/ 3444492 h 4795446"/>
              <a:gd name="connsiteX71" fmla="*/ 4112306 w 6549150"/>
              <a:gd name="connsiteY71" fmla="*/ 3157594 h 4795446"/>
              <a:gd name="connsiteX72" fmla="*/ 4005290 w 6549150"/>
              <a:gd name="connsiteY72" fmla="*/ 3075371 h 4795446"/>
              <a:gd name="connsiteX73" fmla="*/ 3681161 w 6549150"/>
              <a:gd name="connsiteY73" fmla="*/ 2926248 h 4795446"/>
              <a:gd name="connsiteX74" fmla="*/ 3558064 w 6549150"/>
              <a:gd name="connsiteY74" fmla="*/ 2731210 h 4795446"/>
              <a:gd name="connsiteX75" fmla="*/ 3588627 w 6549150"/>
              <a:gd name="connsiteY75" fmla="*/ 2635624 h 4795446"/>
              <a:gd name="connsiteX76" fmla="*/ 3276487 w 6549150"/>
              <a:gd name="connsiteY76" fmla="*/ 2440838 h 4795446"/>
              <a:gd name="connsiteX77" fmla="*/ 2962135 w 6549150"/>
              <a:gd name="connsiteY77" fmla="*/ 2141445 h 4795446"/>
              <a:gd name="connsiteX78" fmla="*/ 2796988 w 6549150"/>
              <a:gd name="connsiteY78" fmla="*/ 2130015 h 4795446"/>
              <a:gd name="connsiteX79" fmla="*/ 2635624 w 6549150"/>
              <a:gd name="connsiteY79" fmla="*/ 1990165 h 4795446"/>
              <a:gd name="connsiteX80" fmla="*/ 2526170 w 6549150"/>
              <a:gd name="connsiteY80" fmla="*/ 1868134 h 4795446"/>
              <a:gd name="connsiteX81" fmla="*/ 2150717 w 6549150"/>
              <a:gd name="connsiteY81" fmla="*/ 1600593 h 4795446"/>
              <a:gd name="connsiteX82" fmla="*/ 1688951 w 6549150"/>
              <a:gd name="connsiteY82" fmla="*/ 1194099 h 4795446"/>
              <a:gd name="connsiteX83" fmla="*/ 735134 w 6549150"/>
              <a:gd name="connsiteY83" fmla="*/ 510289 h 4795446"/>
              <a:gd name="connsiteX84" fmla="*/ 559398 w 6549150"/>
              <a:gd name="connsiteY84" fmla="*/ 344245 h 4795446"/>
              <a:gd name="connsiteX0" fmla="*/ 559398 w 6549150"/>
              <a:gd name="connsiteY0" fmla="*/ 344245 h 4795446"/>
              <a:gd name="connsiteX1" fmla="*/ 613186 w 6549150"/>
              <a:gd name="connsiteY1" fmla="*/ 193638 h 4795446"/>
              <a:gd name="connsiteX2" fmla="*/ 559398 w 6549150"/>
              <a:gd name="connsiteY2" fmla="*/ 64546 h 4795446"/>
              <a:gd name="connsiteX3" fmla="*/ 376518 w 6549150"/>
              <a:gd name="connsiteY3" fmla="*/ 0 h 4795446"/>
              <a:gd name="connsiteX4" fmla="*/ 139849 w 6549150"/>
              <a:gd name="connsiteY4" fmla="*/ 53789 h 4795446"/>
              <a:gd name="connsiteX5" fmla="*/ 0 w 6549150"/>
              <a:gd name="connsiteY5" fmla="*/ 225911 h 4795446"/>
              <a:gd name="connsiteX6" fmla="*/ 43031 w 6549150"/>
              <a:gd name="connsiteY6" fmla="*/ 441064 h 4795446"/>
              <a:gd name="connsiteX7" fmla="*/ 215153 w 6549150"/>
              <a:gd name="connsiteY7" fmla="*/ 494852 h 4795446"/>
              <a:gd name="connsiteX8" fmla="*/ 387275 w 6549150"/>
              <a:gd name="connsiteY8" fmla="*/ 451822 h 4795446"/>
              <a:gd name="connsiteX9" fmla="*/ 1011219 w 6549150"/>
              <a:gd name="connsiteY9" fmla="*/ 903643 h 4795446"/>
              <a:gd name="connsiteX10" fmla="*/ 1301675 w 6549150"/>
              <a:gd name="connsiteY10" fmla="*/ 1140311 h 4795446"/>
              <a:gd name="connsiteX11" fmla="*/ 1538344 w 6549150"/>
              <a:gd name="connsiteY11" fmla="*/ 1463040 h 4795446"/>
              <a:gd name="connsiteX12" fmla="*/ 1645920 w 6549150"/>
              <a:gd name="connsiteY12" fmla="*/ 1602890 h 4795446"/>
              <a:gd name="connsiteX13" fmla="*/ 1807285 w 6549150"/>
              <a:gd name="connsiteY13" fmla="*/ 1699709 h 4795446"/>
              <a:gd name="connsiteX14" fmla="*/ 1871831 w 6549150"/>
              <a:gd name="connsiteY14" fmla="*/ 1979408 h 4795446"/>
              <a:gd name="connsiteX15" fmla="*/ 2237591 w 6549150"/>
              <a:gd name="connsiteY15" fmla="*/ 2097742 h 4795446"/>
              <a:gd name="connsiteX16" fmla="*/ 2147916 w 6549150"/>
              <a:gd name="connsiteY16" fmla="*/ 2157274 h 4795446"/>
              <a:gd name="connsiteX17" fmla="*/ 2194560 w 6549150"/>
              <a:gd name="connsiteY17" fmla="*/ 2452744 h 4795446"/>
              <a:gd name="connsiteX18" fmla="*/ 2398955 w 6549150"/>
              <a:gd name="connsiteY18" fmla="*/ 2495775 h 4795446"/>
              <a:gd name="connsiteX19" fmla="*/ 2481403 w 6549150"/>
              <a:gd name="connsiteY19" fmla="*/ 2699189 h 4795446"/>
              <a:gd name="connsiteX20" fmla="*/ 2667897 w 6549150"/>
              <a:gd name="connsiteY20" fmla="*/ 2689412 h 4795446"/>
              <a:gd name="connsiteX21" fmla="*/ 2829261 w 6549150"/>
              <a:gd name="connsiteY21" fmla="*/ 2657139 h 4795446"/>
              <a:gd name="connsiteX22" fmla="*/ 2764715 w 6549150"/>
              <a:gd name="connsiteY22" fmla="*/ 2872292 h 4795446"/>
              <a:gd name="connsiteX23" fmla="*/ 2904565 w 6549150"/>
              <a:gd name="connsiteY23" fmla="*/ 2936838 h 4795446"/>
              <a:gd name="connsiteX24" fmla="*/ 2996537 w 6549150"/>
              <a:gd name="connsiteY24" fmla="*/ 3116356 h 4795446"/>
              <a:gd name="connsiteX25" fmla="*/ 3108960 w 6549150"/>
              <a:gd name="connsiteY25" fmla="*/ 2829262 h 4795446"/>
              <a:gd name="connsiteX26" fmla="*/ 3248809 w 6549150"/>
              <a:gd name="connsiteY26" fmla="*/ 3055172 h 4795446"/>
              <a:gd name="connsiteX27" fmla="*/ 3173506 w 6549150"/>
              <a:gd name="connsiteY27" fmla="*/ 3227295 h 4795446"/>
              <a:gd name="connsiteX28" fmla="*/ 3310947 w 6549150"/>
              <a:gd name="connsiteY28" fmla="*/ 3345713 h 4795446"/>
              <a:gd name="connsiteX29" fmla="*/ 3136890 w 6549150"/>
              <a:gd name="connsiteY29" fmla="*/ 3446397 h 4795446"/>
              <a:gd name="connsiteX30" fmla="*/ 3362213 w 6549150"/>
              <a:gd name="connsiteY30" fmla="*/ 3676707 h 4795446"/>
              <a:gd name="connsiteX31" fmla="*/ 3073158 w 6549150"/>
              <a:gd name="connsiteY31" fmla="*/ 3736433 h 4795446"/>
              <a:gd name="connsiteX32" fmla="*/ 2660837 w 6549150"/>
              <a:gd name="connsiteY32" fmla="*/ 3959236 h 4795446"/>
              <a:gd name="connsiteX33" fmla="*/ 2457338 w 6549150"/>
              <a:gd name="connsiteY33" fmla="*/ 4129144 h 4795446"/>
              <a:gd name="connsiteX34" fmla="*/ 2456946 w 6549150"/>
              <a:gd name="connsiteY34" fmla="*/ 4299194 h 4795446"/>
              <a:gd name="connsiteX35" fmla="*/ 2838338 w 6549150"/>
              <a:gd name="connsiteY35" fmla="*/ 4105332 h 4795446"/>
              <a:gd name="connsiteX36" fmla="*/ 3064781 w 6549150"/>
              <a:gd name="connsiteY36" fmla="*/ 4025826 h 4795446"/>
              <a:gd name="connsiteX37" fmla="*/ 3200035 w 6549150"/>
              <a:gd name="connsiteY37" fmla="*/ 3839248 h 4795446"/>
              <a:gd name="connsiteX38" fmla="*/ 3087445 w 6549150"/>
              <a:gd name="connsiteY38" fmla="*/ 4238513 h 4795446"/>
              <a:gd name="connsiteX39" fmla="*/ 3410174 w 6549150"/>
              <a:gd name="connsiteY39" fmla="*/ 4163210 h 4795446"/>
              <a:gd name="connsiteX40" fmla="*/ 3577702 w 6549150"/>
              <a:gd name="connsiteY40" fmla="*/ 4162958 h 4795446"/>
              <a:gd name="connsiteX41" fmla="*/ 3732904 w 6549150"/>
              <a:gd name="connsiteY41" fmla="*/ 4227756 h 4795446"/>
              <a:gd name="connsiteX42" fmla="*/ 3775934 w 6549150"/>
              <a:gd name="connsiteY42" fmla="*/ 4055633 h 4795446"/>
              <a:gd name="connsiteX43" fmla="*/ 3861995 w 6549150"/>
              <a:gd name="connsiteY43" fmla="*/ 4130937 h 4795446"/>
              <a:gd name="connsiteX44" fmla="*/ 3865778 w 6549150"/>
              <a:gd name="connsiteY44" fmla="*/ 4023108 h 4795446"/>
              <a:gd name="connsiteX45" fmla="*/ 4098664 w 6549150"/>
              <a:gd name="connsiteY45" fmla="*/ 4216998 h 4795446"/>
              <a:gd name="connsiteX46" fmla="*/ 4098664 w 6549150"/>
              <a:gd name="connsiteY46" fmla="*/ 4066391 h 4795446"/>
              <a:gd name="connsiteX47" fmla="*/ 4518465 w 6549150"/>
              <a:gd name="connsiteY47" fmla="*/ 4409571 h 4795446"/>
              <a:gd name="connsiteX48" fmla="*/ 4507454 w 6549150"/>
              <a:gd name="connsiteY48" fmla="*/ 4260029 h 4795446"/>
              <a:gd name="connsiteX49" fmla="*/ 5099125 w 6549150"/>
              <a:gd name="connsiteY49" fmla="*/ 4184725 h 4795446"/>
              <a:gd name="connsiteX50" fmla="*/ 5603502 w 6549150"/>
              <a:gd name="connsiteY50" fmla="*/ 4361947 h 4795446"/>
              <a:gd name="connsiteX51" fmla="*/ 6019688 w 6549150"/>
              <a:gd name="connsiteY51" fmla="*/ 4633969 h 4795446"/>
              <a:gd name="connsiteX52" fmla="*/ 6250669 w 6549150"/>
              <a:gd name="connsiteY52" fmla="*/ 4660163 h 4795446"/>
              <a:gd name="connsiteX53" fmla="*/ 6529471 w 6549150"/>
              <a:gd name="connsiteY53" fmla="*/ 4795446 h 4795446"/>
              <a:gd name="connsiteX54" fmla="*/ 6510226 w 6549150"/>
              <a:gd name="connsiteY54" fmla="*/ 4517288 h 4795446"/>
              <a:gd name="connsiteX55" fmla="*/ 6353062 w 6549150"/>
              <a:gd name="connsiteY55" fmla="*/ 4541100 h 4795446"/>
              <a:gd name="connsiteX56" fmla="*/ 6176851 w 6549150"/>
              <a:gd name="connsiteY56" fmla="*/ 4276781 h 4795446"/>
              <a:gd name="connsiteX57" fmla="*/ 6174468 w 6549150"/>
              <a:gd name="connsiteY57" fmla="*/ 4467282 h 4795446"/>
              <a:gd name="connsiteX58" fmla="*/ 5809129 w 6549150"/>
              <a:gd name="connsiteY58" fmla="*/ 4356848 h 4795446"/>
              <a:gd name="connsiteX59" fmla="*/ 5303520 w 6549150"/>
              <a:gd name="connsiteY59" fmla="*/ 4141695 h 4795446"/>
              <a:gd name="connsiteX60" fmla="*/ 5228217 w 6549150"/>
              <a:gd name="connsiteY60" fmla="*/ 4012603 h 4795446"/>
              <a:gd name="connsiteX61" fmla="*/ 5057495 w 6549150"/>
              <a:gd name="connsiteY61" fmla="*/ 4050955 h 4795446"/>
              <a:gd name="connsiteX62" fmla="*/ 4860019 w 6549150"/>
              <a:gd name="connsiteY62" fmla="*/ 4172007 h 4795446"/>
              <a:gd name="connsiteX63" fmla="*/ 4456636 w 6549150"/>
              <a:gd name="connsiteY63" fmla="*/ 4178982 h 4795446"/>
              <a:gd name="connsiteX64" fmla="*/ 4442908 w 6549150"/>
              <a:gd name="connsiteY64" fmla="*/ 4034118 h 4795446"/>
              <a:gd name="connsiteX65" fmla="*/ 4281544 w 6549150"/>
              <a:gd name="connsiteY65" fmla="*/ 3905026 h 4795446"/>
              <a:gd name="connsiteX66" fmla="*/ 4012602 w 6549150"/>
              <a:gd name="connsiteY66" fmla="*/ 3732904 h 4795446"/>
              <a:gd name="connsiteX67" fmla="*/ 3722146 w 6549150"/>
              <a:gd name="connsiteY67" fmla="*/ 3356386 h 4795446"/>
              <a:gd name="connsiteX68" fmla="*/ 4012602 w 6549150"/>
              <a:gd name="connsiteY68" fmla="*/ 3506993 h 4795446"/>
              <a:gd name="connsiteX69" fmla="*/ 4089979 w 6549150"/>
              <a:gd name="connsiteY69" fmla="*/ 3339717 h 4795446"/>
              <a:gd name="connsiteX70" fmla="*/ 4334772 w 6549150"/>
              <a:gd name="connsiteY70" fmla="*/ 3444492 h 4795446"/>
              <a:gd name="connsiteX71" fmla="*/ 4112306 w 6549150"/>
              <a:gd name="connsiteY71" fmla="*/ 3157594 h 4795446"/>
              <a:gd name="connsiteX72" fmla="*/ 4005290 w 6549150"/>
              <a:gd name="connsiteY72" fmla="*/ 3075371 h 4795446"/>
              <a:gd name="connsiteX73" fmla="*/ 3681161 w 6549150"/>
              <a:gd name="connsiteY73" fmla="*/ 2926248 h 4795446"/>
              <a:gd name="connsiteX74" fmla="*/ 3558064 w 6549150"/>
              <a:gd name="connsiteY74" fmla="*/ 2731210 h 4795446"/>
              <a:gd name="connsiteX75" fmla="*/ 3588627 w 6549150"/>
              <a:gd name="connsiteY75" fmla="*/ 2635624 h 4795446"/>
              <a:gd name="connsiteX76" fmla="*/ 3276487 w 6549150"/>
              <a:gd name="connsiteY76" fmla="*/ 2440838 h 4795446"/>
              <a:gd name="connsiteX77" fmla="*/ 2962135 w 6549150"/>
              <a:gd name="connsiteY77" fmla="*/ 2141445 h 4795446"/>
              <a:gd name="connsiteX78" fmla="*/ 2796988 w 6549150"/>
              <a:gd name="connsiteY78" fmla="*/ 2130015 h 4795446"/>
              <a:gd name="connsiteX79" fmla="*/ 2635624 w 6549150"/>
              <a:gd name="connsiteY79" fmla="*/ 1990165 h 4795446"/>
              <a:gd name="connsiteX80" fmla="*/ 2526170 w 6549150"/>
              <a:gd name="connsiteY80" fmla="*/ 1868134 h 4795446"/>
              <a:gd name="connsiteX81" fmla="*/ 2150717 w 6549150"/>
              <a:gd name="connsiteY81" fmla="*/ 1600593 h 4795446"/>
              <a:gd name="connsiteX82" fmla="*/ 1688951 w 6549150"/>
              <a:gd name="connsiteY82" fmla="*/ 1194099 h 4795446"/>
              <a:gd name="connsiteX83" fmla="*/ 735134 w 6549150"/>
              <a:gd name="connsiteY83" fmla="*/ 510289 h 4795446"/>
              <a:gd name="connsiteX84" fmla="*/ 559398 w 6549150"/>
              <a:gd name="connsiteY84" fmla="*/ 344245 h 4795446"/>
              <a:gd name="connsiteX0" fmla="*/ 559398 w 6549150"/>
              <a:gd name="connsiteY0" fmla="*/ 344245 h 4795446"/>
              <a:gd name="connsiteX1" fmla="*/ 613186 w 6549150"/>
              <a:gd name="connsiteY1" fmla="*/ 193638 h 4795446"/>
              <a:gd name="connsiteX2" fmla="*/ 559398 w 6549150"/>
              <a:gd name="connsiteY2" fmla="*/ 64546 h 4795446"/>
              <a:gd name="connsiteX3" fmla="*/ 376518 w 6549150"/>
              <a:gd name="connsiteY3" fmla="*/ 0 h 4795446"/>
              <a:gd name="connsiteX4" fmla="*/ 139849 w 6549150"/>
              <a:gd name="connsiteY4" fmla="*/ 53789 h 4795446"/>
              <a:gd name="connsiteX5" fmla="*/ 0 w 6549150"/>
              <a:gd name="connsiteY5" fmla="*/ 225911 h 4795446"/>
              <a:gd name="connsiteX6" fmla="*/ 43031 w 6549150"/>
              <a:gd name="connsiteY6" fmla="*/ 441064 h 4795446"/>
              <a:gd name="connsiteX7" fmla="*/ 215153 w 6549150"/>
              <a:gd name="connsiteY7" fmla="*/ 494852 h 4795446"/>
              <a:gd name="connsiteX8" fmla="*/ 387275 w 6549150"/>
              <a:gd name="connsiteY8" fmla="*/ 451822 h 4795446"/>
              <a:gd name="connsiteX9" fmla="*/ 1011219 w 6549150"/>
              <a:gd name="connsiteY9" fmla="*/ 903643 h 4795446"/>
              <a:gd name="connsiteX10" fmla="*/ 1301675 w 6549150"/>
              <a:gd name="connsiteY10" fmla="*/ 1140311 h 4795446"/>
              <a:gd name="connsiteX11" fmla="*/ 1538344 w 6549150"/>
              <a:gd name="connsiteY11" fmla="*/ 1463040 h 4795446"/>
              <a:gd name="connsiteX12" fmla="*/ 1645920 w 6549150"/>
              <a:gd name="connsiteY12" fmla="*/ 1602890 h 4795446"/>
              <a:gd name="connsiteX13" fmla="*/ 1807285 w 6549150"/>
              <a:gd name="connsiteY13" fmla="*/ 1699709 h 4795446"/>
              <a:gd name="connsiteX14" fmla="*/ 1871831 w 6549150"/>
              <a:gd name="connsiteY14" fmla="*/ 1979408 h 4795446"/>
              <a:gd name="connsiteX15" fmla="*/ 2237591 w 6549150"/>
              <a:gd name="connsiteY15" fmla="*/ 2097742 h 4795446"/>
              <a:gd name="connsiteX16" fmla="*/ 2147916 w 6549150"/>
              <a:gd name="connsiteY16" fmla="*/ 2157274 h 4795446"/>
              <a:gd name="connsiteX17" fmla="*/ 2194560 w 6549150"/>
              <a:gd name="connsiteY17" fmla="*/ 2452744 h 4795446"/>
              <a:gd name="connsiteX18" fmla="*/ 2398955 w 6549150"/>
              <a:gd name="connsiteY18" fmla="*/ 2495775 h 4795446"/>
              <a:gd name="connsiteX19" fmla="*/ 2481403 w 6549150"/>
              <a:gd name="connsiteY19" fmla="*/ 2699189 h 4795446"/>
              <a:gd name="connsiteX20" fmla="*/ 2667897 w 6549150"/>
              <a:gd name="connsiteY20" fmla="*/ 2689412 h 4795446"/>
              <a:gd name="connsiteX21" fmla="*/ 2829261 w 6549150"/>
              <a:gd name="connsiteY21" fmla="*/ 2657139 h 4795446"/>
              <a:gd name="connsiteX22" fmla="*/ 2764715 w 6549150"/>
              <a:gd name="connsiteY22" fmla="*/ 2872292 h 4795446"/>
              <a:gd name="connsiteX23" fmla="*/ 2904565 w 6549150"/>
              <a:gd name="connsiteY23" fmla="*/ 2936838 h 4795446"/>
              <a:gd name="connsiteX24" fmla="*/ 2996537 w 6549150"/>
              <a:gd name="connsiteY24" fmla="*/ 3116356 h 4795446"/>
              <a:gd name="connsiteX25" fmla="*/ 3108960 w 6549150"/>
              <a:gd name="connsiteY25" fmla="*/ 2829262 h 4795446"/>
              <a:gd name="connsiteX26" fmla="*/ 3248809 w 6549150"/>
              <a:gd name="connsiteY26" fmla="*/ 3055172 h 4795446"/>
              <a:gd name="connsiteX27" fmla="*/ 3173506 w 6549150"/>
              <a:gd name="connsiteY27" fmla="*/ 3227295 h 4795446"/>
              <a:gd name="connsiteX28" fmla="*/ 3310947 w 6549150"/>
              <a:gd name="connsiteY28" fmla="*/ 3345713 h 4795446"/>
              <a:gd name="connsiteX29" fmla="*/ 3136890 w 6549150"/>
              <a:gd name="connsiteY29" fmla="*/ 3446397 h 4795446"/>
              <a:gd name="connsiteX30" fmla="*/ 3362213 w 6549150"/>
              <a:gd name="connsiteY30" fmla="*/ 3676707 h 4795446"/>
              <a:gd name="connsiteX31" fmla="*/ 3073158 w 6549150"/>
              <a:gd name="connsiteY31" fmla="*/ 3736433 h 4795446"/>
              <a:gd name="connsiteX32" fmla="*/ 2660837 w 6549150"/>
              <a:gd name="connsiteY32" fmla="*/ 3959236 h 4795446"/>
              <a:gd name="connsiteX33" fmla="*/ 2457338 w 6549150"/>
              <a:gd name="connsiteY33" fmla="*/ 4129144 h 4795446"/>
              <a:gd name="connsiteX34" fmla="*/ 2456946 w 6549150"/>
              <a:gd name="connsiteY34" fmla="*/ 4299194 h 4795446"/>
              <a:gd name="connsiteX35" fmla="*/ 2838338 w 6549150"/>
              <a:gd name="connsiteY35" fmla="*/ 4105332 h 4795446"/>
              <a:gd name="connsiteX36" fmla="*/ 3064781 w 6549150"/>
              <a:gd name="connsiteY36" fmla="*/ 4025826 h 4795446"/>
              <a:gd name="connsiteX37" fmla="*/ 3200035 w 6549150"/>
              <a:gd name="connsiteY37" fmla="*/ 3839248 h 4795446"/>
              <a:gd name="connsiteX38" fmla="*/ 3087445 w 6549150"/>
              <a:gd name="connsiteY38" fmla="*/ 4238513 h 4795446"/>
              <a:gd name="connsiteX39" fmla="*/ 3410174 w 6549150"/>
              <a:gd name="connsiteY39" fmla="*/ 4163210 h 4795446"/>
              <a:gd name="connsiteX40" fmla="*/ 3577702 w 6549150"/>
              <a:gd name="connsiteY40" fmla="*/ 4162958 h 4795446"/>
              <a:gd name="connsiteX41" fmla="*/ 3732904 w 6549150"/>
              <a:gd name="connsiteY41" fmla="*/ 4227756 h 4795446"/>
              <a:gd name="connsiteX42" fmla="*/ 3775934 w 6549150"/>
              <a:gd name="connsiteY42" fmla="*/ 4055633 h 4795446"/>
              <a:gd name="connsiteX43" fmla="*/ 3861995 w 6549150"/>
              <a:gd name="connsiteY43" fmla="*/ 4130937 h 4795446"/>
              <a:gd name="connsiteX44" fmla="*/ 3865778 w 6549150"/>
              <a:gd name="connsiteY44" fmla="*/ 4023108 h 4795446"/>
              <a:gd name="connsiteX45" fmla="*/ 4098664 w 6549150"/>
              <a:gd name="connsiteY45" fmla="*/ 4216998 h 4795446"/>
              <a:gd name="connsiteX46" fmla="*/ 4098664 w 6549150"/>
              <a:gd name="connsiteY46" fmla="*/ 4066391 h 4795446"/>
              <a:gd name="connsiteX47" fmla="*/ 4518465 w 6549150"/>
              <a:gd name="connsiteY47" fmla="*/ 4409571 h 4795446"/>
              <a:gd name="connsiteX48" fmla="*/ 4507454 w 6549150"/>
              <a:gd name="connsiteY48" fmla="*/ 4260029 h 4795446"/>
              <a:gd name="connsiteX49" fmla="*/ 5099125 w 6549150"/>
              <a:gd name="connsiteY49" fmla="*/ 4184725 h 4795446"/>
              <a:gd name="connsiteX50" fmla="*/ 5603502 w 6549150"/>
              <a:gd name="connsiteY50" fmla="*/ 4361947 h 4795446"/>
              <a:gd name="connsiteX51" fmla="*/ 6019688 w 6549150"/>
              <a:gd name="connsiteY51" fmla="*/ 4633969 h 4795446"/>
              <a:gd name="connsiteX52" fmla="*/ 6250669 w 6549150"/>
              <a:gd name="connsiteY52" fmla="*/ 4660163 h 4795446"/>
              <a:gd name="connsiteX53" fmla="*/ 6529471 w 6549150"/>
              <a:gd name="connsiteY53" fmla="*/ 4795446 h 4795446"/>
              <a:gd name="connsiteX54" fmla="*/ 6510226 w 6549150"/>
              <a:gd name="connsiteY54" fmla="*/ 4517288 h 4795446"/>
              <a:gd name="connsiteX55" fmla="*/ 6353062 w 6549150"/>
              <a:gd name="connsiteY55" fmla="*/ 4541100 h 4795446"/>
              <a:gd name="connsiteX56" fmla="*/ 6176851 w 6549150"/>
              <a:gd name="connsiteY56" fmla="*/ 4276781 h 4795446"/>
              <a:gd name="connsiteX57" fmla="*/ 6174468 w 6549150"/>
              <a:gd name="connsiteY57" fmla="*/ 4467282 h 4795446"/>
              <a:gd name="connsiteX58" fmla="*/ 5809129 w 6549150"/>
              <a:gd name="connsiteY58" fmla="*/ 4356848 h 4795446"/>
              <a:gd name="connsiteX59" fmla="*/ 5303520 w 6549150"/>
              <a:gd name="connsiteY59" fmla="*/ 4141695 h 4795446"/>
              <a:gd name="connsiteX60" fmla="*/ 5228217 w 6549150"/>
              <a:gd name="connsiteY60" fmla="*/ 4012603 h 4795446"/>
              <a:gd name="connsiteX61" fmla="*/ 5057495 w 6549150"/>
              <a:gd name="connsiteY61" fmla="*/ 4050955 h 4795446"/>
              <a:gd name="connsiteX62" fmla="*/ 4860019 w 6549150"/>
              <a:gd name="connsiteY62" fmla="*/ 4172007 h 4795446"/>
              <a:gd name="connsiteX63" fmla="*/ 4456636 w 6549150"/>
              <a:gd name="connsiteY63" fmla="*/ 4178982 h 4795446"/>
              <a:gd name="connsiteX64" fmla="*/ 4442908 w 6549150"/>
              <a:gd name="connsiteY64" fmla="*/ 4034118 h 4795446"/>
              <a:gd name="connsiteX65" fmla="*/ 4281544 w 6549150"/>
              <a:gd name="connsiteY65" fmla="*/ 3905026 h 4795446"/>
              <a:gd name="connsiteX66" fmla="*/ 4012602 w 6549150"/>
              <a:gd name="connsiteY66" fmla="*/ 3732904 h 4795446"/>
              <a:gd name="connsiteX67" fmla="*/ 3722146 w 6549150"/>
              <a:gd name="connsiteY67" fmla="*/ 3356386 h 4795446"/>
              <a:gd name="connsiteX68" fmla="*/ 4012602 w 6549150"/>
              <a:gd name="connsiteY68" fmla="*/ 3506993 h 4795446"/>
              <a:gd name="connsiteX69" fmla="*/ 4089979 w 6549150"/>
              <a:gd name="connsiteY69" fmla="*/ 3339717 h 4795446"/>
              <a:gd name="connsiteX70" fmla="*/ 4334772 w 6549150"/>
              <a:gd name="connsiteY70" fmla="*/ 3444492 h 4795446"/>
              <a:gd name="connsiteX71" fmla="*/ 4112306 w 6549150"/>
              <a:gd name="connsiteY71" fmla="*/ 3157594 h 4795446"/>
              <a:gd name="connsiteX72" fmla="*/ 4005290 w 6549150"/>
              <a:gd name="connsiteY72" fmla="*/ 3075371 h 4795446"/>
              <a:gd name="connsiteX73" fmla="*/ 3681161 w 6549150"/>
              <a:gd name="connsiteY73" fmla="*/ 2926248 h 4795446"/>
              <a:gd name="connsiteX74" fmla="*/ 3558064 w 6549150"/>
              <a:gd name="connsiteY74" fmla="*/ 2731210 h 4795446"/>
              <a:gd name="connsiteX75" fmla="*/ 3588627 w 6549150"/>
              <a:gd name="connsiteY75" fmla="*/ 2635624 h 4795446"/>
              <a:gd name="connsiteX76" fmla="*/ 3276487 w 6549150"/>
              <a:gd name="connsiteY76" fmla="*/ 2440838 h 4795446"/>
              <a:gd name="connsiteX77" fmla="*/ 2962135 w 6549150"/>
              <a:gd name="connsiteY77" fmla="*/ 2141445 h 4795446"/>
              <a:gd name="connsiteX78" fmla="*/ 2796988 w 6549150"/>
              <a:gd name="connsiteY78" fmla="*/ 2130015 h 4795446"/>
              <a:gd name="connsiteX79" fmla="*/ 2635624 w 6549150"/>
              <a:gd name="connsiteY79" fmla="*/ 1990165 h 4795446"/>
              <a:gd name="connsiteX80" fmla="*/ 2526170 w 6549150"/>
              <a:gd name="connsiteY80" fmla="*/ 1868134 h 4795446"/>
              <a:gd name="connsiteX81" fmla="*/ 2150717 w 6549150"/>
              <a:gd name="connsiteY81" fmla="*/ 1600593 h 4795446"/>
              <a:gd name="connsiteX82" fmla="*/ 1688951 w 6549150"/>
              <a:gd name="connsiteY82" fmla="*/ 1194099 h 4795446"/>
              <a:gd name="connsiteX83" fmla="*/ 735134 w 6549150"/>
              <a:gd name="connsiteY83" fmla="*/ 510289 h 4795446"/>
              <a:gd name="connsiteX84" fmla="*/ 559398 w 6549150"/>
              <a:gd name="connsiteY84" fmla="*/ 344245 h 4795446"/>
              <a:gd name="connsiteX0" fmla="*/ 559398 w 6549150"/>
              <a:gd name="connsiteY0" fmla="*/ 344245 h 4795446"/>
              <a:gd name="connsiteX1" fmla="*/ 613186 w 6549150"/>
              <a:gd name="connsiteY1" fmla="*/ 193638 h 4795446"/>
              <a:gd name="connsiteX2" fmla="*/ 559398 w 6549150"/>
              <a:gd name="connsiteY2" fmla="*/ 64546 h 4795446"/>
              <a:gd name="connsiteX3" fmla="*/ 376518 w 6549150"/>
              <a:gd name="connsiteY3" fmla="*/ 0 h 4795446"/>
              <a:gd name="connsiteX4" fmla="*/ 139849 w 6549150"/>
              <a:gd name="connsiteY4" fmla="*/ 53789 h 4795446"/>
              <a:gd name="connsiteX5" fmla="*/ 0 w 6549150"/>
              <a:gd name="connsiteY5" fmla="*/ 225911 h 4795446"/>
              <a:gd name="connsiteX6" fmla="*/ 43031 w 6549150"/>
              <a:gd name="connsiteY6" fmla="*/ 441064 h 4795446"/>
              <a:gd name="connsiteX7" fmla="*/ 215153 w 6549150"/>
              <a:gd name="connsiteY7" fmla="*/ 494852 h 4795446"/>
              <a:gd name="connsiteX8" fmla="*/ 387275 w 6549150"/>
              <a:gd name="connsiteY8" fmla="*/ 451822 h 4795446"/>
              <a:gd name="connsiteX9" fmla="*/ 1011219 w 6549150"/>
              <a:gd name="connsiteY9" fmla="*/ 903643 h 4795446"/>
              <a:gd name="connsiteX10" fmla="*/ 1301675 w 6549150"/>
              <a:gd name="connsiteY10" fmla="*/ 1140311 h 4795446"/>
              <a:gd name="connsiteX11" fmla="*/ 1538344 w 6549150"/>
              <a:gd name="connsiteY11" fmla="*/ 1463040 h 4795446"/>
              <a:gd name="connsiteX12" fmla="*/ 1645920 w 6549150"/>
              <a:gd name="connsiteY12" fmla="*/ 1602890 h 4795446"/>
              <a:gd name="connsiteX13" fmla="*/ 1807285 w 6549150"/>
              <a:gd name="connsiteY13" fmla="*/ 1699709 h 4795446"/>
              <a:gd name="connsiteX14" fmla="*/ 1871831 w 6549150"/>
              <a:gd name="connsiteY14" fmla="*/ 1979408 h 4795446"/>
              <a:gd name="connsiteX15" fmla="*/ 2237591 w 6549150"/>
              <a:gd name="connsiteY15" fmla="*/ 2097742 h 4795446"/>
              <a:gd name="connsiteX16" fmla="*/ 2147916 w 6549150"/>
              <a:gd name="connsiteY16" fmla="*/ 2157274 h 4795446"/>
              <a:gd name="connsiteX17" fmla="*/ 2194560 w 6549150"/>
              <a:gd name="connsiteY17" fmla="*/ 2452744 h 4795446"/>
              <a:gd name="connsiteX18" fmla="*/ 2398955 w 6549150"/>
              <a:gd name="connsiteY18" fmla="*/ 2495775 h 4795446"/>
              <a:gd name="connsiteX19" fmla="*/ 2481403 w 6549150"/>
              <a:gd name="connsiteY19" fmla="*/ 2699189 h 4795446"/>
              <a:gd name="connsiteX20" fmla="*/ 2667897 w 6549150"/>
              <a:gd name="connsiteY20" fmla="*/ 2689412 h 4795446"/>
              <a:gd name="connsiteX21" fmla="*/ 2829261 w 6549150"/>
              <a:gd name="connsiteY21" fmla="*/ 2657139 h 4795446"/>
              <a:gd name="connsiteX22" fmla="*/ 2764715 w 6549150"/>
              <a:gd name="connsiteY22" fmla="*/ 2872292 h 4795446"/>
              <a:gd name="connsiteX23" fmla="*/ 2904565 w 6549150"/>
              <a:gd name="connsiteY23" fmla="*/ 2936838 h 4795446"/>
              <a:gd name="connsiteX24" fmla="*/ 2996537 w 6549150"/>
              <a:gd name="connsiteY24" fmla="*/ 3116356 h 4795446"/>
              <a:gd name="connsiteX25" fmla="*/ 3108960 w 6549150"/>
              <a:gd name="connsiteY25" fmla="*/ 2829262 h 4795446"/>
              <a:gd name="connsiteX26" fmla="*/ 3248809 w 6549150"/>
              <a:gd name="connsiteY26" fmla="*/ 3055172 h 4795446"/>
              <a:gd name="connsiteX27" fmla="*/ 3173506 w 6549150"/>
              <a:gd name="connsiteY27" fmla="*/ 3227295 h 4795446"/>
              <a:gd name="connsiteX28" fmla="*/ 3310947 w 6549150"/>
              <a:gd name="connsiteY28" fmla="*/ 3345713 h 4795446"/>
              <a:gd name="connsiteX29" fmla="*/ 3136890 w 6549150"/>
              <a:gd name="connsiteY29" fmla="*/ 3446397 h 4795446"/>
              <a:gd name="connsiteX30" fmla="*/ 3362213 w 6549150"/>
              <a:gd name="connsiteY30" fmla="*/ 3676707 h 4795446"/>
              <a:gd name="connsiteX31" fmla="*/ 3073158 w 6549150"/>
              <a:gd name="connsiteY31" fmla="*/ 3736433 h 4795446"/>
              <a:gd name="connsiteX32" fmla="*/ 2660837 w 6549150"/>
              <a:gd name="connsiteY32" fmla="*/ 3959236 h 4795446"/>
              <a:gd name="connsiteX33" fmla="*/ 2457338 w 6549150"/>
              <a:gd name="connsiteY33" fmla="*/ 4129144 h 4795446"/>
              <a:gd name="connsiteX34" fmla="*/ 2456946 w 6549150"/>
              <a:gd name="connsiteY34" fmla="*/ 4299194 h 4795446"/>
              <a:gd name="connsiteX35" fmla="*/ 2838338 w 6549150"/>
              <a:gd name="connsiteY35" fmla="*/ 4105332 h 4795446"/>
              <a:gd name="connsiteX36" fmla="*/ 3064781 w 6549150"/>
              <a:gd name="connsiteY36" fmla="*/ 4025826 h 4795446"/>
              <a:gd name="connsiteX37" fmla="*/ 3200035 w 6549150"/>
              <a:gd name="connsiteY37" fmla="*/ 3839248 h 4795446"/>
              <a:gd name="connsiteX38" fmla="*/ 3087445 w 6549150"/>
              <a:gd name="connsiteY38" fmla="*/ 4238513 h 4795446"/>
              <a:gd name="connsiteX39" fmla="*/ 3410174 w 6549150"/>
              <a:gd name="connsiteY39" fmla="*/ 4163210 h 4795446"/>
              <a:gd name="connsiteX40" fmla="*/ 3577702 w 6549150"/>
              <a:gd name="connsiteY40" fmla="*/ 4162958 h 4795446"/>
              <a:gd name="connsiteX41" fmla="*/ 3732904 w 6549150"/>
              <a:gd name="connsiteY41" fmla="*/ 4227756 h 4795446"/>
              <a:gd name="connsiteX42" fmla="*/ 3775934 w 6549150"/>
              <a:gd name="connsiteY42" fmla="*/ 4055633 h 4795446"/>
              <a:gd name="connsiteX43" fmla="*/ 3861995 w 6549150"/>
              <a:gd name="connsiteY43" fmla="*/ 4130937 h 4795446"/>
              <a:gd name="connsiteX44" fmla="*/ 3865778 w 6549150"/>
              <a:gd name="connsiteY44" fmla="*/ 4023108 h 4795446"/>
              <a:gd name="connsiteX45" fmla="*/ 4098664 w 6549150"/>
              <a:gd name="connsiteY45" fmla="*/ 4216998 h 4795446"/>
              <a:gd name="connsiteX46" fmla="*/ 4098664 w 6549150"/>
              <a:gd name="connsiteY46" fmla="*/ 4066391 h 4795446"/>
              <a:gd name="connsiteX47" fmla="*/ 4518465 w 6549150"/>
              <a:gd name="connsiteY47" fmla="*/ 4409571 h 4795446"/>
              <a:gd name="connsiteX48" fmla="*/ 4507454 w 6549150"/>
              <a:gd name="connsiteY48" fmla="*/ 4260029 h 4795446"/>
              <a:gd name="connsiteX49" fmla="*/ 5099125 w 6549150"/>
              <a:gd name="connsiteY49" fmla="*/ 4184725 h 4795446"/>
              <a:gd name="connsiteX50" fmla="*/ 5603502 w 6549150"/>
              <a:gd name="connsiteY50" fmla="*/ 4361947 h 4795446"/>
              <a:gd name="connsiteX51" fmla="*/ 6019688 w 6549150"/>
              <a:gd name="connsiteY51" fmla="*/ 4633969 h 4795446"/>
              <a:gd name="connsiteX52" fmla="*/ 6250669 w 6549150"/>
              <a:gd name="connsiteY52" fmla="*/ 4660163 h 4795446"/>
              <a:gd name="connsiteX53" fmla="*/ 6529471 w 6549150"/>
              <a:gd name="connsiteY53" fmla="*/ 4795446 h 4795446"/>
              <a:gd name="connsiteX54" fmla="*/ 6510226 w 6549150"/>
              <a:gd name="connsiteY54" fmla="*/ 4517288 h 4795446"/>
              <a:gd name="connsiteX55" fmla="*/ 6353062 w 6549150"/>
              <a:gd name="connsiteY55" fmla="*/ 4541100 h 4795446"/>
              <a:gd name="connsiteX56" fmla="*/ 6176851 w 6549150"/>
              <a:gd name="connsiteY56" fmla="*/ 4276781 h 4795446"/>
              <a:gd name="connsiteX57" fmla="*/ 6174468 w 6549150"/>
              <a:gd name="connsiteY57" fmla="*/ 4467282 h 4795446"/>
              <a:gd name="connsiteX58" fmla="*/ 5809129 w 6549150"/>
              <a:gd name="connsiteY58" fmla="*/ 4356848 h 4795446"/>
              <a:gd name="connsiteX59" fmla="*/ 5303520 w 6549150"/>
              <a:gd name="connsiteY59" fmla="*/ 4141695 h 4795446"/>
              <a:gd name="connsiteX60" fmla="*/ 5228217 w 6549150"/>
              <a:gd name="connsiteY60" fmla="*/ 4012603 h 4795446"/>
              <a:gd name="connsiteX61" fmla="*/ 5057495 w 6549150"/>
              <a:gd name="connsiteY61" fmla="*/ 4050955 h 4795446"/>
              <a:gd name="connsiteX62" fmla="*/ 4860019 w 6549150"/>
              <a:gd name="connsiteY62" fmla="*/ 4172007 h 4795446"/>
              <a:gd name="connsiteX63" fmla="*/ 4456636 w 6549150"/>
              <a:gd name="connsiteY63" fmla="*/ 4178982 h 4795446"/>
              <a:gd name="connsiteX64" fmla="*/ 4442908 w 6549150"/>
              <a:gd name="connsiteY64" fmla="*/ 4034118 h 4795446"/>
              <a:gd name="connsiteX65" fmla="*/ 4281544 w 6549150"/>
              <a:gd name="connsiteY65" fmla="*/ 3905026 h 4795446"/>
              <a:gd name="connsiteX66" fmla="*/ 4012602 w 6549150"/>
              <a:gd name="connsiteY66" fmla="*/ 3732904 h 4795446"/>
              <a:gd name="connsiteX67" fmla="*/ 3722146 w 6549150"/>
              <a:gd name="connsiteY67" fmla="*/ 3356386 h 4795446"/>
              <a:gd name="connsiteX68" fmla="*/ 4012602 w 6549150"/>
              <a:gd name="connsiteY68" fmla="*/ 3506993 h 4795446"/>
              <a:gd name="connsiteX69" fmla="*/ 4089979 w 6549150"/>
              <a:gd name="connsiteY69" fmla="*/ 3339717 h 4795446"/>
              <a:gd name="connsiteX70" fmla="*/ 4334772 w 6549150"/>
              <a:gd name="connsiteY70" fmla="*/ 3444492 h 4795446"/>
              <a:gd name="connsiteX71" fmla="*/ 4112306 w 6549150"/>
              <a:gd name="connsiteY71" fmla="*/ 3157594 h 4795446"/>
              <a:gd name="connsiteX72" fmla="*/ 4005290 w 6549150"/>
              <a:gd name="connsiteY72" fmla="*/ 3075371 h 4795446"/>
              <a:gd name="connsiteX73" fmla="*/ 3681161 w 6549150"/>
              <a:gd name="connsiteY73" fmla="*/ 2926248 h 4795446"/>
              <a:gd name="connsiteX74" fmla="*/ 3558064 w 6549150"/>
              <a:gd name="connsiteY74" fmla="*/ 2731210 h 4795446"/>
              <a:gd name="connsiteX75" fmla="*/ 3588627 w 6549150"/>
              <a:gd name="connsiteY75" fmla="*/ 2635624 h 4795446"/>
              <a:gd name="connsiteX76" fmla="*/ 3276487 w 6549150"/>
              <a:gd name="connsiteY76" fmla="*/ 2440838 h 4795446"/>
              <a:gd name="connsiteX77" fmla="*/ 2962135 w 6549150"/>
              <a:gd name="connsiteY77" fmla="*/ 2141445 h 4795446"/>
              <a:gd name="connsiteX78" fmla="*/ 2796988 w 6549150"/>
              <a:gd name="connsiteY78" fmla="*/ 2130015 h 4795446"/>
              <a:gd name="connsiteX79" fmla="*/ 2635624 w 6549150"/>
              <a:gd name="connsiteY79" fmla="*/ 1990165 h 4795446"/>
              <a:gd name="connsiteX80" fmla="*/ 2526170 w 6549150"/>
              <a:gd name="connsiteY80" fmla="*/ 1868134 h 4795446"/>
              <a:gd name="connsiteX81" fmla="*/ 2150717 w 6549150"/>
              <a:gd name="connsiteY81" fmla="*/ 1600593 h 4795446"/>
              <a:gd name="connsiteX82" fmla="*/ 1688951 w 6549150"/>
              <a:gd name="connsiteY82" fmla="*/ 1194099 h 4795446"/>
              <a:gd name="connsiteX83" fmla="*/ 735134 w 6549150"/>
              <a:gd name="connsiteY83" fmla="*/ 510289 h 4795446"/>
              <a:gd name="connsiteX84" fmla="*/ 559398 w 6549150"/>
              <a:gd name="connsiteY84" fmla="*/ 344245 h 4795446"/>
              <a:gd name="connsiteX0" fmla="*/ 559398 w 6549150"/>
              <a:gd name="connsiteY0" fmla="*/ 344245 h 4795446"/>
              <a:gd name="connsiteX1" fmla="*/ 613186 w 6549150"/>
              <a:gd name="connsiteY1" fmla="*/ 193638 h 4795446"/>
              <a:gd name="connsiteX2" fmla="*/ 559398 w 6549150"/>
              <a:gd name="connsiteY2" fmla="*/ 64546 h 4795446"/>
              <a:gd name="connsiteX3" fmla="*/ 376518 w 6549150"/>
              <a:gd name="connsiteY3" fmla="*/ 0 h 4795446"/>
              <a:gd name="connsiteX4" fmla="*/ 139849 w 6549150"/>
              <a:gd name="connsiteY4" fmla="*/ 53789 h 4795446"/>
              <a:gd name="connsiteX5" fmla="*/ 0 w 6549150"/>
              <a:gd name="connsiteY5" fmla="*/ 225911 h 4795446"/>
              <a:gd name="connsiteX6" fmla="*/ 43031 w 6549150"/>
              <a:gd name="connsiteY6" fmla="*/ 441064 h 4795446"/>
              <a:gd name="connsiteX7" fmla="*/ 215153 w 6549150"/>
              <a:gd name="connsiteY7" fmla="*/ 494852 h 4795446"/>
              <a:gd name="connsiteX8" fmla="*/ 387275 w 6549150"/>
              <a:gd name="connsiteY8" fmla="*/ 451822 h 4795446"/>
              <a:gd name="connsiteX9" fmla="*/ 1011219 w 6549150"/>
              <a:gd name="connsiteY9" fmla="*/ 903643 h 4795446"/>
              <a:gd name="connsiteX10" fmla="*/ 1301675 w 6549150"/>
              <a:gd name="connsiteY10" fmla="*/ 1140311 h 4795446"/>
              <a:gd name="connsiteX11" fmla="*/ 1538344 w 6549150"/>
              <a:gd name="connsiteY11" fmla="*/ 1463040 h 4795446"/>
              <a:gd name="connsiteX12" fmla="*/ 1645920 w 6549150"/>
              <a:gd name="connsiteY12" fmla="*/ 1602890 h 4795446"/>
              <a:gd name="connsiteX13" fmla="*/ 1807285 w 6549150"/>
              <a:gd name="connsiteY13" fmla="*/ 1699709 h 4795446"/>
              <a:gd name="connsiteX14" fmla="*/ 1871831 w 6549150"/>
              <a:gd name="connsiteY14" fmla="*/ 1979408 h 4795446"/>
              <a:gd name="connsiteX15" fmla="*/ 2237591 w 6549150"/>
              <a:gd name="connsiteY15" fmla="*/ 2097742 h 4795446"/>
              <a:gd name="connsiteX16" fmla="*/ 2147916 w 6549150"/>
              <a:gd name="connsiteY16" fmla="*/ 2157274 h 4795446"/>
              <a:gd name="connsiteX17" fmla="*/ 2194560 w 6549150"/>
              <a:gd name="connsiteY17" fmla="*/ 2452744 h 4795446"/>
              <a:gd name="connsiteX18" fmla="*/ 2398955 w 6549150"/>
              <a:gd name="connsiteY18" fmla="*/ 2495775 h 4795446"/>
              <a:gd name="connsiteX19" fmla="*/ 2481403 w 6549150"/>
              <a:gd name="connsiteY19" fmla="*/ 2699189 h 4795446"/>
              <a:gd name="connsiteX20" fmla="*/ 2667897 w 6549150"/>
              <a:gd name="connsiteY20" fmla="*/ 2689412 h 4795446"/>
              <a:gd name="connsiteX21" fmla="*/ 2829261 w 6549150"/>
              <a:gd name="connsiteY21" fmla="*/ 2657139 h 4795446"/>
              <a:gd name="connsiteX22" fmla="*/ 2764715 w 6549150"/>
              <a:gd name="connsiteY22" fmla="*/ 2872292 h 4795446"/>
              <a:gd name="connsiteX23" fmla="*/ 2904565 w 6549150"/>
              <a:gd name="connsiteY23" fmla="*/ 2936838 h 4795446"/>
              <a:gd name="connsiteX24" fmla="*/ 2996537 w 6549150"/>
              <a:gd name="connsiteY24" fmla="*/ 3116356 h 4795446"/>
              <a:gd name="connsiteX25" fmla="*/ 3108960 w 6549150"/>
              <a:gd name="connsiteY25" fmla="*/ 2829262 h 4795446"/>
              <a:gd name="connsiteX26" fmla="*/ 3248809 w 6549150"/>
              <a:gd name="connsiteY26" fmla="*/ 3055172 h 4795446"/>
              <a:gd name="connsiteX27" fmla="*/ 3173506 w 6549150"/>
              <a:gd name="connsiteY27" fmla="*/ 3227295 h 4795446"/>
              <a:gd name="connsiteX28" fmla="*/ 3310947 w 6549150"/>
              <a:gd name="connsiteY28" fmla="*/ 3345713 h 4795446"/>
              <a:gd name="connsiteX29" fmla="*/ 3136890 w 6549150"/>
              <a:gd name="connsiteY29" fmla="*/ 3446397 h 4795446"/>
              <a:gd name="connsiteX30" fmla="*/ 3362213 w 6549150"/>
              <a:gd name="connsiteY30" fmla="*/ 3676707 h 4795446"/>
              <a:gd name="connsiteX31" fmla="*/ 3073158 w 6549150"/>
              <a:gd name="connsiteY31" fmla="*/ 3736433 h 4795446"/>
              <a:gd name="connsiteX32" fmla="*/ 2660837 w 6549150"/>
              <a:gd name="connsiteY32" fmla="*/ 3959236 h 4795446"/>
              <a:gd name="connsiteX33" fmla="*/ 2457338 w 6549150"/>
              <a:gd name="connsiteY33" fmla="*/ 4129144 h 4795446"/>
              <a:gd name="connsiteX34" fmla="*/ 2456946 w 6549150"/>
              <a:gd name="connsiteY34" fmla="*/ 4299194 h 4795446"/>
              <a:gd name="connsiteX35" fmla="*/ 2838338 w 6549150"/>
              <a:gd name="connsiteY35" fmla="*/ 4105332 h 4795446"/>
              <a:gd name="connsiteX36" fmla="*/ 3064781 w 6549150"/>
              <a:gd name="connsiteY36" fmla="*/ 4025826 h 4795446"/>
              <a:gd name="connsiteX37" fmla="*/ 3200035 w 6549150"/>
              <a:gd name="connsiteY37" fmla="*/ 3839248 h 4795446"/>
              <a:gd name="connsiteX38" fmla="*/ 3087445 w 6549150"/>
              <a:gd name="connsiteY38" fmla="*/ 4238513 h 4795446"/>
              <a:gd name="connsiteX39" fmla="*/ 3410174 w 6549150"/>
              <a:gd name="connsiteY39" fmla="*/ 4163210 h 4795446"/>
              <a:gd name="connsiteX40" fmla="*/ 3577702 w 6549150"/>
              <a:gd name="connsiteY40" fmla="*/ 4162958 h 4795446"/>
              <a:gd name="connsiteX41" fmla="*/ 3732904 w 6549150"/>
              <a:gd name="connsiteY41" fmla="*/ 4227756 h 4795446"/>
              <a:gd name="connsiteX42" fmla="*/ 3775934 w 6549150"/>
              <a:gd name="connsiteY42" fmla="*/ 4055633 h 4795446"/>
              <a:gd name="connsiteX43" fmla="*/ 3861995 w 6549150"/>
              <a:gd name="connsiteY43" fmla="*/ 4130937 h 4795446"/>
              <a:gd name="connsiteX44" fmla="*/ 3865778 w 6549150"/>
              <a:gd name="connsiteY44" fmla="*/ 4023108 h 4795446"/>
              <a:gd name="connsiteX45" fmla="*/ 4098664 w 6549150"/>
              <a:gd name="connsiteY45" fmla="*/ 4216998 h 4795446"/>
              <a:gd name="connsiteX46" fmla="*/ 4098664 w 6549150"/>
              <a:gd name="connsiteY46" fmla="*/ 4066391 h 4795446"/>
              <a:gd name="connsiteX47" fmla="*/ 4518465 w 6549150"/>
              <a:gd name="connsiteY47" fmla="*/ 4409571 h 4795446"/>
              <a:gd name="connsiteX48" fmla="*/ 4507454 w 6549150"/>
              <a:gd name="connsiteY48" fmla="*/ 4260029 h 4795446"/>
              <a:gd name="connsiteX49" fmla="*/ 5099125 w 6549150"/>
              <a:gd name="connsiteY49" fmla="*/ 4184725 h 4795446"/>
              <a:gd name="connsiteX50" fmla="*/ 5603502 w 6549150"/>
              <a:gd name="connsiteY50" fmla="*/ 4361947 h 4795446"/>
              <a:gd name="connsiteX51" fmla="*/ 6019688 w 6549150"/>
              <a:gd name="connsiteY51" fmla="*/ 4633969 h 4795446"/>
              <a:gd name="connsiteX52" fmla="*/ 6250669 w 6549150"/>
              <a:gd name="connsiteY52" fmla="*/ 4660163 h 4795446"/>
              <a:gd name="connsiteX53" fmla="*/ 6529471 w 6549150"/>
              <a:gd name="connsiteY53" fmla="*/ 4795446 h 4795446"/>
              <a:gd name="connsiteX54" fmla="*/ 6510226 w 6549150"/>
              <a:gd name="connsiteY54" fmla="*/ 4517288 h 4795446"/>
              <a:gd name="connsiteX55" fmla="*/ 6353062 w 6549150"/>
              <a:gd name="connsiteY55" fmla="*/ 4541100 h 4795446"/>
              <a:gd name="connsiteX56" fmla="*/ 6176851 w 6549150"/>
              <a:gd name="connsiteY56" fmla="*/ 4276781 h 4795446"/>
              <a:gd name="connsiteX57" fmla="*/ 6174468 w 6549150"/>
              <a:gd name="connsiteY57" fmla="*/ 4467282 h 4795446"/>
              <a:gd name="connsiteX58" fmla="*/ 5809129 w 6549150"/>
              <a:gd name="connsiteY58" fmla="*/ 4356848 h 4795446"/>
              <a:gd name="connsiteX59" fmla="*/ 5303520 w 6549150"/>
              <a:gd name="connsiteY59" fmla="*/ 4141695 h 4795446"/>
              <a:gd name="connsiteX60" fmla="*/ 5228217 w 6549150"/>
              <a:gd name="connsiteY60" fmla="*/ 4012603 h 4795446"/>
              <a:gd name="connsiteX61" fmla="*/ 5057495 w 6549150"/>
              <a:gd name="connsiteY61" fmla="*/ 4050955 h 4795446"/>
              <a:gd name="connsiteX62" fmla="*/ 4860019 w 6549150"/>
              <a:gd name="connsiteY62" fmla="*/ 4172007 h 4795446"/>
              <a:gd name="connsiteX63" fmla="*/ 4456636 w 6549150"/>
              <a:gd name="connsiteY63" fmla="*/ 4178982 h 4795446"/>
              <a:gd name="connsiteX64" fmla="*/ 4442908 w 6549150"/>
              <a:gd name="connsiteY64" fmla="*/ 4034118 h 4795446"/>
              <a:gd name="connsiteX65" fmla="*/ 4281544 w 6549150"/>
              <a:gd name="connsiteY65" fmla="*/ 3905026 h 4795446"/>
              <a:gd name="connsiteX66" fmla="*/ 4012602 w 6549150"/>
              <a:gd name="connsiteY66" fmla="*/ 3732904 h 4795446"/>
              <a:gd name="connsiteX67" fmla="*/ 3722146 w 6549150"/>
              <a:gd name="connsiteY67" fmla="*/ 3356386 h 4795446"/>
              <a:gd name="connsiteX68" fmla="*/ 4012602 w 6549150"/>
              <a:gd name="connsiteY68" fmla="*/ 3506993 h 4795446"/>
              <a:gd name="connsiteX69" fmla="*/ 4089979 w 6549150"/>
              <a:gd name="connsiteY69" fmla="*/ 3339717 h 4795446"/>
              <a:gd name="connsiteX70" fmla="*/ 4334772 w 6549150"/>
              <a:gd name="connsiteY70" fmla="*/ 3444492 h 4795446"/>
              <a:gd name="connsiteX71" fmla="*/ 4112306 w 6549150"/>
              <a:gd name="connsiteY71" fmla="*/ 3157594 h 4795446"/>
              <a:gd name="connsiteX72" fmla="*/ 4005290 w 6549150"/>
              <a:gd name="connsiteY72" fmla="*/ 3075371 h 4795446"/>
              <a:gd name="connsiteX73" fmla="*/ 3681161 w 6549150"/>
              <a:gd name="connsiteY73" fmla="*/ 2926248 h 4795446"/>
              <a:gd name="connsiteX74" fmla="*/ 3558064 w 6549150"/>
              <a:gd name="connsiteY74" fmla="*/ 2731210 h 4795446"/>
              <a:gd name="connsiteX75" fmla="*/ 3588627 w 6549150"/>
              <a:gd name="connsiteY75" fmla="*/ 2635624 h 4795446"/>
              <a:gd name="connsiteX76" fmla="*/ 3276487 w 6549150"/>
              <a:gd name="connsiteY76" fmla="*/ 2440838 h 4795446"/>
              <a:gd name="connsiteX77" fmla="*/ 2962135 w 6549150"/>
              <a:gd name="connsiteY77" fmla="*/ 2141445 h 4795446"/>
              <a:gd name="connsiteX78" fmla="*/ 2796988 w 6549150"/>
              <a:gd name="connsiteY78" fmla="*/ 2130015 h 4795446"/>
              <a:gd name="connsiteX79" fmla="*/ 2635624 w 6549150"/>
              <a:gd name="connsiteY79" fmla="*/ 1990165 h 4795446"/>
              <a:gd name="connsiteX80" fmla="*/ 2526170 w 6549150"/>
              <a:gd name="connsiteY80" fmla="*/ 1868134 h 4795446"/>
              <a:gd name="connsiteX81" fmla="*/ 2150717 w 6549150"/>
              <a:gd name="connsiteY81" fmla="*/ 1600593 h 4795446"/>
              <a:gd name="connsiteX82" fmla="*/ 1688951 w 6549150"/>
              <a:gd name="connsiteY82" fmla="*/ 1194099 h 4795446"/>
              <a:gd name="connsiteX83" fmla="*/ 735134 w 6549150"/>
              <a:gd name="connsiteY83" fmla="*/ 510289 h 4795446"/>
              <a:gd name="connsiteX84" fmla="*/ 559398 w 6549150"/>
              <a:gd name="connsiteY84" fmla="*/ 344245 h 4795446"/>
              <a:gd name="connsiteX0" fmla="*/ 559398 w 6549150"/>
              <a:gd name="connsiteY0" fmla="*/ 344402 h 4795603"/>
              <a:gd name="connsiteX1" fmla="*/ 613186 w 6549150"/>
              <a:gd name="connsiteY1" fmla="*/ 193795 h 4795603"/>
              <a:gd name="connsiteX2" fmla="*/ 559398 w 6549150"/>
              <a:gd name="connsiteY2" fmla="*/ 64703 h 4795603"/>
              <a:gd name="connsiteX3" fmla="*/ 376518 w 6549150"/>
              <a:gd name="connsiteY3" fmla="*/ 157 h 4795603"/>
              <a:gd name="connsiteX4" fmla="*/ 139849 w 6549150"/>
              <a:gd name="connsiteY4" fmla="*/ 53946 h 4795603"/>
              <a:gd name="connsiteX5" fmla="*/ 0 w 6549150"/>
              <a:gd name="connsiteY5" fmla="*/ 226068 h 4795603"/>
              <a:gd name="connsiteX6" fmla="*/ 43031 w 6549150"/>
              <a:gd name="connsiteY6" fmla="*/ 441221 h 4795603"/>
              <a:gd name="connsiteX7" fmla="*/ 215153 w 6549150"/>
              <a:gd name="connsiteY7" fmla="*/ 495009 h 4795603"/>
              <a:gd name="connsiteX8" fmla="*/ 387275 w 6549150"/>
              <a:gd name="connsiteY8" fmla="*/ 451979 h 4795603"/>
              <a:gd name="connsiteX9" fmla="*/ 1011219 w 6549150"/>
              <a:gd name="connsiteY9" fmla="*/ 903800 h 4795603"/>
              <a:gd name="connsiteX10" fmla="*/ 1301675 w 6549150"/>
              <a:gd name="connsiteY10" fmla="*/ 1140468 h 4795603"/>
              <a:gd name="connsiteX11" fmla="*/ 1538344 w 6549150"/>
              <a:gd name="connsiteY11" fmla="*/ 1463197 h 4795603"/>
              <a:gd name="connsiteX12" fmla="*/ 1645920 w 6549150"/>
              <a:gd name="connsiteY12" fmla="*/ 1603047 h 4795603"/>
              <a:gd name="connsiteX13" fmla="*/ 1807285 w 6549150"/>
              <a:gd name="connsiteY13" fmla="*/ 1699866 h 4795603"/>
              <a:gd name="connsiteX14" fmla="*/ 1871831 w 6549150"/>
              <a:gd name="connsiteY14" fmla="*/ 1979565 h 4795603"/>
              <a:gd name="connsiteX15" fmla="*/ 2237591 w 6549150"/>
              <a:gd name="connsiteY15" fmla="*/ 2097899 h 4795603"/>
              <a:gd name="connsiteX16" fmla="*/ 2147916 w 6549150"/>
              <a:gd name="connsiteY16" fmla="*/ 2157431 h 4795603"/>
              <a:gd name="connsiteX17" fmla="*/ 2194560 w 6549150"/>
              <a:gd name="connsiteY17" fmla="*/ 2452901 h 4795603"/>
              <a:gd name="connsiteX18" fmla="*/ 2398955 w 6549150"/>
              <a:gd name="connsiteY18" fmla="*/ 2495932 h 4795603"/>
              <a:gd name="connsiteX19" fmla="*/ 2481403 w 6549150"/>
              <a:gd name="connsiteY19" fmla="*/ 2699346 h 4795603"/>
              <a:gd name="connsiteX20" fmla="*/ 2667897 w 6549150"/>
              <a:gd name="connsiteY20" fmla="*/ 2689569 h 4795603"/>
              <a:gd name="connsiteX21" fmla="*/ 2829261 w 6549150"/>
              <a:gd name="connsiteY21" fmla="*/ 2657296 h 4795603"/>
              <a:gd name="connsiteX22" fmla="*/ 2764715 w 6549150"/>
              <a:gd name="connsiteY22" fmla="*/ 2872449 h 4795603"/>
              <a:gd name="connsiteX23" fmla="*/ 2904565 w 6549150"/>
              <a:gd name="connsiteY23" fmla="*/ 2936995 h 4795603"/>
              <a:gd name="connsiteX24" fmla="*/ 2996537 w 6549150"/>
              <a:gd name="connsiteY24" fmla="*/ 3116513 h 4795603"/>
              <a:gd name="connsiteX25" fmla="*/ 3108960 w 6549150"/>
              <a:gd name="connsiteY25" fmla="*/ 2829419 h 4795603"/>
              <a:gd name="connsiteX26" fmla="*/ 3248809 w 6549150"/>
              <a:gd name="connsiteY26" fmla="*/ 3055329 h 4795603"/>
              <a:gd name="connsiteX27" fmla="*/ 3173506 w 6549150"/>
              <a:gd name="connsiteY27" fmla="*/ 3227452 h 4795603"/>
              <a:gd name="connsiteX28" fmla="*/ 3310947 w 6549150"/>
              <a:gd name="connsiteY28" fmla="*/ 3345870 h 4795603"/>
              <a:gd name="connsiteX29" fmla="*/ 3136890 w 6549150"/>
              <a:gd name="connsiteY29" fmla="*/ 3446554 h 4795603"/>
              <a:gd name="connsiteX30" fmla="*/ 3362213 w 6549150"/>
              <a:gd name="connsiteY30" fmla="*/ 3676864 h 4795603"/>
              <a:gd name="connsiteX31" fmla="*/ 3073158 w 6549150"/>
              <a:gd name="connsiteY31" fmla="*/ 3736590 h 4795603"/>
              <a:gd name="connsiteX32" fmla="*/ 2660837 w 6549150"/>
              <a:gd name="connsiteY32" fmla="*/ 3959393 h 4795603"/>
              <a:gd name="connsiteX33" fmla="*/ 2457338 w 6549150"/>
              <a:gd name="connsiteY33" fmla="*/ 4129301 h 4795603"/>
              <a:gd name="connsiteX34" fmla="*/ 2456946 w 6549150"/>
              <a:gd name="connsiteY34" fmla="*/ 4299351 h 4795603"/>
              <a:gd name="connsiteX35" fmla="*/ 2838338 w 6549150"/>
              <a:gd name="connsiteY35" fmla="*/ 4105489 h 4795603"/>
              <a:gd name="connsiteX36" fmla="*/ 3064781 w 6549150"/>
              <a:gd name="connsiteY36" fmla="*/ 4025983 h 4795603"/>
              <a:gd name="connsiteX37" fmla="*/ 3200035 w 6549150"/>
              <a:gd name="connsiteY37" fmla="*/ 3839405 h 4795603"/>
              <a:gd name="connsiteX38" fmla="*/ 3087445 w 6549150"/>
              <a:gd name="connsiteY38" fmla="*/ 4238670 h 4795603"/>
              <a:gd name="connsiteX39" fmla="*/ 3410174 w 6549150"/>
              <a:gd name="connsiteY39" fmla="*/ 4163367 h 4795603"/>
              <a:gd name="connsiteX40" fmla="*/ 3577702 w 6549150"/>
              <a:gd name="connsiteY40" fmla="*/ 4163115 h 4795603"/>
              <a:gd name="connsiteX41" fmla="*/ 3732904 w 6549150"/>
              <a:gd name="connsiteY41" fmla="*/ 4227913 h 4795603"/>
              <a:gd name="connsiteX42" fmla="*/ 3775934 w 6549150"/>
              <a:gd name="connsiteY42" fmla="*/ 4055790 h 4795603"/>
              <a:gd name="connsiteX43" fmla="*/ 3861995 w 6549150"/>
              <a:gd name="connsiteY43" fmla="*/ 4131094 h 4795603"/>
              <a:gd name="connsiteX44" fmla="*/ 3865778 w 6549150"/>
              <a:gd name="connsiteY44" fmla="*/ 4023265 h 4795603"/>
              <a:gd name="connsiteX45" fmla="*/ 4098664 w 6549150"/>
              <a:gd name="connsiteY45" fmla="*/ 4217155 h 4795603"/>
              <a:gd name="connsiteX46" fmla="*/ 4098664 w 6549150"/>
              <a:gd name="connsiteY46" fmla="*/ 4066548 h 4795603"/>
              <a:gd name="connsiteX47" fmla="*/ 4518465 w 6549150"/>
              <a:gd name="connsiteY47" fmla="*/ 4409728 h 4795603"/>
              <a:gd name="connsiteX48" fmla="*/ 4507454 w 6549150"/>
              <a:gd name="connsiteY48" fmla="*/ 4260186 h 4795603"/>
              <a:gd name="connsiteX49" fmla="*/ 5099125 w 6549150"/>
              <a:gd name="connsiteY49" fmla="*/ 4184882 h 4795603"/>
              <a:gd name="connsiteX50" fmla="*/ 5603502 w 6549150"/>
              <a:gd name="connsiteY50" fmla="*/ 4362104 h 4795603"/>
              <a:gd name="connsiteX51" fmla="*/ 6019688 w 6549150"/>
              <a:gd name="connsiteY51" fmla="*/ 4634126 h 4795603"/>
              <a:gd name="connsiteX52" fmla="*/ 6250669 w 6549150"/>
              <a:gd name="connsiteY52" fmla="*/ 4660320 h 4795603"/>
              <a:gd name="connsiteX53" fmla="*/ 6529471 w 6549150"/>
              <a:gd name="connsiteY53" fmla="*/ 4795603 h 4795603"/>
              <a:gd name="connsiteX54" fmla="*/ 6510226 w 6549150"/>
              <a:gd name="connsiteY54" fmla="*/ 4517445 h 4795603"/>
              <a:gd name="connsiteX55" fmla="*/ 6353062 w 6549150"/>
              <a:gd name="connsiteY55" fmla="*/ 4541257 h 4795603"/>
              <a:gd name="connsiteX56" fmla="*/ 6176851 w 6549150"/>
              <a:gd name="connsiteY56" fmla="*/ 4276938 h 4795603"/>
              <a:gd name="connsiteX57" fmla="*/ 6174468 w 6549150"/>
              <a:gd name="connsiteY57" fmla="*/ 4467439 h 4795603"/>
              <a:gd name="connsiteX58" fmla="*/ 5809129 w 6549150"/>
              <a:gd name="connsiteY58" fmla="*/ 4357005 h 4795603"/>
              <a:gd name="connsiteX59" fmla="*/ 5303520 w 6549150"/>
              <a:gd name="connsiteY59" fmla="*/ 4141852 h 4795603"/>
              <a:gd name="connsiteX60" fmla="*/ 5228217 w 6549150"/>
              <a:gd name="connsiteY60" fmla="*/ 4012760 h 4795603"/>
              <a:gd name="connsiteX61" fmla="*/ 5057495 w 6549150"/>
              <a:gd name="connsiteY61" fmla="*/ 4051112 h 4795603"/>
              <a:gd name="connsiteX62" fmla="*/ 4860019 w 6549150"/>
              <a:gd name="connsiteY62" fmla="*/ 4172164 h 4795603"/>
              <a:gd name="connsiteX63" fmla="*/ 4456636 w 6549150"/>
              <a:gd name="connsiteY63" fmla="*/ 4179139 h 4795603"/>
              <a:gd name="connsiteX64" fmla="*/ 4442908 w 6549150"/>
              <a:gd name="connsiteY64" fmla="*/ 4034275 h 4795603"/>
              <a:gd name="connsiteX65" fmla="*/ 4281544 w 6549150"/>
              <a:gd name="connsiteY65" fmla="*/ 3905183 h 4795603"/>
              <a:gd name="connsiteX66" fmla="*/ 4012602 w 6549150"/>
              <a:gd name="connsiteY66" fmla="*/ 3733061 h 4795603"/>
              <a:gd name="connsiteX67" fmla="*/ 3722146 w 6549150"/>
              <a:gd name="connsiteY67" fmla="*/ 3356543 h 4795603"/>
              <a:gd name="connsiteX68" fmla="*/ 4012602 w 6549150"/>
              <a:gd name="connsiteY68" fmla="*/ 3507150 h 4795603"/>
              <a:gd name="connsiteX69" fmla="*/ 4089979 w 6549150"/>
              <a:gd name="connsiteY69" fmla="*/ 3339874 h 4795603"/>
              <a:gd name="connsiteX70" fmla="*/ 4334772 w 6549150"/>
              <a:gd name="connsiteY70" fmla="*/ 3444649 h 4795603"/>
              <a:gd name="connsiteX71" fmla="*/ 4112306 w 6549150"/>
              <a:gd name="connsiteY71" fmla="*/ 3157751 h 4795603"/>
              <a:gd name="connsiteX72" fmla="*/ 4005290 w 6549150"/>
              <a:gd name="connsiteY72" fmla="*/ 3075528 h 4795603"/>
              <a:gd name="connsiteX73" fmla="*/ 3681161 w 6549150"/>
              <a:gd name="connsiteY73" fmla="*/ 2926405 h 4795603"/>
              <a:gd name="connsiteX74" fmla="*/ 3558064 w 6549150"/>
              <a:gd name="connsiteY74" fmla="*/ 2731367 h 4795603"/>
              <a:gd name="connsiteX75" fmla="*/ 3588627 w 6549150"/>
              <a:gd name="connsiteY75" fmla="*/ 2635781 h 4795603"/>
              <a:gd name="connsiteX76" fmla="*/ 3276487 w 6549150"/>
              <a:gd name="connsiteY76" fmla="*/ 2440995 h 4795603"/>
              <a:gd name="connsiteX77" fmla="*/ 2962135 w 6549150"/>
              <a:gd name="connsiteY77" fmla="*/ 2141602 h 4795603"/>
              <a:gd name="connsiteX78" fmla="*/ 2796988 w 6549150"/>
              <a:gd name="connsiteY78" fmla="*/ 2130172 h 4795603"/>
              <a:gd name="connsiteX79" fmla="*/ 2635624 w 6549150"/>
              <a:gd name="connsiteY79" fmla="*/ 1990322 h 4795603"/>
              <a:gd name="connsiteX80" fmla="*/ 2526170 w 6549150"/>
              <a:gd name="connsiteY80" fmla="*/ 1868291 h 4795603"/>
              <a:gd name="connsiteX81" fmla="*/ 2150717 w 6549150"/>
              <a:gd name="connsiteY81" fmla="*/ 1600750 h 4795603"/>
              <a:gd name="connsiteX82" fmla="*/ 1688951 w 6549150"/>
              <a:gd name="connsiteY82" fmla="*/ 1194256 h 4795603"/>
              <a:gd name="connsiteX83" fmla="*/ 735134 w 6549150"/>
              <a:gd name="connsiteY83" fmla="*/ 510446 h 4795603"/>
              <a:gd name="connsiteX84" fmla="*/ 559398 w 6549150"/>
              <a:gd name="connsiteY84" fmla="*/ 344402 h 4795603"/>
              <a:gd name="connsiteX0" fmla="*/ 559398 w 6549150"/>
              <a:gd name="connsiteY0" fmla="*/ 344402 h 4795603"/>
              <a:gd name="connsiteX1" fmla="*/ 613186 w 6549150"/>
              <a:gd name="connsiteY1" fmla="*/ 193795 h 4795603"/>
              <a:gd name="connsiteX2" fmla="*/ 559398 w 6549150"/>
              <a:gd name="connsiteY2" fmla="*/ 64703 h 4795603"/>
              <a:gd name="connsiteX3" fmla="*/ 376518 w 6549150"/>
              <a:gd name="connsiteY3" fmla="*/ 157 h 4795603"/>
              <a:gd name="connsiteX4" fmla="*/ 139849 w 6549150"/>
              <a:gd name="connsiteY4" fmla="*/ 53946 h 4795603"/>
              <a:gd name="connsiteX5" fmla="*/ 0 w 6549150"/>
              <a:gd name="connsiteY5" fmla="*/ 226068 h 4795603"/>
              <a:gd name="connsiteX6" fmla="*/ 43031 w 6549150"/>
              <a:gd name="connsiteY6" fmla="*/ 441221 h 4795603"/>
              <a:gd name="connsiteX7" fmla="*/ 215153 w 6549150"/>
              <a:gd name="connsiteY7" fmla="*/ 495009 h 4795603"/>
              <a:gd name="connsiteX8" fmla="*/ 387275 w 6549150"/>
              <a:gd name="connsiteY8" fmla="*/ 451979 h 4795603"/>
              <a:gd name="connsiteX9" fmla="*/ 1011219 w 6549150"/>
              <a:gd name="connsiteY9" fmla="*/ 903800 h 4795603"/>
              <a:gd name="connsiteX10" fmla="*/ 1301675 w 6549150"/>
              <a:gd name="connsiteY10" fmla="*/ 1140468 h 4795603"/>
              <a:gd name="connsiteX11" fmla="*/ 1538344 w 6549150"/>
              <a:gd name="connsiteY11" fmla="*/ 1463197 h 4795603"/>
              <a:gd name="connsiteX12" fmla="*/ 1645920 w 6549150"/>
              <a:gd name="connsiteY12" fmla="*/ 1603047 h 4795603"/>
              <a:gd name="connsiteX13" fmla="*/ 1807285 w 6549150"/>
              <a:gd name="connsiteY13" fmla="*/ 1699866 h 4795603"/>
              <a:gd name="connsiteX14" fmla="*/ 1871831 w 6549150"/>
              <a:gd name="connsiteY14" fmla="*/ 1979565 h 4795603"/>
              <a:gd name="connsiteX15" fmla="*/ 2237591 w 6549150"/>
              <a:gd name="connsiteY15" fmla="*/ 2097899 h 4795603"/>
              <a:gd name="connsiteX16" fmla="*/ 2147916 w 6549150"/>
              <a:gd name="connsiteY16" fmla="*/ 2157431 h 4795603"/>
              <a:gd name="connsiteX17" fmla="*/ 2194560 w 6549150"/>
              <a:gd name="connsiteY17" fmla="*/ 2452901 h 4795603"/>
              <a:gd name="connsiteX18" fmla="*/ 2398955 w 6549150"/>
              <a:gd name="connsiteY18" fmla="*/ 2495932 h 4795603"/>
              <a:gd name="connsiteX19" fmla="*/ 2481403 w 6549150"/>
              <a:gd name="connsiteY19" fmla="*/ 2699346 h 4795603"/>
              <a:gd name="connsiteX20" fmla="*/ 2667897 w 6549150"/>
              <a:gd name="connsiteY20" fmla="*/ 2689569 h 4795603"/>
              <a:gd name="connsiteX21" fmla="*/ 2829261 w 6549150"/>
              <a:gd name="connsiteY21" fmla="*/ 2657296 h 4795603"/>
              <a:gd name="connsiteX22" fmla="*/ 2764715 w 6549150"/>
              <a:gd name="connsiteY22" fmla="*/ 2872449 h 4795603"/>
              <a:gd name="connsiteX23" fmla="*/ 2904565 w 6549150"/>
              <a:gd name="connsiteY23" fmla="*/ 2936995 h 4795603"/>
              <a:gd name="connsiteX24" fmla="*/ 2996537 w 6549150"/>
              <a:gd name="connsiteY24" fmla="*/ 3116513 h 4795603"/>
              <a:gd name="connsiteX25" fmla="*/ 3108960 w 6549150"/>
              <a:gd name="connsiteY25" fmla="*/ 2829419 h 4795603"/>
              <a:gd name="connsiteX26" fmla="*/ 3248809 w 6549150"/>
              <a:gd name="connsiteY26" fmla="*/ 3055329 h 4795603"/>
              <a:gd name="connsiteX27" fmla="*/ 3173506 w 6549150"/>
              <a:gd name="connsiteY27" fmla="*/ 3227452 h 4795603"/>
              <a:gd name="connsiteX28" fmla="*/ 3310947 w 6549150"/>
              <a:gd name="connsiteY28" fmla="*/ 3345870 h 4795603"/>
              <a:gd name="connsiteX29" fmla="*/ 3136890 w 6549150"/>
              <a:gd name="connsiteY29" fmla="*/ 3446554 h 4795603"/>
              <a:gd name="connsiteX30" fmla="*/ 3362213 w 6549150"/>
              <a:gd name="connsiteY30" fmla="*/ 3676864 h 4795603"/>
              <a:gd name="connsiteX31" fmla="*/ 3073158 w 6549150"/>
              <a:gd name="connsiteY31" fmla="*/ 3736590 h 4795603"/>
              <a:gd name="connsiteX32" fmla="*/ 2660837 w 6549150"/>
              <a:gd name="connsiteY32" fmla="*/ 3959393 h 4795603"/>
              <a:gd name="connsiteX33" fmla="*/ 2457338 w 6549150"/>
              <a:gd name="connsiteY33" fmla="*/ 4129301 h 4795603"/>
              <a:gd name="connsiteX34" fmla="*/ 2456946 w 6549150"/>
              <a:gd name="connsiteY34" fmla="*/ 4299351 h 4795603"/>
              <a:gd name="connsiteX35" fmla="*/ 2838338 w 6549150"/>
              <a:gd name="connsiteY35" fmla="*/ 4105489 h 4795603"/>
              <a:gd name="connsiteX36" fmla="*/ 3064781 w 6549150"/>
              <a:gd name="connsiteY36" fmla="*/ 4025983 h 4795603"/>
              <a:gd name="connsiteX37" fmla="*/ 3200035 w 6549150"/>
              <a:gd name="connsiteY37" fmla="*/ 3839405 h 4795603"/>
              <a:gd name="connsiteX38" fmla="*/ 3087445 w 6549150"/>
              <a:gd name="connsiteY38" fmla="*/ 4238670 h 4795603"/>
              <a:gd name="connsiteX39" fmla="*/ 3410174 w 6549150"/>
              <a:gd name="connsiteY39" fmla="*/ 4163367 h 4795603"/>
              <a:gd name="connsiteX40" fmla="*/ 3577702 w 6549150"/>
              <a:gd name="connsiteY40" fmla="*/ 4163115 h 4795603"/>
              <a:gd name="connsiteX41" fmla="*/ 3732904 w 6549150"/>
              <a:gd name="connsiteY41" fmla="*/ 4227913 h 4795603"/>
              <a:gd name="connsiteX42" fmla="*/ 3775934 w 6549150"/>
              <a:gd name="connsiteY42" fmla="*/ 4055790 h 4795603"/>
              <a:gd name="connsiteX43" fmla="*/ 3861995 w 6549150"/>
              <a:gd name="connsiteY43" fmla="*/ 4131094 h 4795603"/>
              <a:gd name="connsiteX44" fmla="*/ 3865778 w 6549150"/>
              <a:gd name="connsiteY44" fmla="*/ 4023265 h 4795603"/>
              <a:gd name="connsiteX45" fmla="*/ 4098664 w 6549150"/>
              <a:gd name="connsiteY45" fmla="*/ 4217155 h 4795603"/>
              <a:gd name="connsiteX46" fmla="*/ 4098664 w 6549150"/>
              <a:gd name="connsiteY46" fmla="*/ 4066548 h 4795603"/>
              <a:gd name="connsiteX47" fmla="*/ 4518465 w 6549150"/>
              <a:gd name="connsiteY47" fmla="*/ 4409728 h 4795603"/>
              <a:gd name="connsiteX48" fmla="*/ 4507454 w 6549150"/>
              <a:gd name="connsiteY48" fmla="*/ 4260186 h 4795603"/>
              <a:gd name="connsiteX49" fmla="*/ 5099125 w 6549150"/>
              <a:gd name="connsiteY49" fmla="*/ 4184882 h 4795603"/>
              <a:gd name="connsiteX50" fmla="*/ 5603502 w 6549150"/>
              <a:gd name="connsiteY50" fmla="*/ 4362104 h 4795603"/>
              <a:gd name="connsiteX51" fmla="*/ 6019688 w 6549150"/>
              <a:gd name="connsiteY51" fmla="*/ 4634126 h 4795603"/>
              <a:gd name="connsiteX52" fmla="*/ 6250669 w 6549150"/>
              <a:gd name="connsiteY52" fmla="*/ 4660320 h 4795603"/>
              <a:gd name="connsiteX53" fmla="*/ 6529471 w 6549150"/>
              <a:gd name="connsiteY53" fmla="*/ 4795603 h 4795603"/>
              <a:gd name="connsiteX54" fmla="*/ 6510226 w 6549150"/>
              <a:gd name="connsiteY54" fmla="*/ 4517445 h 4795603"/>
              <a:gd name="connsiteX55" fmla="*/ 6353062 w 6549150"/>
              <a:gd name="connsiteY55" fmla="*/ 4541257 h 4795603"/>
              <a:gd name="connsiteX56" fmla="*/ 6176851 w 6549150"/>
              <a:gd name="connsiteY56" fmla="*/ 4276938 h 4795603"/>
              <a:gd name="connsiteX57" fmla="*/ 6174468 w 6549150"/>
              <a:gd name="connsiteY57" fmla="*/ 4467439 h 4795603"/>
              <a:gd name="connsiteX58" fmla="*/ 5809129 w 6549150"/>
              <a:gd name="connsiteY58" fmla="*/ 4357005 h 4795603"/>
              <a:gd name="connsiteX59" fmla="*/ 5303520 w 6549150"/>
              <a:gd name="connsiteY59" fmla="*/ 4141852 h 4795603"/>
              <a:gd name="connsiteX60" fmla="*/ 5228217 w 6549150"/>
              <a:gd name="connsiteY60" fmla="*/ 4012760 h 4795603"/>
              <a:gd name="connsiteX61" fmla="*/ 5057495 w 6549150"/>
              <a:gd name="connsiteY61" fmla="*/ 4051112 h 4795603"/>
              <a:gd name="connsiteX62" fmla="*/ 4860019 w 6549150"/>
              <a:gd name="connsiteY62" fmla="*/ 4172164 h 4795603"/>
              <a:gd name="connsiteX63" fmla="*/ 4456636 w 6549150"/>
              <a:gd name="connsiteY63" fmla="*/ 4179139 h 4795603"/>
              <a:gd name="connsiteX64" fmla="*/ 4442908 w 6549150"/>
              <a:gd name="connsiteY64" fmla="*/ 4034275 h 4795603"/>
              <a:gd name="connsiteX65" fmla="*/ 4281544 w 6549150"/>
              <a:gd name="connsiteY65" fmla="*/ 3905183 h 4795603"/>
              <a:gd name="connsiteX66" fmla="*/ 4012602 w 6549150"/>
              <a:gd name="connsiteY66" fmla="*/ 3733061 h 4795603"/>
              <a:gd name="connsiteX67" fmla="*/ 3722146 w 6549150"/>
              <a:gd name="connsiteY67" fmla="*/ 3356543 h 4795603"/>
              <a:gd name="connsiteX68" fmla="*/ 4012602 w 6549150"/>
              <a:gd name="connsiteY68" fmla="*/ 3507150 h 4795603"/>
              <a:gd name="connsiteX69" fmla="*/ 4089979 w 6549150"/>
              <a:gd name="connsiteY69" fmla="*/ 3339874 h 4795603"/>
              <a:gd name="connsiteX70" fmla="*/ 4334772 w 6549150"/>
              <a:gd name="connsiteY70" fmla="*/ 3444649 h 4795603"/>
              <a:gd name="connsiteX71" fmla="*/ 4112306 w 6549150"/>
              <a:gd name="connsiteY71" fmla="*/ 3157751 h 4795603"/>
              <a:gd name="connsiteX72" fmla="*/ 4005290 w 6549150"/>
              <a:gd name="connsiteY72" fmla="*/ 3075528 h 4795603"/>
              <a:gd name="connsiteX73" fmla="*/ 3681161 w 6549150"/>
              <a:gd name="connsiteY73" fmla="*/ 2926405 h 4795603"/>
              <a:gd name="connsiteX74" fmla="*/ 3558064 w 6549150"/>
              <a:gd name="connsiteY74" fmla="*/ 2731367 h 4795603"/>
              <a:gd name="connsiteX75" fmla="*/ 3588627 w 6549150"/>
              <a:gd name="connsiteY75" fmla="*/ 2635781 h 4795603"/>
              <a:gd name="connsiteX76" fmla="*/ 3276487 w 6549150"/>
              <a:gd name="connsiteY76" fmla="*/ 2440995 h 4795603"/>
              <a:gd name="connsiteX77" fmla="*/ 2962135 w 6549150"/>
              <a:gd name="connsiteY77" fmla="*/ 2141602 h 4795603"/>
              <a:gd name="connsiteX78" fmla="*/ 2796988 w 6549150"/>
              <a:gd name="connsiteY78" fmla="*/ 2130172 h 4795603"/>
              <a:gd name="connsiteX79" fmla="*/ 2635624 w 6549150"/>
              <a:gd name="connsiteY79" fmla="*/ 1990322 h 4795603"/>
              <a:gd name="connsiteX80" fmla="*/ 2526170 w 6549150"/>
              <a:gd name="connsiteY80" fmla="*/ 1868291 h 4795603"/>
              <a:gd name="connsiteX81" fmla="*/ 2150717 w 6549150"/>
              <a:gd name="connsiteY81" fmla="*/ 1600750 h 4795603"/>
              <a:gd name="connsiteX82" fmla="*/ 1688951 w 6549150"/>
              <a:gd name="connsiteY82" fmla="*/ 1194256 h 4795603"/>
              <a:gd name="connsiteX83" fmla="*/ 735134 w 6549150"/>
              <a:gd name="connsiteY83" fmla="*/ 510446 h 4795603"/>
              <a:gd name="connsiteX84" fmla="*/ 559398 w 6549150"/>
              <a:gd name="connsiteY84" fmla="*/ 344402 h 4795603"/>
              <a:gd name="connsiteX0" fmla="*/ 559398 w 6549150"/>
              <a:gd name="connsiteY0" fmla="*/ 344402 h 4795603"/>
              <a:gd name="connsiteX1" fmla="*/ 613186 w 6549150"/>
              <a:gd name="connsiteY1" fmla="*/ 193795 h 4795603"/>
              <a:gd name="connsiteX2" fmla="*/ 559398 w 6549150"/>
              <a:gd name="connsiteY2" fmla="*/ 64703 h 4795603"/>
              <a:gd name="connsiteX3" fmla="*/ 336036 w 6549150"/>
              <a:gd name="connsiteY3" fmla="*/ 157 h 4795603"/>
              <a:gd name="connsiteX4" fmla="*/ 139849 w 6549150"/>
              <a:gd name="connsiteY4" fmla="*/ 53946 h 4795603"/>
              <a:gd name="connsiteX5" fmla="*/ 0 w 6549150"/>
              <a:gd name="connsiteY5" fmla="*/ 226068 h 4795603"/>
              <a:gd name="connsiteX6" fmla="*/ 43031 w 6549150"/>
              <a:gd name="connsiteY6" fmla="*/ 441221 h 4795603"/>
              <a:gd name="connsiteX7" fmla="*/ 215153 w 6549150"/>
              <a:gd name="connsiteY7" fmla="*/ 495009 h 4795603"/>
              <a:gd name="connsiteX8" fmla="*/ 387275 w 6549150"/>
              <a:gd name="connsiteY8" fmla="*/ 451979 h 4795603"/>
              <a:gd name="connsiteX9" fmla="*/ 1011219 w 6549150"/>
              <a:gd name="connsiteY9" fmla="*/ 903800 h 4795603"/>
              <a:gd name="connsiteX10" fmla="*/ 1301675 w 6549150"/>
              <a:gd name="connsiteY10" fmla="*/ 1140468 h 4795603"/>
              <a:gd name="connsiteX11" fmla="*/ 1538344 w 6549150"/>
              <a:gd name="connsiteY11" fmla="*/ 1463197 h 4795603"/>
              <a:gd name="connsiteX12" fmla="*/ 1645920 w 6549150"/>
              <a:gd name="connsiteY12" fmla="*/ 1603047 h 4795603"/>
              <a:gd name="connsiteX13" fmla="*/ 1807285 w 6549150"/>
              <a:gd name="connsiteY13" fmla="*/ 1699866 h 4795603"/>
              <a:gd name="connsiteX14" fmla="*/ 1871831 w 6549150"/>
              <a:gd name="connsiteY14" fmla="*/ 1979565 h 4795603"/>
              <a:gd name="connsiteX15" fmla="*/ 2237591 w 6549150"/>
              <a:gd name="connsiteY15" fmla="*/ 2097899 h 4795603"/>
              <a:gd name="connsiteX16" fmla="*/ 2147916 w 6549150"/>
              <a:gd name="connsiteY16" fmla="*/ 2157431 h 4795603"/>
              <a:gd name="connsiteX17" fmla="*/ 2194560 w 6549150"/>
              <a:gd name="connsiteY17" fmla="*/ 2452901 h 4795603"/>
              <a:gd name="connsiteX18" fmla="*/ 2398955 w 6549150"/>
              <a:gd name="connsiteY18" fmla="*/ 2495932 h 4795603"/>
              <a:gd name="connsiteX19" fmla="*/ 2481403 w 6549150"/>
              <a:gd name="connsiteY19" fmla="*/ 2699346 h 4795603"/>
              <a:gd name="connsiteX20" fmla="*/ 2667897 w 6549150"/>
              <a:gd name="connsiteY20" fmla="*/ 2689569 h 4795603"/>
              <a:gd name="connsiteX21" fmla="*/ 2829261 w 6549150"/>
              <a:gd name="connsiteY21" fmla="*/ 2657296 h 4795603"/>
              <a:gd name="connsiteX22" fmla="*/ 2764715 w 6549150"/>
              <a:gd name="connsiteY22" fmla="*/ 2872449 h 4795603"/>
              <a:gd name="connsiteX23" fmla="*/ 2904565 w 6549150"/>
              <a:gd name="connsiteY23" fmla="*/ 2936995 h 4795603"/>
              <a:gd name="connsiteX24" fmla="*/ 2996537 w 6549150"/>
              <a:gd name="connsiteY24" fmla="*/ 3116513 h 4795603"/>
              <a:gd name="connsiteX25" fmla="*/ 3108960 w 6549150"/>
              <a:gd name="connsiteY25" fmla="*/ 2829419 h 4795603"/>
              <a:gd name="connsiteX26" fmla="*/ 3248809 w 6549150"/>
              <a:gd name="connsiteY26" fmla="*/ 3055329 h 4795603"/>
              <a:gd name="connsiteX27" fmla="*/ 3173506 w 6549150"/>
              <a:gd name="connsiteY27" fmla="*/ 3227452 h 4795603"/>
              <a:gd name="connsiteX28" fmla="*/ 3310947 w 6549150"/>
              <a:gd name="connsiteY28" fmla="*/ 3345870 h 4795603"/>
              <a:gd name="connsiteX29" fmla="*/ 3136890 w 6549150"/>
              <a:gd name="connsiteY29" fmla="*/ 3446554 h 4795603"/>
              <a:gd name="connsiteX30" fmla="*/ 3362213 w 6549150"/>
              <a:gd name="connsiteY30" fmla="*/ 3676864 h 4795603"/>
              <a:gd name="connsiteX31" fmla="*/ 3073158 w 6549150"/>
              <a:gd name="connsiteY31" fmla="*/ 3736590 h 4795603"/>
              <a:gd name="connsiteX32" fmla="*/ 2660837 w 6549150"/>
              <a:gd name="connsiteY32" fmla="*/ 3959393 h 4795603"/>
              <a:gd name="connsiteX33" fmla="*/ 2457338 w 6549150"/>
              <a:gd name="connsiteY33" fmla="*/ 4129301 h 4795603"/>
              <a:gd name="connsiteX34" fmla="*/ 2456946 w 6549150"/>
              <a:gd name="connsiteY34" fmla="*/ 4299351 h 4795603"/>
              <a:gd name="connsiteX35" fmla="*/ 2838338 w 6549150"/>
              <a:gd name="connsiteY35" fmla="*/ 4105489 h 4795603"/>
              <a:gd name="connsiteX36" fmla="*/ 3064781 w 6549150"/>
              <a:gd name="connsiteY36" fmla="*/ 4025983 h 4795603"/>
              <a:gd name="connsiteX37" fmla="*/ 3200035 w 6549150"/>
              <a:gd name="connsiteY37" fmla="*/ 3839405 h 4795603"/>
              <a:gd name="connsiteX38" fmla="*/ 3087445 w 6549150"/>
              <a:gd name="connsiteY38" fmla="*/ 4238670 h 4795603"/>
              <a:gd name="connsiteX39" fmla="*/ 3410174 w 6549150"/>
              <a:gd name="connsiteY39" fmla="*/ 4163367 h 4795603"/>
              <a:gd name="connsiteX40" fmla="*/ 3577702 w 6549150"/>
              <a:gd name="connsiteY40" fmla="*/ 4163115 h 4795603"/>
              <a:gd name="connsiteX41" fmla="*/ 3732904 w 6549150"/>
              <a:gd name="connsiteY41" fmla="*/ 4227913 h 4795603"/>
              <a:gd name="connsiteX42" fmla="*/ 3775934 w 6549150"/>
              <a:gd name="connsiteY42" fmla="*/ 4055790 h 4795603"/>
              <a:gd name="connsiteX43" fmla="*/ 3861995 w 6549150"/>
              <a:gd name="connsiteY43" fmla="*/ 4131094 h 4795603"/>
              <a:gd name="connsiteX44" fmla="*/ 3865778 w 6549150"/>
              <a:gd name="connsiteY44" fmla="*/ 4023265 h 4795603"/>
              <a:gd name="connsiteX45" fmla="*/ 4098664 w 6549150"/>
              <a:gd name="connsiteY45" fmla="*/ 4217155 h 4795603"/>
              <a:gd name="connsiteX46" fmla="*/ 4098664 w 6549150"/>
              <a:gd name="connsiteY46" fmla="*/ 4066548 h 4795603"/>
              <a:gd name="connsiteX47" fmla="*/ 4518465 w 6549150"/>
              <a:gd name="connsiteY47" fmla="*/ 4409728 h 4795603"/>
              <a:gd name="connsiteX48" fmla="*/ 4507454 w 6549150"/>
              <a:gd name="connsiteY48" fmla="*/ 4260186 h 4795603"/>
              <a:gd name="connsiteX49" fmla="*/ 5099125 w 6549150"/>
              <a:gd name="connsiteY49" fmla="*/ 4184882 h 4795603"/>
              <a:gd name="connsiteX50" fmla="*/ 5603502 w 6549150"/>
              <a:gd name="connsiteY50" fmla="*/ 4362104 h 4795603"/>
              <a:gd name="connsiteX51" fmla="*/ 6019688 w 6549150"/>
              <a:gd name="connsiteY51" fmla="*/ 4634126 h 4795603"/>
              <a:gd name="connsiteX52" fmla="*/ 6250669 w 6549150"/>
              <a:gd name="connsiteY52" fmla="*/ 4660320 h 4795603"/>
              <a:gd name="connsiteX53" fmla="*/ 6529471 w 6549150"/>
              <a:gd name="connsiteY53" fmla="*/ 4795603 h 4795603"/>
              <a:gd name="connsiteX54" fmla="*/ 6510226 w 6549150"/>
              <a:gd name="connsiteY54" fmla="*/ 4517445 h 4795603"/>
              <a:gd name="connsiteX55" fmla="*/ 6353062 w 6549150"/>
              <a:gd name="connsiteY55" fmla="*/ 4541257 h 4795603"/>
              <a:gd name="connsiteX56" fmla="*/ 6176851 w 6549150"/>
              <a:gd name="connsiteY56" fmla="*/ 4276938 h 4795603"/>
              <a:gd name="connsiteX57" fmla="*/ 6174468 w 6549150"/>
              <a:gd name="connsiteY57" fmla="*/ 4467439 h 4795603"/>
              <a:gd name="connsiteX58" fmla="*/ 5809129 w 6549150"/>
              <a:gd name="connsiteY58" fmla="*/ 4357005 h 4795603"/>
              <a:gd name="connsiteX59" fmla="*/ 5303520 w 6549150"/>
              <a:gd name="connsiteY59" fmla="*/ 4141852 h 4795603"/>
              <a:gd name="connsiteX60" fmla="*/ 5228217 w 6549150"/>
              <a:gd name="connsiteY60" fmla="*/ 4012760 h 4795603"/>
              <a:gd name="connsiteX61" fmla="*/ 5057495 w 6549150"/>
              <a:gd name="connsiteY61" fmla="*/ 4051112 h 4795603"/>
              <a:gd name="connsiteX62" fmla="*/ 4860019 w 6549150"/>
              <a:gd name="connsiteY62" fmla="*/ 4172164 h 4795603"/>
              <a:gd name="connsiteX63" fmla="*/ 4456636 w 6549150"/>
              <a:gd name="connsiteY63" fmla="*/ 4179139 h 4795603"/>
              <a:gd name="connsiteX64" fmla="*/ 4442908 w 6549150"/>
              <a:gd name="connsiteY64" fmla="*/ 4034275 h 4795603"/>
              <a:gd name="connsiteX65" fmla="*/ 4281544 w 6549150"/>
              <a:gd name="connsiteY65" fmla="*/ 3905183 h 4795603"/>
              <a:gd name="connsiteX66" fmla="*/ 4012602 w 6549150"/>
              <a:gd name="connsiteY66" fmla="*/ 3733061 h 4795603"/>
              <a:gd name="connsiteX67" fmla="*/ 3722146 w 6549150"/>
              <a:gd name="connsiteY67" fmla="*/ 3356543 h 4795603"/>
              <a:gd name="connsiteX68" fmla="*/ 4012602 w 6549150"/>
              <a:gd name="connsiteY68" fmla="*/ 3507150 h 4795603"/>
              <a:gd name="connsiteX69" fmla="*/ 4089979 w 6549150"/>
              <a:gd name="connsiteY69" fmla="*/ 3339874 h 4795603"/>
              <a:gd name="connsiteX70" fmla="*/ 4334772 w 6549150"/>
              <a:gd name="connsiteY70" fmla="*/ 3444649 h 4795603"/>
              <a:gd name="connsiteX71" fmla="*/ 4112306 w 6549150"/>
              <a:gd name="connsiteY71" fmla="*/ 3157751 h 4795603"/>
              <a:gd name="connsiteX72" fmla="*/ 4005290 w 6549150"/>
              <a:gd name="connsiteY72" fmla="*/ 3075528 h 4795603"/>
              <a:gd name="connsiteX73" fmla="*/ 3681161 w 6549150"/>
              <a:gd name="connsiteY73" fmla="*/ 2926405 h 4795603"/>
              <a:gd name="connsiteX74" fmla="*/ 3558064 w 6549150"/>
              <a:gd name="connsiteY74" fmla="*/ 2731367 h 4795603"/>
              <a:gd name="connsiteX75" fmla="*/ 3588627 w 6549150"/>
              <a:gd name="connsiteY75" fmla="*/ 2635781 h 4795603"/>
              <a:gd name="connsiteX76" fmla="*/ 3276487 w 6549150"/>
              <a:gd name="connsiteY76" fmla="*/ 2440995 h 4795603"/>
              <a:gd name="connsiteX77" fmla="*/ 2962135 w 6549150"/>
              <a:gd name="connsiteY77" fmla="*/ 2141602 h 4795603"/>
              <a:gd name="connsiteX78" fmla="*/ 2796988 w 6549150"/>
              <a:gd name="connsiteY78" fmla="*/ 2130172 h 4795603"/>
              <a:gd name="connsiteX79" fmla="*/ 2635624 w 6549150"/>
              <a:gd name="connsiteY79" fmla="*/ 1990322 h 4795603"/>
              <a:gd name="connsiteX80" fmla="*/ 2526170 w 6549150"/>
              <a:gd name="connsiteY80" fmla="*/ 1868291 h 4795603"/>
              <a:gd name="connsiteX81" fmla="*/ 2150717 w 6549150"/>
              <a:gd name="connsiteY81" fmla="*/ 1600750 h 4795603"/>
              <a:gd name="connsiteX82" fmla="*/ 1688951 w 6549150"/>
              <a:gd name="connsiteY82" fmla="*/ 1194256 h 4795603"/>
              <a:gd name="connsiteX83" fmla="*/ 735134 w 6549150"/>
              <a:gd name="connsiteY83" fmla="*/ 510446 h 4795603"/>
              <a:gd name="connsiteX84" fmla="*/ 559398 w 6549150"/>
              <a:gd name="connsiteY84" fmla="*/ 344402 h 4795603"/>
              <a:gd name="connsiteX0" fmla="*/ 559398 w 6549150"/>
              <a:gd name="connsiteY0" fmla="*/ 350328 h 4801529"/>
              <a:gd name="connsiteX1" fmla="*/ 613186 w 6549150"/>
              <a:gd name="connsiteY1" fmla="*/ 199721 h 4801529"/>
              <a:gd name="connsiteX2" fmla="*/ 559398 w 6549150"/>
              <a:gd name="connsiteY2" fmla="*/ 70629 h 4801529"/>
              <a:gd name="connsiteX3" fmla="*/ 336036 w 6549150"/>
              <a:gd name="connsiteY3" fmla="*/ 6083 h 4801529"/>
              <a:gd name="connsiteX4" fmla="*/ 139849 w 6549150"/>
              <a:gd name="connsiteY4" fmla="*/ 59872 h 4801529"/>
              <a:gd name="connsiteX5" fmla="*/ 0 w 6549150"/>
              <a:gd name="connsiteY5" fmla="*/ 231994 h 4801529"/>
              <a:gd name="connsiteX6" fmla="*/ 43031 w 6549150"/>
              <a:gd name="connsiteY6" fmla="*/ 447147 h 4801529"/>
              <a:gd name="connsiteX7" fmla="*/ 215153 w 6549150"/>
              <a:gd name="connsiteY7" fmla="*/ 500935 h 4801529"/>
              <a:gd name="connsiteX8" fmla="*/ 387275 w 6549150"/>
              <a:gd name="connsiteY8" fmla="*/ 457905 h 4801529"/>
              <a:gd name="connsiteX9" fmla="*/ 1011219 w 6549150"/>
              <a:gd name="connsiteY9" fmla="*/ 909726 h 4801529"/>
              <a:gd name="connsiteX10" fmla="*/ 1301675 w 6549150"/>
              <a:gd name="connsiteY10" fmla="*/ 1146394 h 4801529"/>
              <a:gd name="connsiteX11" fmla="*/ 1538344 w 6549150"/>
              <a:gd name="connsiteY11" fmla="*/ 1469123 h 4801529"/>
              <a:gd name="connsiteX12" fmla="*/ 1645920 w 6549150"/>
              <a:gd name="connsiteY12" fmla="*/ 1608973 h 4801529"/>
              <a:gd name="connsiteX13" fmla="*/ 1807285 w 6549150"/>
              <a:gd name="connsiteY13" fmla="*/ 1705792 h 4801529"/>
              <a:gd name="connsiteX14" fmla="*/ 1871831 w 6549150"/>
              <a:gd name="connsiteY14" fmla="*/ 1985491 h 4801529"/>
              <a:gd name="connsiteX15" fmla="*/ 2237591 w 6549150"/>
              <a:gd name="connsiteY15" fmla="*/ 2103825 h 4801529"/>
              <a:gd name="connsiteX16" fmla="*/ 2147916 w 6549150"/>
              <a:gd name="connsiteY16" fmla="*/ 2163357 h 4801529"/>
              <a:gd name="connsiteX17" fmla="*/ 2194560 w 6549150"/>
              <a:gd name="connsiteY17" fmla="*/ 2458827 h 4801529"/>
              <a:gd name="connsiteX18" fmla="*/ 2398955 w 6549150"/>
              <a:gd name="connsiteY18" fmla="*/ 2501858 h 4801529"/>
              <a:gd name="connsiteX19" fmla="*/ 2481403 w 6549150"/>
              <a:gd name="connsiteY19" fmla="*/ 2705272 h 4801529"/>
              <a:gd name="connsiteX20" fmla="*/ 2667897 w 6549150"/>
              <a:gd name="connsiteY20" fmla="*/ 2695495 h 4801529"/>
              <a:gd name="connsiteX21" fmla="*/ 2829261 w 6549150"/>
              <a:gd name="connsiteY21" fmla="*/ 2663222 h 4801529"/>
              <a:gd name="connsiteX22" fmla="*/ 2764715 w 6549150"/>
              <a:gd name="connsiteY22" fmla="*/ 2878375 h 4801529"/>
              <a:gd name="connsiteX23" fmla="*/ 2904565 w 6549150"/>
              <a:gd name="connsiteY23" fmla="*/ 2942921 h 4801529"/>
              <a:gd name="connsiteX24" fmla="*/ 2996537 w 6549150"/>
              <a:gd name="connsiteY24" fmla="*/ 3122439 h 4801529"/>
              <a:gd name="connsiteX25" fmla="*/ 3108960 w 6549150"/>
              <a:gd name="connsiteY25" fmla="*/ 2835345 h 4801529"/>
              <a:gd name="connsiteX26" fmla="*/ 3248809 w 6549150"/>
              <a:gd name="connsiteY26" fmla="*/ 3061255 h 4801529"/>
              <a:gd name="connsiteX27" fmla="*/ 3173506 w 6549150"/>
              <a:gd name="connsiteY27" fmla="*/ 3233378 h 4801529"/>
              <a:gd name="connsiteX28" fmla="*/ 3310947 w 6549150"/>
              <a:gd name="connsiteY28" fmla="*/ 3351796 h 4801529"/>
              <a:gd name="connsiteX29" fmla="*/ 3136890 w 6549150"/>
              <a:gd name="connsiteY29" fmla="*/ 3452480 h 4801529"/>
              <a:gd name="connsiteX30" fmla="*/ 3362213 w 6549150"/>
              <a:gd name="connsiteY30" fmla="*/ 3682790 h 4801529"/>
              <a:gd name="connsiteX31" fmla="*/ 3073158 w 6549150"/>
              <a:gd name="connsiteY31" fmla="*/ 3742516 h 4801529"/>
              <a:gd name="connsiteX32" fmla="*/ 2660837 w 6549150"/>
              <a:gd name="connsiteY32" fmla="*/ 3965319 h 4801529"/>
              <a:gd name="connsiteX33" fmla="*/ 2457338 w 6549150"/>
              <a:gd name="connsiteY33" fmla="*/ 4135227 h 4801529"/>
              <a:gd name="connsiteX34" fmla="*/ 2456946 w 6549150"/>
              <a:gd name="connsiteY34" fmla="*/ 4305277 h 4801529"/>
              <a:gd name="connsiteX35" fmla="*/ 2838338 w 6549150"/>
              <a:gd name="connsiteY35" fmla="*/ 4111415 h 4801529"/>
              <a:gd name="connsiteX36" fmla="*/ 3064781 w 6549150"/>
              <a:gd name="connsiteY36" fmla="*/ 4031909 h 4801529"/>
              <a:gd name="connsiteX37" fmla="*/ 3200035 w 6549150"/>
              <a:gd name="connsiteY37" fmla="*/ 3845331 h 4801529"/>
              <a:gd name="connsiteX38" fmla="*/ 3087445 w 6549150"/>
              <a:gd name="connsiteY38" fmla="*/ 4244596 h 4801529"/>
              <a:gd name="connsiteX39" fmla="*/ 3410174 w 6549150"/>
              <a:gd name="connsiteY39" fmla="*/ 4169293 h 4801529"/>
              <a:gd name="connsiteX40" fmla="*/ 3577702 w 6549150"/>
              <a:gd name="connsiteY40" fmla="*/ 4169041 h 4801529"/>
              <a:gd name="connsiteX41" fmla="*/ 3732904 w 6549150"/>
              <a:gd name="connsiteY41" fmla="*/ 4233839 h 4801529"/>
              <a:gd name="connsiteX42" fmla="*/ 3775934 w 6549150"/>
              <a:gd name="connsiteY42" fmla="*/ 4061716 h 4801529"/>
              <a:gd name="connsiteX43" fmla="*/ 3861995 w 6549150"/>
              <a:gd name="connsiteY43" fmla="*/ 4137020 h 4801529"/>
              <a:gd name="connsiteX44" fmla="*/ 3865778 w 6549150"/>
              <a:gd name="connsiteY44" fmla="*/ 4029191 h 4801529"/>
              <a:gd name="connsiteX45" fmla="*/ 4098664 w 6549150"/>
              <a:gd name="connsiteY45" fmla="*/ 4223081 h 4801529"/>
              <a:gd name="connsiteX46" fmla="*/ 4098664 w 6549150"/>
              <a:gd name="connsiteY46" fmla="*/ 4072474 h 4801529"/>
              <a:gd name="connsiteX47" fmla="*/ 4518465 w 6549150"/>
              <a:gd name="connsiteY47" fmla="*/ 4415654 h 4801529"/>
              <a:gd name="connsiteX48" fmla="*/ 4507454 w 6549150"/>
              <a:gd name="connsiteY48" fmla="*/ 4266112 h 4801529"/>
              <a:gd name="connsiteX49" fmla="*/ 5099125 w 6549150"/>
              <a:gd name="connsiteY49" fmla="*/ 4190808 h 4801529"/>
              <a:gd name="connsiteX50" fmla="*/ 5603502 w 6549150"/>
              <a:gd name="connsiteY50" fmla="*/ 4368030 h 4801529"/>
              <a:gd name="connsiteX51" fmla="*/ 6019688 w 6549150"/>
              <a:gd name="connsiteY51" fmla="*/ 4640052 h 4801529"/>
              <a:gd name="connsiteX52" fmla="*/ 6250669 w 6549150"/>
              <a:gd name="connsiteY52" fmla="*/ 4666246 h 4801529"/>
              <a:gd name="connsiteX53" fmla="*/ 6529471 w 6549150"/>
              <a:gd name="connsiteY53" fmla="*/ 4801529 h 4801529"/>
              <a:gd name="connsiteX54" fmla="*/ 6510226 w 6549150"/>
              <a:gd name="connsiteY54" fmla="*/ 4523371 h 4801529"/>
              <a:gd name="connsiteX55" fmla="*/ 6353062 w 6549150"/>
              <a:gd name="connsiteY55" fmla="*/ 4547183 h 4801529"/>
              <a:gd name="connsiteX56" fmla="*/ 6176851 w 6549150"/>
              <a:gd name="connsiteY56" fmla="*/ 4282864 h 4801529"/>
              <a:gd name="connsiteX57" fmla="*/ 6174468 w 6549150"/>
              <a:gd name="connsiteY57" fmla="*/ 4473365 h 4801529"/>
              <a:gd name="connsiteX58" fmla="*/ 5809129 w 6549150"/>
              <a:gd name="connsiteY58" fmla="*/ 4362931 h 4801529"/>
              <a:gd name="connsiteX59" fmla="*/ 5303520 w 6549150"/>
              <a:gd name="connsiteY59" fmla="*/ 4147778 h 4801529"/>
              <a:gd name="connsiteX60" fmla="*/ 5228217 w 6549150"/>
              <a:gd name="connsiteY60" fmla="*/ 4018686 h 4801529"/>
              <a:gd name="connsiteX61" fmla="*/ 5057495 w 6549150"/>
              <a:gd name="connsiteY61" fmla="*/ 4057038 h 4801529"/>
              <a:gd name="connsiteX62" fmla="*/ 4860019 w 6549150"/>
              <a:gd name="connsiteY62" fmla="*/ 4178090 h 4801529"/>
              <a:gd name="connsiteX63" fmla="*/ 4456636 w 6549150"/>
              <a:gd name="connsiteY63" fmla="*/ 4185065 h 4801529"/>
              <a:gd name="connsiteX64" fmla="*/ 4442908 w 6549150"/>
              <a:gd name="connsiteY64" fmla="*/ 4040201 h 4801529"/>
              <a:gd name="connsiteX65" fmla="*/ 4281544 w 6549150"/>
              <a:gd name="connsiteY65" fmla="*/ 3911109 h 4801529"/>
              <a:gd name="connsiteX66" fmla="*/ 4012602 w 6549150"/>
              <a:gd name="connsiteY66" fmla="*/ 3738987 h 4801529"/>
              <a:gd name="connsiteX67" fmla="*/ 3722146 w 6549150"/>
              <a:gd name="connsiteY67" fmla="*/ 3362469 h 4801529"/>
              <a:gd name="connsiteX68" fmla="*/ 4012602 w 6549150"/>
              <a:gd name="connsiteY68" fmla="*/ 3513076 h 4801529"/>
              <a:gd name="connsiteX69" fmla="*/ 4089979 w 6549150"/>
              <a:gd name="connsiteY69" fmla="*/ 3345800 h 4801529"/>
              <a:gd name="connsiteX70" fmla="*/ 4334772 w 6549150"/>
              <a:gd name="connsiteY70" fmla="*/ 3450575 h 4801529"/>
              <a:gd name="connsiteX71" fmla="*/ 4112306 w 6549150"/>
              <a:gd name="connsiteY71" fmla="*/ 3163677 h 4801529"/>
              <a:gd name="connsiteX72" fmla="*/ 4005290 w 6549150"/>
              <a:gd name="connsiteY72" fmla="*/ 3081454 h 4801529"/>
              <a:gd name="connsiteX73" fmla="*/ 3681161 w 6549150"/>
              <a:gd name="connsiteY73" fmla="*/ 2932331 h 4801529"/>
              <a:gd name="connsiteX74" fmla="*/ 3558064 w 6549150"/>
              <a:gd name="connsiteY74" fmla="*/ 2737293 h 4801529"/>
              <a:gd name="connsiteX75" fmla="*/ 3588627 w 6549150"/>
              <a:gd name="connsiteY75" fmla="*/ 2641707 h 4801529"/>
              <a:gd name="connsiteX76" fmla="*/ 3276487 w 6549150"/>
              <a:gd name="connsiteY76" fmla="*/ 2446921 h 4801529"/>
              <a:gd name="connsiteX77" fmla="*/ 2962135 w 6549150"/>
              <a:gd name="connsiteY77" fmla="*/ 2147528 h 4801529"/>
              <a:gd name="connsiteX78" fmla="*/ 2796988 w 6549150"/>
              <a:gd name="connsiteY78" fmla="*/ 2136098 h 4801529"/>
              <a:gd name="connsiteX79" fmla="*/ 2635624 w 6549150"/>
              <a:gd name="connsiteY79" fmla="*/ 1996248 h 4801529"/>
              <a:gd name="connsiteX80" fmla="*/ 2526170 w 6549150"/>
              <a:gd name="connsiteY80" fmla="*/ 1874217 h 4801529"/>
              <a:gd name="connsiteX81" fmla="*/ 2150717 w 6549150"/>
              <a:gd name="connsiteY81" fmla="*/ 1606676 h 4801529"/>
              <a:gd name="connsiteX82" fmla="*/ 1688951 w 6549150"/>
              <a:gd name="connsiteY82" fmla="*/ 1200182 h 4801529"/>
              <a:gd name="connsiteX83" fmla="*/ 735134 w 6549150"/>
              <a:gd name="connsiteY83" fmla="*/ 516372 h 4801529"/>
              <a:gd name="connsiteX84" fmla="*/ 559398 w 6549150"/>
              <a:gd name="connsiteY84" fmla="*/ 350328 h 4801529"/>
              <a:gd name="connsiteX0" fmla="*/ 559398 w 6549150"/>
              <a:gd name="connsiteY0" fmla="*/ 344403 h 4795604"/>
              <a:gd name="connsiteX1" fmla="*/ 613186 w 6549150"/>
              <a:gd name="connsiteY1" fmla="*/ 193796 h 4795604"/>
              <a:gd name="connsiteX2" fmla="*/ 559398 w 6549150"/>
              <a:gd name="connsiteY2" fmla="*/ 64704 h 4795604"/>
              <a:gd name="connsiteX3" fmla="*/ 336036 w 6549150"/>
              <a:gd name="connsiteY3" fmla="*/ 158 h 4795604"/>
              <a:gd name="connsiteX4" fmla="*/ 139849 w 6549150"/>
              <a:gd name="connsiteY4" fmla="*/ 53947 h 4795604"/>
              <a:gd name="connsiteX5" fmla="*/ 0 w 6549150"/>
              <a:gd name="connsiteY5" fmla="*/ 226069 h 4795604"/>
              <a:gd name="connsiteX6" fmla="*/ 43031 w 6549150"/>
              <a:gd name="connsiteY6" fmla="*/ 441222 h 4795604"/>
              <a:gd name="connsiteX7" fmla="*/ 215153 w 6549150"/>
              <a:gd name="connsiteY7" fmla="*/ 495010 h 4795604"/>
              <a:gd name="connsiteX8" fmla="*/ 387275 w 6549150"/>
              <a:gd name="connsiteY8" fmla="*/ 451980 h 4795604"/>
              <a:gd name="connsiteX9" fmla="*/ 1011219 w 6549150"/>
              <a:gd name="connsiteY9" fmla="*/ 903801 h 4795604"/>
              <a:gd name="connsiteX10" fmla="*/ 1301675 w 6549150"/>
              <a:gd name="connsiteY10" fmla="*/ 1140469 h 4795604"/>
              <a:gd name="connsiteX11" fmla="*/ 1538344 w 6549150"/>
              <a:gd name="connsiteY11" fmla="*/ 1463198 h 4795604"/>
              <a:gd name="connsiteX12" fmla="*/ 1645920 w 6549150"/>
              <a:gd name="connsiteY12" fmla="*/ 1603048 h 4795604"/>
              <a:gd name="connsiteX13" fmla="*/ 1807285 w 6549150"/>
              <a:gd name="connsiteY13" fmla="*/ 1699867 h 4795604"/>
              <a:gd name="connsiteX14" fmla="*/ 1871831 w 6549150"/>
              <a:gd name="connsiteY14" fmla="*/ 1979566 h 4795604"/>
              <a:gd name="connsiteX15" fmla="*/ 2237591 w 6549150"/>
              <a:gd name="connsiteY15" fmla="*/ 2097900 h 4795604"/>
              <a:gd name="connsiteX16" fmla="*/ 2147916 w 6549150"/>
              <a:gd name="connsiteY16" fmla="*/ 2157432 h 4795604"/>
              <a:gd name="connsiteX17" fmla="*/ 2194560 w 6549150"/>
              <a:gd name="connsiteY17" fmla="*/ 2452902 h 4795604"/>
              <a:gd name="connsiteX18" fmla="*/ 2398955 w 6549150"/>
              <a:gd name="connsiteY18" fmla="*/ 2495933 h 4795604"/>
              <a:gd name="connsiteX19" fmla="*/ 2481403 w 6549150"/>
              <a:gd name="connsiteY19" fmla="*/ 2699347 h 4795604"/>
              <a:gd name="connsiteX20" fmla="*/ 2667897 w 6549150"/>
              <a:gd name="connsiteY20" fmla="*/ 2689570 h 4795604"/>
              <a:gd name="connsiteX21" fmla="*/ 2829261 w 6549150"/>
              <a:gd name="connsiteY21" fmla="*/ 2657297 h 4795604"/>
              <a:gd name="connsiteX22" fmla="*/ 2764715 w 6549150"/>
              <a:gd name="connsiteY22" fmla="*/ 2872450 h 4795604"/>
              <a:gd name="connsiteX23" fmla="*/ 2904565 w 6549150"/>
              <a:gd name="connsiteY23" fmla="*/ 2936996 h 4795604"/>
              <a:gd name="connsiteX24" fmla="*/ 2996537 w 6549150"/>
              <a:gd name="connsiteY24" fmla="*/ 3116514 h 4795604"/>
              <a:gd name="connsiteX25" fmla="*/ 3108960 w 6549150"/>
              <a:gd name="connsiteY25" fmla="*/ 2829420 h 4795604"/>
              <a:gd name="connsiteX26" fmla="*/ 3248809 w 6549150"/>
              <a:gd name="connsiteY26" fmla="*/ 3055330 h 4795604"/>
              <a:gd name="connsiteX27" fmla="*/ 3173506 w 6549150"/>
              <a:gd name="connsiteY27" fmla="*/ 3227453 h 4795604"/>
              <a:gd name="connsiteX28" fmla="*/ 3310947 w 6549150"/>
              <a:gd name="connsiteY28" fmla="*/ 3345871 h 4795604"/>
              <a:gd name="connsiteX29" fmla="*/ 3136890 w 6549150"/>
              <a:gd name="connsiteY29" fmla="*/ 3446555 h 4795604"/>
              <a:gd name="connsiteX30" fmla="*/ 3362213 w 6549150"/>
              <a:gd name="connsiteY30" fmla="*/ 3676865 h 4795604"/>
              <a:gd name="connsiteX31" fmla="*/ 3073158 w 6549150"/>
              <a:gd name="connsiteY31" fmla="*/ 3736591 h 4795604"/>
              <a:gd name="connsiteX32" fmla="*/ 2660837 w 6549150"/>
              <a:gd name="connsiteY32" fmla="*/ 3959394 h 4795604"/>
              <a:gd name="connsiteX33" fmla="*/ 2457338 w 6549150"/>
              <a:gd name="connsiteY33" fmla="*/ 4129302 h 4795604"/>
              <a:gd name="connsiteX34" fmla="*/ 2456946 w 6549150"/>
              <a:gd name="connsiteY34" fmla="*/ 4299352 h 4795604"/>
              <a:gd name="connsiteX35" fmla="*/ 2838338 w 6549150"/>
              <a:gd name="connsiteY35" fmla="*/ 4105490 h 4795604"/>
              <a:gd name="connsiteX36" fmla="*/ 3064781 w 6549150"/>
              <a:gd name="connsiteY36" fmla="*/ 4025984 h 4795604"/>
              <a:gd name="connsiteX37" fmla="*/ 3200035 w 6549150"/>
              <a:gd name="connsiteY37" fmla="*/ 3839406 h 4795604"/>
              <a:gd name="connsiteX38" fmla="*/ 3087445 w 6549150"/>
              <a:gd name="connsiteY38" fmla="*/ 4238671 h 4795604"/>
              <a:gd name="connsiteX39" fmla="*/ 3410174 w 6549150"/>
              <a:gd name="connsiteY39" fmla="*/ 4163368 h 4795604"/>
              <a:gd name="connsiteX40" fmla="*/ 3577702 w 6549150"/>
              <a:gd name="connsiteY40" fmla="*/ 4163116 h 4795604"/>
              <a:gd name="connsiteX41" fmla="*/ 3732904 w 6549150"/>
              <a:gd name="connsiteY41" fmla="*/ 4227914 h 4795604"/>
              <a:gd name="connsiteX42" fmla="*/ 3775934 w 6549150"/>
              <a:gd name="connsiteY42" fmla="*/ 4055791 h 4795604"/>
              <a:gd name="connsiteX43" fmla="*/ 3861995 w 6549150"/>
              <a:gd name="connsiteY43" fmla="*/ 4131095 h 4795604"/>
              <a:gd name="connsiteX44" fmla="*/ 3865778 w 6549150"/>
              <a:gd name="connsiteY44" fmla="*/ 4023266 h 4795604"/>
              <a:gd name="connsiteX45" fmla="*/ 4098664 w 6549150"/>
              <a:gd name="connsiteY45" fmla="*/ 4217156 h 4795604"/>
              <a:gd name="connsiteX46" fmla="*/ 4098664 w 6549150"/>
              <a:gd name="connsiteY46" fmla="*/ 4066549 h 4795604"/>
              <a:gd name="connsiteX47" fmla="*/ 4518465 w 6549150"/>
              <a:gd name="connsiteY47" fmla="*/ 4409729 h 4795604"/>
              <a:gd name="connsiteX48" fmla="*/ 4507454 w 6549150"/>
              <a:gd name="connsiteY48" fmla="*/ 4260187 h 4795604"/>
              <a:gd name="connsiteX49" fmla="*/ 5099125 w 6549150"/>
              <a:gd name="connsiteY49" fmla="*/ 4184883 h 4795604"/>
              <a:gd name="connsiteX50" fmla="*/ 5603502 w 6549150"/>
              <a:gd name="connsiteY50" fmla="*/ 4362105 h 4795604"/>
              <a:gd name="connsiteX51" fmla="*/ 6019688 w 6549150"/>
              <a:gd name="connsiteY51" fmla="*/ 4634127 h 4795604"/>
              <a:gd name="connsiteX52" fmla="*/ 6250669 w 6549150"/>
              <a:gd name="connsiteY52" fmla="*/ 4660321 h 4795604"/>
              <a:gd name="connsiteX53" fmla="*/ 6529471 w 6549150"/>
              <a:gd name="connsiteY53" fmla="*/ 4795604 h 4795604"/>
              <a:gd name="connsiteX54" fmla="*/ 6510226 w 6549150"/>
              <a:gd name="connsiteY54" fmla="*/ 4517446 h 4795604"/>
              <a:gd name="connsiteX55" fmla="*/ 6353062 w 6549150"/>
              <a:gd name="connsiteY55" fmla="*/ 4541258 h 4795604"/>
              <a:gd name="connsiteX56" fmla="*/ 6176851 w 6549150"/>
              <a:gd name="connsiteY56" fmla="*/ 4276939 h 4795604"/>
              <a:gd name="connsiteX57" fmla="*/ 6174468 w 6549150"/>
              <a:gd name="connsiteY57" fmla="*/ 4467440 h 4795604"/>
              <a:gd name="connsiteX58" fmla="*/ 5809129 w 6549150"/>
              <a:gd name="connsiteY58" fmla="*/ 4357006 h 4795604"/>
              <a:gd name="connsiteX59" fmla="*/ 5303520 w 6549150"/>
              <a:gd name="connsiteY59" fmla="*/ 4141853 h 4795604"/>
              <a:gd name="connsiteX60" fmla="*/ 5228217 w 6549150"/>
              <a:gd name="connsiteY60" fmla="*/ 4012761 h 4795604"/>
              <a:gd name="connsiteX61" fmla="*/ 5057495 w 6549150"/>
              <a:gd name="connsiteY61" fmla="*/ 4051113 h 4795604"/>
              <a:gd name="connsiteX62" fmla="*/ 4860019 w 6549150"/>
              <a:gd name="connsiteY62" fmla="*/ 4172165 h 4795604"/>
              <a:gd name="connsiteX63" fmla="*/ 4456636 w 6549150"/>
              <a:gd name="connsiteY63" fmla="*/ 4179140 h 4795604"/>
              <a:gd name="connsiteX64" fmla="*/ 4442908 w 6549150"/>
              <a:gd name="connsiteY64" fmla="*/ 4034276 h 4795604"/>
              <a:gd name="connsiteX65" fmla="*/ 4281544 w 6549150"/>
              <a:gd name="connsiteY65" fmla="*/ 3905184 h 4795604"/>
              <a:gd name="connsiteX66" fmla="*/ 4012602 w 6549150"/>
              <a:gd name="connsiteY66" fmla="*/ 3733062 h 4795604"/>
              <a:gd name="connsiteX67" fmla="*/ 3722146 w 6549150"/>
              <a:gd name="connsiteY67" fmla="*/ 3356544 h 4795604"/>
              <a:gd name="connsiteX68" fmla="*/ 4012602 w 6549150"/>
              <a:gd name="connsiteY68" fmla="*/ 3507151 h 4795604"/>
              <a:gd name="connsiteX69" fmla="*/ 4089979 w 6549150"/>
              <a:gd name="connsiteY69" fmla="*/ 3339875 h 4795604"/>
              <a:gd name="connsiteX70" fmla="*/ 4334772 w 6549150"/>
              <a:gd name="connsiteY70" fmla="*/ 3444650 h 4795604"/>
              <a:gd name="connsiteX71" fmla="*/ 4112306 w 6549150"/>
              <a:gd name="connsiteY71" fmla="*/ 3157752 h 4795604"/>
              <a:gd name="connsiteX72" fmla="*/ 4005290 w 6549150"/>
              <a:gd name="connsiteY72" fmla="*/ 3075529 h 4795604"/>
              <a:gd name="connsiteX73" fmla="*/ 3681161 w 6549150"/>
              <a:gd name="connsiteY73" fmla="*/ 2926406 h 4795604"/>
              <a:gd name="connsiteX74" fmla="*/ 3558064 w 6549150"/>
              <a:gd name="connsiteY74" fmla="*/ 2731368 h 4795604"/>
              <a:gd name="connsiteX75" fmla="*/ 3588627 w 6549150"/>
              <a:gd name="connsiteY75" fmla="*/ 2635782 h 4795604"/>
              <a:gd name="connsiteX76" fmla="*/ 3276487 w 6549150"/>
              <a:gd name="connsiteY76" fmla="*/ 2440996 h 4795604"/>
              <a:gd name="connsiteX77" fmla="*/ 2962135 w 6549150"/>
              <a:gd name="connsiteY77" fmla="*/ 2141603 h 4795604"/>
              <a:gd name="connsiteX78" fmla="*/ 2796988 w 6549150"/>
              <a:gd name="connsiteY78" fmla="*/ 2130173 h 4795604"/>
              <a:gd name="connsiteX79" fmla="*/ 2635624 w 6549150"/>
              <a:gd name="connsiteY79" fmla="*/ 1990323 h 4795604"/>
              <a:gd name="connsiteX80" fmla="*/ 2526170 w 6549150"/>
              <a:gd name="connsiteY80" fmla="*/ 1868292 h 4795604"/>
              <a:gd name="connsiteX81" fmla="*/ 2150717 w 6549150"/>
              <a:gd name="connsiteY81" fmla="*/ 1600751 h 4795604"/>
              <a:gd name="connsiteX82" fmla="*/ 1688951 w 6549150"/>
              <a:gd name="connsiteY82" fmla="*/ 1194257 h 4795604"/>
              <a:gd name="connsiteX83" fmla="*/ 735134 w 6549150"/>
              <a:gd name="connsiteY83" fmla="*/ 510447 h 4795604"/>
              <a:gd name="connsiteX84" fmla="*/ 559398 w 6549150"/>
              <a:gd name="connsiteY84" fmla="*/ 344403 h 4795604"/>
              <a:gd name="connsiteX0" fmla="*/ 559398 w 6549150"/>
              <a:gd name="connsiteY0" fmla="*/ 344403 h 4795604"/>
              <a:gd name="connsiteX1" fmla="*/ 613186 w 6549150"/>
              <a:gd name="connsiteY1" fmla="*/ 193796 h 4795604"/>
              <a:gd name="connsiteX2" fmla="*/ 559398 w 6549150"/>
              <a:gd name="connsiteY2" fmla="*/ 64704 h 4795604"/>
              <a:gd name="connsiteX3" fmla="*/ 336036 w 6549150"/>
              <a:gd name="connsiteY3" fmla="*/ 158 h 4795604"/>
              <a:gd name="connsiteX4" fmla="*/ 139849 w 6549150"/>
              <a:gd name="connsiteY4" fmla="*/ 53947 h 4795604"/>
              <a:gd name="connsiteX5" fmla="*/ 0 w 6549150"/>
              <a:gd name="connsiteY5" fmla="*/ 226069 h 4795604"/>
              <a:gd name="connsiteX6" fmla="*/ 43031 w 6549150"/>
              <a:gd name="connsiteY6" fmla="*/ 441222 h 4795604"/>
              <a:gd name="connsiteX7" fmla="*/ 215153 w 6549150"/>
              <a:gd name="connsiteY7" fmla="*/ 495010 h 4795604"/>
              <a:gd name="connsiteX8" fmla="*/ 387275 w 6549150"/>
              <a:gd name="connsiteY8" fmla="*/ 451980 h 4795604"/>
              <a:gd name="connsiteX9" fmla="*/ 1011219 w 6549150"/>
              <a:gd name="connsiteY9" fmla="*/ 903801 h 4795604"/>
              <a:gd name="connsiteX10" fmla="*/ 1301675 w 6549150"/>
              <a:gd name="connsiteY10" fmla="*/ 1140469 h 4795604"/>
              <a:gd name="connsiteX11" fmla="*/ 1538344 w 6549150"/>
              <a:gd name="connsiteY11" fmla="*/ 1463198 h 4795604"/>
              <a:gd name="connsiteX12" fmla="*/ 1645920 w 6549150"/>
              <a:gd name="connsiteY12" fmla="*/ 1603048 h 4795604"/>
              <a:gd name="connsiteX13" fmla="*/ 1807285 w 6549150"/>
              <a:gd name="connsiteY13" fmla="*/ 1699867 h 4795604"/>
              <a:gd name="connsiteX14" fmla="*/ 1871831 w 6549150"/>
              <a:gd name="connsiteY14" fmla="*/ 1979566 h 4795604"/>
              <a:gd name="connsiteX15" fmla="*/ 2237591 w 6549150"/>
              <a:gd name="connsiteY15" fmla="*/ 2097900 h 4795604"/>
              <a:gd name="connsiteX16" fmla="*/ 2147916 w 6549150"/>
              <a:gd name="connsiteY16" fmla="*/ 2157432 h 4795604"/>
              <a:gd name="connsiteX17" fmla="*/ 2194560 w 6549150"/>
              <a:gd name="connsiteY17" fmla="*/ 2452902 h 4795604"/>
              <a:gd name="connsiteX18" fmla="*/ 2398955 w 6549150"/>
              <a:gd name="connsiteY18" fmla="*/ 2495933 h 4795604"/>
              <a:gd name="connsiteX19" fmla="*/ 2481403 w 6549150"/>
              <a:gd name="connsiteY19" fmla="*/ 2699347 h 4795604"/>
              <a:gd name="connsiteX20" fmla="*/ 2667897 w 6549150"/>
              <a:gd name="connsiteY20" fmla="*/ 2689570 h 4795604"/>
              <a:gd name="connsiteX21" fmla="*/ 2829261 w 6549150"/>
              <a:gd name="connsiteY21" fmla="*/ 2657297 h 4795604"/>
              <a:gd name="connsiteX22" fmla="*/ 2764715 w 6549150"/>
              <a:gd name="connsiteY22" fmla="*/ 2872450 h 4795604"/>
              <a:gd name="connsiteX23" fmla="*/ 2904565 w 6549150"/>
              <a:gd name="connsiteY23" fmla="*/ 2936996 h 4795604"/>
              <a:gd name="connsiteX24" fmla="*/ 2996537 w 6549150"/>
              <a:gd name="connsiteY24" fmla="*/ 3116514 h 4795604"/>
              <a:gd name="connsiteX25" fmla="*/ 3108960 w 6549150"/>
              <a:gd name="connsiteY25" fmla="*/ 2829420 h 4795604"/>
              <a:gd name="connsiteX26" fmla="*/ 3248809 w 6549150"/>
              <a:gd name="connsiteY26" fmla="*/ 3055330 h 4795604"/>
              <a:gd name="connsiteX27" fmla="*/ 3173506 w 6549150"/>
              <a:gd name="connsiteY27" fmla="*/ 3227453 h 4795604"/>
              <a:gd name="connsiteX28" fmla="*/ 3310947 w 6549150"/>
              <a:gd name="connsiteY28" fmla="*/ 3345871 h 4795604"/>
              <a:gd name="connsiteX29" fmla="*/ 3136890 w 6549150"/>
              <a:gd name="connsiteY29" fmla="*/ 3446555 h 4795604"/>
              <a:gd name="connsiteX30" fmla="*/ 3362213 w 6549150"/>
              <a:gd name="connsiteY30" fmla="*/ 3676865 h 4795604"/>
              <a:gd name="connsiteX31" fmla="*/ 3073158 w 6549150"/>
              <a:gd name="connsiteY31" fmla="*/ 3736591 h 4795604"/>
              <a:gd name="connsiteX32" fmla="*/ 2660837 w 6549150"/>
              <a:gd name="connsiteY32" fmla="*/ 3959394 h 4795604"/>
              <a:gd name="connsiteX33" fmla="*/ 2457338 w 6549150"/>
              <a:gd name="connsiteY33" fmla="*/ 4129302 h 4795604"/>
              <a:gd name="connsiteX34" fmla="*/ 2456946 w 6549150"/>
              <a:gd name="connsiteY34" fmla="*/ 4299352 h 4795604"/>
              <a:gd name="connsiteX35" fmla="*/ 2838338 w 6549150"/>
              <a:gd name="connsiteY35" fmla="*/ 4105490 h 4795604"/>
              <a:gd name="connsiteX36" fmla="*/ 3064781 w 6549150"/>
              <a:gd name="connsiteY36" fmla="*/ 4025984 h 4795604"/>
              <a:gd name="connsiteX37" fmla="*/ 3200035 w 6549150"/>
              <a:gd name="connsiteY37" fmla="*/ 3839406 h 4795604"/>
              <a:gd name="connsiteX38" fmla="*/ 3087445 w 6549150"/>
              <a:gd name="connsiteY38" fmla="*/ 4238671 h 4795604"/>
              <a:gd name="connsiteX39" fmla="*/ 3410174 w 6549150"/>
              <a:gd name="connsiteY39" fmla="*/ 4163368 h 4795604"/>
              <a:gd name="connsiteX40" fmla="*/ 3577702 w 6549150"/>
              <a:gd name="connsiteY40" fmla="*/ 4163116 h 4795604"/>
              <a:gd name="connsiteX41" fmla="*/ 3732904 w 6549150"/>
              <a:gd name="connsiteY41" fmla="*/ 4227914 h 4795604"/>
              <a:gd name="connsiteX42" fmla="*/ 3775934 w 6549150"/>
              <a:gd name="connsiteY42" fmla="*/ 4055791 h 4795604"/>
              <a:gd name="connsiteX43" fmla="*/ 3861995 w 6549150"/>
              <a:gd name="connsiteY43" fmla="*/ 4131095 h 4795604"/>
              <a:gd name="connsiteX44" fmla="*/ 3865778 w 6549150"/>
              <a:gd name="connsiteY44" fmla="*/ 4023266 h 4795604"/>
              <a:gd name="connsiteX45" fmla="*/ 4098664 w 6549150"/>
              <a:gd name="connsiteY45" fmla="*/ 4217156 h 4795604"/>
              <a:gd name="connsiteX46" fmla="*/ 4098664 w 6549150"/>
              <a:gd name="connsiteY46" fmla="*/ 4066549 h 4795604"/>
              <a:gd name="connsiteX47" fmla="*/ 4518465 w 6549150"/>
              <a:gd name="connsiteY47" fmla="*/ 4409729 h 4795604"/>
              <a:gd name="connsiteX48" fmla="*/ 4507454 w 6549150"/>
              <a:gd name="connsiteY48" fmla="*/ 4260187 h 4795604"/>
              <a:gd name="connsiteX49" fmla="*/ 5099125 w 6549150"/>
              <a:gd name="connsiteY49" fmla="*/ 4184883 h 4795604"/>
              <a:gd name="connsiteX50" fmla="*/ 5603502 w 6549150"/>
              <a:gd name="connsiteY50" fmla="*/ 4362105 h 4795604"/>
              <a:gd name="connsiteX51" fmla="*/ 6019688 w 6549150"/>
              <a:gd name="connsiteY51" fmla="*/ 4634127 h 4795604"/>
              <a:gd name="connsiteX52" fmla="*/ 6250669 w 6549150"/>
              <a:gd name="connsiteY52" fmla="*/ 4660321 h 4795604"/>
              <a:gd name="connsiteX53" fmla="*/ 6529471 w 6549150"/>
              <a:gd name="connsiteY53" fmla="*/ 4795604 h 4795604"/>
              <a:gd name="connsiteX54" fmla="*/ 6510226 w 6549150"/>
              <a:gd name="connsiteY54" fmla="*/ 4517446 h 4795604"/>
              <a:gd name="connsiteX55" fmla="*/ 6353062 w 6549150"/>
              <a:gd name="connsiteY55" fmla="*/ 4541258 h 4795604"/>
              <a:gd name="connsiteX56" fmla="*/ 6176851 w 6549150"/>
              <a:gd name="connsiteY56" fmla="*/ 4276939 h 4795604"/>
              <a:gd name="connsiteX57" fmla="*/ 6174468 w 6549150"/>
              <a:gd name="connsiteY57" fmla="*/ 4467440 h 4795604"/>
              <a:gd name="connsiteX58" fmla="*/ 5809129 w 6549150"/>
              <a:gd name="connsiteY58" fmla="*/ 4357006 h 4795604"/>
              <a:gd name="connsiteX59" fmla="*/ 5303520 w 6549150"/>
              <a:gd name="connsiteY59" fmla="*/ 4141853 h 4795604"/>
              <a:gd name="connsiteX60" fmla="*/ 5228217 w 6549150"/>
              <a:gd name="connsiteY60" fmla="*/ 4012761 h 4795604"/>
              <a:gd name="connsiteX61" fmla="*/ 5057495 w 6549150"/>
              <a:gd name="connsiteY61" fmla="*/ 4051113 h 4795604"/>
              <a:gd name="connsiteX62" fmla="*/ 4860019 w 6549150"/>
              <a:gd name="connsiteY62" fmla="*/ 4172165 h 4795604"/>
              <a:gd name="connsiteX63" fmla="*/ 4456636 w 6549150"/>
              <a:gd name="connsiteY63" fmla="*/ 4179140 h 4795604"/>
              <a:gd name="connsiteX64" fmla="*/ 4442908 w 6549150"/>
              <a:gd name="connsiteY64" fmla="*/ 4034276 h 4795604"/>
              <a:gd name="connsiteX65" fmla="*/ 4281544 w 6549150"/>
              <a:gd name="connsiteY65" fmla="*/ 3905184 h 4795604"/>
              <a:gd name="connsiteX66" fmla="*/ 4012602 w 6549150"/>
              <a:gd name="connsiteY66" fmla="*/ 3733062 h 4795604"/>
              <a:gd name="connsiteX67" fmla="*/ 3722146 w 6549150"/>
              <a:gd name="connsiteY67" fmla="*/ 3356544 h 4795604"/>
              <a:gd name="connsiteX68" fmla="*/ 4012602 w 6549150"/>
              <a:gd name="connsiteY68" fmla="*/ 3507151 h 4795604"/>
              <a:gd name="connsiteX69" fmla="*/ 4089979 w 6549150"/>
              <a:gd name="connsiteY69" fmla="*/ 3339875 h 4795604"/>
              <a:gd name="connsiteX70" fmla="*/ 4334772 w 6549150"/>
              <a:gd name="connsiteY70" fmla="*/ 3444650 h 4795604"/>
              <a:gd name="connsiteX71" fmla="*/ 4112306 w 6549150"/>
              <a:gd name="connsiteY71" fmla="*/ 3157752 h 4795604"/>
              <a:gd name="connsiteX72" fmla="*/ 4005290 w 6549150"/>
              <a:gd name="connsiteY72" fmla="*/ 3075529 h 4795604"/>
              <a:gd name="connsiteX73" fmla="*/ 3681161 w 6549150"/>
              <a:gd name="connsiteY73" fmla="*/ 2926406 h 4795604"/>
              <a:gd name="connsiteX74" fmla="*/ 3558064 w 6549150"/>
              <a:gd name="connsiteY74" fmla="*/ 2731368 h 4795604"/>
              <a:gd name="connsiteX75" fmla="*/ 3588627 w 6549150"/>
              <a:gd name="connsiteY75" fmla="*/ 2635782 h 4795604"/>
              <a:gd name="connsiteX76" fmla="*/ 3276487 w 6549150"/>
              <a:gd name="connsiteY76" fmla="*/ 2440996 h 4795604"/>
              <a:gd name="connsiteX77" fmla="*/ 2962135 w 6549150"/>
              <a:gd name="connsiteY77" fmla="*/ 2141603 h 4795604"/>
              <a:gd name="connsiteX78" fmla="*/ 2796988 w 6549150"/>
              <a:gd name="connsiteY78" fmla="*/ 2130173 h 4795604"/>
              <a:gd name="connsiteX79" fmla="*/ 2635624 w 6549150"/>
              <a:gd name="connsiteY79" fmla="*/ 1990323 h 4795604"/>
              <a:gd name="connsiteX80" fmla="*/ 2526170 w 6549150"/>
              <a:gd name="connsiteY80" fmla="*/ 1868292 h 4795604"/>
              <a:gd name="connsiteX81" fmla="*/ 2150717 w 6549150"/>
              <a:gd name="connsiteY81" fmla="*/ 1600751 h 4795604"/>
              <a:gd name="connsiteX82" fmla="*/ 1688951 w 6549150"/>
              <a:gd name="connsiteY82" fmla="*/ 1194257 h 4795604"/>
              <a:gd name="connsiteX83" fmla="*/ 735134 w 6549150"/>
              <a:gd name="connsiteY83" fmla="*/ 510447 h 4795604"/>
              <a:gd name="connsiteX84" fmla="*/ 559398 w 6549150"/>
              <a:gd name="connsiteY84" fmla="*/ 344403 h 4795604"/>
              <a:gd name="connsiteX0" fmla="*/ 560317 w 6550069"/>
              <a:gd name="connsiteY0" fmla="*/ 344403 h 4795604"/>
              <a:gd name="connsiteX1" fmla="*/ 614105 w 6550069"/>
              <a:gd name="connsiteY1" fmla="*/ 193796 h 4795604"/>
              <a:gd name="connsiteX2" fmla="*/ 560317 w 6550069"/>
              <a:gd name="connsiteY2" fmla="*/ 64704 h 4795604"/>
              <a:gd name="connsiteX3" fmla="*/ 336955 w 6550069"/>
              <a:gd name="connsiteY3" fmla="*/ 158 h 4795604"/>
              <a:gd name="connsiteX4" fmla="*/ 140768 w 6550069"/>
              <a:gd name="connsiteY4" fmla="*/ 53947 h 4795604"/>
              <a:gd name="connsiteX5" fmla="*/ 919 w 6550069"/>
              <a:gd name="connsiteY5" fmla="*/ 226069 h 4795604"/>
              <a:gd name="connsiteX6" fmla="*/ 43950 w 6550069"/>
              <a:gd name="connsiteY6" fmla="*/ 441222 h 4795604"/>
              <a:gd name="connsiteX7" fmla="*/ 216072 w 6550069"/>
              <a:gd name="connsiteY7" fmla="*/ 495010 h 4795604"/>
              <a:gd name="connsiteX8" fmla="*/ 388194 w 6550069"/>
              <a:gd name="connsiteY8" fmla="*/ 451980 h 4795604"/>
              <a:gd name="connsiteX9" fmla="*/ 1012138 w 6550069"/>
              <a:gd name="connsiteY9" fmla="*/ 903801 h 4795604"/>
              <a:gd name="connsiteX10" fmla="*/ 1302594 w 6550069"/>
              <a:gd name="connsiteY10" fmla="*/ 1140469 h 4795604"/>
              <a:gd name="connsiteX11" fmla="*/ 1539263 w 6550069"/>
              <a:gd name="connsiteY11" fmla="*/ 1463198 h 4795604"/>
              <a:gd name="connsiteX12" fmla="*/ 1646839 w 6550069"/>
              <a:gd name="connsiteY12" fmla="*/ 1603048 h 4795604"/>
              <a:gd name="connsiteX13" fmla="*/ 1808204 w 6550069"/>
              <a:gd name="connsiteY13" fmla="*/ 1699867 h 4795604"/>
              <a:gd name="connsiteX14" fmla="*/ 1872750 w 6550069"/>
              <a:gd name="connsiteY14" fmla="*/ 1979566 h 4795604"/>
              <a:gd name="connsiteX15" fmla="*/ 2238510 w 6550069"/>
              <a:gd name="connsiteY15" fmla="*/ 2097900 h 4795604"/>
              <a:gd name="connsiteX16" fmla="*/ 2148835 w 6550069"/>
              <a:gd name="connsiteY16" fmla="*/ 2157432 h 4795604"/>
              <a:gd name="connsiteX17" fmla="*/ 2195479 w 6550069"/>
              <a:gd name="connsiteY17" fmla="*/ 2452902 h 4795604"/>
              <a:gd name="connsiteX18" fmla="*/ 2399874 w 6550069"/>
              <a:gd name="connsiteY18" fmla="*/ 2495933 h 4795604"/>
              <a:gd name="connsiteX19" fmla="*/ 2482322 w 6550069"/>
              <a:gd name="connsiteY19" fmla="*/ 2699347 h 4795604"/>
              <a:gd name="connsiteX20" fmla="*/ 2668816 w 6550069"/>
              <a:gd name="connsiteY20" fmla="*/ 2689570 h 4795604"/>
              <a:gd name="connsiteX21" fmla="*/ 2830180 w 6550069"/>
              <a:gd name="connsiteY21" fmla="*/ 2657297 h 4795604"/>
              <a:gd name="connsiteX22" fmla="*/ 2765634 w 6550069"/>
              <a:gd name="connsiteY22" fmla="*/ 2872450 h 4795604"/>
              <a:gd name="connsiteX23" fmla="*/ 2905484 w 6550069"/>
              <a:gd name="connsiteY23" fmla="*/ 2936996 h 4795604"/>
              <a:gd name="connsiteX24" fmla="*/ 2997456 w 6550069"/>
              <a:gd name="connsiteY24" fmla="*/ 3116514 h 4795604"/>
              <a:gd name="connsiteX25" fmla="*/ 3109879 w 6550069"/>
              <a:gd name="connsiteY25" fmla="*/ 2829420 h 4795604"/>
              <a:gd name="connsiteX26" fmla="*/ 3249728 w 6550069"/>
              <a:gd name="connsiteY26" fmla="*/ 3055330 h 4795604"/>
              <a:gd name="connsiteX27" fmla="*/ 3174425 w 6550069"/>
              <a:gd name="connsiteY27" fmla="*/ 3227453 h 4795604"/>
              <a:gd name="connsiteX28" fmla="*/ 3311866 w 6550069"/>
              <a:gd name="connsiteY28" fmla="*/ 3345871 h 4795604"/>
              <a:gd name="connsiteX29" fmla="*/ 3137809 w 6550069"/>
              <a:gd name="connsiteY29" fmla="*/ 3446555 h 4795604"/>
              <a:gd name="connsiteX30" fmla="*/ 3363132 w 6550069"/>
              <a:gd name="connsiteY30" fmla="*/ 3676865 h 4795604"/>
              <a:gd name="connsiteX31" fmla="*/ 3074077 w 6550069"/>
              <a:gd name="connsiteY31" fmla="*/ 3736591 h 4795604"/>
              <a:gd name="connsiteX32" fmla="*/ 2661756 w 6550069"/>
              <a:gd name="connsiteY32" fmla="*/ 3959394 h 4795604"/>
              <a:gd name="connsiteX33" fmla="*/ 2458257 w 6550069"/>
              <a:gd name="connsiteY33" fmla="*/ 4129302 h 4795604"/>
              <a:gd name="connsiteX34" fmla="*/ 2457865 w 6550069"/>
              <a:gd name="connsiteY34" fmla="*/ 4299352 h 4795604"/>
              <a:gd name="connsiteX35" fmla="*/ 2839257 w 6550069"/>
              <a:gd name="connsiteY35" fmla="*/ 4105490 h 4795604"/>
              <a:gd name="connsiteX36" fmla="*/ 3065700 w 6550069"/>
              <a:gd name="connsiteY36" fmla="*/ 4025984 h 4795604"/>
              <a:gd name="connsiteX37" fmla="*/ 3200954 w 6550069"/>
              <a:gd name="connsiteY37" fmla="*/ 3839406 h 4795604"/>
              <a:gd name="connsiteX38" fmla="*/ 3088364 w 6550069"/>
              <a:gd name="connsiteY38" fmla="*/ 4238671 h 4795604"/>
              <a:gd name="connsiteX39" fmla="*/ 3411093 w 6550069"/>
              <a:gd name="connsiteY39" fmla="*/ 4163368 h 4795604"/>
              <a:gd name="connsiteX40" fmla="*/ 3578621 w 6550069"/>
              <a:gd name="connsiteY40" fmla="*/ 4163116 h 4795604"/>
              <a:gd name="connsiteX41" fmla="*/ 3733823 w 6550069"/>
              <a:gd name="connsiteY41" fmla="*/ 4227914 h 4795604"/>
              <a:gd name="connsiteX42" fmla="*/ 3776853 w 6550069"/>
              <a:gd name="connsiteY42" fmla="*/ 4055791 h 4795604"/>
              <a:gd name="connsiteX43" fmla="*/ 3862914 w 6550069"/>
              <a:gd name="connsiteY43" fmla="*/ 4131095 h 4795604"/>
              <a:gd name="connsiteX44" fmla="*/ 3866697 w 6550069"/>
              <a:gd name="connsiteY44" fmla="*/ 4023266 h 4795604"/>
              <a:gd name="connsiteX45" fmla="*/ 4099583 w 6550069"/>
              <a:gd name="connsiteY45" fmla="*/ 4217156 h 4795604"/>
              <a:gd name="connsiteX46" fmla="*/ 4099583 w 6550069"/>
              <a:gd name="connsiteY46" fmla="*/ 4066549 h 4795604"/>
              <a:gd name="connsiteX47" fmla="*/ 4519384 w 6550069"/>
              <a:gd name="connsiteY47" fmla="*/ 4409729 h 4795604"/>
              <a:gd name="connsiteX48" fmla="*/ 4508373 w 6550069"/>
              <a:gd name="connsiteY48" fmla="*/ 4260187 h 4795604"/>
              <a:gd name="connsiteX49" fmla="*/ 5100044 w 6550069"/>
              <a:gd name="connsiteY49" fmla="*/ 4184883 h 4795604"/>
              <a:gd name="connsiteX50" fmla="*/ 5604421 w 6550069"/>
              <a:gd name="connsiteY50" fmla="*/ 4362105 h 4795604"/>
              <a:gd name="connsiteX51" fmla="*/ 6020607 w 6550069"/>
              <a:gd name="connsiteY51" fmla="*/ 4634127 h 4795604"/>
              <a:gd name="connsiteX52" fmla="*/ 6251588 w 6550069"/>
              <a:gd name="connsiteY52" fmla="*/ 4660321 h 4795604"/>
              <a:gd name="connsiteX53" fmla="*/ 6530390 w 6550069"/>
              <a:gd name="connsiteY53" fmla="*/ 4795604 h 4795604"/>
              <a:gd name="connsiteX54" fmla="*/ 6511145 w 6550069"/>
              <a:gd name="connsiteY54" fmla="*/ 4517446 h 4795604"/>
              <a:gd name="connsiteX55" fmla="*/ 6353981 w 6550069"/>
              <a:gd name="connsiteY55" fmla="*/ 4541258 h 4795604"/>
              <a:gd name="connsiteX56" fmla="*/ 6177770 w 6550069"/>
              <a:gd name="connsiteY56" fmla="*/ 4276939 h 4795604"/>
              <a:gd name="connsiteX57" fmla="*/ 6175387 w 6550069"/>
              <a:gd name="connsiteY57" fmla="*/ 4467440 h 4795604"/>
              <a:gd name="connsiteX58" fmla="*/ 5810048 w 6550069"/>
              <a:gd name="connsiteY58" fmla="*/ 4357006 h 4795604"/>
              <a:gd name="connsiteX59" fmla="*/ 5304439 w 6550069"/>
              <a:gd name="connsiteY59" fmla="*/ 4141853 h 4795604"/>
              <a:gd name="connsiteX60" fmla="*/ 5229136 w 6550069"/>
              <a:gd name="connsiteY60" fmla="*/ 4012761 h 4795604"/>
              <a:gd name="connsiteX61" fmla="*/ 5058414 w 6550069"/>
              <a:gd name="connsiteY61" fmla="*/ 4051113 h 4795604"/>
              <a:gd name="connsiteX62" fmla="*/ 4860938 w 6550069"/>
              <a:gd name="connsiteY62" fmla="*/ 4172165 h 4795604"/>
              <a:gd name="connsiteX63" fmla="*/ 4457555 w 6550069"/>
              <a:gd name="connsiteY63" fmla="*/ 4179140 h 4795604"/>
              <a:gd name="connsiteX64" fmla="*/ 4443827 w 6550069"/>
              <a:gd name="connsiteY64" fmla="*/ 4034276 h 4795604"/>
              <a:gd name="connsiteX65" fmla="*/ 4282463 w 6550069"/>
              <a:gd name="connsiteY65" fmla="*/ 3905184 h 4795604"/>
              <a:gd name="connsiteX66" fmla="*/ 4013521 w 6550069"/>
              <a:gd name="connsiteY66" fmla="*/ 3733062 h 4795604"/>
              <a:gd name="connsiteX67" fmla="*/ 3723065 w 6550069"/>
              <a:gd name="connsiteY67" fmla="*/ 3356544 h 4795604"/>
              <a:gd name="connsiteX68" fmla="*/ 4013521 w 6550069"/>
              <a:gd name="connsiteY68" fmla="*/ 3507151 h 4795604"/>
              <a:gd name="connsiteX69" fmla="*/ 4090898 w 6550069"/>
              <a:gd name="connsiteY69" fmla="*/ 3339875 h 4795604"/>
              <a:gd name="connsiteX70" fmla="*/ 4335691 w 6550069"/>
              <a:gd name="connsiteY70" fmla="*/ 3444650 h 4795604"/>
              <a:gd name="connsiteX71" fmla="*/ 4113225 w 6550069"/>
              <a:gd name="connsiteY71" fmla="*/ 3157752 h 4795604"/>
              <a:gd name="connsiteX72" fmla="*/ 4006209 w 6550069"/>
              <a:gd name="connsiteY72" fmla="*/ 3075529 h 4795604"/>
              <a:gd name="connsiteX73" fmla="*/ 3682080 w 6550069"/>
              <a:gd name="connsiteY73" fmla="*/ 2926406 h 4795604"/>
              <a:gd name="connsiteX74" fmla="*/ 3558983 w 6550069"/>
              <a:gd name="connsiteY74" fmla="*/ 2731368 h 4795604"/>
              <a:gd name="connsiteX75" fmla="*/ 3589546 w 6550069"/>
              <a:gd name="connsiteY75" fmla="*/ 2635782 h 4795604"/>
              <a:gd name="connsiteX76" fmla="*/ 3277406 w 6550069"/>
              <a:gd name="connsiteY76" fmla="*/ 2440996 h 4795604"/>
              <a:gd name="connsiteX77" fmla="*/ 2963054 w 6550069"/>
              <a:gd name="connsiteY77" fmla="*/ 2141603 h 4795604"/>
              <a:gd name="connsiteX78" fmla="*/ 2797907 w 6550069"/>
              <a:gd name="connsiteY78" fmla="*/ 2130173 h 4795604"/>
              <a:gd name="connsiteX79" fmla="*/ 2636543 w 6550069"/>
              <a:gd name="connsiteY79" fmla="*/ 1990323 h 4795604"/>
              <a:gd name="connsiteX80" fmla="*/ 2527089 w 6550069"/>
              <a:gd name="connsiteY80" fmla="*/ 1868292 h 4795604"/>
              <a:gd name="connsiteX81" fmla="*/ 2151636 w 6550069"/>
              <a:gd name="connsiteY81" fmla="*/ 1600751 h 4795604"/>
              <a:gd name="connsiteX82" fmla="*/ 1689870 w 6550069"/>
              <a:gd name="connsiteY82" fmla="*/ 1194257 h 4795604"/>
              <a:gd name="connsiteX83" fmla="*/ 736053 w 6550069"/>
              <a:gd name="connsiteY83" fmla="*/ 510447 h 4795604"/>
              <a:gd name="connsiteX84" fmla="*/ 560317 w 6550069"/>
              <a:gd name="connsiteY84" fmla="*/ 344403 h 4795604"/>
              <a:gd name="connsiteX0" fmla="*/ 537686 w 6527438"/>
              <a:gd name="connsiteY0" fmla="*/ 344403 h 4795604"/>
              <a:gd name="connsiteX1" fmla="*/ 591474 w 6527438"/>
              <a:gd name="connsiteY1" fmla="*/ 193796 h 4795604"/>
              <a:gd name="connsiteX2" fmla="*/ 537686 w 6527438"/>
              <a:gd name="connsiteY2" fmla="*/ 64704 h 4795604"/>
              <a:gd name="connsiteX3" fmla="*/ 314324 w 6527438"/>
              <a:gd name="connsiteY3" fmla="*/ 158 h 4795604"/>
              <a:gd name="connsiteX4" fmla="*/ 118137 w 6527438"/>
              <a:gd name="connsiteY4" fmla="*/ 53947 h 4795604"/>
              <a:gd name="connsiteX5" fmla="*/ 2101 w 6527438"/>
              <a:gd name="connsiteY5" fmla="*/ 226069 h 4795604"/>
              <a:gd name="connsiteX6" fmla="*/ 21319 w 6527438"/>
              <a:gd name="connsiteY6" fmla="*/ 441222 h 4795604"/>
              <a:gd name="connsiteX7" fmla="*/ 193441 w 6527438"/>
              <a:gd name="connsiteY7" fmla="*/ 495010 h 4795604"/>
              <a:gd name="connsiteX8" fmla="*/ 365563 w 6527438"/>
              <a:gd name="connsiteY8" fmla="*/ 451980 h 4795604"/>
              <a:gd name="connsiteX9" fmla="*/ 989507 w 6527438"/>
              <a:gd name="connsiteY9" fmla="*/ 903801 h 4795604"/>
              <a:gd name="connsiteX10" fmla="*/ 1279963 w 6527438"/>
              <a:gd name="connsiteY10" fmla="*/ 1140469 h 4795604"/>
              <a:gd name="connsiteX11" fmla="*/ 1516632 w 6527438"/>
              <a:gd name="connsiteY11" fmla="*/ 1463198 h 4795604"/>
              <a:gd name="connsiteX12" fmla="*/ 1624208 w 6527438"/>
              <a:gd name="connsiteY12" fmla="*/ 1603048 h 4795604"/>
              <a:gd name="connsiteX13" fmla="*/ 1785573 w 6527438"/>
              <a:gd name="connsiteY13" fmla="*/ 1699867 h 4795604"/>
              <a:gd name="connsiteX14" fmla="*/ 1850119 w 6527438"/>
              <a:gd name="connsiteY14" fmla="*/ 1979566 h 4795604"/>
              <a:gd name="connsiteX15" fmla="*/ 2215879 w 6527438"/>
              <a:gd name="connsiteY15" fmla="*/ 2097900 h 4795604"/>
              <a:gd name="connsiteX16" fmla="*/ 2126204 w 6527438"/>
              <a:gd name="connsiteY16" fmla="*/ 2157432 h 4795604"/>
              <a:gd name="connsiteX17" fmla="*/ 2172848 w 6527438"/>
              <a:gd name="connsiteY17" fmla="*/ 2452902 h 4795604"/>
              <a:gd name="connsiteX18" fmla="*/ 2377243 w 6527438"/>
              <a:gd name="connsiteY18" fmla="*/ 2495933 h 4795604"/>
              <a:gd name="connsiteX19" fmla="*/ 2459691 w 6527438"/>
              <a:gd name="connsiteY19" fmla="*/ 2699347 h 4795604"/>
              <a:gd name="connsiteX20" fmla="*/ 2646185 w 6527438"/>
              <a:gd name="connsiteY20" fmla="*/ 2689570 h 4795604"/>
              <a:gd name="connsiteX21" fmla="*/ 2807549 w 6527438"/>
              <a:gd name="connsiteY21" fmla="*/ 2657297 h 4795604"/>
              <a:gd name="connsiteX22" fmla="*/ 2743003 w 6527438"/>
              <a:gd name="connsiteY22" fmla="*/ 2872450 h 4795604"/>
              <a:gd name="connsiteX23" fmla="*/ 2882853 w 6527438"/>
              <a:gd name="connsiteY23" fmla="*/ 2936996 h 4795604"/>
              <a:gd name="connsiteX24" fmla="*/ 2974825 w 6527438"/>
              <a:gd name="connsiteY24" fmla="*/ 3116514 h 4795604"/>
              <a:gd name="connsiteX25" fmla="*/ 3087248 w 6527438"/>
              <a:gd name="connsiteY25" fmla="*/ 2829420 h 4795604"/>
              <a:gd name="connsiteX26" fmla="*/ 3227097 w 6527438"/>
              <a:gd name="connsiteY26" fmla="*/ 3055330 h 4795604"/>
              <a:gd name="connsiteX27" fmla="*/ 3151794 w 6527438"/>
              <a:gd name="connsiteY27" fmla="*/ 3227453 h 4795604"/>
              <a:gd name="connsiteX28" fmla="*/ 3289235 w 6527438"/>
              <a:gd name="connsiteY28" fmla="*/ 3345871 h 4795604"/>
              <a:gd name="connsiteX29" fmla="*/ 3115178 w 6527438"/>
              <a:gd name="connsiteY29" fmla="*/ 3446555 h 4795604"/>
              <a:gd name="connsiteX30" fmla="*/ 3340501 w 6527438"/>
              <a:gd name="connsiteY30" fmla="*/ 3676865 h 4795604"/>
              <a:gd name="connsiteX31" fmla="*/ 3051446 w 6527438"/>
              <a:gd name="connsiteY31" fmla="*/ 3736591 h 4795604"/>
              <a:gd name="connsiteX32" fmla="*/ 2639125 w 6527438"/>
              <a:gd name="connsiteY32" fmla="*/ 3959394 h 4795604"/>
              <a:gd name="connsiteX33" fmla="*/ 2435626 w 6527438"/>
              <a:gd name="connsiteY33" fmla="*/ 4129302 h 4795604"/>
              <a:gd name="connsiteX34" fmla="*/ 2435234 w 6527438"/>
              <a:gd name="connsiteY34" fmla="*/ 4299352 h 4795604"/>
              <a:gd name="connsiteX35" fmla="*/ 2816626 w 6527438"/>
              <a:gd name="connsiteY35" fmla="*/ 4105490 h 4795604"/>
              <a:gd name="connsiteX36" fmla="*/ 3043069 w 6527438"/>
              <a:gd name="connsiteY36" fmla="*/ 4025984 h 4795604"/>
              <a:gd name="connsiteX37" fmla="*/ 3178323 w 6527438"/>
              <a:gd name="connsiteY37" fmla="*/ 3839406 h 4795604"/>
              <a:gd name="connsiteX38" fmla="*/ 3065733 w 6527438"/>
              <a:gd name="connsiteY38" fmla="*/ 4238671 h 4795604"/>
              <a:gd name="connsiteX39" fmla="*/ 3388462 w 6527438"/>
              <a:gd name="connsiteY39" fmla="*/ 4163368 h 4795604"/>
              <a:gd name="connsiteX40" fmla="*/ 3555990 w 6527438"/>
              <a:gd name="connsiteY40" fmla="*/ 4163116 h 4795604"/>
              <a:gd name="connsiteX41" fmla="*/ 3711192 w 6527438"/>
              <a:gd name="connsiteY41" fmla="*/ 4227914 h 4795604"/>
              <a:gd name="connsiteX42" fmla="*/ 3754222 w 6527438"/>
              <a:gd name="connsiteY42" fmla="*/ 4055791 h 4795604"/>
              <a:gd name="connsiteX43" fmla="*/ 3840283 w 6527438"/>
              <a:gd name="connsiteY43" fmla="*/ 4131095 h 4795604"/>
              <a:gd name="connsiteX44" fmla="*/ 3844066 w 6527438"/>
              <a:gd name="connsiteY44" fmla="*/ 4023266 h 4795604"/>
              <a:gd name="connsiteX45" fmla="*/ 4076952 w 6527438"/>
              <a:gd name="connsiteY45" fmla="*/ 4217156 h 4795604"/>
              <a:gd name="connsiteX46" fmla="*/ 4076952 w 6527438"/>
              <a:gd name="connsiteY46" fmla="*/ 4066549 h 4795604"/>
              <a:gd name="connsiteX47" fmla="*/ 4496753 w 6527438"/>
              <a:gd name="connsiteY47" fmla="*/ 4409729 h 4795604"/>
              <a:gd name="connsiteX48" fmla="*/ 4485742 w 6527438"/>
              <a:gd name="connsiteY48" fmla="*/ 4260187 h 4795604"/>
              <a:gd name="connsiteX49" fmla="*/ 5077413 w 6527438"/>
              <a:gd name="connsiteY49" fmla="*/ 4184883 h 4795604"/>
              <a:gd name="connsiteX50" fmla="*/ 5581790 w 6527438"/>
              <a:gd name="connsiteY50" fmla="*/ 4362105 h 4795604"/>
              <a:gd name="connsiteX51" fmla="*/ 5997976 w 6527438"/>
              <a:gd name="connsiteY51" fmla="*/ 4634127 h 4795604"/>
              <a:gd name="connsiteX52" fmla="*/ 6228957 w 6527438"/>
              <a:gd name="connsiteY52" fmla="*/ 4660321 h 4795604"/>
              <a:gd name="connsiteX53" fmla="*/ 6507759 w 6527438"/>
              <a:gd name="connsiteY53" fmla="*/ 4795604 h 4795604"/>
              <a:gd name="connsiteX54" fmla="*/ 6488514 w 6527438"/>
              <a:gd name="connsiteY54" fmla="*/ 4517446 h 4795604"/>
              <a:gd name="connsiteX55" fmla="*/ 6331350 w 6527438"/>
              <a:gd name="connsiteY55" fmla="*/ 4541258 h 4795604"/>
              <a:gd name="connsiteX56" fmla="*/ 6155139 w 6527438"/>
              <a:gd name="connsiteY56" fmla="*/ 4276939 h 4795604"/>
              <a:gd name="connsiteX57" fmla="*/ 6152756 w 6527438"/>
              <a:gd name="connsiteY57" fmla="*/ 4467440 h 4795604"/>
              <a:gd name="connsiteX58" fmla="*/ 5787417 w 6527438"/>
              <a:gd name="connsiteY58" fmla="*/ 4357006 h 4795604"/>
              <a:gd name="connsiteX59" fmla="*/ 5281808 w 6527438"/>
              <a:gd name="connsiteY59" fmla="*/ 4141853 h 4795604"/>
              <a:gd name="connsiteX60" fmla="*/ 5206505 w 6527438"/>
              <a:gd name="connsiteY60" fmla="*/ 4012761 h 4795604"/>
              <a:gd name="connsiteX61" fmla="*/ 5035783 w 6527438"/>
              <a:gd name="connsiteY61" fmla="*/ 4051113 h 4795604"/>
              <a:gd name="connsiteX62" fmla="*/ 4838307 w 6527438"/>
              <a:gd name="connsiteY62" fmla="*/ 4172165 h 4795604"/>
              <a:gd name="connsiteX63" fmla="*/ 4434924 w 6527438"/>
              <a:gd name="connsiteY63" fmla="*/ 4179140 h 4795604"/>
              <a:gd name="connsiteX64" fmla="*/ 4421196 w 6527438"/>
              <a:gd name="connsiteY64" fmla="*/ 4034276 h 4795604"/>
              <a:gd name="connsiteX65" fmla="*/ 4259832 w 6527438"/>
              <a:gd name="connsiteY65" fmla="*/ 3905184 h 4795604"/>
              <a:gd name="connsiteX66" fmla="*/ 3990890 w 6527438"/>
              <a:gd name="connsiteY66" fmla="*/ 3733062 h 4795604"/>
              <a:gd name="connsiteX67" fmla="*/ 3700434 w 6527438"/>
              <a:gd name="connsiteY67" fmla="*/ 3356544 h 4795604"/>
              <a:gd name="connsiteX68" fmla="*/ 3990890 w 6527438"/>
              <a:gd name="connsiteY68" fmla="*/ 3507151 h 4795604"/>
              <a:gd name="connsiteX69" fmla="*/ 4068267 w 6527438"/>
              <a:gd name="connsiteY69" fmla="*/ 3339875 h 4795604"/>
              <a:gd name="connsiteX70" fmla="*/ 4313060 w 6527438"/>
              <a:gd name="connsiteY70" fmla="*/ 3444650 h 4795604"/>
              <a:gd name="connsiteX71" fmla="*/ 4090594 w 6527438"/>
              <a:gd name="connsiteY71" fmla="*/ 3157752 h 4795604"/>
              <a:gd name="connsiteX72" fmla="*/ 3983578 w 6527438"/>
              <a:gd name="connsiteY72" fmla="*/ 3075529 h 4795604"/>
              <a:gd name="connsiteX73" fmla="*/ 3659449 w 6527438"/>
              <a:gd name="connsiteY73" fmla="*/ 2926406 h 4795604"/>
              <a:gd name="connsiteX74" fmla="*/ 3536352 w 6527438"/>
              <a:gd name="connsiteY74" fmla="*/ 2731368 h 4795604"/>
              <a:gd name="connsiteX75" fmla="*/ 3566915 w 6527438"/>
              <a:gd name="connsiteY75" fmla="*/ 2635782 h 4795604"/>
              <a:gd name="connsiteX76" fmla="*/ 3254775 w 6527438"/>
              <a:gd name="connsiteY76" fmla="*/ 2440996 h 4795604"/>
              <a:gd name="connsiteX77" fmla="*/ 2940423 w 6527438"/>
              <a:gd name="connsiteY77" fmla="*/ 2141603 h 4795604"/>
              <a:gd name="connsiteX78" fmla="*/ 2775276 w 6527438"/>
              <a:gd name="connsiteY78" fmla="*/ 2130173 h 4795604"/>
              <a:gd name="connsiteX79" fmla="*/ 2613912 w 6527438"/>
              <a:gd name="connsiteY79" fmla="*/ 1990323 h 4795604"/>
              <a:gd name="connsiteX80" fmla="*/ 2504458 w 6527438"/>
              <a:gd name="connsiteY80" fmla="*/ 1868292 h 4795604"/>
              <a:gd name="connsiteX81" fmla="*/ 2129005 w 6527438"/>
              <a:gd name="connsiteY81" fmla="*/ 1600751 h 4795604"/>
              <a:gd name="connsiteX82" fmla="*/ 1667239 w 6527438"/>
              <a:gd name="connsiteY82" fmla="*/ 1194257 h 4795604"/>
              <a:gd name="connsiteX83" fmla="*/ 713422 w 6527438"/>
              <a:gd name="connsiteY83" fmla="*/ 510447 h 4795604"/>
              <a:gd name="connsiteX84" fmla="*/ 537686 w 6527438"/>
              <a:gd name="connsiteY84" fmla="*/ 344403 h 4795604"/>
              <a:gd name="connsiteX0" fmla="*/ 536455 w 6526207"/>
              <a:gd name="connsiteY0" fmla="*/ 344403 h 4795604"/>
              <a:gd name="connsiteX1" fmla="*/ 590243 w 6526207"/>
              <a:gd name="connsiteY1" fmla="*/ 193796 h 4795604"/>
              <a:gd name="connsiteX2" fmla="*/ 536455 w 6526207"/>
              <a:gd name="connsiteY2" fmla="*/ 64704 h 4795604"/>
              <a:gd name="connsiteX3" fmla="*/ 313093 w 6526207"/>
              <a:gd name="connsiteY3" fmla="*/ 158 h 4795604"/>
              <a:gd name="connsiteX4" fmla="*/ 116906 w 6526207"/>
              <a:gd name="connsiteY4" fmla="*/ 53947 h 4795604"/>
              <a:gd name="connsiteX5" fmla="*/ 870 w 6526207"/>
              <a:gd name="connsiteY5" fmla="*/ 226069 h 4795604"/>
              <a:gd name="connsiteX6" fmla="*/ 46281 w 6526207"/>
              <a:gd name="connsiteY6" fmla="*/ 419791 h 4795604"/>
              <a:gd name="connsiteX7" fmla="*/ 192210 w 6526207"/>
              <a:gd name="connsiteY7" fmla="*/ 495010 h 4795604"/>
              <a:gd name="connsiteX8" fmla="*/ 364332 w 6526207"/>
              <a:gd name="connsiteY8" fmla="*/ 451980 h 4795604"/>
              <a:gd name="connsiteX9" fmla="*/ 988276 w 6526207"/>
              <a:gd name="connsiteY9" fmla="*/ 903801 h 4795604"/>
              <a:gd name="connsiteX10" fmla="*/ 1278732 w 6526207"/>
              <a:gd name="connsiteY10" fmla="*/ 1140469 h 4795604"/>
              <a:gd name="connsiteX11" fmla="*/ 1515401 w 6526207"/>
              <a:gd name="connsiteY11" fmla="*/ 1463198 h 4795604"/>
              <a:gd name="connsiteX12" fmla="*/ 1622977 w 6526207"/>
              <a:gd name="connsiteY12" fmla="*/ 1603048 h 4795604"/>
              <a:gd name="connsiteX13" fmla="*/ 1784342 w 6526207"/>
              <a:gd name="connsiteY13" fmla="*/ 1699867 h 4795604"/>
              <a:gd name="connsiteX14" fmla="*/ 1848888 w 6526207"/>
              <a:gd name="connsiteY14" fmla="*/ 1979566 h 4795604"/>
              <a:gd name="connsiteX15" fmla="*/ 2214648 w 6526207"/>
              <a:gd name="connsiteY15" fmla="*/ 2097900 h 4795604"/>
              <a:gd name="connsiteX16" fmla="*/ 2124973 w 6526207"/>
              <a:gd name="connsiteY16" fmla="*/ 2157432 h 4795604"/>
              <a:gd name="connsiteX17" fmla="*/ 2171617 w 6526207"/>
              <a:gd name="connsiteY17" fmla="*/ 2452902 h 4795604"/>
              <a:gd name="connsiteX18" fmla="*/ 2376012 w 6526207"/>
              <a:gd name="connsiteY18" fmla="*/ 2495933 h 4795604"/>
              <a:gd name="connsiteX19" fmla="*/ 2458460 w 6526207"/>
              <a:gd name="connsiteY19" fmla="*/ 2699347 h 4795604"/>
              <a:gd name="connsiteX20" fmla="*/ 2644954 w 6526207"/>
              <a:gd name="connsiteY20" fmla="*/ 2689570 h 4795604"/>
              <a:gd name="connsiteX21" fmla="*/ 2806318 w 6526207"/>
              <a:gd name="connsiteY21" fmla="*/ 2657297 h 4795604"/>
              <a:gd name="connsiteX22" fmla="*/ 2741772 w 6526207"/>
              <a:gd name="connsiteY22" fmla="*/ 2872450 h 4795604"/>
              <a:gd name="connsiteX23" fmla="*/ 2881622 w 6526207"/>
              <a:gd name="connsiteY23" fmla="*/ 2936996 h 4795604"/>
              <a:gd name="connsiteX24" fmla="*/ 2973594 w 6526207"/>
              <a:gd name="connsiteY24" fmla="*/ 3116514 h 4795604"/>
              <a:gd name="connsiteX25" fmla="*/ 3086017 w 6526207"/>
              <a:gd name="connsiteY25" fmla="*/ 2829420 h 4795604"/>
              <a:gd name="connsiteX26" fmla="*/ 3225866 w 6526207"/>
              <a:gd name="connsiteY26" fmla="*/ 3055330 h 4795604"/>
              <a:gd name="connsiteX27" fmla="*/ 3150563 w 6526207"/>
              <a:gd name="connsiteY27" fmla="*/ 3227453 h 4795604"/>
              <a:gd name="connsiteX28" fmla="*/ 3288004 w 6526207"/>
              <a:gd name="connsiteY28" fmla="*/ 3345871 h 4795604"/>
              <a:gd name="connsiteX29" fmla="*/ 3113947 w 6526207"/>
              <a:gd name="connsiteY29" fmla="*/ 3446555 h 4795604"/>
              <a:gd name="connsiteX30" fmla="*/ 3339270 w 6526207"/>
              <a:gd name="connsiteY30" fmla="*/ 3676865 h 4795604"/>
              <a:gd name="connsiteX31" fmla="*/ 3050215 w 6526207"/>
              <a:gd name="connsiteY31" fmla="*/ 3736591 h 4795604"/>
              <a:gd name="connsiteX32" fmla="*/ 2637894 w 6526207"/>
              <a:gd name="connsiteY32" fmla="*/ 3959394 h 4795604"/>
              <a:gd name="connsiteX33" fmla="*/ 2434395 w 6526207"/>
              <a:gd name="connsiteY33" fmla="*/ 4129302 h 4795604"/>
              <a:gd name="connsiteX34" fmla="*/ 2434003 w 6526207"/>
              <a:gd name="connsiteY34" fmla="*/ 4299352 h 4795604"/>
              <a:gd name="connsiteX35" fmla="*/ 2815395 w 6526207"/>
              <a:gd name="connsiteY35" fmla="*/ 4105490 h 4795604"/>
              <a:gd name="connsiteX36" fmla="*/ 3041838 w 6526207"/>
              <a:gd name="connsiteY36" fmla="*/ 4025984 h 4795604"/>
              <a:gd name="connsiteX37" fmla="*/ 3177092 w 6526207"/>
              <a:gd name="connsiteY37" fmla="*/ 3839406 h 4795604"/>
              <a:gd name="connsiteX38" fmla="*/ 3064502 w 6526207"/>
              <a:gd name="connsiteY38" fmla="*/ 4238671 h 4795604"/>
              <a:gd name="connsiteX39" fmla="*/ 3387231 w 6526207"/>
              <a:gd name="connsiteY39" fmla="*/ 4163368 h 4795604"/>
              <a:gd name="connsiteX40" fmla="*/ 3554759 w 6526207"/>
              <a:gd name="connsiteY40" fmla="*/ 4163116 h 4795604"/>
              <a:gd name="connsiteX41" fmla="*/ 3709961 w 6526207"/>
              <a:gd name="connsiteY41" fmla="*/ 4227914 h 4795604"/>
              <a:gd name="connsiteX42" fmla="*/ 3752991 w 6526207"/>
              <a:gd name="connsiteY42" fmla="*/ 4055791 h 4795604"/>
              <a:gd name="connsiteX43" fmla="*/ 3839052 w 6526207"/>
              <a:gd name="connsiteY43" fmla="*/ 4131095 h 4795604"/>
              <a:gd name="connsiteX44" fmla="*/ 3842835 w 6526207"/>
              <a:gd name="connsiteY44" fmla="*/ 4023266 h 4795604"/>
              <a:gd name="connsiteX45" fmla="*/ 4075721 w 6526207"/>
              <a:gd name="connsiteY45" fmla="*/ 4217156 h 4795604"/>
              <a:gd name="connsiteX46" fmla="*/ 4075721 w 6526207"/>
              <a:gd name="connsiteY46" fmla="*/ 4066549 h 4795604"/>
              <a:gd name="connsiteX47" fmla="*/ 4495522 w 6526207"/>
              <a:gd name="connsiteY47" fmla="*/ 4409729 h 4795604"/>
              <a:gd name="connsiteX48" fmla="*/ 4484511 w 6526207"/>
              <a:gd name="connsiteY48" fmla="*/ 4260187 h 4795604"/>
              <a:gd name="connsiteX49" fmla="*/ 5076182 w 6526207"/>
              <a:gd name="connsiteY49" fmla="*/ 4184883 h 4795604"/>
              <a:gd name="connsiteX50" fmla="*/ 5580559 w 6526207"/>
              <a:gd name="connsiteY50" fmla="*/ 4362105 h 4795604"/>
              <a:gd name="connsiteX51" fmla="*/ 5996745 w 6526207"/>
              <a:gd name="connsiteY51" fmla="*/ 4634127 h 4795604"/>
              <a:gd name="connsiteX52" fmla="*/ 6227726 w 6526207"/>
              <a:gd name="connsiteY52" fmla="*/ 4660321 h 4795604"/>
              <a:gd name="connsiteX53" fmla="*/ 6506528 w 6526207"/>
              <a:gd name="connsiteY53" fmla="*/ 4795604 h 4795604"/>
              <a:gd name="connsiteX54" fmla="*/ 6487283 w 6526207"/>
              <a:gd name="connsiteY54" fmla="*/ 4517446 h 4795604"/>
              <a:gd name="connsiteX55" fmla="*/ 6330119 w 6526207"/>
              <a:gd name="connsiteY55" fmla="*/ 4541258 h 4795604"/>
              <a:gd name="connsiteX56" fmla="*/ 6153908 w 6526207"/>
              <a:gd name="connsiteY56" fmla="*/ 4276939 h 4795604"/>
              <a:gd name="connsiteX57" fmla="*/ 6151525 w 6526207"/>
              <a:gd name="connsiteY57" fmla="*/ 4467440 h 4795604"/>
              <a:gd name="connsiteX58" fmla="*/ 5786186 w 6526207"/>
              <a:gd name="connsiteY58" fmla="*/ 4357006 h 4795604"/>
              <a:gd name="connsiteX59" fmla="*/ 5280577 w 6526207"/>
              <a:gd name="connsiteY59" fmla="*/ 4141853 h 4795604"/>
              <a:gd name="connsiteX60" fmla="*/ 5205274 w 6526207"/>
              <a:gd name="connsiteY60" fmla="*/ 4012761 h 4795604"/>
              <a:gd name="connsiteX61" fmla="*/ 5034552 w 6526207"/>
              <a:gd name="connsiteY61" fmla="*/ 4051113 h 4795604"/>
              <a:gd name="connsiteX62" fmla="*/ 4837076 w 6526207"/>
              <a:gd name="connsiteY62" fmla="*/ 4172165 h 4795604"/>
              <a:gd name="connsiteX63" fmla="*/ 4433693 w 6526207"/>
              <a:gd name="connsiteY63" fmla="*/ 4179140 h 4795604"/>
              <a:gd name="connsiteX64" fmla="*/ 4419965 w 6526207"/>
              <a:gd name="connsiteY64" fmla="*/ 4034276 h 4795604"/>
              <a:gd name="connsiteX65" fmla="*/ 4258601 w 6526207"/>
              <a:gd name="connsiteY65" fmla="*/ 3905184 h 4795604"/>
              <a:gd name="connsiteX66" fmla="*/ 3989659 w 6526207"/>
              <a:gd name="connsiteY66" fmla="*/ 3733062 h 4795604"/>
              <a:gd name="connsiteX67" fmla="*/ 3699203 w 6526207"/>
              <a:gd name="connsiteY67" fmla="*/ 3356544 h 4795604"/>
              <a:gd name="connsiteX68" fmla="*/ 3989659 w 6526207"/>
              <a:gd name="connsiteY68" fmla="*/ 3507151 h 4795604"/>
              <a:gd name="connsiteX69" fmla="*/ 4067036 w 6526207"/>
              <a:gd name="connsiteY69" fmla="*/ 3339875 h 4795604"/>
              <a:gd name="connsiteX70" fmla="*/ 4311829 w 6526207"/>
              <a:gd name="connsiteY70" fmla="*/ 3444650 h 4795604"/>
              <a:gd name="connsiteX71" fmla="*/ 4089363 w 6526207"/>
              <a:gd name="connsiteY71" fmla="*/ 3157752 h 4795604"/>
              <a:gd name="connsiteX72" fmla="*/ 3982347 w 6526207"/>
              <a:gd name="connsiteY72" fmla="*/ 3075529 h 4795604"/>
              <a:gd name="connsiteX73" fmla="*/ 3658218 w 6526207"/>
              <a:gd name="connsiteY73" fmla="*/ 2926406 h 4795604"/>
              <a:gd name="connsiteX74" fmla="*/ 3535121 w 6526207"/>
              <a:gd name="connsiteY74" fmla="*/ 2731368 h 4795604"/>
              <a:gd name="connsiteX75" fmla="*/ 3565684 w 6526207"/>
              <a:gd name="connsiteY75" fmla="*/ 2635782 h 4795604"/>
              <a:gd name="connsiteX76" fmla="*/ 3253544 w 6526207"/>
              <a:gd name="connsiteY76" fmla="*/ 2440996 h 4795604"/>
              <a:gd name="connsiteX77" fmla="*/ 2939192 w 6526207"/>
              <a:gd name="connsiteY77" fmla="*/ 2141603 h 4795604"/>
              <a:gd name="connsiteX78" fmla="*/ 2774045 w 6526207"/>
              <a:gd name="connsiteY78" fmla="*/ 2130173 h 4795604"/>
              <a:gd name="connsiteX79" fmla="*/ 2612681 w 6526207"/>
              <a:gd name="connsiteY79" fmla="*/ 1990323 h 4795604"/>
              <a:gd name="connsiteX80" fmla="*/ 2503227 w 6526207"/>
              <a:gd name="connsiteY80" fmla="*/ 1868292 h 4795604"/>
              <a:gd name="connsiteX81" fmla="*/ 2127774 w 6526207"/>
              <a:gd name="connsiteY81" fmla="*/ 1600751 h 4795604"/>
              <a:gd name="connsiteX82" fmla="*/ 1666008 w 6526207"/>
              <a:gd name="connsiteY82" fmla="*/ 1194257 h 4795604"/>
              <a:gd name="connsiteX83" fmla="*/ 712191 w 6526207"/>
              <a:gd name="connsiteY83" fmla="*/ 510447 h 4795604"/>
              <a:gd name="connsiteX84" fmla="*/ 536455 w 6526207"/>
              <a:gd name="connsiteY84" fmla="*/ 344403 h 4795604"/>
              <a:gd name="connsiteX0" fmla="*/ 537505 w 6527257"/>
              <a:gd name="connsiteY0" fmla="*/ 344403 h 4795604"/>
              <a:gd name="connsiteX1" fmla="*/ 591293 w 6527257"/>
              <a:gd name="connsiteY1" fmla="*/ 193796 h 4795604"/>
              <a:gd name="connsiteX2" fmla="*/ 537505 w 6527257"/>
              <a:gd name="connsiteY2" fmla="*/ 64704 h 4795604"/>
              <a:gd name="connsiteX3" fmla="*/ 314143 w 6527257"/>
              <a:gd name="connsiteY3" fmla="*/ 158 h 4795604"/>
              <a:gd name="connsiteX4" fmla="*/ 117956 w 6527257"/>
              <a:gd name="connsiteY4" fmla="*/ 53947 h 4795604"/>
              <a:gd name="connsiteX5" fmla="*/ 1920 w 6527257"/>
              <a:gd name="connsiteY5" fmla="*/ 226069 h 4795604"/>
              <a:gd name="connsiteX6" fmla="*/ 47331 w 6527257"/>
              <a:gd name="connsiteY6" fmla="*/ 419791 h 4795604"/>
              <a:gd name="connsiteX7" fmla="*/ 193260 w 6527257"/>
              <a:gd name="connsiteY7" fmla="*/ 495010 h 4795604"/>
              <a:gd name="connsiteX8" fmla="*/ 365382 w 6527257"/>
              <a:gd name="connsiteY8" fmla="*/ 451980 h 4795604"/>
              <a:gd name="connsiteX9" fmla="*/ 989326 w 6527257"/>
              <a:gd name="connsiteY9" fmla="*/ 903801 h 4795604"/>
              <a:gd name="connsiteX10" fmla="*/ 1279782 w 6527257"/>
              <a:gd name="connsiteY10" fmla="*/ 1140469 h 4795604"/>
              <a:gd name="connsiteX11" fmla="*/ 1516451 w 6527257"/>
              <a:gd name="connsiteY11" fmla="*/ 1463198 h 4795604"/>
              <a:gd name="connsiteX12" fmla="*/ 1624027 w 6527257"/>
              <a:gd name="connsiteY12" fmla="*/ 1603048 h 4795604"/>
              <a:gd name="connsiteX13" fmla="*/ 1785392 w 6527257"/>
              <a:gd name="connsiteY13" fmla="*/ 1699867 h 4795604"/>
              <a:gd name="connsiteX14" fmla="*/ 1849938 w 6527257"/>
              <a:gd name="connsiteY14" fmla="*/ 1979566 h 4795604"/>
              <a:gd name="connsiteX15" fmla="*/ 2215698 w 6527257"/>
              <a:gd name="connsiteY15" fmla="*/ 2097900 h 4795604"/>
              <a:gd name="connsiteX16" fmla="*/ 2126023 w 6527257"/>
              <a:gd name="connsiteY16" fmla="*/ 2157432 h 4795604"/>
              <a:gd name="connsiteX17" fmla="*/ 2172667 w 6527257"/>
              <a:gd name="connsiteY17" fmla="*/ 2452902 h 4795604"/>
              <a:gd name="connsiteX18" fmla="*/ 2377062 w 6527257"/>
              <a:gd name="connsiteY18" fmla="*/ 2495933 h 4795604"/>
              <a:gd name="connsiteX19" fmla="*/ 2459510 w 6527257"/>
              <a:gd name="connsiteY19" fmla="*/ 2699347 h 4795604"/>
              <a:gd name="connsiteX20" fmla="*/ 2646004 w 6527257"/>
              <a:gd name="connsiteY20" fmla="*/ 2689570 h 4795604"/>
              <a:gd name="connsiteX21" fmla="*/ 2807368 w 6527257"/>
              <a:gd name="connsiteY21" fmla="*/ 2657297 h 4795604"/>
              <a:gd name="connsiteX22" fmla="*/ 2742822 w 6527257"/>
              <a:gd name="connsiteY22" fmla="*/ 2872450 h 4795604"/>
              <a:gd name="connsiteX23" fmla="*/ 2882672 w 6527257"/>
              <a:gd name="connsiteY23" fmla="*/ 2936996 h 4795604"/>
              <a:gd name="connsiteX24" fmla="*/ 2974644 w 6527257"/>
              <a:gd name="connsiteY24" fmla="*/ 3116514 h 4795604"/>
              <a:gd name="connsiteX25" fmla="*/ 3087067 w 6527257"/>
              <a:gd name="connsiteY25" fmla="*/ 2829420 h 4795604"/>
              <a:gd name="connsiteX26" fmla="*/ 3226916 w 6527257"/>
              <a:gd name="connsiteY26" fmla="*/ 3055330 h 4795604"/>
              <a:gd name="connsiteX27" fmla="*/ 3151613 w 6527257"/>
              <a:gd name="connsiteY27" fmla="*/ 3227453 h 4795604"/>
              <a:gd name="connsiteX28" fmla="*/ 3289054 w 6527257"/>
              <a:gd name="connsiteY28" fmla="*/ 3345871 h 4795604"/>
              <a:gd name="connsiteX29" fmla="*/ 3114997 w 6527257"/>
              <a:gd name="connsiteY29" fmla="*/ 3446555 h 4795604"/>
              <a:gd name="connsiteX30" fmla="*/ 3340320 w 6527257"/>
              <a:gd name="connsiteY30" fmla="*/ 3676865 h 4795604"/>
              <a:gd name="connsiteX31" fmla="*/ 3051265 w 6527257"/>
              <a:gd name="connsiteY31" fmla="*/ 3736591 h 4795604"/>
              <a:gd name="connsiteX32" fmla="*/ 2638944 w 6527257"/>
              <a:gd name="connsiteY32" fmla="*/ 3959394 h 4795604"/>
              <a:gd name="connsiteX33" fmla="*/ 2435445 w 6527257"/>
              <a:gd name="connsiteY33" fmla="*/ 4129302 h 4795604"/>
              <a:gd name="connsiteX34" fmla="*/ 2435053 w 6527257"/>
              <a:gd name="connsiteY34" fmla="*/ 4299352 h 4795604"/>
              <a:gd name="connsiteX35" fmla="*/ 2816445 w 6527257"/>
              <a:gd name="connsiteY35" fmla="*/ 4105490 h 4795604"/>
              <a:gd name="connsiteX36" fmla="*/ 3042888 w 6527257"/>
              <a:gd name="connsiteY36" fmla="*/ 4025984 h 4795604"/>
              <a:gd name="connsiteX37" fmla="*/ 3178142 w 6527257"/>
              <a:gd name="connsiteY37" fmla="*/ 3839406 h 4795604"/>
              <a:gd name="connsiteX38" fmla="*/ 3065552 w 6527257"/>
              <a:gd name="connsiteY38" fmla="*/ 4238671 h 4795604"/>
              <a:gd name="connsiteX39" fmla="*/ 3388281 w 6527257"/>
              <a:gd name="connsiteY39" fmla="*/ 4163368 h 4795604"/>
              <a:gd name="connsiteX40" fmla="*/ 3555809 w 6527257"/>
              <a:gd name="connsiteY40" fmla="*/ 4163116 h 4795604"/>
              <a:gd name="connsiteX41" fmla="*/ 3711011 w 6527257"/>
              <a:gd name="connsiteY41" fmla="*/ 4227914 h 4795604"/>
              <a:gd name="connsiteX42" fmla="*/ 3754041 w 6527257"/>
              <a:gd name="connsiteY42" fmla="*/ 4055791 h 4795604"/>
              <a:gd name="connsiteX43" fmla="*/ 3840102 w 6527257"/>
              <a:gd name="connsiteY43" fmla="*/ 4131095 h 4795604"/>
              <a:gd name="connsiteX44" fmla="*/ 3843885 w 6527257"/>
              <a:gd name="connsiteY44" fmla="*/ 4023266 h 4795604"/>
              <a:gd name="connsiteX45" fmla="*/ 4076771 w 6527257"/>
              <a:gd name="connsiteY45" fmla="*/ 4217156 h 4795604"/>
              <a:gd name="connsiteX46" fmla="*/ 4076771 w 6527257"/>
              <a:gd name="connsiteY46" fmla="*/ 4066549 h 4795604"/>
              <a:gd name="connsiteX47" fmla="*/ 4496572 w 6527257"/>
              <a:gd name="connsiteY47" fmla="*/ 4409729 h 4795604"/>
              <a:gd name="connsiteX48" fmla="*/ 4485561 w 6527257"/>
              <a:gd name="connsiteY48" fmla="*/ 4260187 h 4795604"/>
              <a:gd name="connsiteX49" fmla="*/ 5077232 w 6527257"/>
              <a:gd name="connsiteY49" fmla="*/ 4184883 h 4795604"/>
              <a:gd name="connsiteX50" fmla="*/ 5581609 w 6527257"/>
              <a:gd name="connsiteY50" fmla="*/ 4362105 h 4795604"/>
              <a:gd name="connsiteX51" fmla="*/ 5997795 w 6527257"/>
              <a:gd name="connsiteY51" fmla="*/ 4634127 h 4795604"/>
              <a:gd name="connsiteX52" fmla="*/ 6228776 w 6527257"/>
              <a:gd name="connsiteY52" fmla="*/ 4660321 h 4795604"/>
              <a:gd name="connsiteX53" fmla="*/ 6507578 w 6527257"/>
              <a:gd name="connsiteY53" fmla="*/ 4795604 h 4795604"/>
              <a:gd name="connsiteX54" fmla="*/ 6488333 w 6527257"/>
              <a:gd name="connsiteY54" fmla="*/ 4517446 h 4795604"/>
              <a:gd name="connsiteX55" fmla="*/ 6331169 w 6527257"/>
              <a:gd name="connsiteY55" fmla="*/ 4541258 h 4795604"/>
              <a:gd name="connsiteX56" fmla="*/ 6154958 w 6527257"/>
              <a:gd name="connsiteY56" fmla="*/ 4276939 h 4795604"/>
              <a:gd name="connsiteX57" fmla="*/ 6152575 w 6527257"/>
              <a:gd name="connsiteY57" fmla="*/ 4467440 h 4795604"/>
              <a:gd name="connsiteX58" fmla="*/ 5787236 w 6527257"/>
              <a:gd name="connsiteY58" fmla="*/ 4357006 h 4795604"/>
              <a:gd name="connsiteX59" fmla="*/ 5281627 w 6527257"/>
              <a:gd name="connsiteY59" fmla="*/ 4141853 h 4795604"/>
              <a:gd name="connsiteX60" fmla="*/ 5206324 w 6527257"/>
              <a:gd name="connsiteY60" fmla="*/ 4012761 h 4795604"/>
              <a:gd name="connsiteX61" fmla="*/ 5035602 w 6527257"/>
              <a:gd name="connsiteY61" fmla="*/ 4051113 h 4795604"/>
              <a:gd name="connsiteX62" fmla="*/ 4838126 w 6527257"/>
              <a:gd name="connsiteY62" fmla="*/ 4172165 h 4795604"/>
              <a:gd name="connsiteX63" fmla="*/ 4434743 w 6527257"/>
              <a:gd name="connsiteY63" fmla="*/ 4179140 h 4795604"/>
              <a:gd name="connsiteX64" fmla="*/ 4421015 w 6527257"/>
              <a:gd name="connsiteY64" fmla="*/ 4034276 h 4795604"/>
              <a:gd name="connsiteX65" fmla="*/ 4259651 w 6527257"/>
              <a:gd name="connsiteY65" fmla="*/ 3905184 h 4795604"/>
              <a:gd name="connsiteX66" fmla="*/ 3990709 w 6527257"/>
              <a:gd name="connsiteY66" fmla="*/ 3733062 h 4795604"/>
              <a:gd name="connsiteX67" fmla="*/ 3700253 w 6527257"/>
              <a:gd name="connsiteY67" fmla="*/ 3356544 h 4795604"/>
              <a:gd name="connsiteX68" fmla="*/ 3990709 w 6527257"/>
              <a:gd name="connsiteY68" fmla="*/ 3507151 h 4795604"/>
              <a:gd name="connsiteX69" fmla="*/ 4068086 w 6527257"/>
              <a:gd name="connsiteY69" fmla="*/ 3339875 h 4795604"/>
              <a:gd name="connsiteX70" fmla="*/ 4312879 w 6527257"/>
              <a:gd name="connsiteY70" fmla="*/ 3444650 h 4795604"/>
              <a:gd name="connsiteX71" fmla="*/ 4090413 w 6527257"/>
              <a:gd name="connsiteY71" fmla="*/ 3157752 h 4795604"/>
              <a:gd name="connsiteX72" fmla="*/ 3983397 w 6527257"/>
              <a:gd name="connsiteY72" fmla="*/ 3075529 h 4795604"/>
              <a:gd name="connsiteX73" fmla="*/ 3659268 w 6527257"/>
              <a:gd name="connsiteY73" fmla="*/ 2926406 h 4795604"/>
              <a:gd name="connsiteX74" fmla="*/ 3536171 w 6527257"/>
              <a:gd name="connsiteY74" fmla="*/ 2731368 h 4795604"/>
              <a:gd name="connsiteX75" fmla="*/ 3566734 w 6527257"/>
              <a:gd name="connsiteY75" fmla="*/ 2635782 h 4795604"/>
              <a:gd name="connsiteX76" fmla="*/ 3254594 w 6527257"/>
              <a:gd name="connsiteY76" fmla="*/ 2440996 h 4795604"/>
              <a:gd name="connsiteX77" fmla="*/ 2940242 w 6527257"/>
              <a:gd name="connsiteY77" fmla="*/ 2141603 h 4795604"/>
              <a:gd name="connsiteX78" fmla="*/ 2775095 w 6527257"/>
              <a:gd name="connsiteY78" fmla="*/ 2130173 h 4795604"/>
              <a:gd name="connsiteX79" fmla="*/ 2613731 w 6527257"/>
              <a:gd name="connsiteY79" fmla="*/ 1990323 h 4795604"/>
              <a:gd name="connsiteX80" fmla="*/ 2504277 w 6527257"/>
              <a:gd name="connsiteY80" fmla="*/ 1868292 h 4795604"/>
              <a:gd name="connsiteX81" fmla="*/ 2128824 w 6527257"/>
              <a:gd name="connsiteY81" fmla="*/ 1600751 h 4795604"/>
              <a:gd name="connsiteX82" fmla="*/ 1667058 w 6527257"/>
              <a:gd name="connsiteY82" fmla="*/ 1194257 h 4795604"/>
              <a:gd name="connsiteX83" fmla="*/ 713241 w 6527257"/>
              <a:gd name="connsiteY83" fmla="*/ 510447 h 4795604"/>
              <a:gd name="connsiteX84" fmla="*/ 537505 w 6527257"/>
              <a:gd name="connsiteY84" fmla="*/ 344403 h 4795604"/>
              <a:gd name="connsiteX0" fmla="*/ 537505 w 6527257"/>
              <a:gd name="connsiteY0" fmla="*/ 344403 h 4795604"/>
              <a:gd name="connsiteX1" fmla="*/ 591293 w 6527257"/>
              <a:gd name="connsiteY1" fmla="*/ 193796 h 4795604"/>
              <a:gd name="connsiteX2" fmla="*/ 537505 w 6527257"/>
              <a:gd name="connsiteY2" fmla="*/ 64704 h 4795604"/>
              <a:gd name="connsiteX3" fmla="*/ 314143 w 6527257"/>
              <a:gd name="connsiteY3" fmla="*/ 158 h 4795604"/>
              <a:gd name="connsiteX4" fmla="*/ 117956 w 6527257"/>
              <a:gd name="connsiteY4" fmla="*/ 53947 h 4795604"/>
              <a:gd name="connsiteX5" fmla="*/ 1920 w 6527257"/>
              <a:gd name="connsiteY5" fmla="*/ 226069 h 4795604"/>
              <a:gd name="connsiteX6" fmla="*/ 47331 w 6527257"/>
              <a:gd name="connsiteY6" fmla="*/ 419791 h 4795604"/>
              <a:gd name="connsiteX7" fmla="*/ 200404 w 6527257"/>
              <a:gd name="connsiteY7" fmla="*/ 473579 h 4795604"/>
              <a:gd name="connsiteX8" fmla="*/ 365382 w 6527257"/>
              <a:gd name="connsiteY8" fmla="*/ 451980 h 4795604"/>
              <a:gd name="connsiteX9" fmla="*/ 989326 w 6527257"/>
              <a:gd name="connsiteY9" fmla="*/ 903801 h 4795604"/>
              <a:gd name="connsiteX10" fmla="*/ 1279782 w 6527257"/>
              <a:gd name="connsiteY10" fmla="*/ 1140469 h 4795604"/>
              <a:gd name="connsiteX11" fmla="*/ 1516451 w 6527257"/>
              <a:gd name="connsiteY11" fmla="*/ 1463198 h 4795604"/>
              <a:gd name="connsiteX12" fmla="*/ 1624027 w 6527257"/>
              <a:gd name="connsiteY12" fmla="*/ 1603048 h 4795604"/>
              <a:gd name="connsiteX13" fmla="*/ 1785392 w 6527257"/>
              <a:gd name="connsiteY13" fmla="*/ 1699867 h 4795604"/>
              <a:gd name="connsiteX14" fmla="*/ 1849938 w 6527257"/>
              <a:gd name="connsiteY14" fmla="*/ 1979566 h 4795604"/>
              <a:gd name="connsiteX15" fmla="*/ 2215698 w 6527257"/>
              <a:gd name="connsiteY15" fmla="*/ 2097900 h 4795604"/>
              <a:gd name="connsiteX16" fmla="*/ 2126023 w 6527257"/>
              <a:gd name="connsiteY16" fmla="*/ 2157432 h 4795604"/>
              <a:gd name="connsiteX17" fmla="*/ 2172667 w 6527257"/>
              <a:gd name="connsiteY17" fmla="*/ 2452902 h 4795604"/>
              <a:gd name="connsiteX18" fmla="*/ 2377062 w 6527257"/>
              <a:gd name="connsiteY18" fmla="*/ 2495933 h 4795604"/>
              <a:gd name="connsiteX19" fmla="*/ 2459510 w 6527257"/>
              <a:gd name="connsiteY19" fmla="*/ 2699347 h 4795604"/>
              <a:gd name="connsiteX20" fmla="*/ 2646004 w 6527257"/>
              <a:gd name="connsiteY20" fmla="*/ 2689570 h 4795604"/>
              <a:gd name="connsiteX21" fmla="*/ 2807368 w 6527257"/>
              <a:gd name="connsiteY21" fmla="*/ 2657297 h 4795604"/>
              <a:gd name="connsiteX22" fmla="*/ 2742822 w 6527257"/>
              <a:gd name="connsiteY22" fmla="*/ 2872450 h 4795604"/>
              <a:gd name="connsiteX23" fmla="*/ 2882672 w 6527257"/>
              <a:gd name="connsiteY23" fmla="*/ 2936996 h 4795604"/>
              <a:gd name="connsiteX24" fmla="*/ 2974644 w 6527257"/>
              <a:gd name="connsiteY24" fmla="*/ 3116514 h 4795604"/>
              <a:gd name="connsiteX25" fmla="*/ 3087067 w 6527257"/>
              <a:gd name="connsiteY25" fmla="*/ 2829420 h 4795604"/>
              <a:gd name="connsiteX26" fmla="*/ 3226916 w 6527257"/>
              <a:gd name="connsiteY26" fmla="*/ 3055330 h 4795604"/>
              <a:gd name="connsiteX27" fmla="*/ 3151613 w 6527257"/>
              <a:gd name="connsiteY27" fmla="*/ 3227453 h 4795604"/>
              <a:gd name="connsiteX28" fmla="*/ 3289054 w 6527257"/>
              <a:gd name="connsiteY28" fmla="*/ 3345871 h 4795604"/>
              <a:gd name="connsiteX29" fmla="*/ 3114997 w 6527257"/>
              <a:gd name="connsiteY29" fmla="*/ 3446555 h 4795604"/>
              <a:gd name="connsiteX30" fmla="*/ 3340320 w 6527257"/>
              <a:gd name="connsiteY30" fmla="*/ 3676865 h 4795604"/>
              <a:gd name="connsiteX31" fmla="*/ 3051265 w 6527257"/>
              <a:gd name="connsiteY31" fmla="*/ 3736591 h 4795604"/>
              <a:gd name="connsiteX32" fmla="*/ 2638944 w 6527257"/>
              <a:gd name="connsiteY32" fmla="*/ 3959394 h 4795604"/>
              <a:gd name="connsiteX33" fmla="*/ 2435445 w 6527257"/>
              <a:gd name="connsiteY33" fmla="*/ 4129302 h 4795604"/>
              <a:gd name="connsiteX34" fmla="*/ 2435053 w 6527257"/>
              <a:gd name="connsiteY34" fmla="*/ 4299352 h 4795604"/>
              <a:gd name="connsiteX35" fmla="*/ 2816445 w 6527257"/>
              <a:gd name="connsiteY35" fmla="*/ 4105490 h 4795604"/>
              <a:gd name="connsiteX36" fmla="*/ 3042888 w 6527257"/>
              <a:gd name="connsiteY36" fmla="*/ 4025984 h 4795604"/>
              <a:gd name="connsiteX37" fmla="*/ 3178142 w 6527257"/>
              <a:gd name="connsiteY37" fmla="*/ 3839406 h 4795604"/>
              <a:gd name="connsiteX38" fmla="*/ 3065552 w 6527257"/>
              <a:gd name="connsiteY38" fmla="*/ 4238671 h 4795604"/>
              <a:gd name="connsiteX39" fmla="*/ 3388281 w 6527257"/>
              <a:gd name="connsiteY39" fmla="*/ 4163368 h 4795604"/>
              <a:gd name="connsiteX40" fmla="*/ 3555809 w 6527257"/>
              <a:gd name="connsiteY40" fmla="*/ 4163116 h 4795604"/>
              <a:gd name="connsiteX41" fmla="*/ 3711011 w 6527257"/>
              <a:gd name="connsiteY41" fmla="*/ 4227914 h 4795604"/>
              <a:gd name="connsiteX42" fmla="*/ 3754041 w 6527257"/>
              <a:gd name="connsiteY42" fmla="*/ 4055791 h 4795604"/>
              <a:gd name="connsiteX43" fmla="*/ 3840102 w 6527257"/>
              <a:gd name="connsiteY43" fmla="*/ 4131095 h 4795604"/>
              <a:gd name="connsiteX44" fmla="*/ 3843885 w 6527257"/>
              <a:gd name="connsiteY44" fmla="*/ 4023266 h 4795604"/>
              <a:gd name="connsiteX45" fmla="*/ 4076771 w 6527257"/>
              <a:gd name="connsiteY45" fmla="*/ 4217156 h 4795604"/>
              <a:gd name="connsiteX46" fmla="*/ 4076771 w 6527257"/>
              <a:gd name="connsiteY46" fmla="*/ 4066549 h 4795604"/>
              <a:gd name="connsiteX47" fmla="*/ 4496572 w 6527257"/>
              <a:gd name="connsiteY47" fmla="*/ 4409729 h 4795604"/>
              <a:gd name="connsiteX48" fmla="*/ 4485561 w 6527257"/>
              <a:gd name="connsiteY48" fmla="*/ 4260187 h 4795604"/>
              <a:gd name="connsiteX49" fmla="*/ 5077232 w 6527257"/>
              <a:gd name="connsiteY49" fmla="*/ 4184883 h 4795604"/>
              <a:gd name="connsiteX50" fmla="*/ 5581609 w 6527257"/>
              <a:gd name="connsiteY50" fmla="*/ 4362105 h 4795604"/>
              <a:gd name="connsiteX51" fmla="*/ 5997795 w 6527257"/>
              <a:gd name="connsiteY51" fmla="*/ 4634127 h 4795604"/>
              <a:gd name="connsiteX52" fmla="*/ 6228776 w 6527257"/>
              <a:gd name="connsiteY52" fmla="*/ 4660321 h 4795604"/>
              <a:gd name="connsiteX53" fmla="*/ 6507578 w 6527257"/>
              <a:gd name="connsiteY53" fmla="*/ 4795604 h 4795604"/>
              <a:gd name="connsiteX54" fmla="*/ 6488333 w 6527257"/>
              <a:gd name="connsiteY54" fmla="*/ 4517446 h 4795604"/>
              <a:gd name="connsiteX55" fmla="*/ 6331169 w 6527257"/>
              <a:gd name="connsiteY55" fmla="*/ 4541258 h 4795604"/>
              <a:gd name="connsiteX56" fmla="*/ 6154958 w 6527257"/>
              <a:gd name="connsiteY56" fmla="*/ 4276939 h 4795604"/>
              <a:gd name="connsiteX57" fmla="*/ 6152575 w 6527257"/>
              <a:gd name="connsiteY57" fmla="*/ 4467440 h 4795604"/>
              <a:gd name="connsiteX58" fmla="*/ 5787236 w 6527257"/>
              <a:gd name="connsiteY58" fmla="*/ 4357006 h 4795604"/>
              <a:gd name="connsiteX59" fmla="*/ 5281627 w 6527257"/>
              <a:gd name="connsiteY59" fmla="*/ 4141853 h 4795604"/>
              <a:gd name="connsiteX60" fmla="*/ 5206324 w 6527257"/>
              <a:gd name="connsiteY60" fmla="*/ 4012761 h 4795604"/>
              <a:gd name="connsiteX61" fmla="*/ 5035602 w 6527257"/>
              <a:gd name="connsiteY61" fmla="*/ 4051113 h 4795604"/>
              <a:gd name="connsiteX62" fmla="*/ 4838126 w 6527257"/>
              <a:gd name="connsiteY62" fmla="*/ 4172165 h 4795604"/>
              <a:gd name="connsiteX63" fmla="*/ 4434743 w 6527257"/>
              <a:gd name="connsiteY63" fmla="*/ 4179140 h 4795604"/>
              <a:gd name="connsiteX64" fmla="*/ 4421015 w 6527257"/>
              <a:gd name="connsiteY64" fmla="*/ 4034276 h 4795604"/>
              <a:gd name="connsiteX65" fmla="*/ 4259651 w 6527257"/>
              <a:gd name="connsiteY65" fmla="*/ 3905184 h 4795604"/>
              <a:gd name="connsiteX66" fmla="*/ 3990709 w 6527257"/>
              <a:gd name="connsiteY66" fmla="*/ 3733062 h 4795604"/>
              <a:gd name="connsiteX67" fmla="*/ 3700253 w 6527257"/>
              <a:gd name="connsiteY67" fmla="*/ 3356544 h 4795604"/>
              <a:gd name="connsiteX68" fmla="*/ 3990709 w 6527257"/>
              <a:gd name="connsiteY68" fmla="*/ 3507151 h 4795604"/>
              <a:gd name="connsiteX69" fmla="*/ 4068086 w 6527257"/>
              <a:gd name="connsiteY69" fmla="*/ 3339875 h 4795604"/>
              <a:gd name="connsiteX70" fmla="*/ 4312879 w 6527257"/>
              <a:gd name="connsiteY70" fmla="*/ 3444650 h 4795604"/>
              <a:gd name="connsiteX71" fmla="*/ 4090413 w 6527257"/>
              <a:gd name="connsiteY71" fmla="*/ 3157752 h 4795604"/>
              <a:gd name="connsiteX72" fmla="*/ 3983397 w 6527257"/>
              <a:gd name="connsiteY72" fmla="*/ 3075529 h 4795604"/>
              <a:gd name="connsiteX73" fmla="*/ 3659268 w 6527257"/>
              <a:gd name="connsiteY73" fmla="*/ 2926406 h 4795604"/>
              <a:gd name="connsiteX74" fmla="*/ 3536171 w 6527257"/>
              <a:gd name="connsiteY74" fmla="*/ 2731368 h 4795604"/>
              <a:gd name="connsiteX75" fmla="*/ 3566734 w 6527257"/>
              <a:gd name="connsiteY75" fmla="*/ 2635782 h 4795604"/>
              <a:gd name="connsiteX76" fmla="*/ 3254594 w 6527257"/>
              <a:gd name="connsiteY76" fmla="*/ 2440996 h 4795604"/>
              <a:gd name="connsiteX77" fmla="*/ 2940242 w 6527257"/>
              <a:gd name="connsiteY77" fmla="*/ 2141603 h 4795604"/>
              <a:gd name="connsiteX78" fmla="*/ 2775095 w 6527257"/>
              <a:gd name="connsiteY78" fmla="*/ 2130173 h 4795604"/>
              <a:gd name="connsiteX79" fmla="*/ 2613731 w 6527257"/>
              <a:gd name="connsiteY79" fmla="*/ 1990323 h 4795604"/>
              <a:gd name="connsiteX80" fmla="*/ 2504277 w 6527257"/>
              <a:gd name="connsiteY80" fmla="*/ 1868292 h 4795604"/>
              <a:gd name="connsiteX81" fmla="*/ 2128824 w 6527257"/>
              <a:gd name="connsiteY81" fmla="*/ 1600751 h 4795604"/>
              <a:gd name="connsiteX82" fmla="*/ 1667058 w 6527257"/>
              <a:gd name="connsiteY82" fmla="*/ 1194257 h 4795604"/>
              <a:gd name="connsiteX83" fmla="*/ 713241 w 6527257"/>
              <a:gd name="connsiteY83" fmla="*/ 510447 h 4795604"/>
              <a:gd name="connsiteX84" fmla="*/ 537505 w 6527257"/>
              <a:gd name="connsiteY84" fmla="*/ 344403 h 4795604"/>
              <a:gd name="connsiteX0" fmla="*/ 537505 w 6527257"/>
              <a:gd name="connsiteY0" fmla="*/ 344403 h 4795604"/>
              <a:gd name="connsiteX1" fmla="*/ 591293 w 6527257"/>
              <a:gd name="connsiteY1" fmla="*/ 193796 h 4795604"/>
              <a:gd name="connsiteX2" fmla="*/ 537505 w 6527257"/>
              <a:gd name="connsiteY2" fmla="*/ 64704 h 4795604"/>
              <a:gd name="connsiteX3" fmla="*/ 314143 w 6527257"/>
              <a:gd name="connsiteY3" fmla="*/ 158 h 4795604"/>
              <a:gd name="connsiteX4" fmla="*/ 117956 w 6527257"/>
              <a:gd name="connsiteY4" fmla="*/ 53947 h 4795604"/>
              <a:gd name="connsiteX5" fmla="*/ 1920 w 6527257"/>
              <a:gd name="connsiteY5" fmla="*/ 226069 h 4795604"/>
              <a:gd name="connsiteX6" fmla="*/ 47331 w 6527257"/>
              <a:gd name="connsiteY6" fmla="*/ 419791 h 4795604"/>
              <a:gd name="connsiteX7" fmla="*/ 200404 w 6527257"/>
              <a:gd name="connsiteY7" fmla="*/ 473579 h 4795604"/>
              <a:gd name="connsiteX8" fmla="*/ 365382 w 6527257"/>
              <a:gd name="connsiteY8" fmla="*/ 451980 h 4795604"/>
              <a:gd name="connsiteX9" fmla="*/ 989326 w 6527257"/>
              <a:gd name="connsiteY9" fmla="*/ 903801 h 4795604"/>
              <a:gd name="connsiteX10" fmla="*/ 1279782 w 6527257"/>
              <a:gd name="connsiteY10" fmla="*/ 1140469 h 4795604"/>
              <a:gd name="connsiteX11" fmla="*/ 1516451 w 6527257"/>
              <a:gd name="connsiteY11" fmla="*/ 1463198 h 4795604"/>
              <a:gd name="connsiteX12" fmla="*/ 1624027 w 6527257"/>
              <a:gd name="connsiteY12" fmla="*/ 1603048 h 4795604"/>
              <a:gd name="connsiteX13" fmla="*/ 1785392 w 6527257"/>
              <a:gd name="connsiteY13" fmla="*/ 1699867 h 4795604"/>
              <a:gd name="connsiteX14" fmla="*/ 1849938 w 6527257"/>
              <a:gd name="connsiteY14" fmla="*/ 1979566 h 4795604"/>
              <a:gd name="connsiteX15" fmla="*/ 2215698 w 6527257"/>
              <a:gd name="connsiteY15" fmla="*/ 2097900 h 4795604"/>
              <a:gd name="connsiteX16" fmla="*/ 2126023 w 6527257"/>
              <a:gd name="connsiteY16" fmla="*/ 2157432 h 4795604"/>
              <a:gd name="connsiteX17" fmla="*/ 2172667 w 6527257"/>
              <a:gd name="connsiteY17" fmla="*/ 2452902 h 4795604"/>
              <a:gd name="connsiteX18" fmla="*/ 2377062 w 6527257"/>
              <a:gd name="connsiteY18" fmla="*/ 2495933 h 4795604"/>
              <a:gd name="connsiteX19" fmla="*/ 2459510 w 6527257"/>
              <a:gd name="connsiteY19" fmla="*/ 2699347 h 4795604"/>
              <a:gd name="connsiteX20" fmla="*/ 2646004 w 6527257"/>
              <a:gd name="connsiteY20" fmla="*/ 2689570 h 4795604"/>
              <a:gd name="connsiteX21" fmla="*/ 2807368 w 6527257"/>
              <a:gd name="connsiteY21" fmla="*/ 2657297 h 4795604"/>
              <a:gd name="connsiteX22" fmla="*/ 2742822 w 6527257"/>
              <a:gd name="connsiteY22" fmla="*/ 2872450 h 4795604"/>
              <a:gd name="connsiteX23" fmla="*/ 2882672 w 6527257"/>
              <a:gd name="connsiteY23" fmla="*/ 2936996 h 4795604"/>
              <a:gd name="connsiteX24" fmla="*/ 2974644 w 6527257"/>
              <a:gd name="connsiteY24" fmla="*/ 3116514 h 4795604"/>
              <a:gd name="connsiteX25" fmla="*/ 3087067 w 6527257"/>
              <a:gd name="connsiteY25" fmla="*/ 2829420 h 4795604"/>
              <a:gd name="connsiteX26" fmla="*/ 3226916 w 6527257"/>
              <a:gd name="connsiteY26" fmla="*/ 3055330 h 4795604"/>
              <a:gd name="connsiteX27" fmla="*/ 3151613 w 6527257"/>
              <a:gd name="connsiteY27" fmla="*/ 3227453 h 4795604"/>
              <a:gd name="connsiteX28" fmla="*/ 3289054 w 6527257"/>
              <a:gd name="connsiteY28" fmla="*/ 3345871 h 4795604"/>
              <a:gd name="connsiteX29" fmla="*/ 3114997 w 6527257"/>
              <a:gd name="connsiteY29" fmla="*/ 3446555 h 4795604"/>
              <a:gd name="connsiteX30" fmla="*/ 3340320 w 6527257"/>
              <a:gd name="connsiteY30" fmla="*/ 3676865 h 4795604"/>
              <a:gd name="connsiteX31" fmla="*/ 3051265 w 6527257"/>
              <a:gd name="connsiteY31" fmla="*/ 3736591 h 4795604"/>
              <a:gd name="connsiteX32" fmla="*/ 2638944 w 6527257"/>
              <a:gd name="connsiteY32" fmla="*/ 3959394 h 4795604"/>
              <a:gd name="connsiteX33" fmla="*/ 2435445 w 6527257"/>
              <a:gd name="connsiteY33" fmla="*/ 4129302 h 4795604"/>
              <a:gd name="connsiteX34" fmla="*/ 2435053 w 6527257"/>
              <a:gd name="connsiteY34" fmla="*/ 4299352 h 4795604"/>
              <a:gd name="connsiteX35" fmla="*/ 2816445 w 6527257"/>
              <a:gd name="connsiteY35" fmla="*/ 4105490 h 4795604"/>
              <a:gd name="connsiteX36" fmla="*/ 3042888 w 6527257"/>
              <a:gd name="connsiteY36" fmla="*/ 4025984 h 4795604"/>
              <a:gd name="connsiteX37" fmla="*/ 3178142 w 6527257"/>
              <a:gd name="connsiteY37" fmla="*/ 3839406 h 4795604"/>
              <a:gd name="connsiteX38" fmla="*/ 3065552 w 6527257"/>
              <a:gd name="connsiteY38" fmla="*/ 4238671 h 4795604"/>
              <a:gd name="connsiteX39" fmla="*/ 3388281 w 6527257"/>
              <a:gd name="connsiteY39" fmla="*/ 4163368 h 4795604"/>
              <a:gd name="connsiteX40" fmla="*/ 3555809 w 6527257"/>
              <a:gd name="connsiteY40" fmla="*/ 4163116 h 4795604"/>
              <a:gd name="connsiteX41" fmla="*/ 3711011 w 6527257"/>
              <a:gd name="connsiteY41" fmla="*/ 4227914 h 4795604"/>
              <a:gd name="connsiteX42" fmla="*/ 3754041 w 6527257"/>
              <a:gd name="connsiteY42" fmla="*/ 4055791 h 4795604"/>
              <a:gd name="connsiteX43" fmla="*/ 3840102 w 6527257"/>
              <a:gd name="connsiteY43" fmla="*/ 4131095 h 4795604"/>
              <a:gd name="connsiteX44" fmla="*/ 3843885 w 6527257"/>
              <a:gd name="connsiteY44" fmla="*/ 4023266 h 4795604"/>
              <a:gd name="connsiteX45" fmla="*/ 4076771 w 6527257"/>
              <a:gd name="connsiteY45" fmla="*/ 4217156 h 4795604"/>
              <a:gd name="connsiteX46" fmla="*/ 4076771 w 6527257"/>
              <a:gd name="connsiteY46" fmla="*/ 4066549 h 4795604"/>
              <a:gd name="connsiteX47" fmla="*/ 4496572 w 6527257"/>
              <a:gd name="connsiteY47" fmla="*/ 4409729 h 4795604"/>
              <a:gd name="connsiteX48" fmla="*/ 4485561 w 6527257"/>
              <a:gd name="connsiteY48" fmla="*/ 4260187 h 4795604"/>
              <a:gd name="connsiteX49" fmla="*/ 5077232 w 6527257"/>
              <a:gd name="connsiteY49" fmla="*/ 4184883 h 4795604"/>
              <a:gd name="connsiteX50" fmla="*/ 5581609 w 6527257"/>
              <a:gd name="connsiteY50" fmla="*/ 4362105 h 4795604"/>
              <a:gd name="connsiteX51" fmla="*/ 5997795 w 6527257"/>
              <a:gd name="connsiteY51" fmla="*/ 4634127 h 4795604"/>
              <a:gd name="connsiteX52" fmla="*/ 6228776 w 6527257"/>
              <a:gd name="connsiteY52" fmla="*/ 4660321 h 4795604"/>
              <a:gd name="connsiteX53" fmla="*/ 6507578 w 6527257"/>
              <a:gd name="connsiteY53" fmla="*/ 4795604 h 4795604"/>
              <a:gd name="connsiteX54" fmla="*/ 6488333 w 6527257"/>
              <a:gd name="connsiteY54" fmla="*/ 4517446 h 4795604"/>
              <a:gd name="connsiteX55" fmla="*/ 6331169 w 6527257"/>
              <a:gd name="connsiteY55" fmla="*/ 4541258 h 4795604"/>
              <a:gd name="connsiteX56" fmla="*/ 6154958 w 6527257"/>
              <a:gd name="connsiteY56" fmla="*/ 4276939 h 4795604"/>
              <a:gd name="connsiteX57" fmla="*/ 6152575 w 6527257"/>
              <a:gd name="connsiteY57" fmla="*/ 4467440 h 4795604"/>
              <a:gd name="connsiteX58" fmla="*/ 5787236 w 6527257"/>
              <a:gd name="connsiteY58" fmla="*/ 4357006 h 4795604"/>
              <a:gd name="connsiteX59" fmla="*/ 5281627 w 6527257"/>
              <a:gd name="connsiteY59" fmla="*/ 4141853 h 4795604"/>
              <a:gd name="connsiteX60" fmla="*/ 5206324 w 6527257"/>
              <a:gd name="connsiteY60" fmla="*/ 4012761 h 4795604"/>
              <a:gd name="connsiteX61" fmla="*/ 5035602 w 6527257"/>
              <a:gd name="connsiteY61" fmla="*/ 4051113 h 4795604"/>
              <a:gd name="connsiteX62" fmla="*/ 4838126 w 6527257"/>
              <a:gd name="connsiteY62" fmla="*/ 4172165 h 4795604"/>
              <a:gd name="connsiteX63" fmla="*/ 4434743 w 6527257"/>
              <a:gd name="connsiteY63" fmla="*/ 4179140 h 4795604"/>
              <a:gd name="connsiteX64" fmla="*/ 4421015 w 6527257"/>
              <a:gd name="connsiteY64" fmla="*/ 4034276 h 4795604"/>
              <a:gd name="connsiteX65" fmla="*/ 4259651 w 6527257"/>
              <a:gd name="connsiteY65" fmla="*/ 3905184 h 4795604"/>
              <a:gd name="connsiteX66" fmla="*/ 3990709 w 6527257"/>
              <a:gd name="connsiteY66" fmla="*/ 3733062 h 4795604"/>
              <a:gd name="connsiteX67" fmla="*/ 3700253 w 6527257"/>
              <a:gd name="connsiteY67" fmla="*/ 3356544 h 4795604"/>
              <a:gd name="connsiteX68" fmla="*/ 3990709 w 6527257"/>
              <a:gd name="connsiteY68" fmla="*/ 3507151 h 4795604"/>
              <a:gd name="connsiteX69" fmla="*/ 4068086 w 6527257"/>
              <a:gd name="connsiteY69" fmla="*/ 3339875 h 4795604"/>
              <a:gd name="connsiteX70" fmla="*/ 4312879 w 6527257"/>
              <a:gd name="connsiteY70" fmla="*/ 3444650 h 4795604"/>
              <a:gd name="connsiteX71" fmla="*/ 4090413 w 6527257"/>
              <a:gd name="connsiteY71" fmla="*/ 3157752 h 4795604"/>
              <a:gd name="connsiteX72" fmla="*/ 3983397 w 6527257"/>
              <a:gd name="connsiteY72" fmla="*/ 3075529 h 4795604"/>
              <a:gd name="connsiteX73" fmla="*/ 3659268 w 6527257"/>
              <a:gd name="connsiteY73" fmla="*/ 2926406 h 4795604"/>
              <a:gd name="connsiteX74" fmla="*/ 3536171 w 6527257"/>
              <a:gd name="connsiteY74" fmla="*/ 2731368 h 4795604"/>
              <a:gd name="connsiteX75" fmla="*/ 3566734 w 6527257"/>
              <a:gd name="connsiteY75" fmla="*/ 2635782 h 4795604"/>
              <a:gd name="connsiteX76" fmla="*/ 3254594 w 6527257"/>
              <a:gd name="connsiteY76" fmla="*/ 2440996 h 4795604"/>
              <a:gd name="connsiteX77" fmla="*/ 2940242 w 6527257"/>
              <a:gd name="connsiteY77" fmla="*/ 2141603 h 4795604"/>
              <a:gd name="connsiteX78" fmla="*/ 2775095 w 6527257"/>
              <a:gd name="connsiteY78" fmla="*/ 2130173 h 4795604"/>
              <a:gd name="connsiteX79" fmla="*/ 2613731 w 6527257"/>
              <a:gd name="connsiteY79" fmla="*/ 1990323 h 4795604"/>
              <a:gd name="connsiteX80" fmla="*/ 2504277 w 6527257"/>
              <a:gd name="connsiteY80" fmla="*/ 1868292 h 4795604"/>
              <a:gd name="connsiteX81" fmla="*/ 2128824 w 6527257"/>
              <a:gd name="connsiteY81" fmla="*/ 1600751 h 4795604"/>
              <a:gd name="connsiteX82" fmla="*/ 1667058 w 6527257"/>
              <a:gd name="connsiteY82" fmla="*/ 1194257 h 4795604"/>
              <a:gd name="connsiteX83" fmla="*/ 713241 w 6527257"/>
              <a:gd name="connsiteY83" fmla="*/ 510447 h 4795604"/>
              <a:gd name="connsiteX84" fmla="*/ 537505 w 6527257"/>
              <a:gd name="connsiteY84" fmla="*/ 344403 h 4795604"/>
              <a:gd name="connsiteX0" fmla="*/ 537505 w 6527257"/>
              <a:gd name="connsiteY0" fmla="*/ 344403 h 4795604"/>
              <a:gd name="connsiteX1" fmla="*/ 591293 w 6527257"/>
              <a:gd name="connsiteY1" fmla="*/ 193796 h 4795604"/>
              <a:gd name="connsiteX2" fmla="*/ 537505 w 6527257"/>
              <a:gd name="connsiteY2" fmla="*/ 64704 h 4795604"/>
              <a:gd name="connsiteX3" fmla="*/ 314143 w 6527257"/>
              <a:gd name="connsiteY3" fmla="*/ 158 h 4795604"/>
              <a:gd name="connsiteX4" fmla="*/ 117956 w 6527257"/>
              <a:gd name="connsiteY4" fmla="*/ 53947 h 4795604"/>
              <a:gd name="connsiteX5" fmla="*/ 1920 w 6527257"/>
              <a:gd name="connsiteY5" fmla="*/ 226069 h 4795604"/>
              <a:gd name="connsiteX6" fmla="*/ 47331 w 6527257"/>
              <a:gd name="connsiteY6" fmla="*/ 419791 h 4795604"/>
              <a:gd name="connsiteX7" fmla="*/ 200404 w 6527257"/>
              <a:gd name="connsiteY7" fmla="*/ 473579 h 4795604"/>
              <a:gd name="connsiteX8" fmla="*/ 365382 w 6527257"/>
              <a:gd name="connsiteY8" fmla="*/ 451980 h 4795604"/>
              <a:gd name="connsiteX9" fmla="*/ 989326 w 6527257"/>
              <a:gd name="connsiteY9" fmla="*/ 903801 h 4795604"/>
              <a:gd name="connsiteX10" fmla="*/ 1279782 w 6527257"/>
              <a:gd name="connsiteY10" fmla="*/ 1140469 h 4795604"/>
              <a:gd name="connsiteX11" fmla="*/ 1516451 w 6527257"/>
              <a:gd name="connsiteY11" fmla="*/ 1463198 h 4795604"/>
              <a:gd name="connsiteX12" fmla="*/ 1624027 w 6527257"/>
              <a:gd name="connsiteY12" fmla="*/ 1603048 h 4795604"/>
              <a:gd name="connsiteX13" fmla="*/ 1785392 w 6527257"/>
              <a:gd name="connsiteY13" fmla="*/ 1699867 h 4795604"/>
              <a:gd name="connsiteX14" fmla="*/ 1849938 w 6527257"/>
              <a:gd name="connsiteY14" fmla="*/ 1979566 h 4795604"/>
              <a:gd name="connsiteX15" fmla="*/ 2215698 w 6527257"/>
              <a:gd name="connsiteY15" fmla="*/ 2097900 h 4795604"/>
              <a:gd name="connsiteX16" fmla="*/ 2126023 w 6527257"/>
              <a:gd name="connsiteY16" fmla="*/ 2157432 h 4795604"/>
              <a:gd name="connsiteX17" fmla="*/ 2172667 w 6527257"/>
              <a:gd name="connsiteY17" fmla="*/ 2452902 h 4795604"/>
              <a:gd name="connsiteX18" fmla="*/ 2377062 w 6527257"/>
              <a:gd name="connsiteY18" fmla="*/ 2495933 h 4795604"/>
              <a:gd name="connsiteX19" fmla="*/ 2459510 w 6527257"/>
              <a:gd name="connsiteY19" fmla="*/ 2699347 h 4795604"/>
              <a:gd name="connsiteX20" fmla="*/ 2646004 w 6527257"/>
              <a:gd name="connsiteY20" fmla="*/ 2689570 h 4795604"/>
              <a:gd name="connsiteX21" fmla="*/ 2807368 w 6527257"/>
              <a:gd name="connsiteY21" fmla="*/ 2657297 h 4795604"/>
              <a:gd name="connsiteX22" fmla="*/ 2742822 w 6527257"/>
              <a:gd name="connsiteY22" fmla="*/ 2872450 h 4795604"/>
              <a:gd name="connsiteX23" fmla="*/ 2882672 w 6527257"/>
              <a:gd name="connsiteY23" fmla="*/ 2936996 h 4795604"/>
              <a:gd name="connsiteX24" fmla="*/ 2974644 w 6527257"/>
              <a:gd name="connsiteY24" fmla="*/ 3116514 h 4795604"/>
              <a:gd name="connsiteX25" fmla="*/ 3087067 w 6527257"/>
              <a:gd name="connsiteY25" fmla="*/ 2829420 h 4795604"/>
              <a:gd name="connsiteX26" fmla="*/ 3226916 w 6527257"/>
              <a:gd name="connsiteY26" fmla="*/ 3055330 h 4795604"/>
              <a:gd name="connsiteX27" fmla="*/ 3151613 w 6527257"/>
              <a:gd name="connsiteY27" fmla="*/ 3227453 h 4795604"/>
              <a:gd name="connsiteX28" fmla="*/ 3289054 w 6527257"/>
              <a:gd name="connsiteY28" fmla="*/ 3345871 h 4795604"/>
              <a:gd name="connsiteX29" fmla="*/ 3114997 w 6527257"/>
              <a:gd name="connsiteY29" fmla="*/ 3446555 h 4795604"/>
              <a:gd name="connsiteX30" fmla="*/ 3340320 w 6527257"/>
              <a:gd name="connsiteY30" fmla="*/ 3676865 h 4795604"/>
              <a:gd name="connsiteX31" fmla="*/ 3051265 w 6527257"/>
              <a:gd name="connsiteY31" fmla="*/ 3736591 h 4795604"/>
              <a:gd name="connsiteX32" fmla="*/ 2638944 w 6527257"/>
              <a:gd name="connsiteY32" fmla="*/ 3959394 h 4795604"/>
              <a:gd name="connsiteX33" fmla="*/ 2435445 w 6527257"/>
              <a:gd name="connsiteY33" fmla="*/ 4129302 h 4795604"/>
              <a:gd name="connsiteX34" fmla="*/ 2435053 w 6527257"/>
              <a:gd name="connsiteY34" fmla="*/ 4299352 h 4795604"/>
              <a:gd name="connsiteX35" fmla="*/ 2816445 w 6527257"/>
              <a:gd name="connsiteY35" fmla="*/ 4105490 h 4795604"/>
              <a:gd name="connsiteX36" fmla="*/ 3042888 w 6527257"/>
              <a:gd name="connsiteY36" fmla="*/ 4025984 h 4795604"/>
              <a:gd name="connsiteX37" fmla="*/ 3178142 w 6527257"/>
              <a:gd name="connsiteY37" fmla="*/ 3839406 h 4795604"/>
              <a:gd name="connsiteX38" fmla="*/ 3065552 w 6527257"/>
              <a:gd name="connsiteY38" fmla="*/ 4238671 h 4795604"/>
              <a:gd name="connsiteX39" fmla="*/ 3388281 w 6527257"/>
              <a:gd name="connsiteY39" fmla="*/ 4163368 h 4795604"/>
              <a:gd name="connsiteX40" fmla="*/ 3555809 w 6527257"/>
              <a:gd name="connsiteY40" fmla="*/ 4163116 h 4795604"/>
              <a:gd name="connsiteX41" fmla="*/ 3711011 w 6527257"/>
              <a:gd name="connsiteY41" fmla="*/ 4227914 h 4795604"/>
              <a:gd name="connsiteX42" fmla="*/ 3754041 w 6527257"/>
              <a:gd name="connsiteY42" fmla="*/ 4055791 h 4795604"/>
              <a:gd name="connsiteX43" fmla="*/ 3840102 w 6527257"/>
              <a:gd name="connsiteY43" fmla="*/ 4131095 h 4795604"/>
              <a:gd name="connsiteX44" fmla="*/ 3843885 w 6527257"/>
              <a:gd name="connsiteY44" fmla="*/ 4023266 h 4795604"/>
              <a:gd name="connsiteX45" fmla="*/ 4076771 w 6527257"/>
              <a:gd name="connsiteY45" fmla="*/ 4217156 h 4795604"/>
              <a:gd name="connsiteX46" fmla="*/ 4076771 w 6527257"/>
              <a:gd name="connsiteY46" fmla="*/ 4066549 h 4795604"/>
              <a:gd name="connsiteX47" fmla="*/ 4496572 w 6527257"/>
              <a:gd name="connsiteY47" fmla="*/ 4409729 h 4795604"/>
              <a:gd name="connsiteX48" fmla="*/ 4485561 w 6527257"/>
              <a:gd name="connsiteY48" fmla="*/ 4260187 h 4795604"/>
              <a:gd name="connsiteX49" fmla="*/ 5077232 w 6527257"/>
              <a:gd name="connsiteY49" fmla="*/ 4184883 h 4795604"/>
              <a:gd name="connsiteX50" fmla="*/ 5581609 w 6527257"/>
              <a:gd name="connsiteY50" fmla="*/ 4362105 h 4795604"/>
              <a:gd name="connsiteX51" fmla="*/ 5997795 w 6527257"/>
              <a:gd name="connsiteY51" fmla="*/ 4634127 h 4795604"/>
              <a:gd name="connsiteX52" fmla="*/ 6228776 w 6527257"/>
              <a:gd name="connsiteY52" fmla="*/ 4660321 h 4795604"/>
              <a:gd name="connsiteX53" fmla="*/ 6507578 w 6527257"/>
              <a:gd name="connsiteY53" fmla="*/ 4795604 h 4795604"/>
              <a:gd name="connsiteX54" fmla="*/ 6488333 w 6527257"/>
              <a:gd name="connsiteY54" fmla="*/ 4517446 h 4795604"/>
              <a:gd name="connsiteX55" fmla="*/ 6331169 w 6527257"/>
              <a:gd name="connsiteY55" fmla="*/ 4541258 h 4795604"/>
              <a:gd name="connsiteX56" fmla="*/ 6154958 w 6527257"/>
              <a:gd name="connsiteY56" fmla="*/ 4276939 h 4795604"/>
              <a:gd name="connsiteX57" fmla="*/ 6152575 w 6527257"/>
              <a:gd name="connsiteY57" fmla="*/ 4467440 h 4795604"/>
              <a:gd name="connsiteX58" fmla="*/ 5787236 w 6527257"/>
              <a:gd name="connsiteY58" fmla="*/ 4357006 h 4795604"/>
              <a:gd name="connsiteX59" fmla="*/ 5281627 w 6527257"/>
              <a:gd name="connsiteY59" fmla="*/ 4141853 h 4795604"/>
              <a:gd name="connsiteX60" fmla="*/ 5206324 w 6527257"/>
              <a:gd name="connsiteY60" fmla="*/ 4012761 h 4795604"/>
              <a:gd name="connsiteX61" fmla="*/ 5035602 w 6527257"/>
              <a:gd name="connsiteY61" fmla="*/ 4051113 h 4795604"/>
              <a:gd name="connsiteX62" fmla="*/ 4838126 w 6527257"/>
              <a:gd name="connsiteY62" fmla="*/ 4172165 h 4795604"/>
              <a:gd name="connsiteX63" fmla="*/ 4434743 w 6527257"/>
              <a:gd name="connsiteY63" fmla="*/ 4179140 h 4795604"/>
              <a:gd name="connsiteX64" fmla="*/ 4421015 w 6527257"/>
              <a:gd name="connsiteY64" fmla="*/ 4034276 h 4795604"/>
              <a:gd name="connsiteX65" fmla="*/ 4259651 w 6527257"/>
              <a:gd name="connsiteY65" fmla="*/ 3905184 h 4795604"/>
              <a:gd name="connsiteX66" fmla="*/ 3990709 w 6527257"/>
              <a:gd name="connsiteY66" fmla="*/ 3733062 h 4795604"/>
              <a:gd name="connsiteX67" fmla="*/ 3700253 w 6527257"/>
              <a:gd name="connsiteY67" fmla="*/ 3356544 h 4795604"/>
              <a:gd name="connsiteX68" fmla="*/ 3990709 w 6527257"/>
              <a:gd name="connsiteY68" fmla="*/ 3507151 h 4795604"/>
              <a:gd name="connsiteX69" fmla="*/ 4068086 w 6527257"/>
              <a:gd name="connsiteY69" fmla="*/ 3339875 h 4795604"/>
              <a:gd name="connsiteX70" fmla="*/ 4312879 w 6527257"/>
              <a:gd name="connsiteY70" fmla="*/ 3444650 h 4795604"/>
              <a:gd name="connsiteX71" fmla="*/ 4090413 w 6527257"/>
              <a:gd name="connsiteY71" fmla="*/ 3157752 h 4795604"/>
              <a:gd name="connsiteX72" fmla="*/ 3983397 w 6527257"/>
              <a:gd name="connsiteY72" fmla="*/ 3075529 h 4795604"/>
              <a:gd name="connsiteX73" fmla="*/ 3659268 w 6527257"/>
              <a:gd name="connsiteY73" fmla="*/ 2926406 h 4795604"/>
              <a:gd name="connsiteX74" fmla="*/ 3536171 w 6527257"/>
              <a:gd name="connsiteY74" fmla="*/ 2731368 h 4795604"/>
              <a:gd name="connsiteX75" fmla="*/ 3566734 w 6527257"/>
              <a:gd name="connsiteY75" fmla="*/ 2635782 h 4795604"/>
              <a:gd name="connsiteX76" fmla="*/ 3254594 w 6527257"/>
              <a:gd name="connsiteY76" fmla="*/ 2440996 h 4795604"/>
              <a:gd name="connsiteX77" fmla="*/ 2940242 w 6527257"/>
              <a:gd name="connsiteY77" fmla="*/ 2141603 h 4795604"/>
              <a:gd name="connsiteX78" fmla="*/ 2775095 w 6527257"/>
              <a:gd name="connsiteY78" fmla="*/ 2130173 h 4795604"/>
              <a:gd name="connsiteX79" fmla="*/ 2613731 w 6527257"/>
              <a:gd name="connsiteY79" fmla="*/ 1990323 h 4795604"/>
              <a:gd name="connsiteX80" fmla="*/ 2504277 w 6527257"/>
              <a:gd name="connsiteY80" fmla="*/ 1868292 h 4795604"/>
              <a:gd name="connsiteX81" fmla="*/ 2128824 w 6527257"/>
              <a:gd name="connsiteY81" fmla="*/ 1600751 h 4795604"/>
              <a:gd name="connsiteX82" fmla="*/ 1667058 w 6527257"/>
              <a:gd name="connsiteY82" fmla="*/ 1194257 h 4795604"/>
              <a:gd name="connsiteX83" fmla="*/ 713241 w 6527257"/>
              <a:gd name="connsiteY83" fmla="*/ 510447 h 4795604"/>
              <a:gd name="connsiteX84" fmla="*/ 537505 w 6527257"/>
              <a:gd name="connsiteY84" fmla="*/ 344403 h 4795604"/>
              <a:gd name="connsiteX0" fmla="*/ 537505 w 6527257"/>
              <a:gd name="connsiteY0" fmla="*/ 344245 h 4795446"/>
              <a:gd name="connsiteX1" fmla="*/ 591293 w 6527257"/>
              <a:gd name="connsiteY1" fmla="*/ 193638 h 4795446"/>
              <a:gd name="connsiteX2" fmla="*/ 492261 w 6527257"/>
              <a:gd name="connsiteY2" fmla="*/ 78833 h 4795446"/>
              <a:gd name="connsiteX3" fmla="*/ 314143 w 6527257"/>
              <a:gd name="connsiteY3" fmla="*/ 0 h 4795446"/>
              <a:gd name="connsiteX4" fmla="*/ 117956 w 6527257"/>
              <a:gd name="connsiteY4" fmla="*/ 53789 h 4795446"/>
              <a:gd name="connsiteX5" fmla="*/ 1920 w 6527257"/>
              <a:gd name="connsiteY5" fmla="*/ 225911 h 4795446"/>
              <a:gd name="connsiteX6" fmla="*/ 47331 w 6527257"/>
              <a:gd name="connsiteY6" fmla="*/ 419633 h 4795446"/>
              <a:gd name="connsiteX7" fmla="*/ 200404 w 6527257"/>
              <a:gd name="connsiteY7" fmla="*/ 473421 h 4795446"/>
              <a:gd name="connsiteX8" fmla="*/ 365382 w 6527257"/>
              <a:gd name="connsiteY8" fmla="*/ 451822 h 4795446"/>
              <a:gd name="connsiteX9" fmla="*/ 989326 w 6527257"/>
              <a:gd name="connsiteY9" fmla="*/ 903643 h 4795446"/>
              <a:gd name="connsiteX10" fmla="*/ 1279782 w 6527257"/>
              <a:gd name="connsiteY10" fmla="*/ 1140311 h 4795446"/>
              <a:gd name="connsiteX11" fmla="*/ 1516451 w 6527257"/>
              <a:gd name="connsiteY11" fmla="*/ 1463040 h 4795446"/>
              <a:gd name="connsiteX12" fmla="*/ 1624027 w 6527257"/>
              <a:gd name="connsiteY12" fmla="*/ 1602890 h 4795446"/>
              <a:gd name="connsiteX13" fmla="*/ 1785392 w 6527257"/>
              <a:gd name="connsiteY13" fmla="*/ 1699709 h 4795446"/>
              <a:gd name="connsiteX14" fmla="*/ 1849938 w 6527257"/>
              <a:gd name="connsiteY14" fmla="*/ 1979408 h 4795446"/>
              <a:gd name="connsiteX15" fmla="*/ 2215698 w 6527257"/>
              <a:gd name="connsiteY15" fmla="*/ 2097742 h 4795446"/>
              <a:gd name="connsiteX16" fmla="*/ 2126023 w 6527257"/>
              <a:gd name="connsiteY16" fmla="*/ 2157274 h 4795446"/>
              <a:gd name="connsiteX17" fmla="*/ 2172667 w 6527257"/>
              <a:gd name="connsiteY17" fmla="*/ 2452744 h 4795446"/>
              <a:gd name="connsiteX18" fmla="*/ 2377062 w 6527257"/>
              <a:gd name="connsiteY18" fmla="*/ 2495775 h 4795446"/>
              <a:gd name="connsiteX19" fmla="*/ 2459510 w 6527257"/>
              <a:gd name="connsiteY19" fmla="*/ 2699189 h 4795446"/>
              <a:gd name="connsiteX20" fmla="*/ 2646004 w 6527257"/>
              <a:gd name="connsiteY20" fmla="*/ 2689412 h 4795446"/>
              <a:gd name="connsiteX21" fmla="*/ 2807368 w 6527257"/>
              <a:gd name="connsiteY21" fmla="*/ 2657139 h 4795446"/>
              <a:gd name="connsiteX22" fmla="*/ 2742822 w 6527257"/>
              <a:gd name="connsiteY22" fmla="*/ 2872292 h 4795446"/>
              <a:gd name="connsiteX23" fmla="*/ 2882672 w 6527257"/>
              <a:gd name="connsiteY23" fmla="*/ 2936838 h 4795446"/>
              <a:gd name="connsiteX24" fmla="*/ 2974644 w 6527257"/>
              <a:gd name="connsiteY24" fmla="*/ 3116356 h 4795446"/>
              <a:gd name="connsiteX25" fmla="*/ 3087067 w 6527257"/>
              <a:gd name="connsiteY25" fmla="*/ 2829262 h 4795446"/>
              <a:gd name="connsiteX26" fmla="*/ 3226916 w 6527257"/>
              <a:gd name="connsiteY26" fmla="*/ 3055172 h 4795446"/>
              <a:gd name="connsiteX27" fmla="*/ 3151613 w 6527257"/>
              <a:gd name="connsiteY27" fmla="*/ 3227295 h 4795446"/>
              <a:gd name="connsiteX28" fmla="*/ 3289054 w 6527257"/>
              <a:gd name="connsiteY28" fmla="*/ 3345713 h 4795446"/>
              <a:gd name="connsiteX29" fmla="*/ 3114997 w 6527257"/>
              <a:gd name="connsiteY29" fmla="*/ 3446397 h 4795446"/>
              <a:gd name="connsiteX30" fmla="*/ 3340320 w 6527257"/>
              <a:gd name="connsiteY30" fmla="*/ 3676707 h 4795446"/>
              <a:gd name="connsiteX31" fmla="*/ 3051265 w 6527257"/>
              <a:gd name="connsiteY31" fmla="*/ 3736433 h 4795446"/>
              <a:gd name="connsiteX32" fmla="*/ 2638944 w 6527257"/>
              <a:gd name="connsiteY32" fmla="*/ 3959236 h 4795446"/>
              <a:gd name="connsiteX33" fmla="*/ 2435445 w 6527257"/>
              <a:gd name="connsiteY33" fmla="*/ 4129144 h 4795446"/>
              <a:gd name="connsiteX34" fmla="*/ 2435053 w 6527257"/>
              <a:gd name="connsiteY34" fmla="*/ 4299194 h 4795446"/>
              <a:gd name="connsiteX35" fmla="*/ 2816445 w 6527257"/>
              <a:gd name="connsiteY35" fmla="*/ 4105332 h 4795446"/>
              <a:gd name="connsiteX36" fmla="*/ 3042888 w 6527257"/>
              <a:gd name="connsiteY36" fmla="*/ 4025826 h 4795446"/>
              <a:gd name="connsiteX37" fmla="*/ 3178142 w 6527257"/>
              <a:gd name="connsiteY37" fmla="*/ 3839248 h 4795446"/>
              <a:gd name="connsiteX38" fmla="*/ 3065552 w 6527257"/>
              <a:gd name="connsiteY38" fmla="*/ 4238513 h 4795446"/>
              <a:gd name="connsiteX39" fmla="*/ 3388281 w 6527257"/>
              <a:gd name="connsiteY39" fmla="*/ 4163210 h 4795446"/>
              <a:gd name="connsiteX40" fmla="*/ 3555809 w 6527257"/>
              <a:gd name="connsiteY40" fmla="*/ 4162958 h 4795446"/>
              <a:gd name="connsiteX41" fmla="*/ 3711011 w 6527257"/>
              <a:gd name="connsiteY41" fmla="*/ 4227756 h 4795446"/>
              <a:gd name="connsiteX42" fmla="*/ 3754041 w 6527257"/>
              <a:gd name="connsiteY42" fmla="*/ 4055633 h 4795446"/>
              <a:gd name="connsiteX43" fmla="*/ 3840102 w 6527257"/>
              <a:gd name="connsiteY43" fmla="*/ 4130937 h 4795446"/>
              <a:gd name="connsiteX44" fmla="*/ 3843885 w 6527257"/>
              <a:gd name="connsiteY44" fmla="*/ 4023108 h 4795446"/>
              <a:gd name="connsiteX45" fmla="*/ 4076771 w 6527257"/>
              <a:gd name="connsiteY45" fmla="*/ 4216998 h 4795446"/>
              <a:gd name="connsiteX46" fmla="*/ 4076771 w 6527257"/>
              <a:gd name="connsiteY46" fmla="*/ 4066391 h 4795446"/>
              <a:gd name="connsiteX47" fmla="*/ 4496572 w 6527257"/>
              <a:gd name="connsiteY47" fmla="*/ 4409571 h 4795446"/>
              <a:gd name="connsiteX48" fmla="*/ 4485561 w 6527257"/>
              <a:gd name="connsiteY48" fmla="*/ 4260029 h 4795446"/>
              <a:gd name="connsiteX49" fmla="*/ 5077232 w 6527257"/>
              <a:gd name="connsiteY49" fmla="*/ 4184725 h 4795446"/>
              <a:gd name="connsiteX50" fmla="*/ 5581609 w 6527257"/>
              <a:gd name="connsiteY50" fmla="*/ 4361947 h 4795446"/>
              <a:gd name="connsiteX51" fmla="*/ 5997795 w 6527257"/>
              <a:gd name="connsiteY51" fmla="*/ 4633969 h 4795446"/>
              <a:gd name="connsiteX52" fmla="*/ 6228776 w 6527257"/>
              <a:gd name="connsiteY52" fmla="*/ 4660163 h 4795446"/>
              <a:gd name="connsiteX53" fmla="*/ 6507578 w 6527257"/>
              <a:gd name="connsiteY53" fmla="*/ 4795446 h 4795446"/>
              <a:gd name="connsiteX54" fmla="*/ 6488333 w 6527257"/>
              <a:gd name="connsiteY54" fmla="*/ 4517288 h 4795446"/>
              <a:gd name="connsiteX55" fmla="*/ 6331169 w 6527257"/>
              <a:gd name="connsiteY55" fmla="*/ 4541100 h 4795446"/>
              <a:gd name="connsiteX56" fmla="*/ 6154958 w 6527257"/>
              <a:gd name="connsiteY56" fmla="*/ 4276781 h 4795446"/>
              <a:gd name="connsiteX57" fmla="*/ 6152575 w 6527257"/>
              <a:gd name="connsiteY57" fmla="*/ 4467282 h 4795446"/>
              <a:gd name="connsiteX58" fmla="*/ 5787236 w 6527257"/>
              <a:gd name="connsiteY58" fmla="*/ 4356848 h 4795446"/>
              <a:gd name="connsiteX59" fmla="*/ 5281627 w 6527257"/>
              <a:gd name="connsiteY59" fmla="*/ 4141695 h 4795446"/>
              <a:gd name="connsiteX60" fmla="*/ 5206324 w 6527257"/>
              <a:gd name="connsiteY60" fmla="*/ 4012603 h 4795446"/>
              <a:gd name="connsiteX61" fmla="*/ 5035602 w 6527257"/>
              <a:gd name="connsiteY61" fmla="*/ 4050955 h 4795446"/>
              <a:gd name="connsiteX62" fmla="*/ 4838126 w 6527257"/>
              <a:gd name="connsiteY62" fmla="*/ 4172007 h 4795446"/>
              <a:gd name="connsiteX63" fmla="*/ 4434743 w 6527257"/>
              <a:gd name="connsiteY63" fmla="*/ 4178982 h 4795446"/>
              <a:gd name="connsiteX64" fmla="*/ 4421015 w 6527257"/>
              <a:gd name="connsiteY64" fmla="*/ 4034118 h 4795446"/>
              <a:gd name="connsiteX65" fmla="*/ 4259651 w 6527257"/>
              <a:gd name="connsiteY65" fmla="*/ 3905026 h 4795446"/>
              <a:gd name="connsiteX66" fmla="*/ 3990709 w 6527257"/>
              <a:gd name="connsiteY66" fmla="*/ 3732904 h 4795446"/>
              <a:gd name="connsiteX67" fmla="*/ 3700253 w 6527257"/>
              <a:gd name="connsiteY67" fmla="*/ 3356386 h 4795446"/>
              <a:gd name="connsiteX68" fmla="*/ 3990709 w 6527257"/>
              <a:gd name="connsiteY68" fmla="*/ 3506993 h 4795446"/>
              <a:gd name="connsiteX69" fmla="*/ 4068086 w 6527257"/>
              <a:gd name="connsiteY69" fmla="*/ 3339717 h 4795446"/>
              <a:gd name="connsiteX70" fmla="*/ 4312879 w 6527257"/>
              <a:gd name="connsiteY70" fmla="*/ 3444492 h 4795446"/>
              <a:gd name="connsiteX71" fmla="*/ 4090413 w 6527257"/>
              <a:gd name="connsiteY71" fmla="*/ 3157594 h 4795446"/>
              <a:gd name="connsiteX72" fmla="*/ 3983397 w 6527257"/>
              <a:gd name="connsiteY72" fmla="*/ 3075371 h 4795446"/>
              <a:gd name="connsiteX73" fmla="*/ 3659268 w 6527257"/>
              <a:gd name="connsiteY73" fmla="*/ 2926248 h 4795446"/>
              <a:gd name="connsiteX74" fmla="*/ 3536171 w 6527257"/>
              <a:gd name="connsiteY74" fmla="*/ 2731210 h 4795446"/>
              <a:gd name="connsiteX75" fmla="*/ 3566734 w 6527257"/>
              <a:gd name="connsiteY75" fmla="*/ 2635624 h 4795446"/>
              <a:gd name="connsiteX76" fmla="*/ 3254594 w 6527257"/>
              <a:gd name="connsiteY76" fmla="*/ 2440838 h 4795446"/>
              <a:gd name="connsiteX77" fmla="*/ 2940242 w 6527257"/>
              <a:gd name="connsiteY77" fmla="*/ 2141445 h 4795446"/>
              <a:gd name="connsiteX78" fmla="*/ 2775095 w 6527257"/>
              <a:gd name="connsiteY78" fmla="*/ 2130015 h 4795446"/>
              <a:gd name="connsiteX79" fmla="*/ 2613731 w 6527257"/>
              <a:gd name="connsiteY79" fmla="*/ 1990165 h 4795446"/>
              <a:gd name="connsiteX80" fmla="*/ 2504277 w 6527257"/>
              <a:gd name="connsiteY80" fmla="*/ 1868134 h 4795446"/>
              <a:gd name="connsiteX81" fmla="*/ 2128824 w 6527257"/>
              <a:gd name="connsiteY81" fmla="*/ 1600593 h 4795446"/>
              <a:gd name="connsiteX82" fmla="*/ 1667058 w 6527257"/>
              <a:gd name="connsiteY82" fmla="*/ 1194099 h 4795446"/>
              <a:gd name="connsiteX83" fmla="*/ 713241 w 6527257"/>
              <a:gd name="connsiteY83" fmla="*/ 510289 h 4795446"/>
              <a:gd name="connsiteX84" fmla="*/ 537505 w 6527257"/>
              <a:gd name="connsiteY84" fmla="*/ 344245 h 4795446"/>
              <a:gd name="connsiteX0" fmla="*/ 537505 w 6527257"/>
              <a:gd name="connsiteY0" fmla="*/ 344245 h 4795446"/>
              <a:gd name="connsiteX1" fmla="*/ 531761 w 6527257"/>
              <a:gd name="connsiteY1" fmla="*/ 191257 h 4795446"/>
              <a:gd name="connsiteX2" fmla="*/ 492261 w 6527257"/>
              <a:gd name="connsiteY2" fmla="*/ 78833 h 4795446"/>
              <a:gd name="connsiteX3" fmla="*/ 314143 w 6527257"/>
              <a:gd name="connsiteY3" fmla="*/ 0 h 4795446"/>
              <a:gd name="connsiteX4" fmla="*/ 117956 w 6527257"/>
              <a:gd name="connsiteY4" fmla="*/ 53789 h 4795446"/>
              <a:gd name="connsiteX5" fmla="*/ 1920 w 6527257"/>
              <a:gd name="connsiteY5" fmla="*/ 225911 h 4795446"/>
              <a:gd name="connsiteX6" fmla="*/ 47331 w 6527257"/>
              <a:gd name="connsiteY6" fmla="*/ 419633 h 4795446"/>
              <a:gd name="connsiteX7" fmla="*/ 200404 w 6527257"/>
              <a:gd name="connsiteY7" fmla="*/ 473421 h 4795446"/>
              <a:gd name="connsiteX8" fmla="*/ 365382 w 6527257"/>
              <a:gd name="connsiteY8" fmla="*/ 451822 h 4795446"/>
              <a:gd name="connsiteX9" fmla="*/ 989326 w 6527257"/>
              <a:gd name="connsiteY9" fmla="*/ 903643 h 4795446"/>
              <a:gd name="connsiteX10" fmla="*/ 1279782 w 6527257"/>
              <a:gd name="connsiteY10" fmla="*/ 1140311 h 4795446"/>
              <a:gd name="connsiteX11" fmla="*/ 1516451 w 6527257"/>
              <a:gd name="connsiteY11" fmla="*/ 1463040 h 4795446"/>
              <a:gd name="connsiteX12" fmla="*/ 1624027 w 6527257"/>
              <a:gd name="connsiteY12" fmla="*/ 1602890 h 4795446"/>
              <a:gd name="connsiteX13" fmla="*/ 1785392 w 6527257"/>
              <a:gd name="connsiteY13" fmla="*/ 1699709 h 4795446"/>
              <a:gd name="connsiteX14" fmla="*/ 1849938 w 6527257"/>
              <a:gd name="connsiteY14" fmla="*/ 1979408 h 4795446"/>
              <a:gd name="connsiteX15" fmla="*/ 2215698 w 6527257"/>
              <a:gd name="connsiteY15" fmla="*/ 2097742 h 4795446"/>
              <a:gd name="connsiteX16" fmla="*/ 2126023 w 6527257"/>
              <a:gd name="connsiteY16" fmla="*/ 2157274 h 4795446"/>
              <a:gd name="connsiteX17" fmla="*/ 2172667 w 6527257"/>
              <a:gd name="connsiteY17" fmla="*/ 2452744 h 4795446"/>
              <a:gd name="connsiteX18" fmla="*/ 2377062 w 6527257"/>
              <a:gd name="connsiteY18" fmla="*/ 2495775 h 4795446"/>
              <a:gd name="connsiteX19" fmla="*/ 2459510 w 6527257"/>
              <a:gd name="connsiteY19" fmla="*/ 2699189 h 4795446"/>
              <a:gd name="connsiteX20" fmla="*/ 2646004 w 6527257"/>
              <a:gd name="connsiteY20" fmla="*/ 2689412 h 4795446"/>
              <a:gd name="connsiteX21" fmla="*/ 2807368 w 6527257"/>
              <a:gd name="connsiteY21" fmla="*/ 2657139 h 4795446"/>
              <a:gd name="connsiteX22" fmla="*/ 2742822 w 6527257"/>
              <a:gd name="connsiteY22" fmla="*/ 2872292 h 4795446"/>
              <a:gd name="connsiteX23" fmla="*/ 2882672 w 6527257"/>
              <a:gd name="connsiteY23" fmla="*/ 2936838 h 4795446"/>
              <a:gd name="connsiteX24" fmla="*/ 2974644 w 6527257"/>
              <a:gd name="connsiteY24" fmla="*/ 3116356 h 4795446"/>
              <a:gd name="connsiteX25" fmla="*/ 3087067 w 6527257"/>
              <a:gd name="connsiteY25" fmla="*/ 2829262 h 4795446"/>
              <a:gd name="connsiteX26" fmla="*/ 3226916 w 6527257"/>
              <a:gd name="connsiteY26" fmla="*/ 3055172 h 4795446"/>
              <a:gd name="connsiteX27" fmla="*/ 3151613 w 6527257"/>
              <a:gd name="connsiteY27" fmla="*/ 3227295 h 4795446"/>
              <a:gd name="connsiteX28" fmla="*/ 3289054 w 6527257"/>
              <a:gd name="connsiteY28" fmla="*/ 3345713 h 4795446"/>
              <a:gd name="connsiteX29" fmla="*/ 3114997 w 6527257"/>
              <a:gd name="connsiteY29" fmla="*/ 3446397 h 4795446"/>
              <a:gd name="connsiteX30" fmla="*/ 3340320 w 6527257"/>
              <a:gd name="connsiteY30" fmla="*/ 3676707 h 4795446"/>
              <a:gd name="connsiteX31" fmla="*/ 3051265 w 6527257"/>
              <a:gd name="connsiteY31" fmla="*/ 3736433 h 4795446"/>
              <a:gd name="connsiteX32" fmla="*/ 2638944 w 6527257"/>
              <a:gd name="connsiteY32" fmla="*/ 3959236 h 4795446"/>
              <a:gd name="connsiteX33" fmla="*/ 2435445 w 6527257"/>
              <a:gd name="connsiteY33" fmla="*/ 4129144 h 4795446"/>
              <a:gd name="connsiteX34" fmla="*/ 2435053 w 6527257"/>
              <a:gd name="connsiteY34" fmla="*/ 4299194 h 4795446"/>
              <a:gd name="connsiteX35" fmla="*/ 2816445 w 6527257"/>
              <a:gd name="connsiteY35" fmla="*/ 4105332 h 4795446"/>
              <a:gd name="connsiteX36" fmla="*/ 3042888 w 6527257"/>
              <a:gd name="connsiteY36" fmla="*/ 4025826 h 4795446"/>
              <a:gd name="connsiteX37" fmla="*/ 3178142 w 6527257"/>
              <a:gd name="connsiteY37" fmla="*/ 3839248 h 4795446"/>
              <a:gd name="connsiteX38" fmla="*/ 3065552 w 6527257"/>
              <a:gd name="connsiteY38" fmla="*/ 4238513 h 4795446"/>
              <a:gd name="connsiteX39" fmla="*/ 3388281 w 6527257"/>
              <a:gd name="connsiteY39" fmla="*/ 4163210 h 4795446"/>
              <a:gd name="connsiteX40" fmla="*/ 3555809 w 6527257"/>
              <a:gd name="connsiteY40" fmla="*/ 4162958 h 4795446"/>
              <a:gd name="connsiteX41" fmla="*/ 3711011 w 6527257"/>
              <a:gd name="connsiteY41" fmla="*/ 4227756 h 4795446"/>
              <a:gd name="connsiteX42" fmla="*/ 3754041 w 6527257"/>
              <a:gd name="connsiteY42" fmla="*/ 4055633 h 4795446"/>
              <a:gd name="connsiteX43" fmla="*/ 3840102 w 6527257"/>
              <a:gd name="connsiteY43" fmla="*/ 4130937 h 4795446"/>
              <a:gd name="connsiteX44" fmla="*/ 3843885 w 6527257"/>
              <a:gd name="connsiteY44" fmla="*/ 4023108 h 4795446"/>
              <a:gd name="connsiteX45" fmla="*/ 4076771 w 6527257"/>
              <a:gd name="connsiteY45" fmla="*/ 4216998 h 4795446"/>
              <a:gd name="connsiteX46" fmla="*/ 4076771 w 6527257"/>
              <a:gd name="connsiteY46" fmla="*/ 4066391 h 4795446"/>
              <a:gd name="connsiteX47" fmla="*/ 4496572 w 6527257"/>
              <a:gd name="connsiteY47" fmla="*/ 4409571 h 4795446"/>
              <a:gd name="connsiteX48" fmla="*/ 4485561 w 6527257"/>
              <a:gd name="connsiteY48" fmla="*/ 4260029 h 4795446"/>
              <a:gd name="connsiteX49" fmla="*/ 5077232 w 6527257"/>
              <a:gd name="connsiteY49" fmla="*/ 4184725 h 4795446"/>
              <a:gd name="connsiteX50" fmla="*/ 5581609 w 6527257"/>
              <a:gd name="connsiteY50" fmla="*/ 4361947 h 4795446"/>
              <a:gd name="connsiteX51" fmla="*/ 5997795 w 6527257"/>
              <a:gd name="connsiteY51" fmla="*/ 4633969 h 4795446"/>
              <a:gd name="connsiteX52" fmla="*/ 6228776 w 6527257"/>
              <a:gd name="connsiteY52" fmla="*/ 4660163 h 4795446"/>
              <a:gd name="connsiteX53" fmla="*/ 6507578 w 6527257"/>
              <a:gd name="connsiteY53" fmla="*/ 4795446 h 4795446"/>
              <a:gd name="connsiteX54" fmla="*/ 6488333 w 6527257"/>
              <a:gd name="connsiteY54" fmla="*/ 4517288 h 4795446"/>
              <a:gd name="connsiteX55" fmla="*/ 6331169 w 6527257"/>
              <a:gd name="connsiteY55" fmla="*/ 4541100 h 4795446"/>
              <a:gd name="connsiteX56" fmla="*/ 6154958 w 6527257"/>
              <a:gd name="connsiteY56" fmla="*/ 4276781 h 4795446"/>
              <a:gd name="connsiteX57" fmla="*/ 6152575 w 6527257"/>
              <a:gd name="connsiteY57" fmla="*/ 4467282 h 4795446"/>
              <a:gd name="connsiteX58" fmla="*/ 5787236 w 6527257"/>
              <a:gd name="connsiteY58" fmla="*/ 4356848 h 4795446"/>
              <a:gd name="connsiteX59" fmla="*/ 5281627 w 6527257"/>
              <a:gd name="connsiteY59" fmla="*/ 4141695 h 4795446"/>
              <a:gd name="connsiteX60" fmla="*/ 5206324 w 6527257"/>
              <a:gd name="connsiteY60" fmla="*/ 4012603 h 4795446"/>
              <a:gd name="connsiteX61" fmla="*/ 5035602 w 6527257"/>
              <a:gd name="connsiteY61" fmla="*/ 4050955 h 4795446"/>
              <a:gd name="connsiteX62" fmla="*/ 4838126 w 6527257"/>
              <a:gd name="connsiteY62" fmla="*/ 4172007 h 4795446"/>
              <a:gd name="connsiteX63" fmla="*/ 4434743 w 6527257"/>
              <a:gd name="connsiteY63" fmla="*/ 4178982 h 4795446"/>
              <a:gd name="connsiteX64" fmla="*/ 4421015 w 6527257"/>
              <a:gd name="connsiteY64" fmla="*/ 4034118 h 4795446"/>
              <a:gd name="connsiteX65" fmla="*/ 4259651 w 6527257"/>
              <a:gd name="connsiteY65" fmla="*/ 3905026 h 4795446"/>
              <a:gd name="connsiteX66" fmla="*/ 3990709 w 6527257"/>
              <a:gd name="connsiteY66" fmla="*/ 3732904 h 4795446"/>
              <a:gd name="connsiteX67" fmla="*/ 3700253 w 6527257"/>
              <a:gd name="connsiteY67" fmla="*/ 3356386 h 4795446"/>
              <a:gd name="connsiteX68" fmla="*/ 3990709 w 6527257"/>
              <a:gd name="connsiteY68" fmla="*/ 3506993 h 4795446"/>
              <a:gd name="connsiteX69" fmla="*/ 4068086 w 6527257"/>
              <a:gd name="connsiteY69" fmla="*/ 3339717 h 4795446"/>
              <a:gd name="connsiteX70" fmla="*/ 4312879 w 6527257"/>
              <a:gd name="connsiteY70" fmla="*/ 3444492 h 4795446"/>
              <a:gd name="connsiteX71" fmla="*/ 4090413 w 6527257"/>
              <a:gd name="connsiteY71" fmla="*/ 3157594 h 4795446"/>
              <a:gd name="connsiteX72" fmla="*/ 3983397 w 6527257"/>
              <a:gd name="connsiteY72" fmla="*/ 3075371 h 4795446"/>
              <a:gd name="connsiteX73" fmla="*/ 3659268 w 6527257"/>
              <a:gd name="connsiteY73" fmla="*/ 2926248 h 4795446"/>
              <a:gd name="connsiteX74" fmla="*/ 3536171 w 6527257"/>
              <a:gd name="connsiteY74" fmla="*/ 2731210 h 4795446"/>
              <a:gd name="connsiteX75" fmla="*/ 3566734 w 6527257"/>
              <a:gd name="connsiteY75" fmla="*/ 2635624 h 4795446"/>
              <a:gd name="connsiteX76" fmla="*/ 3254594 w 6527257"/>
              <a:gd name="connsiteY76" fmla="*/ 2440838 h 4795446"/>
              <a:gd name="connsiteX77" fmla="*/ 2940242 w 6527257"/>
              <a:gd name="connsiteY77" fmla="*/ 2141445 h 4795446"/>
              <a:gd name="connsiteX78" fmla="*/ 2775095 w 6527257"/>
              <a:gd name="connsiteY78" fmla="*/ 2130015 h 4795446"/>
              <a:gd name="connsiteX79" fmla="*/ 2613731 w 6527257"/>
              <a:gd name="connsiteY79" fmla="*/ 1990165 h 4795446"/>
              <a:gd name="connsiteX80" fmla="*/ 2504277 w 6527257"/>
              <a:gd name="connsiteY80" fmla="*/ 1868134 h 4795446"/>
              <a:gd name="connsiteX81" fmla="*/ 2128824 w 6527257"/>
              <a:gd name="connsiteY81" fmla="*/ 1600593 h 4795446"/>
              <a:gd name="connsiteX82" fmla="*/ 1667058 w 6527257"/>
              <a:gd name="connsiteY82" fmla="*/ 1194099 h 4795446"/>
              <a:gd name="connsiteX83" fmla="*/ 713241 w 6527257"/>
              <a:gd name="connsiteY83" fmla="*/ 510289 h 4795446"/>
              <a:gd name="connsiteX84" fmla="*/ 537505 w 6527257"/>
              <a:gd name="connsiteY84" fmla="*/ 344245 h 4795446"/>
              <a:gd name="connsiteX0" fmla="*/ 537505 w 6527257"/>
              <a:gd name="connsiteY0" fmla="*/ 344245 h 4795446"/>
              <a:gd name="connsiteX1" fmla="*/ 531761 w 6527257"/>
              <a:gd name="connsiteY1" fmla="*/ 191257 h 4795446"/>
              <a:gd name="connsiteX2" fmla="*/ 518455 w 6527257"/>
              <a:gd name="connsiteY2" fmla="*/ 71689 h 4795446"/>
              <a:gd name="connsiteX3" fmla="*/ 314143 w 6527257"/>
              <a:gd name="connsiteY3" fmla="*/ 0 h 4795446"/>
              <a:gd name="connsiteX4" fmla="*/ 117956 w 6527257"/>
              <a:gd name="connsiteY4" fmla="*/ 53789 h 4795446"/>
              <a:gd name="connsiteX5" fmla="*/ 1920 w 6527257"/>
              <a:gd name="connsiteY5" fmla="*/ 225911 h 4795446"/>
              <a:gd name="connsiteX6" fmla="*/ 47331 w 6527257"/>
              <a:gd name="connsiteY6" fmla="*/ 419633 h 4795446"/>
              <a:gd name="connsiteX7" fmla="*/ 200404 w 6527257"/>
              <a:gd name="connsiteY7" fmla="*/ 473421 h 4795446"/>
              <a:gd name="connsiteX8" fmla="*/ 365382 w 6527257"/>
              <a:gd name="connsiteY8" fmla="*/ 451822 h 4795446"/>
              <a:gd name="connsiteX9" fmla="*/ 989326 w 6527257"/>
              <a:gd name="connsiteY9" fmla="*/ 903643 h 4795446"/>
              <a:gd name="connsiteX10" fmla="*/ 1279782 w 6527257"/>
              <a:gd name="connsiteY10" fmla="*/ 1140311 h 4795446"/>
              <a:gd name="connsiteX11" fmla="*/ 1516451 w 6527257"/>
              <a:gd name="connsiteY11" fmla="*/ 1463040 h 4795446"/>
              <a:gd name="connsiteX12" fmla="*/ 1624027 w 6527257"/>
              <a:gd name="connsiteY12" fmla="*/ 1602890 h 4795446"/>
              <a:gd name="connsiteX13" fmla="*/ 1785392 w 6527257"/>
              <a:gd name="connsiteY13" fmla="*/ 1699709 h 4795446"/>
              <a:gd name="connsiteX14" fmla="*/ 1849938 w 6527257"/>
              <a:gd name="connsiteY14" fmla="*/ 1979408 h 4795446"/>
              <a:gd name="connsiteX15" fmla="*/ 2215698 w 6527257"/>
              <a:gd name="connsiteY15" fmla="*/ 2097742 h 4795446"/>
              <a:gd name="connsiteX16" fmla="*/ 2126023 w 6527257"/>
              <a:gd name="connsiteY16" fmla="*/ 2157274 h 4795446"/>
              <a:gd name="connsiteX17" fmla="*/ 2172667 w 6527257"/>
              <a:gd name="connsiteY17" fmla="*/ 2452744 h 4795446"/>
              <a:gd name="connsiteX18" fmla="*/ 2377062 w 6527257"/>
              <a:gd name="connsiteY18" fmla="*/ 2495775 h 4795446"/>
              <a:gd name="connsiteX19" fmla="*/ 2459510 w 6527257"/>
              <a:gd name="connsiteY19" fmla="*/ 2699189 h 4795446"/>
              <a:gd name="connsiteX20" fmla="*/ 2646004 w 6527257"/>
              <a:gd name="connsiteY20" fmla="*/ 2689412 h 4795446"/>
              <a:gd name="connsiteX21" fmla="*/ 2807368 w 6527257"/>
              <a:gd name="connsiteY21" fmla="*/ 2657139 h 4795446"/>
              <a:gd name="connsiteX22" fmla="*/ 2742822 w 6527257"/>
              <a:gd name="connsiteY22" fmla="*/ 2872292 h 4795446"/>
              <a:gd name="connsiteX23" fmla="*/ 2882672 w 6527257"/>
              <a:gd name="connsiteY23" fmla="*/ 2936838 h 4795446"/>
              <a:gd name="connsiteX24" fmla="*/ 2974644 w 6527257"/>
              <a:gd name="connsiteY24" fmla="*/ 3116356 h 4795446"/>
              <a:gd name="connsiteX25" fmla="*/ 3087067 w 6527257"/>
              <a:gd name="connsiteY25" fmla="*/ 2829262 h 4795446"/>
              <a:gd name="connsiteX26" fmla="*/ 3226916 w 6527257"/>
              <a:gd name="connsiteY26" fmla="*/ 3055172 h 4795446"/>
              <a:gd name="connsiteX27" fmla="*/ 3151613 w 6527257"/>
              <a:gd name="connsiteY27" fmla="*/ 3227295 h 4795446"/>
              <a:gd name="connsiteX28" fmla="*/ 3289054 w 6527257"/>
              <a:gd name="connsiteY28" fmla="*/ 3345713 h 4795446"/>
              <a:gd name="connsiteX29" fmla="*/ 3114997 w 6527257"/>
              <a:gd name="connsiteY29" fmla="*/ 3446397 h 4795446"/>
              <a:gd name="connsiteX30" fmla="*/ 3340320 w 6527257"/>
              <a:gd name="connsiteY30" fmla="*/ 3676707 h 4795446"/>
              <a:gd name="connsiteX31" fmla="*/ 3051265 w 6527257"/>
              <a:gd name="connsiteY31" fmla="*/ 3736433 h 4795446"/>
              <a:gd name="connsiteX32" fmla="*/ 2638944 w 6527257"/>
              <a:gd name="connsiteY32" fmla="*/ 3959236 h 4795446"/>
              <a:gd name="connsiteX33" fmla="*/ 2435445 w 6527257"/>
              <a:gd name="connsiteY33" fmla="*/ 4129144 h 4795446"/>
              <a:gd name="connsiteX34" fmla="*/ 2435053 w 6527257"/>
              <a:gd name="connsiteY34" fmla="*/ 4299194 h 4795446"/>
              <a:gd name="connsiteX35" fmla="*/ 2816445 w 6527257"/>
              <a:gd name="connsiteY35" fmla="*/ 4105332 h 4795446"/>
              <a:gd name="connsiteX36" fmla="*/ 3042888 w 6527257"/>
              <a:gd name="connsiteY36" fmla="*/ 4025826 h 4795446"/>
              <a:gd name="connsiteX37" fmla="*/ 3178142 w 6527257"/>
              <a:gd name="connsiteY37" fmla="*/ 3839248 h 4795446"/>
              <a:gd name="connsiteX38" fmla="*/ 3065552 w 6527257"/>
              <a:gd name="connsiteY38" fmla="*/ 4238513 h 4795446"/>
              <a:gd name="connsiteX39" fmla="*/ 3388281 w 6527257"/>
              <a:gd name="connsiteY39" fmla="*/ 4163210 h 4795446"/>
              <a:gd name="connsiteX40" fmla="*/ 3555809 w 6527257"/>
              <a:gd name="connsiteY40" fmla="*/ 4162958 h 4795446"/>
              <a:gd name="connsiteX41" fmla="*/ 3711011 w 6527257"/>
              <a:gd name="connsiteY41" fmla="*/ 4227756 h 4795446"/>
              <a:gd name="connsiteX42" fmla="*/ 3754041 w 6527257"/>
              <a:gd name="connsiteY42" fmla="*/ 4055633 h 4795446"/>
              <a:gd name="connsiteX43" fmla="*/ 3840102 w 6527257"/>
              <a:gd name="connsiteY43" fmla="*/ 4130937 h 4795446"/>
              <a:gd name="connsiteX44" fmla="*/ 3843885 w 6527257"/>
              <a:gd name="connsiteY44" fmla="*/ 4023108 h 4795446"/>
              <a:gd name="connsiteX45" fmla="*/ 4076771 w 6527257"/>
              <a:gd name="connsiteY45" fmla="*/ 4216998 h 4795446"/>
              <a:gd name="connsiteX46" fmla="*/ 4076771 w 6527257"/>
              <a:gd name="connsiteY46" fmla="*/ 4066391 h 4795446"/>
              <a:gd name="connsiteX47" fmla="*/ 4496572 w 6527257"/>
              <a:gd name="connsiteY47" fmla="*/ 4409571 h 4795446"/>
              <a:gd name="connsiteX48" fmla="*/ 4485561 w 6527257"/>
              <a:gd name="connsiteY48" fmla="*/ 4260029 h 4795446"/>
              <a:gd name="connsiteX49" fmla="*/ 5077232 w 6527257"/>
              <a:gd name="connsiteY49" fmla="*/ 4184725 h 4795446"/>
              <a:gd name="connsiteX50" fmla="*/ 5581609 w 6527257"/>
              <a:gd name="connsiteY50" fmla="*/ 4361947 h 4795446"/>
              <a:gd name="connsiteX51" fmla="*/ 5997795 w 6527257"/>
              <a:gd name="connsiteY51" fmla="*/ 4633969 h 4795446"/>
              <a:gd name="connsiteX52" fmla="*/ 6228776 w 6527257"/>
              <a:gd name="connsiteY52" fmla="*/ 4660163 h 4795446"/>
              <a:gd name="connsiteX53" fmla="*/ 6507578 w 6527257"/>
              <a:gd name="connsiteY53" fmla="*/ 4795446 h 4795446"/>
              <a:gd name="connsiteX54" fmla="*/ 6488333 w 6527257"/>
              <a:gd name="connsiteY54" fmla="*/ 4517288 h 4795446"/>
              <a:gd name="connsiteX55" fmla="*/ 6331169 w 6527257"/>
              <a:gd name="connsiteY55" fmla="*/ 4541100 h 4795446"/>
              <a:gd name="connsiteX56" fmla="*/ 6154958 w 6527257"/>
              <a:gd name="connsiteY56" fmla="*/ 4276781 h 4795446"/>
              <a:gd name="connsiteX57" fmla="*/ 6152575 w 6527257"/>
              <a:gd name="connsiteY57" fmla="*/ 4467282 h 4795446"/>
              <a:gd name="connsiteX58" fmla="*/ 5787236 w 6527257"/>
              <a:gd name="connsiteY58" fmla="*/ 4356848 h 4795446"/>
              <a:gd name="connsiteX59" fmla="*/ 5281627 w 6527257"/>
              <a:gd name="connsiteY59" fmla="*/ 4141695 h 4795446"/>
              <a:gd name="connsiteX60" fmla="*/ 5206324 w 6527257"/>
              <a:gd name="connsiteY60" fmla="*/ 4012603 h 4795446"/>
              <a:gd name="connsiteX61" fmla="*/ 5035602 w 6527257"/>
              <a:gd name="connsiteY61" fmla="*/ 4050955 h 4795446"/>
              <a:gd name="connsiteX62" fmla="*/ 4838126 w 6527257"/>
              <a:gd name="connsiteY62" fmla="*/ 4172007 h 4795446"/>
              <a:gd name="connsiteX63" fmla="*/ 4434743 w 6527257"/>
              <a:gd name="connsiteY63" fmla="*/ 4178982 h 4795446"/>
              <a:gd name="connsiteX64" fmla="*/ 4421015 w 6527257"/>
              <a:gd name="connsiteY64" fmla="*/ 4034118 h 4795446"/>
              <a:gd name="connsiteX65" fmla="*/ 4259651 w 6527257"/>
              <a:gd name="connsiteY65" fmla="*/ 3905026 h 4795446"/>
              <a:gd name="connsiteX66" fmla="*/ 3990709 w 6527257"/>
              <a:gd name="connsiteY66" fmla="*/ 3732904 h 4795446"/>
              <a:gd name="connsiteX67" fmla="*/ 3700253 w 6527257"/>
              <a:gd name="connsiteY67" fmla="*/ 3356386 h 4795446"/>
              <a:gd name="connsiteX68" fmla="*/ 3990709 w 6527257"/>
              <a:gd name="connsiteY68" fmla="*/ 3506993 h 4795446"/>
              <a:gd name="connsiteX69" fmla="*/ 4068086 w 6527257"/>
              <a:gd name="connsiteY69" fmla="*/ 3339717 h 4795446"/>
              <a:gd name="connsiteX70" fmla="*/ 4312879 w 6527257"/>
              <a:gd name="connsiteY70" fmla="*/ 3444492 h 4795446"/>
              <a:gd name="connsiteX71" fmla="*/ 4090413 w 6527257"/>
              <a:gd name="connsiteY71" fmla="*/ 3157594 h 4795446"/>
              <a:gd name="connsiteX72" fmla="*/ 3983397 w 6527257"/>
              <a:gd name="connsiteY72" fmla="*/ 3075371 h 4795446"/>
              <a:gd name="connsiteX73" fmla="*/ 3659268 w 6527257"/>
              <a:gd name="connsiteY73" fmla="*/ 2926248 h 4795446"/>
              <a:gd name="connsiteX74" fmla="*/ 3536171 w 6527257"/>
              <a:gd name="connsiteY74" fmla="*/ 2731210 h 4795446"/>
              <a:gd name="connsiteX75" fmla="*/ 3566734 w 6527257"/>
              <a:gd name="connsiteY75" fmla="*/ 2635624 h 4795446"/>
              <a:gd name="connsiteX76" fmla="*/ 3254594 w 6527257"/>
              <a:gd name="connsiteY76" fmla="*/ 2440838 h 4795446"/>
              <a:gd name="connsiteX77" fmla="*/ 2940242 w 6527257"/>
              <a:gd name="connsiteY77" fmla="*/ 2141445 h 4795446"/>
              <a:gd name="connsiteX78" fmla="*/ 2775095 w 6527257"/>
              <a:gd name="connsiteY78" fmla="*/ 2130015 h 4795446"/>
              <a:gd name="connsiteX79" fmla="*/ 2613731 w 6527257"/>
              <a:gd name="connsiteY79" fmla="*/ 1990165 h 4795446"/>
              <a:gd name="connsiteX80" fmla="*/ 2504277 w 6527257"/>
              <a:gd name="connsiteY80" fmla="*/ 1868134 h 4795446"/>
              <a:gd name="connsiteX81" fmla="*/ 2128824 w 6527257"/>
              <a:gd name="connsiteY81" fmla="*/ 1600593 h 4795446"/>
              <a:gd name="connsiteX82" fmla="*/ 1667058 w 6527257"/>
              <a:gd name="connsiteY82" fmla="*/ 1194099 h 4795446"/>
              <a:gd name="connsiteX83" fmla="*/ 713241 w 6527257"/>
              <a:gd name="connsiteY83" fmla="*/ 510289 h 4795446"/>
              <a:gd name="connsiteX84" fmla="*/ 537505 w 6527257"/>
              <a:gd name="connsiteY84" fmla="*/ 344245 h 4795446"/>
              <a:gd name="connsiteX0" fmla="*/ 537505 w 6527257"/>
              <a:gd name="connsiteY0" fmla="*/ 344245 h 4795446"/>
              <a:gd name="connsiteX1" fmla="*/ 538904 w 6527257"/>
              <a:gd name="connsiteY1" fmla="*/ 188876 h 4795446"/>
              <a:gd name="connsiteX2" fmla="*/ 518455 w 6527257"/>
              <a:gd name="connsiteY2" fmla="*/ 71689 h 4795446"/>
              <a:gd name="connsiteX3" fmla="*/ 314143 w 6527257"/>
              <a:gd name="connsiteY3" fmla="*/ 0 h 4795446"/>
              <a:gd name="connsiteX4" fmla="*/ 117956 w 6527257"/>
              <a:gd name="connsiteY4" fmla="*/ 53789 h 4795446"/>
              <a:gd name="connsiteX5" fmla="*/ 1920 w 6527257"/>
              <a:gd name="connsiteY5" fmla="*/ 225911 h 4795446"/>
              <a:gd name="connsiteX6" fmla="*/ 47331 w 6527257"/>
              <a:gd name="connsiteY6" fmla="*/ 419633 h 4795446"/>
              <a:gd name="connsiteX7" fmla="*/ 200404 w 6527257"/>
              <a:gd name="connsiteY7" fmla="*/ 473421 h 4795446"/>
              <a:gd name="connsiteX8" fmla="*/ 365382 w 6527257"/>
              <a:gd name="connsiteY8" fmla="*/ 451822 h 4795446"/>
              <a:gd name="connsiteX9" fmla="*/ 989326 w 6527257"/>
              <a:gd name="connsiteY9" fmla="*/ 903643 h 4795446"/>
              <a:gd name="connsiteX10" fmla="*/ 1279782 w 6527257"/>
              <a:gd name="connsiteY10" fmla="*/ 1140311 h 4795446"/>
              <a:gd name="connsiteX11" fmla="*/ 1516451 w 6527257"/>
              <a:gd name="connsiteY11" fmla="*/ 1463040 h 4795446"/>
              <a:gd name="connsiteX12" fmla="*/ 1624027 w 6527257"/>
              <a:gd name="connsiteY12" fmla="*/ 1602890 h 4795446"/>
              <a:gd name="connsiteX13" fmla="*/ 1785392 w 6527257"/>
              <a:gd name="connsiteY13" fmla="*/ 1699709 h 4795446"/>
              <a:gd name="connsiteX14" fmla="*/ 1849938 w 6527257"/>
              <a:gd name="connsiteY14" fmla="*/ 1979408 h 4795446"/>
              <a:gd name="connsiteX15" fmla="*/ 2215698 w 6527257"/>
              <a:gd name="connsiteY15" fmla="*/ 2097742 h 4795446"/>
              <a:gd name="connsiteX16" fmla="*/ 2126023 w 6527257"/>
              <a:gd name="connsiteY16" fmla="*/ 2157274 h 4795446"/>
              <a:gd name="connsiteX17" fmla="*/ 2172667 w 6527257"/>
              <a:gd name="connsiteY17" fmla="*/ 2452744 h 4795446"/>
              <a:gd name="connsiteX18" fmla="*/ 2377062 w 6527257"/>
              <a:gd name="connsiteY18" fmla="*/ 2495775 h 4795446"/>
              <a:gd name="connsiteX19" fmla="*/ 2459510 w 6527257"/>
              <a:gd name="connsiteY19" fmla="*/ 2699189 h 4795446"/>
              <a:gd name="connsiteX20" fmla="*/ 2646004 w 6527257"/>
              <a:gd name="connsiteY20" fmla="*/ 2689412 h 4795446"/>
              <a:gd name="connsiteX21" fmla="*/ 2807368 w 6527257"/>
              <a:gd name="connsiteY21" fmla="*/ 2657139 h 4795446"/>
              <a:gd name="connsiteX22" fmla="*/ 2742822 w 6527257"/>
              <a:gd name="connsiteY22" fmla="*/ 2872292 h 4795446"/>
              <a:gd name="connsiteX23" fmla="*/ 2882672 w 6527257"/>
              <a:gd name="connsiteY23" fmla="*/ 2936838 h 4795446"/>
              <a:gd name="connsiteX24" fmla="*/ 2974644 w 6527257"/>
              <a:gd name="connsiteY24" fmla="*/ 3116356 h 4795446"/>
              <a:gd name="connsiteX25" fmla="*/ 3087067 w 6527257"/>
              <a:gd name="connsiteY25" fmla="*/ 2829262 h 4795446"/>
              <a:gd name="connsiteX26" fmla="*/ 3226916 w 6527257"/>
              <a:gd name="connsiteY26" fmla="*/ 3055172 h 4795446"/>
              <a:gd name="connsiteX27" fmla="*/ 3151613 w 6527257"/>
              <a:gd name="connsiteY27" fmla="*/ 3227295 h 4795446"/>
              <a:gd name="connsiteX28" fmla="*/ 3289054 w 6527257"/>
              <a:gd name="connsiteY28" fmla="*/ 3345713 h 4795446"/>
              <a:gd name="connsiteX29" fmla="*/ 3114997 w 6527257"/>
              <a:gd name="connsiteY29" fmla="*/ 3446397 h 4795446"/>
              <a:gd name="connsiteX30" fmla="*/ 3340320 w 6527257"/>
              <a:gd name="connsiteY30" fmla="*/ 3676707 h 4795446"/>
              <a:gd name="connsiteX31" fmla="*/ 3051265 w 6527257"/>
              <a:gd name="connsiteY31" fmla="*/ 3736433 h 4795446"/>
              <a:gd name="connsiteX32" fmla="*/ 2638944 w 6527257"/>
              <a:gd name="connsiteY32" fmla="*/ 3959236 h 4795446"/>
              <a:gd name="connsiteX33" fmla="*/ 2435445 w 6527257"/>
              <a:gd name="connsiteY33" fmla="*/ 4129144 h 4795446"/>
              <a:gd name="connsiteX34" fmla="*/ 2435053 w 6527257"/>
              <a:gd name="connsiteY34" fmla="*/ 4299194 h 4795446"/>
              <a:gd name="connsiteX35" fmla="*/ 2816445 w 6527257"/>
              <a:gd name="connsiteY35" fmla="*/ 4105332 h 4795446"/>
              <a:gd name="connsiteX36" fmla="*/ 3042888 w 6527257"/>
              <a:gd name="connsiteY36" fmla="*/ 4025826 h 4795446"/>
              <a:gd name="connsiteX37" fmla="*/ 3178142 w 6527257"/>
              <a:gd name="connsiteY37" fmla="*/ 3839248 h 4795446"/>
              <a:gd name="connsiteX38" fmla="*/ 3065552 w 6527257"/>
              <a:gd name="connsiteY38" fmla="*/ 4238513 h 4795446"/>
              <a:gd name="connsiteX39" fmla="*/ 3388281 w 6527257"/>
              <a:gd name="connsiteY39" fmla="*/ 4163210 h 4795446"/>
              <a:gd name="connsiteX40" fmla="*/ 3555809 w 6527257"/>
              <a:gd name="connsiteY40" fmla="*/ 4162958 h 4795446"/>
              <a:gd name="connsiteX41" fmla="*/ 3711011 w 6527257"/>
              <a:gd name="connsiteY41" fmla="*/ 4227756 h 4795446"/>
              <a:gd name="connsiteX42" fmla="*/ 3754041 w 6527257"/>
              <a:gd name="connsiteY42" fmla="*/ 4055633 h 4795446"/>
              <a:gd name="connsiteX43" fmla="*/ 3840102 w 6527257"/>
              <a:gd name="connsiteY43" fmla="*/ 4130937 h 4795446"/>
              <a:gd name="connsiteX44" fmla="*/ 3843885 w 6527257"/>
              <a:gd name="connsiteY44" fmla="*/ 4023108 h 4795446"/>
              <a:gd name="connsiteX45" fmla="*/ 4076771 w 6527257"/>
              <a:gd name="connsiteY45" fmla="*/ 4216998 h 4795446"/>
              <a:gd name="connsiteX46" fmla="*/ 4076771 w 6527257"/>
              <a:gd name="connsiteY46" fmla="*/ 4066391 h 4795446"/>
              <a:gd name="connsiteX47" fmla="*/ 4496572 w 6527257"/>
              <a:gd name="connsiteY47" fmla="*/ 4409571 h 4795446"/>
              <a:gd name="connsiteX48" fmla="*/ 4485561 w 6527257"/>
              <a:gd name="connsiteY48" fmla="*/ 4260029 h 4795446"/>
              <a:gd name="connsiteX49" fmla="*/ 5077232 w 6527257"/>
              <a:gd name="connsiteY49" fmla="*/ 4184725 h 4795446"/>
              <a:gd name="connsiteX50" fmla="*/ 5581609 w 6527257"/>
              <a:gd name="connsiteY50" fmla="*/ 4361947 h 4795446"/>
              <a:gd name="connsiteX51" fmla="*/ 5997795 w 6527257"/>
              <a:gd name="connsiteY51" fmla="*/ 4633969 h 4795446"/>
              <a:gd name="connsiteX52" fmla="*/ 6228776 w 6527257"/>
              <a:gd name="connsiteY52" fmla="*/ 4660163 h 4795446"/>
              <a:gd name="connsiteX53" fmla="*/ 6507578 w 6527257"/>
              <a:gd name="connsiteY53" fmla="*/ 4795446 h 4795446"/>
              <a:gd name="connsiteX54" fmla="*/ 6488333 w 6527257"/>
              <a:gd name="connsiteY54" fmla="*/ 4517288 h 4795446"/>
              <a:gd name="connsiteX55" fmla="*/ 6331169 w 6527257"/>
              <a:gd name="connsiteY55" fmla="*/ 4541100 h 4795446"/>
              <a:gd name="connsiteX56" fmla="*/ 6154958 w 6527257"/>
              <a:gd name="connsiteY56" fmla="*/ 4276781 h 4795446"/>
              <a:gd name="connsiteX57" fmla="*/ 6152575 w 6527257"/>
              <a:gd name="connsiteY57" fmla="*/ 4467282 h 4795446"/>
              <a:gd name="connsiteX58" fmla="*/ 5787236 w 6527257"/>
              <a:gd name="connsiteY58" fmla="*/ 4356848 h 4795446"/>
              <a:gd name="connsiteX59" fmla="*/ 5281627 w 6527257"/>
              <a:gd name="connsiteY59" fmla="*/ 4141695 h 4795446"/>
              <a:gd name="connsiteX60" fmla="*/ 5206324 w 6527257"/>
              <a:gd name="connsiteY60" fmla="*/ 4012603 h 4795446"/>
              <a:gd name="connsiteX61" fmla="*/ 5035602 w 6527257"/>
              <a:gd name="connsiteY61" fmla="*/ 4050955 h 4795446"/>
              <a:gd name="connsiteX62" fmla="*/ 4838126 w 6527257"/>
              <a:gd name="connsiteY62" fmla="*/ 4172007 h 4795446"/>
              <a:gd name="connsiteX63" fmla="*/ 4434743 w 6527257"/>
              <a:gd name="connsiteY63" fmla="*/ 4178982 h 4795446"/>
              <a:gd name="connsiteX64" fmla="*/ 4421015 w 6527257"/>
              <a:gd name="connsiteY64" fmla="*/ 4034118 h 4795446"/>
              <a:gd name="connsiteX65" fmla="*/ 4259651 w 6527257"/>
              <a:gd name="connsiteY65" fmla="*/ 3905026 h 4795446"/>
              <a:gd name="connsiteX66" fmla="*/ 3990709 w 6527257"/>
              <a:gd name="connsiteY66" fmla="*/ 3732904 h 4795446"/>
              <a:gd name="connsiteX67" fmla="*/ 3700253 w 6527257"/>
              <a:gd name="connsiteY67" fmla="*/ 3356386 h 4795446"/>
              <a:gd name="connsiteX68" fmla="*/ 3990709 w 6527257"/>
              <a:gd name="connsiteY68" fmla="*/ 3506993 h 4795446"/>
              <a:gd name="connsiteX69" fmla="*/ 4068086 w 6527257"/>
              <a:gd name="connsiteY69" fmla="*/ 3339717 h 4795446"/>
              <a:gd name="connsiteX70" fmla="*/ 4312879 w 6527257"/>
              <a:gd name="connsiteY70" fmla="*/ 3444492 h 4795446"/>
              <a:gd name="connsiteX71" fmla="*/ 4090413 w 6527257"/>
              <a:gd name="connsiteY71" fmla="*/ 3157594 h 4795446"/>
              <a:gd name="connsiteX72" fmla="*/ 3983397 w 6527257"/>
              <a:gd name="connsiteY72" fmla="*/ 3075371 h 4795446"/>
              <a:gd name="connsiteX73" fmla="*/ 3659268 w 6527257"/>
              <a:gd name="connsiteY73" fmla="*/ 2926248 h 4795446"/>
              <a:gd name="connsiteX74" fmla="*/ 3536171 w 6527257"/>
              <a:gd name="connsiteY74" fmla="*/ 2731210 h 4795446"/>
              <a:gd name="connsiteX75" fmla="*/ 3566734 w 6527257"/>
              <a:gd name="connsiteY75" fmla="*/ 2635624 h 4795446"/>
              <a:gd name="connsiteX76" fmla="*/ 3254594 w 6527257"/>
              <a:gd name="connsiteY76" fmla="*/ 2440838 h 4795446"/>
              <a:gd name="connsiteX77" fmla="*/ 2940242 w 6527257"/>
              <a:gd name="connsiteY77" fmla="*/ 2141445 h 4795446"/>
              <a:gd name="connsiteX78" fmla="*/ 2775095 w 6527257"/>
              <a:gd name="connsiteY78" fmla="*/ 2130015 h 4795446"/>
              <a:gd name="connsiteX79" fmla="*/ 2613731 w 6527257"/>
              <a:gd name="connsiteY79" fmla="*/ 1990165 h 4795446"/>
              <a:gd name="connsiteX80" fmla="*/ 2504277 w 6527257"/>
              <a:gd name="connsiteY80" fmla="*/ 1868134 h 4795446"/>
              <a:gd name="connsiteX81" fmla="*/ 2128824 w 6527257"/>
              <a:gd name="connsiteY81" fmla="*/ 1600593 h 4795446"/>
              <a:gd name="connsiteX82" fmla="*/ 1667058 w 6527257"/>
              <a:gd name="connsiteY82" fmla="*/ 1194099 h 4795446"/>
              <a:gd name="connsiteX83" fmla="*/ 713241 w 6527257"/>
              <a:gd name="connsiteY83" fmla="*/ 510289 h 4795446"/>
              <a:gd name="connsiteX84" fmla="*/ 537505 w 6527257"/>
              <a:gd name="connsiteY84" fmla="*/ 344245 h 4795446"/>
              <a:gd name="connsiteX0" fmla="*/ 537505 w 6527257"/>
              <a:gd name="connsiteY0" fmla="*/ 344245 h 4795446"/>
              <a:gd name="connsiteX1" fmla="*/ 518455 w 6527257"/>
              <a:gd name="connsiteY1" fmla="*/ 71689 h 4795446"/>
              <a:gd name="connsiteX2" fmla="*/ 314143 w 6527257"/>
              <a:gd name="connsiteY2" fmla="*/ 0 h 4795446"/>
              <a:gd name="connsiteX3" fmla="*/ 117956 w 6527257"/>
              <a:gd name="connsiteY3" fmla="*/ 53789 h 4795446"/>
              <a:gd name="connsiteX4" fmla="*/ 1920 w 6527257"/>
              <a:gd name="connsiteY4" fmla="*/ 225911 h 4795446"/>
              <a:gd name="connsiteX5" fmla="*/ 47331 w 6527257"/>
              <a:gd name="connsiteY5" fmla="*/ 419633 h 4795446"/>
              <a:gd name="connsiteX6" fmla="*/ 200404 w 6527257"/>
              <a:gd name="connsiteY6" fmla="*/ 473421 h 4795446"/>
              <a:gd name="connsiteX7" fmla="*/ 365382 w 6527257"/>
              <a:gd name="connsiteY7" fmla="*/ 451822 h 4795446"/>
              <a:gd name="connsiteX8" fmla="*/ 989326 w 6527257"/>
              <a:gd name="connsiteY8" fmla="*/ 903643 h 4795446"/>
              <a:gd name="connsiteX9" fmla="*/ 1279782 w 6527257"/>
              <a:gd name="connsiteY9" fmla="*/ 1140311 h 4795446"/>
              <a:gd name="connsiteX10" fmla="*/ 1516451 w 6527257"/>
              <a:gd name="connsiteY10" fmla="*/ 1463040 h 4795446"/>
              <a:gd name="connsiteX11" fmla="*/ 1624027 w 6527257"/>
              <a:gd name="connsiteY11" fmla="*/ 1602890 h 4795446"/>
              <a:gd name="connsiteX12" fmla="*/ 1785392 w 6527257"/>
              <a:gd name="connsiteY12" fmla="*/ 1699709 h 4795446"/>
              <a:gd name="connsiteX13" fmla="*/ 1849938 w 6527257"/>
              <a:gd name="connsiteY13" fmla="*/ 1979408 h 4795446"/>
              <a:gd name="connsiteX14" fmla="*/ 2215698 w 6527257"/>
              <a:gd name="connsiteY14" fmla="*/ 2097742 h 4795446"/>
              <a:gd name="connsiteX15" fmla="*/ 2126023 w 6527257"/>
              <a:gd name="connsiteY15" fmla="*/ 2157274 h 4795446"/>
              <a:gd name="connsiteX16" fmla="*/ 2172667 w 6527257"/>
              <a:gd name="connsiteY16" fmla="*/ 2452744 h 4795446"/>
              <a:gd name="connsiteX17" fmla="*/ 2377062 w 6527257"/>
              <a:gd name="connsiteY17" fmla="*/ 2495775 h 4795446"/>
              <a:gd name="connsiteX18" fmla="*/ 2459510 w 6527257"/>
              <a:gd name="connsiteY18" fmla="*/ 2699189 h 4795446"/>
              <a:gd name="connsiteX19" fmla="*/ 2646004 w 6527257"/>
              <a:gd name="connsiteY19" fmla="*/ 2689412 h 4795446"/>
              <a:gd name="connsiteX20" fmla="*/ 2807368 w 6527257"/>
              <a:gd name="connsiteY20" fmla="*/ 2657139 h 4795446"/>
              <a:gd name="connsiteX21" fmla="*/ 2742822 w 6527257"/>
              <a:gd name="connsiteY21" fmla="*/ 2872292 h 4795446"/>
              <a:gd name="connsiteX22" fmla="*/ 2882672 w 6527257"/>
              <a:gd name="connsiteY22" fmla="*/ 2936838 h 4795446"/>
              <a:gd name="connsiteX23" fmla="*/ 2974644 w 6527257"/>
              <a:gd name="connsiteY23" fmla="*/ 3116356 h 4795446"/>
              <a:gd name="connsiteX24" fmla="*/ 3087067 w 6527257"/>
              <a:gd name="connsiteY24" fmla="*/ 2829262 h 4795446"/>
              <a:gd name="connsiteX25" fmla="*/ 3226916 w 6527257"/>
              <a:gd name="connsiteY25" fmla="*/ 3055172 h 4795446"/>
              <a:gd name="connsiteX26" fmla="*/ 3151613 w 6527257"/>
              <a:gd name="connsiteY26" fmla="*/ 3227295 h 4795446"/>
              <a:gd name="connsiteX27" fmla="*/ 3289054 w 6527257"/>
              <a:gd name="connsiteY27" fmla="*/ 3345713 h 4795446"/>
              <a:gd name="connsiteX28" fmla="*/ 3114997 w 6527257"/>
              <a:gd name="connsiteY28" fmla="*/ 3446397 h 4795446"/>
              <a:gd name="connsiteX29" fmla="*/ 3340320 w 6527257"/>
              <a:gd name="connsiteY29" fmla="*/ 3676707 h 4795446"/>
              <a:gd name="connsiteX30" fmla="*/ 3051265 w 6527257"/>
              <a:gd name="connsiteY30" fmla="*/ 3736433 h 4795446"/>
              <a:gd name="connsiteX31" fmla="*/ 2638944 w 6527257"/>
              <a:gd name="connsiteY31" fmla="*/ 3959236 h 4795446"/>
              <a:gd name="connsiteX32" fmla="*/ 2435445 w 6527257"/>
              <a:gd name="connsiteY32" fmla="*/ 4129144 h 4795446"/>
              <a:gd name="connsiteX33" fmla="*/ 2435053 w 6527257"/>
              <a:gd name="connsiteY33" fmla="*/ 4299194 h 4795446"/>
              <a:gd name="connsiteX34" fmla="*/ 2816445 w 6527257"/>
              <a:gd name="connsiteY34" fmla="*/ 4105332 h 4795446"/>
              <a:gd name="connsiteX35" fmla="*/ 3042888 w 6527257"/>
              <a:gd name="connsiteY35" fmla="*/ 4025826 h 4795446"/>
              <a:gd name="connsiteX36" fmla="*/ 3178142 w 6527257"/>
              <a:gd name="connsiteY36" fmla="*/ 3839248 h 4795446"/>
              <a:gd name="connsiteX37" fmla="*/ 3065552 w 6527257"/>
              <a:gd name="connsiteY37" fmla="*/ 4238513 h 4795446"/>
              <a:gd name="connsiteX38" fmla="*/ 3388281 w 6527257"/>
              <a:gd name="connsiteY38" fmla="*/ 4163210 h 4795446"/>
              <a:gd name="connsiteX39" fmla="*/ 3555809 w 6527257"/>
              <a:gd name="connsiteY39" fmla="*/ 4162958 h 4795446"/>
              <a:gd name="connsiteX40" fmla="*/ 3711011 w 6527257"/>
              <a:gd name="connsiteY40" fmla="*/ 4227756 h 4795446"/>
              <a:gd name="connsiteX41" fmla="*/ 3754041 w 6527257"/>
              <a:gd name="connsiteY41" fmla="*/ 4055633 h 4795446"/>
              <a:gd name="connsiteX42" fmla="*/ 3840102 w 6527257"/>
              <a:gd name="connsiteY42" fmla="*/ 4130937 h 4795446"/>
              <a:gd name="connsiteX43" fmla="*/ 3843885 w 6527257"/>
              <a:gd name="connsiteY43" fmla="*/ 4023108 h 4795446"/>
              <a:gd name="connsiteX44" fmla="*/ 4076771 w 6527257"/>
              <a:gd name="connsiteY44" fmla="*/ 4216998 h 4795446"/>
              <a:gd name="connsiteX45" fmla="*/ 4076771 w 6527257"/>
              <a:gd name="connsiteY45" fmla="*/ 4066391 h 4795446"/>
              <a:gd name="connsiteX46" fmla="*/ 4496572 w 6527257"/>
              <a:gd name="connsiteY46" fmla="*/ 4409571 h 4795446"/>
              <a:gd name="connsiteX47" fmla="*/ 4485561 w 6527257"/>
              <a:gd name="connsiteY47" fmla="*/ 4260029 h 4795446"/>
              <a:gd name="connsiteX48" fmla="*/ 5077232 w 6527257"/>
              <a:gd name="connsiteY48" fmla="*/ 4184725 h 4795446"/>
              <a:gd name="connsiteX49" fmla="*/ 5581609 w 6527257"/>
              <a:gd name="connsiteY49" fmla="*/ 4361947 h 4795446"/>
              <a:gd name="connsiteX50" fmla="*/ 5997795 w 6527257"/>
              <a:gd name="connsiteY50" fmla="*/ 4633969 h 4795446"/>
              <a:gd name="connsiteX51" fmla="*/ 6228776 w 6527257"/>
              <a:gd name="connsiteY51" fmla="*/ 4660163 h 4795446"/>
              <a:gd name="connsiteX52" fmla="*/ 6507578 w 6527257"/>
              <a:gd name="connsiteY52" fmla="*/ 4795446 h 4795446"/>
              <a:gd name="connsiteX53" fmla="*/ 6488333 w 6527257"/>
              <a:gd name="connsiteY53" fmla="*/ 4517288 h 4795446"/>
              <a:gd name="connsiteX54" fmla="*/ 6331169 w 6527257"/>
              <a:gd name="connsiteY54" fmla="*/ 4541100 h 4795446"/>
              <a:gd name="connsiteX55" fmla="*/ 6154958 w 6527257"/>
              <a:gd name="connsiteY55" fmla="*/ 4276781 h 4795446"/>
              <a:gd name="connsiteX56" fmla="*/ 6152575 w 6527257"/>
              <a:gd name="connsiteY56" fmla="*/ 4467282 h 4795446"/>
              <a:gd name="connsiteX57" fmla="*/ 5787236 w 6527257"/>
              <a:gd name="connsiteY57" fmla="*/ 4356848 h 4795446"/>
              <a:gd name="connsiteX58" fmla="*/ 5281627 w 6527257"/>
              <a:gd name="connsiteY58" fmla="*/ 4141695 h 4795446"/>
              <a:gd name="connsiteX59" fmla="*/ 5206324 w 6527257"/>
              <a:gd name="connsiteY59" fmla="*/ 4012603 h 4795446"/>
              <a:gd name="connsiteX60" fmla="*/ 5035602 w 6527257"/>
              <a:gd name="connsiteY60" fmla="*/ 4050955 h 4795446"/>
              <a:gd name="connsiteX61" fmla="*/ 4838126 w 6527257"/>
              <a:gd name="connsiteY61" fmla="*/ 4172007 h 4795446"/>
              <a:gd name="connsiteX62" fmla="*/ 4434743 w 6527257"/>
              <a:gd name="connsiteY62" fmla="*/ 4178982 h 4795446"/>
              <a:gd name="connsiteX63" fmla="*/ 4421015 w 6527257"/>
              <a:gd name="connsiteY63" fmla="*/ 4034118 h 4795446"/>
              <a:gd name="connsiteX64" fmla="*/ 4259651 w 6527257"/>
              <a:gd name="connsiteY64" fmla="*/ 3905026 h 4795446"/>
              <a:gd name="connsiteX65" fmla="*/ 3990709 w 6527257"/>
              <a:gd name="connsiteY65" fmla="*/ 3732904 h 4795446"/>
              <a:gd name="connsiteX66" fmla="*/ 3700253 w 6527257"/>
              <a:gd name="connsiteY66" fmla="*/ 3356386 h 4795446"/>
              <a:gd name="connsiteX67" fmla="*/ 3990709 w 6527257"/>
              <a:gd name="connsiteY67" fmla="*/ 3506993 h 4795446"/>
              <a:gd name="connsiteX68" fmla="*/ 4068086 w 6527257"/>
              <a:gd name="connsiteY68" fmla="*/ 3339717 h 4795446"/>
              <a:gd name="connsiteX69" fmla="*/ 4312879 w 6527257"/>
              <a:gd name="connsiteY69" fmla="*/ 3444492 h 4795446"/>
              <a:gd name="connsiteX70" fmla="*/ 4090413 w 6527257"/>
              <a:gd name="connsiteY70" fmla="*/ 3157594 h 4795446"/>
              <a:gd name="connsiteX71" fmla="*/ 3983397 w 6527257"/>
              <a:gd name="connsiteY71" fmla="*/ 3075371 h 4795446"/>
              <a:gd name="connsiteX72" fmla="*/ 3659268 w 6527257"/>
              <a:gd name="connsiteY72" fmla="*/ 2926248 h 4795446"/>
              <a:gd name="connsiteX73" fmla="*/ 3536171 w 6527257"/>
              <a:gd name="connsiteY73" fmla="*/ 2731210 h 4795446"/>
              <a:gd name="connsiteX74" fmla="*/ 3566734 w 6527257"/>
              <a:gd name="connsiteY74" fmla="*/ 2635624 h 4795446"/>
              <a:gd name="connsiteX75" fmla="*/ 3254594 w 6527257"/>
              <a:gd name="connsiteY75" fmla="*/ 2440838 h 4795446"/>
              <a:gd name="connsiteX76" fmla="*/ 2940242 w 6527257"/>
              <a:gd name="connsiteY76" fmla="*/ 2141445 h 4795446"/>
              <a:gd name="connsiteX77" fmla="*/ 2775095 w 6527257"/>
              <a:gd name="connsiteY77" fmla="*/ 2130015 h 4795446"/>
              <a:gd name="connsiteX78" fmla="*/ 2613731 w 6527257"/>
              <a:gd name="connsiteY78" fmla="*/ 1990165 h 4795446"/>
              <a:gd name="connsiteX79" fmla="*/ 2504277 w 6527257"/>
              <a:gd name="connsiteY79" fmla="*/ 1868134 h 4795446"/>
              <a:gd name="connsiteX80" fmla="*/ 2128824 w 6527257"/>
              <a:gd name="connsiteY80" fmla="*/ 1600593 h 4795446"/>
              <a:gd name="connsiteX81" fmla="*/ 1667058 w 6527257"/>
              <a:gd name="connsiteY81" fmla="*/ 1194099 h 4795446"/>
              <a:gd name="connsiteX82" fmla="*/ 713241 w 6527257"/>
              <a:gd name="connsiteY82" fmla="*/ 510289 h 4795446"/>
              <a:gd name="connsiteX83" fmla="*/ 537505 w 6527257"/>
              <a:gd name="connsiteY83" fmla="*/ 344245 h 4795446"/>
              <a:gd name="connsiteX0" fmla="*/ 537505 w 6527257"/>
              <a:gd name="connsiteY0" fmla="*/ 344245 h 4795446"/>
              <a:gd name="connsiteX1" fmla="*/ 549494 w 6527257"/>
              <a:gd name="connsiteY1" fmla="*/ 185794 h 4795446"/>
              <a:gd name="connsiteX2" fmla="*/ 518455 w 6527257"/>
              <a:gd name="connsiteY2" fmla="*/ 71689 h 4795446"/>
              <a:gd name="connsiteX3" fmla="*/ 314143 w 6527257"/>
              <a:gd name="connsiteY3" fmla="*/ 0 h 4795446"/>
              <a:gd name="connsiteX4" fmla="*/ 117956 w 6527257"/>
              <a:gd name="connsiteY4" fmla="*/ 53789 h 4795446"/>
              <a:gd name="connsiteX5" fmla="*/ 1920 w 6527257"/>
              <a:gd name="connsiteY5" fmla="*/ 225911 h 4795446"/>
              <a:gd name="connsiteX6" fmla="*/ 47331 w 6527257"/>
              <a:gd name="connsiteY6" fmla="*/ 419633 h 4795446"/>
              <a:gd name="connsiteX7" fmla="*/ 200404 w 6527257"/>
              <a:gd name="connsiteY7" fmla="*/ 473421 h 4795446"/>
              <a:gd name="connsiteX8" fmla="*/ 365382 w 6527257"/>
              <a:gd name="connsiteY8" fmla="*/ 451822 h 4795446"/>
              <a:gd name="connsiteX9" fmla="*/ 989326 w 6527257"/>
              <a:gd name="connsiteY9" fmla="*/ 903643 h 4795446"/>
              <a:gd name="connsiteX10" fmla="*/ 1279782 w 6527257"/>
              <a:gd name="connsiteY10" fmla="*/ 1140311 h 4795446"/>
              <a:gd name="connsiteX11" fmla="*/ 1516451 w 6527257"/>
              <a:gd name="connsiteY11" fmla="*/ 1463040 h 4795446"/>
              <a:gd name="connsiteX12" fmla="*/ 1624027 w 6527257"/>
              <a:gd name="connsiteY12" fmla="*/ 1602890 h 4795446"/>
              <a:gd name="connsiteX13" fmla="*/ 1785392 w 6527257"/>
              <a:gd name="connsiteY13" fmla="*/ 1699709 h 4795446"/>
              <a:gd name="connsiteX14" fmla="*/ 1849938 w 6527257"/>
              <a:gd name="connsiteY14" fmla="*/ 1979408 h 4795446"/>
              <a:gd name="connsiteX15" fmla="*/ 2215698 w 6527257"/>
              <a:gd name="connsiteY15" fmla="*/ 2097742 h 4795446"/>
              <a:gd name="connsiteX16" fmla="*/ 2126023 w 6527257"/>
              <a:gd name="connsiteY16" fmla="*/ 2157274 h 4795446"/>
              <a:gd name="connsiteX17" fmla="*/ 2172667 w 6527257"/>
              <a:gd name="connsiteY17" fmla="*/ 2452744 h 4795446"/>
              <a:gd name="connsiteX18" fmla="*/ 2377062 w 6527257"/>
              <a:gd name="connsiteY18" fmla="*/ 2495775 h 4795446"/>
              <a:gd name="connsiteX19" fmla="*/ 2459510 w 6527257"/>
              <a:gd name="connsiteY19" fmla="*/ 2699189 h 4795446"/>
              <a:gd name="connsiteX20" fmla="*/ 2646004 w 6527257"/>
              <a:gd name="connsiteY20" fmla="*/ 2689412 h 4795446"/>
              <a:gd name="connsiteX21" fmla="*/ 2807368 w 6527257"/>
              <a:gd name="connsiteY21" fmla="*/ 2657139 h 4795446"/>
              <a:gd name="connsiteX22" fmla="*/ 2742822 w 6527257"/>
              <a:gd name="connsiteY22" fmla="*/ 2872292 h 4795446"/>
              <a:gd name="connsiteX23" fmla="*/ 2882672 w 6527257"/>
              <a:gd name="connsiteY23" fmla="*/ 2936838 h 4795446"/>
              <a:gd name="connsiteX24" fmla="*/ 2974644 w 6527257"/>
              <a:gd name="connsiteY24" fmla="*/ 3116356 h 4795446"/>
              <a:gd name="connsiteX25" fmla="*/ 3087067 w 6527257"/>
              <a:gd name="connsiteY25" fmla="*/ 2829262 h 4795446"/>
              <a:gd name="connsiteX26" fmla="*/ 3226916 w 6527257"/>
              <a:gd name="connsiteY26" fmla="*/ 3055172 h 4795446"/>
              <a:gd name="connsiteX27" fmla="*/ 3151613 w 6527257"/>
              <a:gd name="connsiteY27" fmla="*/ 3227295 h 4795446"/>
              <a:gd name="connsiteX28" fmla="*/ 3289054 w 6527257"/>
              <a:gd name="connsiteY28" fmla="*/ 3345713 h 4795446"/>
              <a:gd name="connsiteX29" fmla="*/ 3114997 w 6527257"/>
              <a:gd name="connsiteY29" fmla="*/ 3446397 h 4795446"/>
              <a:gd name="connsiteX30" fmla="*/ 3340320 w 6527257"/>
              <a:gd name="connsiteY30" fmla="*/ 3676707 h 4795446"/>
              <a:gd name="connsiteX31" fmla="*/ 3051265 w 6527257"/>
              <a:gd name="connsiteY31" fmla="*/ 3736433 h 4795446"/>
              <a:gd name="connsiteX32" fmla="*/ 2638944 w 6527257"/>
              <a:gd name="connsiteY32" fmla="*/ 3959236 h 4795446"/>
              <a:gd name="connsiteX33" fmla="*/ 2435445 w 6527257"/>
              <a:gd name="connsiteY33" fmla="*/ 4129144 h 4795446"/>
              <a:gd name="connsiteX34" fmla="*/ 2435053 w 6527257"/>
              <a:gd name="connsiteY34" fmla="*/ 4299194 h 4795446"/>
              <a:gd name="connsiteX35" fmla="*/ 2816445 w 6527257"/>
              <a:gd name="connsiteY35" fmla="*/ 4105332 h 4795446"/>
              <a:gd name="connsiteX36" fmla="*/ 3042888 w 6527257"/>
              <a:gd name="connsiteY36" fmla="*/ 4025826 h 4795446"/>
              <a:gd name="connsiteX37" fmla="*/ 3178142 w 6527257"/>
              <a:gd name="connsiteY37" fmla="*/ 3839248 h 4795446"/>
              <a:gd name="connsiteX38" fmla="*/ 3065552 w 6527257"/>
              <a:gd name="connsiteY38" fmla="*/ 4238513 h 4795446"/>
              <a:gd name="connsiteX39" fmla="*/ 3388281 w 6527257"/>
              <a:gd name="connsiteY39" fmla="*/ 4163210 h 4795446"/>
              <a:gd name="connsiteX40" fmla="*/ 3555809 w 6527257"/>
              <a:gd name="connsiteY40" fmla="*/ 4162958 h 4795446"/>
              <a:gd name="connsiteX41" fmla="*/ 3711011 w 6527257"/>
              <a:gd name="connsiteY41" fmla="*/ 4227756 h 4795446"/>
              <a:gd name="connsiteX42" fmla="*/ 3754041 w 6527257"/>
              <a:gd name="connsiteY42" fmla="*/ 4055633 h 4795446"/>
              <a:gd name="connsiteX43" fmla="*/ 3840102 w 6527257"/>
              <a:gd name="connsiteY43" fmla="*/ 4130937 h 4795446"/>
              <a:gd name="connsiteX44" fmla="*/ 3843885 w 6527257"/>
              <a:gd name="connsiteY44" fmla="*/ 4023108 h 4795446"/>
              <a:gd name="connsiteX45" fmla="*/ 4076771 w 6527257"/>
              <a:gd name="connsiteY45" fmla="*/ 4216998 h 4795446"/>
              <a:gd name="connsiteX46" fmla="*/ 4076771 w 6527257"/>
              <a:gd name="connsiteY46" fmla="*/ 4066391 h 4795446"/>
              <a:gd name="connsiteX47" fmla="*/ 4496572 w 6527257"/>
              <a:gd name="connsiteY47" fmla="*/ 4409571 h 4795446"/>
              <a:gd name="connsiteX48" fmla="*/ 4485561 w 6527257"/>
              <a:gd name="connsiteY48" fmla="*/ 4260029 h 4795446"/>
              <a:gd name="connsiteX49" fmla="*/ 5077232 w 6527257"/>
              <a:gd name="connsiteY49" fmla="*/ 4184725 h 4795446"/>
              <a:gd name="connsiteX50" fmla="*/ 5581609 w 6527257"/>
              <a:gd name="connsiteY50" fmla="*/ 4361947 h 4795446"/>
              <a:gd name="connsiteX51" fmla="*/ 5997795 w 6527257"/>
              <a:gd name="connsiteY51" fmla="*/ 4633969 h 4795446"/>
              <a:gd name="connsiteX52" fmla="*/ 6228776 w 6527257"/>
              <a:gd name="connsiteY52" fmla="*/ 4660163 h 4795446"/>
              <a:gd name="connsiteX53" fmla="*/ 6507578 w 6527257"/>
              <a:gd name="connsiteY53" fmla="*/ 4795446 h 4795446"/>
              <a:gd name="connsiteX54" fmla="*/ 6488333 w 6527257"/>
              <a:gd name="connsiteY54" fmla="*/ 4517288 h 4795446"/>
              <a:gd name="connsiteX55" fmla="*/ 6331169 w 6527257"/>
              <a:gd name="connsiteY55" fmla="*/ 4541100 h 4795446"/>
              <a:gd name="connsiteX56" fmla="*/ 6154958 w 6527257"/>
              <a:gd name="connsiteY56" fmla="*/ 4276781 h 4795446"/>
              <a:gd name="connsiteX57" fmla="*/ 6152575 w 6527257"/>
              <a:gd name="connsiteY57" fmla="*/ 4467282 h 4795446"/>
              <a:gd name="connsiteX58" fmla="*/ 5787236 w 6527257"/>
              <a:gd name="connsiteY58" fmla="*/ 4356848 h 4795446"/>
              <a:gd name="connsiteX59" fmla="*/ 5281627 w 6527257"/>
              <a:gd name="connsiteY59" fmla="*/ 4141695 h 4795446"/>
              <a:gd name="connsiteX60" fmla="*/ 5206324 w 6527257"/>
              <a:gd name="connsiteY60" fmla="*/ 4012603 h 4795446"/>
              <a:gd name="connsiteX61" fmla="*/ 5035602 w 6527257"/>
              <a:gd name="connsiteY61" fmla="*/ 4050955 h 4795446"/>
              <a:gd name="connsiteX62" fmla="*/ 4838126 w 6527257"/>
              <a:gd name="connsiteY62" fmla="*/ 4172007 h 4795446"/>
              <a:gd name="connsiteX63" fmla="*/ 4434743 w 6527257"/>
              <a:gd name="connsiteY63" fmla="*/ 4178982 h 4795446"/>
              <a:gd name="connsiteX64" fmla="*/ 4421015 w 6527257"/>
              <a:gd name="connsiteY64" fmla="*/ 4034118 h 4795446"/>
              <a:gd name="connsiteX65" fmla="*/ 4259651 w 6527257"/>
              <a:gd name="connsiteY65" fmla="*/ 3905026 h 4795446"/>
              <a:gd name="connsiteX66" fmla="*/ 3990709 w 6527257"/>
              <a:gd name="connsiteY66" fmla="*/ 3732904 h 4795446"/>
              <a:gd name="connsiteX67" fmla="*/ 3700253 w 6527257"/>
              <a:gd name="connsiteY67" fmla="*/ 3356386 h 4795446"/>
              <a:gd name="connsiteX68" fmla="*/ 3990709 w 6527257"/>
              <a:gd name="connsiteY68" fmla="*/ 3506993 h 4795446"/>
              <a:gd name="connsiteX69" fmla="*/ 4068086 w 6527257"/>
              <a:gd name="connsiteY69" fmla="*/ 3339717 h 4795446"/>
              <a:gd name="connsiteX70" fmla="*/ 4312879 w 6527257"/>
              <a:gd name="connsiteY70" fmla="*/ 3444492 h 4795446"/>
              <a:gd name="connsiteX71" fmla="*/ 4090413 w 6527257"/>
              <a:gd name="connsiteY71" fmla="*/ 3157594 h 4795446"/>
              <a:gd name="connsiteX72" fmla="*/ 3983397 w 6527257"/>
              <a:gd name="connsiteY72" fmla="*/ 3075371 h 4795446"/>
              <a:gd name="connsiteX73" fmla="*/ 3659268 w 6527257"/>
              <a:gd name="connsiteY73" fmla="*/ 2926248 h 4795446"/>
              <a:gd name="connsiteX74" fmla="*/ 3536171 w 6527257"/>
              <a:gd name="connsiteY74" fmla="*/ 2731210 h 4795446"/>
              <a:gd name="connsiteX75" fmla="*/ 3566734 w 6527257"/>
              <a:gd name="connsiteY75" fmla="*/ 2635624 h 4795446"/>
              <a:gd name="connsiteX76" fmla="*/ 3254594 w 6527257"/>
              <a:gd name="connsiteY76" fmla="*/ 2440838 h 4795446"/>
              <a:gd name="connsiteX77" fmla="*/ 2940242 w 6527257"/>
              <a:gd name="connsiteY77" fmla="*/ 2141445 h 4795446"/>
              <a:gd name="connsiteX78" fmla="*/ 2775095 w 6527257"/>
              <a:gd name="connsiteY78" fmla="*/ 2130015 h 4795446"/>
              <a:gd name="connsiteX79" fmla="*/ 2613731 w 6527257"/>
              <a:gd name="connsiteY79" fmla="*/ 1990165 h 4795446"/>
              <a:gd name="connsiteX80" fmla="*/ 2504277 w 6527257"/>
              <a:gd name="connsiteY80" fmla="*/ 1868134 h 4795446"/>
              <a:gd name="connsiteX81" fmla="*/ 2128824 w 6527257"/>
              <a:gd name="connsiteY81" fmla="*/ 1600593 h 4795446"/>
              <a:gd name="connsiteX82" fmla="*/ 1667058 w 6527257"/>
              <a:gd name="connsiteY82" fmla="*/ 1194099 h 4795446"/>
              <a:gd name="connsiteX83" fmla="*/ 713241 w 6527257"/>
              <a:gd name="connsiteY83" fmla="*/ 510289 h 4795446"/>
              <a:gd name="connsiteX84" fmla="*/ 537505 w 6527257"/>
              <a:gd name="connsiteY84" fmla="*/ 344245 h 4795446"/>
              <a:gd name="connsiteX0" fmla="*/ 537505 w 6527257"/>
              <a:gd name="connsiteY0" fmla="*/ 346462 h 4797663"/>
              <a:gd name="connsiteX1" fmla="*/ 549494 w 6527257"/>
              <a:gd name="connsiteY1" fmla="*/ 188011 h 4797663"/>
              <a:gd name="connsiteX2" fmla="*/ 518455 w 6527257"/>
              <a:gd name="connsiteY2" fmla="*/ 54856 h 4797663"/>
              <a:gd name="connsiteX3" fmla="*/ 314143 w 6527257"/>
              <a:gd name="connsiteY3" fmla="*/ 2217 h 4797663"/>
              <a:gd name="connsiteX4" fmla="*/ 117956 w 6527257"/>
              <a:gd name="connsiteY4" fmla="*/ 56006 h 4797663"/>
              <a:gd name="connsiteX5" fmla="*/ 1920 w 6527257"/>
              <a:gd name="connsiteY5" fmla="*/ 228128 h 4797663"/>
              <a:gd name="connsiteX6" fmla="*/ 47331 w 6527257"/>
              <a:gd name="connsiteY6" fmla="*/ 421850 h 4797663"/>
              <a:gd name="connsiteX7" fmla="*/ 200404 w 6527257"/>
              <a:gd name="connsiteY7" fmla="*/ 475638 h 4797663"/>
              <a:gd name="connsiteX8" fmla="*/ 365382 w 6527257"/>
              <a:gd name="connsiteY8" fmla="*/ 454039 h 4797663"/>
              <a:gd name="connsiteX9" fmla="*/ 989326 w 6527257"/>
              <a:gd name="connsiteY9" fmla="*/ 905860 h 4797663"/>
              <a:gd name="connsiteX10" fmla="*/ 1279782 w 6527257"/>
              <a:gd name="connsiteY10" fmla="*/ 1142528 h 4797663"/>
              <a:gd name="connsiteX11" fmla="*/ 1516451 w 6527257"/>
              <a:gd name="connsiteY11" fmla="*/ 1465257 h 4797663"/>
              <a:gd name="connsiteX12" fmla="*/ 1624027 w 6527257"/>
              <a:gd name="connsiteY12" fmla="*/ 1605107 h 4797663"/>
              <a:gd name="connsiteX13" fmla="*/ 1785392 w 6527257"/>
              <a:gd name="connsiteY13" fmla="*/ 1701926 h 4797663"/>
              <a:gd name="connsiteX14" fmla="*/ 1849938 w 6527257"/>
              <a:gd name="connsiteY14" fmla="*/ 1981625 h 4797663"/>
              <a:gd name="connsiteX15" fmla="*/ 2215698 w 6527257"/>
              <a:gd name="connsiteY15" fmla="*/ 2099959 h 4797663"/>
              <a:gd name="connsiteX16" fmla="*/ 2126023 w 6527257"/>
              <a:gd name="connsiteY16" fmla="*/ 2159491 h 4797663"/>
              <a:gd name="connsiteX17" fmla="*/ 2172667 w 6527257"/>
              <a:gd name="connsiteY17" fmla="*/ 2454961 h 4797663"/>
              <a:gd name="connsiteX18" fmla="*/ 2377062 w 6527257"/>
              <a:gd name="connsiteY18" fmla="*/ 2497992 h 4797663"/>
              <a:gd name="connsiteX19" fmla="*/ 2459510 w 6527257"/>
              <a:gd name="connsiteY19" fmla="*/ 2701406 h 4797663"/>
              <a:gd name="connsiteX20" fmla="*/ 2646004 w 6527257"/>
              <a:gd name="connsiteY20" fmla="*/ 2691629 h 4797663"/>
              <a:gd name="connsiteX21" fmla="*/ 2807368 w 6527257"/>
              <a:gd name="connsiteY21" fmla="*/ 2659356 h 4797663"/>
              <a:gd name="connsiteX22" fmla="*/ 2742822 w 6527257"/>
              <a:gd name="connsiteY22" fmla="*/ 2874509 h 4797663"/>
              <a:gd name="connsiteX23" fmla="*/ 2882672 w 6527257"/>
              <a:gd name="connsiteY23" fmla="*/ 2939055 h 4797663"/>
              <a:gd name="connsiteX24" fmla="*/ 2974644 w 6527257"/>
              <a:gd name="connsiteY24" fmla="*/ 3118573 h 4797663"/>
              <a:gd name="connsiteX25" fmla="*/ 3087067 w 6527257"/>
              <a:gd name="connsiteY25" fmla="*/ 2831479 h 4797663"/>
              <a:gd name="connsiteX26" fmla="*/ 3226916 w 6527257"/>
              <a:gd name="connsiteY26" fmla="*/ 3057389 h 4797663"/>
              <a:gd name="connsiteX27" fmla="*/ 3151613 w 6527257"/>
              <a:gd name="connsiteY27" fmla="*/ 3229512 h 4797663"/>
              <a:gd name="connsiteX28" fmla="*/ 3289054 w 6527257"/>
              <a:gd name="connsiteY28" fmla="*/ 3347930 h 4797663"/>
              <a:gd name="connsiteX29" fmla="*/ 3114997 w 6527257"/>
              <a:gd name="connsiteY29" fmla="*/ 3448614 h 4797663"/>
              <a:gd name="connsiteX30" fmla="*/ 3340320 w 6527257"/>
              <a:gd name="connsiteY30" fmla="*/ 3678924 h 4797663"/>
              <a:gd name="connsiteX31" fmla="*/ 3051265 w 6527257"/>
              <a:gd name="connsiteY31" fmla="*/ 3738650 h 4797663"/>
              <a:gd name="connsiteX32" fmla="*/ 2638944 w 6527257"/>
              <a:gd name="connsiteY32" fmla="*/ 3961453 h 4797663"/>
              <a:gd name="connsiteX33" fmla="*/ 2435445 w 6527257"/>
              <a:gd name="connsiteY33" fmla="*/ 4131361 h 4797663"/>
              <a:gd name="connsiteX34" fmla="*/ 2435053 w 6527257"/>
              <a:gd name="connsiteY34" fmla="*/ 4301411 h 4797663"/>
              <a:gd name="connsiteX35" fmla="*/ 2816445 w 6527257"/>
              <a:gd name="connsiteY35" fmla="*/ 4107549 h 4797663"/>
              <a:gd name="connsiteX36" fmla="*/ 3042888 w 6527257"/>
              <a:gd name="connsiteY36" fmla="*/ 4028043 h 4797663"/>
              <a:gd name="connsiteX37" fmla="*/ 3178142 w 6527257"/>
              <a:gd name="connsiteY37" fmla="*/ 3841465 h 4797663"/>
              <a:gd name="connsiteX38" fmla="*/ 3065552 w 6527257"/>
              <a:gd name="connsiteY38" fmla="*/ 4240730 h 4797663"/>
              <a:gd name="connsiteX39" fmla="*/ 3388281 w 6527257"/>
              <a:gd name="connsiteY39" fmla="*/ 4165427 h 4797663"/>
              <a:gd name="connsiteX40" fmla="*/ 3555809 w 6527257"/>
              <a:gd name="connsiteY40" fmla="*/ 4165175 h 4797663"/>
              <a:gd name="connsiteX41" fmla="*/ 3711011 w 6527257"/>
              <a:gd name="connsiteY41" fmla="*/ 4229973 h 4797663"/>
              <a:gd name="connsiteX42" fmla="*/ 3754041 w 6527257"/>
              <a:gd name="connsiteY42" fmla="*/ 4057850 h 4797663"/>
              <a:gd name="connsiteX43" fmla="*/ 3840102 w 6527257"/>
              <a:gd name="connsiteY43" fmla="*/ 4133154 h 4797663"/>
              <a:gd name="connsiteX44" fmla="*/ 3843885 w 6527257"/>
              <a:gd name="connsiteY44" fmla="*/ 4025325 h 4797663"/>
              <a:gd name="connsiteX45" fmla="*/ 4076771 w 6527257"/>
              <a:gd name="connsiteY45" fmla="*/ 4219215 h 4797663"/>
              <a:gd name="connsiteX46" fmla="*/ 4076771 w 6527257"/>
              <a:gd name="connsiteY46" fmla="*/ 4068608 h 4797663"/>
              <a:gd name="connsiteX47" fmla="*/ 4496572 w 6527257"/>
              <a:gd name="connsiteY47" fmla="*/ 4411788 h 4797663"/>
              <a:gd name="connsiteX48" fmla="*/ 4485561 w 6527257"/>
              <a:gd name="connsiteY48" fmla="*/ 4262246 h 4797663"/>
              <a:gd name="connsiteX49" fmla="*/ 5077232 w 6527257"/>
              <a:gd name="connsiteY49" fmla="*/ 4186942 h 4797663"/>
              <a:gd name="connsiteX50" fmla="*/ 5581609 w 6527257"/>
              <a:gd name="connsiteY50" fmla="*/ 4364164 h 4797663"/>
              <a:gd name="connsiteX51" fmla="*/ 5997795 w 6527257"/>
              <a:gd name="connsiteY51" fmla="*/ 4636186 h 4797663"/>
              <a:gd name="connsiteX52" fmla="*/ 6228776 w 6527257"/>
              <a:gd name="connsiteY52" fmla="*/ 4662380 h 4797663"/>
              <a:gd name="connsiteX53" fmla="*/ 6507578 w 6527257"/>
              <a:gd name="connsiteY53" fmla="*/ 4797663 h 4797663"/>
              <a:gd name="connsiteX54" fmla="*/ 6488333 w 6527257"/>
              <a:gd name="connsiteY54" fmla="*/ 4519505 h 4797663"/>
              <a:gd name="connsiteX55" fmla="*/ 6331169 w 6527257"/>
              <a:gd name="connsiteY55" fmla="*/ 4543317 h 4797663"/>
              <a:gd name="connsiteX56" fmla="*/ 6154958 w 6527257"/>
              <a:gd name="connsiteY56" fmla="*/ 4278998 h 4797663"/>
              <a:gd name="connsiteX57" fmla="*/ 6152575 w 6527257"/>
              <a:gd name="connsiteY57" fmla="*/ 4469499 h 4797663"/>
              <a:gd name="connsiteX58" fmla="*/ 5787236 w 6527257"/>
              <a:gd name="connsiteY58" fmla="*/ 4359065 h 4797663"/>
              <a:gd name="connsiteX59" fmla="*/ 5281627 w 6527257"/>
              <a:gd name="connsiteY59" fmla="*/ 4143912 h 4797663"/>
              <a:gd name="connsiteX60" fmla="*/ 5206324 w 6527257"/>
              <a:gd name="connsiteY60" fmla="*/ 4014820 h 4797663"/>
              <a:gd name="connsiteX61" fmla="*/ 5035602 w 6527257"/>
              <a:gd name="connsiteY61" fmla="*/ 4053172 h 4797663"/>
              <a:gd name="connsiteX62" fmla="*/ 4838126 w 6527257"/>
              <a:gd name="connsiteY62" fmla="*/ 4174224 h 4797663"/>
              <a:gd name="connsiteX63" fmla="*/ 4434743 w 6527257"/>
              <a:gd name="connsiteY63" fmla="*/ 4181199 h 4797663"/>
              <a:gd name="connsiteX64" fmla="*/ 4421015 w 6527257"/>
              <a:gd name="connsiteY64" fmla="*/ 4036335 h 4797663"/>
              <a:gd name="connsiteX65" fmla="*/ 4259651 w 6527257"/>
              <a:gd name="connsiteY65" fmla="*/ 3907243 h 4797663"/>
              <a:gd name="connsiteX66" fmla="*/ 3990709 w 6527257"/>
              <a:gd name="connsiteY66" fmla="*/ 3735121 h 4797663"/>
              <a:gd name="connsiteX67" fmla="*/ 3700253 w 6527257"/>
              <a:gd name="connsiteY67" fmla="*/ 3358603 h 4797663"/>
              <a:gd name="connsiteX68" fmla="*/ 3990709 w 6527257"/>
              <a:gd name="connsiteY68" fmla="*/ 3509210 h 4797663"/>
              <a:gd name="connsiteX69" fmla="*/ 4068086 w 6527257"/>
              <a:gd name="connsiteY69" fmla="*/ 3341934 h 4797663"/>
              <a:gd name="connsiteX70" fmla="*/ 4312879 w 6527257"/>
              <a:gd name="connsiteY70" fmla="*/ 3446709 h 4797663"/>
              <a:gd name="connsiteX71" fmla="*/ 4090413 w 6527257"/>
              <a:gd name="connsiteY71" fmla="*/ 3159811 h 4797663"/>
              <a:gd name="connsiteX72" fmla="*/ 3983397 w 6527257"/>
              <a:gd name="connsiteY72" fmla="*/ 3077588 h 4797663"/>
              <a:gd name="connsiteX73" fmla="*/ 3659268 w 6527257"/>
              <a:gd name="connsiteY73" fmla="*/ 2928465 h 4797663"/>
              <a:gd name="connsiteX74" fmla="*/ 3536171 w 6527257"/>
              <a:gd name="connsiteY74" fmla="*/ 2733427 h 4797663"/>
              <a:gd name="connsiteX75" fmla="*/ 3566734 w 6527257"/>
              <a:gd name="connsiteY75" fmla="*/ 2637841 h 4797663"/>
              <a:gd name="connsiteX76" fmla="*/ 3254594 w 6527257"/>
              <a:gd name="connsiteY76" fmla="*/ 2443055 h 4797663"/>
              <a:gd name="connsiteX77" fmla="*/ 2940242 w 6527257"/>
              <a:gd name="connsiteY77" fmla="*/ 2143662 h 4797663"/>
              <a:gd name="connsiteX78" fmla="*/ 2775095 w 6527257"/>
              <a:gd name="connsiteY78" fmla="*/ 2132232 h 4797663"/>
              <a:gd name="connsiteX79" fmla="*/ 2613731 w 6527257"/>
              <a:gd name="connsiteY79" fmla="*/ 1992382 h 4797663"/>
              <a:gd name="connsiteX80" fmla="*/ 2504277 w 6527257"/>
              <a:gd name="connsiteY80" fmla="*/ 1870351 h 4797663"/>
              <a:gd name="connsiteX81" fmla="*/ 2128824 w 6527257"/>
              <a:gd name="connsiteY81" fmla="*/ 1602810 h 4797663"/>
              <a:gd name="connsiteX82" fmla="*/ 1667058 w 6527257"/>
              <a:gd name="connsiteY82" fmla="*/ 1196316 h 4797663"/>
              <a:gd name="connsiteX83" fmla="*/ 713241 w 6527257"/>
              <a:gd name="connsiteY83" fmla="*/ 512506 h 4797663"/>
              <a:gd name="connsiteX84" fmla="*/ 537505 w 6527257"/>
              <a:gd name="connsiteY84" fmla="*/ 346462 h 4797663"/>
              <a:gd name="connsiteX0" fmla="*/ 537505 w 6527257"/>
              <a:gd name="connsiteY0" fmla="*/ 344245 h 4795446"/>
              <a:gd name="connsiteX1" fmla="*/ 549494 w 6527257"/>
              <a:gd name="connsiteY1" fmla="*/ 185794 h 4795446"/>
              <a:gd name="connsiteX2" fmla="*/ 518455 w 6527257"/>
              <a:gd name="connsiteY2" fmla="*/ 52639 h 4795446"/>
              <a:gd name="connsiteX3" fmla="*/ 314143 w 6527257"/>
              <a:gd name="connsiteY3" fmla="*/ 0 h 4795446"/>
              <a:gd name="connsiteX4" fmla="*/ 117956 w 6527257"/>
              <a:gd name="connsiteY4" fmla="*/ 53789 h 4795446"/>
              <a:gd name="connsiteX5" fmla="*/ 1920 w 6527257"/>
              <a:gd name="connsiteY5" fmla="*/ 225911 h 4795446"/>
              <a:gd name="connsiteX6" fmla="*/ 47331 w 6527257"/>
              <a:gd name="connsiteY6" fmla="*/ 419633 h 4795446"/>
              <a:gd name="connsiteX7" fmla="*/ 200404 w 6527257"/>
              <a:gd name="connsiteY7" fmla="*/ 473421 h 4795446"/>
              <a:gd name="connsiteX8" fmla="*/ 365382 w 6527257"/>
              <a:gd name="connsiteY8" fmla="*/ 451822 h 4795446"/>
              <a:gd name="connsiteX9" fmla="*/ 989326 w 6527257"/>
              <a:gd name="connsiteY9" fmla="*/ 903643 h 4795446"/>
              <a:gd name="connsiteX10" fmla="*/ 1279782 w 6527257"/>
              <a:gd name="connsiteY10" fmla="*/ 1140311 h 4795446"/>
              <a:gd name="connsiteX11" fmla="*/ 1516451 w 6527257"/>
              <a:gd name="connsiteY11" fmla="*/ 1463040 h 4795446"/>
              <a:gd name="connsiteX12" fmla="*/ 1624027 w 6527257"/>
              <a:gd name="connsiteY12" fmla="*/ 1602890 h 4795446"/>
              <a:gd name="connsiteX13" fmla="*/ 1785392 w 6527257"/>
              <a:gd name="connsiteY13" fmla="*/ 1699709 h 4795446"/>
              <a:gd name="connsiteX14" fmla="*/ 1849938 w 6527257"/>
              <a:gd name="connsiteY14" fmla="*/ 1979408 h 4795446"/>
              <a:gd name="connsiteX15" fmla="*/ 2215698 w 6527257"/>
              <a:gd name="connsiteY15" fmla="*/ 2097742 h 4795446"/>
              <a:gd name="connsiteX16" fmla="*/ 2126023 w 6527257"/>
              <a:gd name="connsiteY16" fmla="*/ 2157274 h 4795446"/>
              <a:gd name="connsiteX17" fmla="*/ 2172667 w 6527257"/>
              <a:gd name="connsiteY17" fmla="*/ 2452744 h 4795446"/>
              <a:gd name="connsiteX18" fmla="*/ 2377062 w 6527257"/>
              <a:gd name="connsiteY18" fmla="*/ 2495775 h 4795446"/>
              <a:gd name="connsiteX19" fmla="*/ 2459510 w 6527257"/>
              <a:gd name="connsiteY19" fmla="*/ 2699189 h 4795446"/>
              <a:gd name="connsiteX20" fmla="*/ 2646004 w 6527257"/>
              <a:gd name="connsiteY20" fmla="*/ 2689412 h 4795446"/>
              <a:gd name="connsiteX21" fmla="*/ 2807368 w 6527257"/>
              <a:gd name="connsiteY21" fmla="*/ 2657139 h 4795446"/>
              <a:gd name="connsiteX22" fmla="*/ 2742822 w 6527257"/>
              <a:gd name="connsiteY22" fmla="*/ 2872292 h 4795446"/>
              <a:gd name="connsiteX23" fmla="*/ 2882672 w 6527257"/>
              <a:gd name="connsiteY23" fmla="*/ 2936838 h 4795446"/>
              <a:gd name="connsiteX24" fmla="*/ 2974644 w 6527257"/>
              <a:gd name="connsiteY24" fmla="*/ 3116356 h 4795446"/>
              <a:gd name="connsiteX25" fmla="*/ 3087067 w 6527257"/>
              <a:gd name="connsiteY25" fmla="*/ 2829262 h 4795446"/>
              <a:gd name="connsiteX26" fmla="*/ 3226916 w 6527257"/>
              <a:gd name="connsiteY26" fmla="*/ 3055172 h 4795446"/>
              <a:gd name="connsiteX27" fmla="*/ 3151613 w 6527257"/>
              <a:gd name="connsiteY27" fmla="*/ 3227295 h 4795446"/>
              <a:gd name="connsiteX28" fmla="*/ 3289054 w 6527257"/>
              <a:gd name="connsiteY28" fmla="*/ 3345713 h 4795446"/>
              <a:gd name="connsiteX29" fmla="*/ 3114997 w 6527257"/>
              <a:gd name="connsiteY29" fmla="*/ 3446397 h 4795446"/>
              <a:gd name="connsiteX30" fmla="*/ 3340320 w 6527257"/>
              <a:gd name="connsiteY30" fmla="*/ 3676707 h 4795446"/>
              <a:gd name="connsiteX31" fmla="*/ 3051265 w 6527257"/>
              <a:gd name="connsiteY31" fmla="*/ 3736433 h 4795446"/>
              <a:gd name="connsiteX32" fmla="*/ 2638944 w 6527257"/>
              <a:gd name="connsiteY32" fmla="*/ 3959236 h 4795446"/>
              <a:gd name="connsiteX33" fmla="*/ 2435445 w 6527257"/>
              <a:gd name="connsiteY33" fmla="*/ 4129144 h 4795446"/>
              <a:gd name="connsiteX34" fmla="*/ 2435053 w 6527257"/>
              <a:gd name="connsiteY34" fmla="*/ 4299194 h 4795446"/>
              <a:gd name="connsiteX35" fmla="*/ 2816445 w 6527257"/>
              <a:gd name="connsiteY35" fmla="*/ 4105332 h 4795446"/>
              <a:gd name="connsiteX36" fmla="*/ 3042888 w 6527257"/>
              <a:gd name="connsiteY36" fmla="*/ 4025826 h 4795446"/>
              <a:gd name="connsiteX37" fmla="*/ 3178142 w 6527257"/>
              <a:gd name="connsiteY37" fmla="*/ 3839248 h 4795446"/>
              <a:gd name="connsiteX38" fmla="*/ 3065552 w 6527257"/>
              <a:gd name="connsiteY38" fmla="*/ 4238513 h 4795446"/>
              <a:gd name="connsiteX39" fmla="*/ 3388281 w 6527257"/>
              <a:gd name="connsiteY39" fmla="*/ 4163210 h 4795446"/>
              <a:gd name="connsiteX40" fmla="*/ 3555809 w 6527257"/>
              <a:gd name="connsiteY40" fmla="*/ 4162958 h 4795446"/>
              <a:gd name="connsiteX41" fmla="*/ 3711011 w 6527257"/>
              <a:gd name="connsiteY41" fmla="*/ 4227756 h 4795446"/>
              <a:gd name="connsiteX42" fmla="*/ 3754041 w 6527257"/>
              <a:gd name="connsiteY42" fmla="*/ 4055633 h 4795446"/>
              <a:gd name="connsiteX43" fmla="*/ 3840102 w 6527257"/>
              <a:gd name="connsiteY43" fmla="*/ 4130937 h 4795446"/>
              <a:gd name="connsiteX44" fmla="*/ 3843885 w 6527257"/>
              <a:gd name="connsiteY44" fmla="*/ 4023108 h 4795446"/>
              <a:gd name="connsiteX45" fmla="*/ 4076771 w 6527257"/>
              <a:gd name="connsiteY45" fmla="*/ 4216998 h 4795446"/>
              <a:gd name="connsiteX46" fmla="*/ 4076771 w 6527257"/>
              <a:gd name="connsiteY46" fmla="*/ 4066391 h 4795446"/>
              <a:gd name="connsiteX47" fmla="*/ 4496572 w 6527257"/>
              <a:gd name="connsiteY47" fmla="*/ 4409571 h 4795446"/>
              <a:gd name="connsiteX48" fmla="*/ 4485561 w 6527257"/>
              <a:gd name="connsiteY48" fmla="*/ 4260029 h 4795446"/>
              <a:gd name="connsiteX49" fmla="*/ 5077232 w 6527257"/>
              <a:gd name="connsiteY49" fmla="*/ 4184725 h 4795446"/>
              <a:gd name="connsiteX50" fmla="*/ 5581609 w 6527257"/>
              <a:gd name="connsiteY50" fmla="*/ 4361947 h 4795446"/>
              <a:gd name="connsiteX51" fmla="*/ 5997795 w 6527257"/>
              <a:gd name="connsiteY51" fmla="*/ 4633969 h 4795446"/>
              <a:gd name="connsiteX52" fmla="*/ 6228776 w 6527257"/>
              <a:gd name="connsiteY52" fmla="*/ 4660163 h 4795446"/>
              <a:gd name="connsiteX53" fmla="*/ 6507578 w 6527257"/>
              <a:gd name="connsiteY53" fmla="*/ 4795446 h 4795446"/>
              <a:gd name="connsiteX54" fmla="*/ 6488333 w 6527257"/>
              <a:gd name="connsiteY54" fmla="*/ 4517288 h 4795446"/>
              <a:gd name="connsiteX55" fmla="*/ 6331169 w 6527257"/>
              <a:gd name="connsiteY55" fmla="*/ 4541100 h 4795446"/>
              <a:gd name="connsiteX56" fmla="*/ 6154958 w 6527257"/>
              <a:gd name="connsiteY56" fmla="*/ 4276781 h 4795446"/>
              <a:gd name="connsiteX57" fmla="*/ 6152575 w 6527257"/>
              <a:gd name="connsiteY57" fmla="*/ 4467282 h 4795446"/>
              <a:gd name="connsiteX58" fmla="*/ 5787236 w 6527257"/>
              <a:gd name="connsiteY58" fmla="*/ 4356848 h 4795446"/>
              <a:gd name="connsiteX59" fmla="*/ 5281627 w 6527257"/>
              <a:gd name="connsiteY59" fmla="*/ 4141695 h 4795446"/>
              <a:gd name="connsiteX60" fmla="*/ 5206324 w 6527257"/>
              <a:gd name="connsiteY60" fmla="*/ 4012603 h 4795446"/>
              <a:gd name="connsiteX61" fmla="*/ 5035602 w 6527257"/>
              <a:gd name="connsiteY61" fmla="*/ 4050955 h 4795446"/>
              <a:gd name="connsiteX62" fmla="*/ 4838126 w 6527257"/>
              <a:gd name="connsiteY62" fmla="*/ 4172007 h 4795446"/>
              <a:gd name="connsiteX63" fmla="*/ 4434743 w 6527257"/>
              <a:gd name="connsiteY63" fmla="*/ 4178982 h 4795446"/>
              <a:gd name="connsiteX64" fmla="*/ 4421015 w 6527257"/>
              <a:gd name="connsiteY64" fmla="*/ 4034118 h 4795446"/>
              <a:gd name="connsiteX65" fmla="*/ 4259651 w 6527257"/>
              <a:gd name="connsiteY65" fmla="*/ 3905026 h 4795446"/>
              <a:gd name="connsiteX66" fmla="*/ 3990709 w 6527257"/>
              <a:gd name="connsiteY66" fmla="*/ 3732904 h 4795446"/>
              <a:gd name="connsiteX67" fmla="*/ 3700253 w 6527257"/>
              <a:gd name="connsiteY67" fmla="*/ 3356386 h 4795446"/>
              <a:gd name="connsiteX68" fmla="*/ 3990709 w 6527257"/>
              <a:gd name="connsiteY68" fmla="*/ 3506993 h 4795446"/>
              <a:gd name="connsiteX69" fmla="*/ 4068086 w 6527257"/>
              <a:gd name="connsiteY69" fmla="*/ 3339717 h 4795446"/>
              <a:gd name="connsiteX70" fmla="*/ 4312879 w 6527257"/>
              <a:gd name="connsiteY70" fmla="*/ 3444492 h 4795446"/>
              <a:gd name="connsiteX71" fmla="*/ 4090413 w 6527257"/>
              <a:gd name="connsiteY71" fmla="*/ 3157594 h 4795446"/>
              <a:gd name="connsiteX72" fmla="*/ 3983397 w 6527257"/>
              <a:gd name="connsiteY72" fmla="*/ 3075371 h 4795446"/>
              <a:gd name="connsiteX73" fmla="*/ 3659268 w 6527257"/>
              <a:gd name="connsiteY73" fmla="*/ 2926248 h 4795446"/>
              <a:gd name="connsiteX74" fmla="*/ 3536171 w 6527257"/>
              <a:gd name="connsiteY74" fmla="*/ 2731210 h 4795446"/>
              <a:gd name="connsiteX75" fmla="*/ 3566734 w 6527257"/>
              <a:gd name="connsiteY75" fmla="*/ 2635624 h 4795446"/>
              <a:gd name="connsiteX76" fmla="*/ 3254594 w 6527257"/>
              <a:gd name="connsiteY76" fmla="*/ 2440838 h 4795446"/>
              <a:gd name="connsiteX77" fmla="*/ 2940242 w 6527257"/>
              <a:gd name="connsiteY77" fmla="*/ 2141445 h 4795446"/>
              <a:gd name="connsiteX78" fmla="*/ 2775095 w 6527257"/>
              <a:gd name="connsiteY78" fmla="*/ 2130015 h 4795446"/>
              <a:gd name="connsiteX79" fmla="*/ 2613731 w 6527257"/>
              <a:gd name="connsiteY79" fmla="*/ 1990165 h 4795446"/>
              <a:gd name="connsiteX80" fmla="*/ 2504277 w 6527257"/>
              <a:gd name="connsiteY80" fmla="*/ 1868134 h 4795446"/>
              <a:gd name="connsiteX81" fmla="*/ 2128824 w 6527257"/>
              <a:gd name="connsiteY81" fmla="*/ 1600593 h 4795446"/>
              <a:gd name="connsiteX82" fmla="*/ 1667058 w 6527257"/>
              <a:gd name="connsiteY82" fmla="*/ 1194099 h 4795446"/>
              <a:gd name="connsiteX83" fmla="*/ 713241 w 6527257"/>
              <a:gd name="connsiteY83" fmla="*/ 510289 h 4795446"/>
              <a:gd name="connsiteX84" fmla="*/ 537505 w 6527257"/>
              <a:gd name="connsiteY84" fmla="*/ 344245 h 4795446"/>
              <a:gd name="connsiteX0" fmla="*/ 537505 w 6527257"/>
              <a:gd name="connsiteY0" fmla="*/ 344245 h 4795446"/>
              <a:gd name="connsiteX1" fmla="*/ 549494 w 6527257"/>
              <a:gd name="connsiteY1" fmla="*/ 185794 h 4795446"/>
              <a:gd name="connsiteX2" fmla="*/ 518455 w 6527257"/>
              <a:gd name="connsiteY2" fmla="*/ 52639 h 4795446"/>
              <a:gd name="connsiteX3" fmla="*/ 314143 w 6527257"/>
              <a:gd name="connsiteY3" fmla="*/ 0 h 4795446"/>
              <a:gd name="connsiteX4" fmla="*/ 117956 w 6527257"/>
              <a:gd name="connsiteY4" fmla="*/ 53789 h 4795446"/>
              <a:gd name="connsiteX5" fmla="*/ 1920 w 6527257"/>
              <a:gd name="connsiteY5" fmla="*/ 225911 h 4795446"/>
              <a:gd name="connsiteX6" fmla="*/ 47331 w 6527257"/>
              <a:gd name="connsiteY6" fmla="*/ 419633 h 4795446"/>
              <a:gd name="connsiteX7" fmla="*/ 200404 w 6527257"/>
              <a:gd name="connsiteY7" fmla="*/ 473421 h 4795446"/>
              <a:gd name="connsiteX8" fmla="*/ 365382 w 6527257"/>
              <a:gd name="connsiteY8" fmla="*/ 451822 h 4795446"/>
              <a:gd name="connsiteX9" fmla="*/ 989326 w 6527257"/>
              <a:gd name="connsiteY9" fmla="*/ 903643 h 4795446"/>
              <a:gd name="connsiteX10" fmla="*/ 1279782 w 6527257"/>
              <a:gd name="connsiteY10" fmla="*/ 1140311 h 4795446"/>
              <a:gd name="connsiteX11" fmla="*/ 1516451 w 6527257"/>
              <a:gd name="connsiteY11" fmla="*/ 1463040 h 4795446"/>
              <a:gd name="connsiteX12" fmla="*/ 1624027 w 6527257"/>
              <a:gd name="connsiteY12" fmla="*/ 1602890 h 4795446"/>
              <a:gd name="connsiteX13" fmla="*/ 1785392 w 6527257"/>
              <a:gd name="connsiteY13" fmla="*/ 1699709 h 4795446"/>
              <a:gd name="connsiteX14" fmla="*/ 1849938 w 6527257"/>
              <a:gd name="connsiteY14" fmla="*/ 1979408 h 4795446"/>
              <a:gd name="connsiteX15" fmla="*/ 2215698 w 6527257"/>
              <a:gd name="connsiteY15" fmla="*/ 2097742 h 4795446"/>
              <a:gd name="connsiteX16" fmla="*/ 2126023 w 6527257"/>
              <a:gd name="connsiteY16" fmla="*/ 2157274 h 4795446"/>
              <a:gd name="connsiteX17" fmla="*/ 2172667 w 6527257"/>
              <a:gd name="connsiteY17" fmla="*/ 2452744 h 4795446"/>
              <a:gd name="connsiteX18" fmla="*/ 2377062 w 6527257"/>
              <a:gd name="connsiteY18" fmla="*/ 2495775 h 4795446"/>
              <a:gd name="connsiteX19" fmla="*/ 2459510 w 6527257"/>
              <a:gd name="connsiteY19" fmla="*/ 2699189 h 4795446"/>
              <a:gd name="connsiteX20" fmla="*/ 2646004 w 6527257"/>
              <a:gd name="connsiteY20" fmla="*/ 2689412 h 4795446"/>
              <a:gd name="connsiteX21" fmla="*/ 2807368 w 6527257"/>
              <a:gd name="connsiteY21" fmla="*/ 2657139 h 4795446"/>
              <a:gd name="connsiteX22" fmla="*/ 2742822 w 6527257"/>
              <a:gd name="connsiteY22" fmla="*/ 2872292 h 4795446"/>
              <a:gd name="connsiteX23" fmla="*/ 2882672 w 6527257"/>
              <a:gd name="connsiteY23" fmla="*/ 2936838 h 4795446"/>
              <a:gd name="connsiteX24" fmla="*/ 2974644 w 6527257"/>
              <a:gd name="connsiteY24" fmla="*/ 3116356 h 4795446"/>
              <a:gd name="connsiteX25" fmla="*/ 3087067 w 6527257"/>
              <a:gd name="connsiteY25" fmla="*/ 2829262 h 4795446"/>
              <a:gd name="connsiteX26" fmla="*/ 3226916 w 6527257"/>
              <a:gd name="connsiteY26" fmla="*/ 3055172 h 4795446"/>
              <a:gd name="connsiteX27" fmla="*/ 3151613 w 6527257"/>
              <a:gd name="connsiteY27" fmla="*/ 3227295 h 4795446"/>
              <a:gd name="connsiteX28" fmla="*/ 3289054 w 6527257"/>
              <a:gd name="connsiteY28" fmla="*/ 3345713 h 4795446"/>
              <a:gd name="connsiteX29" fmla="*/ 3114997 w 6527257"/>
              <a:gd name="connsiteY29" fmla="*/ 3446397 h 4795446"/>
              <a:gd name="connsiteX30" fmla="*/ 3340320 w 6527257"/>
              <a:gd name="connsiteY30" fmla="*/ 3676707 h 4795446"/>
              <a:gd name="connsiteX31" fmla="*/ 3051265 w 6527257"/>
              <a:gd name="connsiteY31" fmla="*/ 3736433 h 4795446"/>
              <a:gd name="connsiteX32" fmla="*/ 2638944 w 6527257"/>
              <a:gd name="connsiteY32" fmla="*/ 3959236 h 4795446"/>
              <a:gd name="connsiteX33" fmla="*/ 2435445 w 6527257"/>
              <a:gd name="connsiteY33" fmla="*/ 4129144 h 4795446"/>
              <a:gd name="connsiteX34" fmla="*/ 2435053 w 6527257"/>
              <a:gd name="connsiteY34" fmla="*/ 4299194 h 4795446"/>
              <a:gd name="connsiteX35" fmla="*/ 2816445 w 6527257"/>
              <a:gd name="connsiteY35" fmla="*/ 4105332 h 4795446"/>
              <a:gd name="connsiteX36" fmla="*/ 3042888 w 6527257"/>
              <a:gd name="connsiteY36" fmla="*/ 4025826 h 4795446"/>
              <a:gd name="connsiteX37" fmla="*/ 3178142 w 6527257"/>
              <a:gd name="connsiteY37" fmla="*/ 3839248 h 4795446"/>
              <a:gd name="connsiteX38" fmla="*/ 3065552 w 6527257"/>
              <a:gd name="connsiteY38" fmla="*/ 4238513 h 4795446"/>
              <a:gd name="connsiteX39" fmla="*/ 3388281 w 6527257"/>
              <a:gd name="connsiteY39" fmla="*/ 4163210 h 4795446"/>
              <a:gd name="connsiteX40" fmla="*/ 3555809 w 6527257"/>
              <a:gd name="connsiteY40" fmla="*/ 4162958 h 4795446"/>
              <a:gd name="connsiteX41" fmla="*/ 3711011 w 6527257"/>
              <a:gd name="connsiteY41" fmla="*/ 4227756 h 4795446"/>
              <a:gd name="connsiteX42" fmla="*/ 3754041 w 6527257"/>
              <a:gd name="connsiteY42" fmla="*/ 4055633 h 4795446"/>
              <a:gd name="connsiteX43" fmla="*/ 3840102 w 6527257"/>
              <a:gd name="connsiteY43" fmla="*/ 4130937 h 4795446"/>
              <a:gd name="connsiteX44" fmla="*/ 3843885 w 6527257"/>
              <a:gd name="connsiteY44" fmla="*/ 4023108 h 4795446"/>
              <a:gd name="connsiteX45" fmla="*/ 4076771 w 6527257"/>
              <a:gd name="connsiteY45" fmla="*/ 4216998 h 4795446"/>
              <a:gd name="connsiteX46" fmla="*/ 4076771 w 6527257"/>
              <a:gd name="connsiteY46" fmla="*/ 4066391 h 4795446"/>
              <a:gd name="connsiteX47" fmla="*/ 4496572 w 6527257"/>
              <a:gd name="connsiteY47" fmla="*/ 4409571 h 4795446"/>
              <a:gd name="connsiteX48" fmla="*/ 4485561 w 6527257"/>
              <a:gd name="connsiteY48" fmla="*/ 4260029 h 4795446"/>
              <a:gd name="connsiteX49" fmla="*/ 5077232 w 6527257"/>
              <a:gd name="connsiteY49" fmla="*/ 4184725 h 4795446"/>
              <a:gd name="connsiteX50" fmla="*/ 5581609 w 6527257"/>
              <a:gd name="connsiteY50" fmla="*/ 4361947 h 4795446"/>
              <a:gd name="connsiteX51" fmla="*/ 5997795 w 6527257"/>
              <a:gd name="connsiteY51" fmla="*/ 4633969 h 4795446"/>
              <a:gd name="connsiteX52" fmla="*/ 6228776 w 6527257"/>
              <a:gd name="connsiteY52" fmla="*/ 4660163 h 4795446"/>
              <a:gd name="connsiteX53" fmla="*/ 6507578 w 6527257"/>
              <a:gd name="connsiteY53" fmla="*/ 4795446 h 4795446"/>
              <a:gd name="connsiteX54" fmla="*/ 6488333 w 6527257"/>
              <a:gd name="connsiteY54" fmla="*/ 4517288 h 4795446"/>
              <a:gd name="connsiteX55" fmla="*/ 6331169 w 6527257"/>
              <a:gd name="connsiteY55" fmla="*/ 4541100 h 4795446"/>
              <a:gd name="connsiteX56" fmla="*/ 6154958 w 6527257"/>
              <a:gd name="connsiteY56" fmla="*/ 4276781 h 4795446"/>
              <a:gd name="connsiteX57" fmla="*/ 6152575 w 6527257"/>
              <a:gd name="connsiteY57" fmla="*/ 4467282 h 4795446"/>
              <a:gd name="connsiteX58" fmla="*/ 5787236 w 6527257"/>
              <a:gd name="connsiteY58" fmla="*/ 4356848 h 4795446"/>
              <a:gd name="connsiteX59" fmla="*/ 5281627 w 6527257"/>
              <a:gd name="connsiteY59" fmla="*/ 4141695 h 4795446"/>
              <a:gd name="connsiteX60" fmla="*/ 5206324 w 6527257"/>
              <a:gd name="connsiteY60" fmla="*/ 4012603 h 4795446"/>
              <a:gd name="connsiteX61" fmla="*/ 5035602 w 6527257"/>
              <a:gd name="connsiteY61" fmla="*/ 4050955 h 4795446"/>
              <a:gd name="connsiteX62" fmla="*/ 4838126 w 6527257"/>
              <a:gd name="connsiteY62" fmla="*/ 4172007 h 4795446"/>
              <a:gd name="connsiteX63" fmla="*/ 4434743 w 6527257"/>
              <a:gd name="connsiteY63" fmla="*/ 4178982 h 4795446"/>
              <a:gd name="connsiteX64" fmla="*/ 4421015 w 6527257"/>
              <a:gd name="connsiteY64" fmla="*/ 4034118 h 4795446"/>
              <a:gd name="connsiteX65" fmla="*/ 4259651 w 6527257"/>
              <a:gd name="connsiteY65" fmla="*/ 3905026 h 4795446"/>
              <a:gd name="connsiteX66" fmla="*/ 3990709 w 6527257"/>
              <a:gd name="connsiteY66" fmla="*/ 3732904 h 4795446"/>
              <a:gd name="connsiteX67" fmla="*/ 3700253 w 6527257"/>
              <a:gd name="connsiteY67" fmla="*/ 3356386 h 4795446"/>
              <a:gd name="connsiteX68" fmla="*/ 3990709 w 6527257"/>
              <a:gd name="connsiteY68" fmla="*/ 3506993 h 4795446"/>
              <a:gd name="connsiteX69" fmla="*/ 4068086 w 6527257"/>
              <a:gd name="connsiteY69" fmla="*/ 3339717 h 4795446"/>
              <a:gd name="connsiteX70" fmla="*/ 4312879 w 6527257"/>
              <a:gd name="connsiteY70" fmla="*/ 3444492 h 4795446"/>
              <a:gd name="connsiteX71" fmla="*/ 4090413 w 6527257"/>
              <a:gd name="connsiteY71" fmla="*/ 3157594 h 4795446"/>
              <a:gd name="connsiteX72" fmla="*/ 3983397 w 6527257"/>
              <a:gd name="connsiteY72" fmla="*/ 3075371 h 4795446"/>
              <a:gd name="connsiteX73" fmla="*/ 3659268 w 6527257"/>
              <a:gd name="connsiteY73" fmla="*/ 2926248 h 4795446"/>
              <a:gd name="connsiteX74" fmla="*/ 3536171 w 6527257"/>
              <a:gd name="connsiteY74" fmla="*/ 2731210 h 4795446"/>
              <a:gd name="connsiteX75" fmla="*/ 3566734 w 6527257"/>
              <a:gd name="connsiteY75" fmla="*/ 2635624 h 4795446"/>
              <a:gd name="connsiteX76" fmla="*/ 3254594 w 6527257"/>
              <a:gd name="connsiteY76" fmla="*/ 2440838 h 4795446"/>
              <a:gd name="connsiteX77" fmla="*/ 2940242 w 6527257"/>
              <a:gd name="connsiteY77" fmla="*/ 2141445 h 4795446"/>
              <a:gd name="connsiteX78" fmla="*/ 2775095 w 6527257"/>
              <a:gd name="connsiteY78" fmla="*/ 2130015 h 4795446"/>
              <a:gd name="connsiteX79" fmla="*/ 2613731 w 6527257"/>
              <a:gd name="connsiteY79" fmla="*/ 1990165 h 4795446"/>
              <a:gd name="connsiteX80" fmla="*/ 2504277 w 6527257"/>
              <a:gd name="connsiteY80" fmla="*/ 1868134 h 4795446"/>
              <a:gd name="connsiteX81" fmla="*/ 2128824 w 6527257"/>
              <a:gd name="connsiteY81" fmla="*/ 1600593 h 4795446"/>
              <a:gd name="connsiteX82" fmla="*/ 1667058 w 6527257"/>
              <a:gd name="connsiteY82" fmla="*/ 1194099 h 4795446"/>
              <a:gd name="connsiteX83" fmla="*/ 713241 w 6527257"/>
              <a:gd name="connsiteY83" fmla="*/ 510289 h 4795446"/>
              <a:gd name="connsiteX84" fmla="*/ 537505 w 6527257"/>
              <a:gd name="connsiteY84" fmla="*/ 344245 h 4795446"/>
              <a:gd name="connsiteX0" fmla="*/ 523647 w 6513399"/>
              <a:gd name="connsiteY0" fmla="*/ 344245 h 4795446"/>
              <a:gd name="connsiteX1" fmla="*/ 535636 w 6513399"/>
              <a:gd name="connsiteY1" fmla="*/ 185794 h 4795446"/>
              <a:gd name="connsiteX2" fmla="*/ 504597 w 6513399"/>
              <a:gd name="connsiteY2" fmla="*/ 52639 h 4795446"/>
              <a:gd name="connsiteX3" fmla="*/ 300285 w 6513399"/>
              <a:gd name="connsiteY3" fmla="*/ 0 h 4795446"/>
              <a:gd name="connsiteX4" fmla="*/ 104098 w 6513399"/>
              <a:gd name="connsiteY4" fmla="*/ 53789 h 4795446"/>
              <a:gd name="connsiteX5" fmla="*/ 4731 w 6513399"/>
              <a:gd name="connsiteY5" fmla="*/ 237818 h 4795446"/>
              <a:gd name="connsiteX6" fmla="*/ 33473 w 6513399"/>
              <a:gd name="connsiteY6" fmla="*/ 419633 h 4795446"/>
              <a:gd name="connsiteX7" fmla="*/ 186546 w 6513399"/>
              <a:gd name="connsiteY7" fmla="*/ 473421 h 4795446"/>
              <a:gd name="connsiteX8" fmla="*/ 351524 w 6513399"/>
              <a:gd name="connsiteY8" fmla="*/ 451822 h 4795446"/>
              <a:gd name="connsiteX9" fmla="*/ 975468 w 6513399"/>
              <a:gd name="connsiteY9" fmla="*/ 903643 h 4795446"/>
              <a:gd name="connsiteX10" fmla="*/ 1265924 w 6513399"/>
              <a:gd name="connsiteY10" fmla="*/ 1140311 h 4795446"/>
              <a:gd name="connsiteX11" fmla="*/ 1502593 w 6513399"/>
              <a:gd name="connsiteY11" fmla="*/ 1463040 h 4795446"/>
              <a:gd name="connsiteX12" fmla="*/ 1610169 w 6513399"/>
              <a:gd name="connsiteY12" fmla="*/ 1602890 h 4795446"/>
              <a:gd name="connsiteX13" fmla="*/ 1771534 w 6513399"/>
              <a:gd name="connsiteY13" fmla="*/ 1699709 h 4795446"/>
              <a:gd name="connsiteX14" fmla="*/ 1836080 w 6513399"/>
              <a:gd name="connsiteY14" fmla="*/ 1979408 h 4795446"/>
              <a:gd name="connsiteX15" fmla="*/ 2201840 w 6513399"/>
              <a:gd name="connsiteY15" fmla="*/ 2097742 h 4795446"/>
              <a:gd name="connsiteX16" fmla="*/ 2112165 w 6513399"/>
              <a:gd name="connsiteY16" fmla="*/ 2157274 h 4795446"/>
              <a:gd name="connsiteX17" fmla="*/ 2158809 w 6513399"/>
              <a:gd name="connsiteY17" fmla="*/ 2452744 h 4795446"/>
              <a:gd name="connsiteX18" fmla="*/ 2363204 w 6513399"/>
              <a:gd name="connsiteY18" fmla="*/ 2495775 h 4795446"/>
              <a:gd name="connsiteX19" fmla="*/ 2445652 w 6513399"/>
              <a:gd name="connsiteY19" fmla="*/ 2699189 h 4795446"/>
              <a:gd name="connsiteX20" fmla="*/ 2632146 w 6513399"/>
              <a:gd name="connsiteY20" fmla="*/ 2689412 h 4795446"/>
              <a:gd name="connsiteX21" fmla="*/ 2793510 w 6513399"/>
              <a:gd name="connsiteY21" fmla="*/ 2657139 h 4795446"/>
              <a:gd name="connsiteX22" fmla="*/ 2728964 w 6513399"/>
              <a:gd name="connsiteY22" fmla="*/ 2872292 h 4795446"/>
              <a:gd name="connsiteX23" fmla="*/ 2868814 w 6513399"/>
              <a:gd name="connsiteY23" fmla="*/ 2936838 h 4795446"/>
              <a:gd name="connsiteX24" fmla="*/ 2960786 w 6513399"/>
              <a:gd name="connsiteY24" fmla="*/ 3116356 h 4795446"/>
              <a:gd name="connsiteX25" fmla="*/ 3073209 w 6513399"/>
              <a:gd name="connsiteY25" fmla="*/ 2829262 h 4795446"/>
              <a:gd name="connsiteX26" fmla="*/ 3213058 w 6513399"/>
              <a:gd name="connsiteY26" fmla="*/ 3055172 h 4795446"/>
              <a:gd name="connsiteX27" fmla="*/ 3137755 w 6513399"/>
              <a:gd name="connsiteY27" fmla="*/ 3227295 h 4795446"/>
              <a:gd name="connsiteX28" fmla="*/ 3275196 w 6513399"/>
              <a:gd name="connsiteY28" fmla="*/ 3345713 h 4795446"/>
              <a:gd name="connsiteX29" fmla="*/ 3101139 w 6513399"/>
              <a:gd name="connsiteY29" fmla="*/ 3446397 h 4795446"/>
              <a:gd name="connsiteX30" fmla="*/ 3326462 w 6513399"/>
              <a:gd name="connsiteY30" fmla="*/ 3676707 h 4795446"/>
              <a:gd name="connsiteX31" fmla="*/ 3037407 w 6513399"/>
              <a:gd name="connsiteY31" fmla="*/ 3736433 h 4795446"/>
              <a:gd name="connsiteX32" fmla="*/ 2625086 w 6513399"/>
              <a:gd name="connsiteY32" fmla="*/ 3959236 h 4795446"/>
              <a:gd name="connsiteX33" fmla="*/ 2421587 w 6513399"/>
              <a:gd name="connsiteY33" fmla="*/ 4129144 h 4795446"/>
              <a:gd name="connsiteX34" fmla="*/ 2421195 w 6513399"/>
              <a:gd name="connsiteY34" fmla="*/ 4299194 h 4795446"/>
              <a:gd name="connsiteX35" fmla="*/ 2802587 w 6513399"/>
              <a:gd name="connsiteY35" fmla="*/ 4105332 h 4795446"/>
              <a:gd name="connsiteX36" fmla="*/ 3029030 w 6513399"/>
              <a:gd name="connsiteY36" fmla="*/ 4025826 h 4795446"/>
              <a:gd name="connsiteX37" fmla="*/ 3164284 w 6513399"/>
              <a:gd name="connsiteY37" fmla="*/ 3839248 h 4795446"/>
              <a:gd name="connsiteX38" fmla="*/ 3051694 w 6513399"/>
              <a:gd name="connsiteY38" fmla="*/ 4238513 h 4795446"/>
              <a:gd name="connsiteX39" fmla="*/ 3374423 w 6513399"/>
              <a:gd name="connsiteY39" fmla="*/ 4163210 h 4795446"/>
              <a:gd name="connsiteX40" fmla="*/ 3541951 w 6513399"/>
              <a:gd name="connsiteY40" fmla="*/ 4162958 h 4795446"/>
              <a:gd name="connsiteX41" fmla="*/ 3697153 w 6513399"/>
              <a:gd name="connsiteY41" fmla="*/ 4227756 h 4795446"/>
              <a:gd name="connsiteX42" fmla="*/ 3740183 w 6513399"/>
              <a:gd name="connsiteY42" fmla="*/ 4055633 h 4795446"/>
              <a:gd name="connsiteX43" fmla="*/ 3826244 w 6513399"/>
              <a:gd name="connsiteY43" fmla="*/ 4130937 h 4795446"/>
              <a:gd name="connsiteX44" fmla="*/ 3830027 w 6513399"/>
              <a:gd name="connsiteY44" fmla="*/ 4023108 h 4795446"/>
              <a:gd name="connsiteX45" fmla="*/ 4062913 w 6513399"/>
              <a:gd name="connsiteY45" fmla="*/ 4216998 h 4795446"/>
              <a:gd name="connsiteX46" fmla="*/ 4062913 w 6513399"/>
              <a:gd name="connsiteY46" fmla="*/ 4066391 h 4795446"/>
              <a:gd name="connsiteX47" fmla="*/ 4482714 w 6513399"/>
              <a:gd name="connsiteY47" fmla="*/ 4409571 h 4795446"/>
              <a:gd name="connsiteX48" fmla="*/ 4471703 w 6513399"/>
              <a:gd name="connsiteY48" fmla="*/ 4260029 h 4795446"/>
              <a:gd name="connsiteX49" fmla="*/ 5063374 w 6513399"/>
              <a:gd name="connsiteY49" fmla="*/ 4184725 h 4795446"/>
              <a:gd name="connsiteX50" fmla="*/ 5567751 w 6513399"/>
              <a:gd name="connsiteY50" fmla="*/ 4361947 h 4795446"/>
              <a:gd name="connsiteX51" fmla="*/ 5983937 w 6513399"/>
              <a:gd name="connsiteY51" fmla="*/ 4633969 h 4795446"/>
              <a:gd name="connsiteX52" fmla="*/ 6214918 w 6513399"/>
              <a:gd name="connsiteY52" fmla="*/ 4660163 h 4795446"/>
              <a:gd name="connsiteX53" fmla="*/ 6493720 w 6513399"/>
              <a:gd name="connsiteY53" fmla="*/ 4795446 h 4795446"/>
              <a:gd name="connsiteX54" fmla="*/ 6474475 w 6513399"/>
              <a:gd name="connsiteY54" fmla="*/ 4517288 h 4795446"/>
              <a:gd name="connsiteX55" fmla="*/ 6317311 w 6513399"/>
              <a:gd name="connsiteY55" fmla="*/ 4541100 h 4795446"/>
              <a:gd name="connsiteX56" fmla="*/ 6141100 w 6513399"/>
              <a:gd name="connsiteY56" fmla="*/ 4276781 h 4795446"/>
              <a:gd name="connsiteX57" fmla="*/ 6138717 w 6513399"/>
              <a:gd name="connsiteY57" fmla="*/ 4467282 h 4795446"/>
              <a:gd name="connsiteX58" fmla="*/ 5773378 w 6513399"/>
              <a:gd name="connsiteY58" fmla="*/ 4356848 h 4795446"/>
              <a:gd name="connsiteX59" fmla="*/ 5267769 w 6513399"/>
              <a:gd name="connsiteY59" fmla="*/ 4141695 h 4795446"/>
              <a:gd name="connsiteX60" fmla="*/ 5192466 w 6513399"/>
              <a:gd name="connsiteY60" fmla="*/ 4012603 h 4795446"/>
              <a:gd name="connsiteX61" fmla="*/ 5021744 w 6513399"/>
              <a:gd name="connsiteY61" fmla="*/ 4050955 h 4795446"/>
              <a:gd name="connsiteX62" fmla="*/ 4824268 w 6513399"/>
              <a:gd name="connsiteY62" fmla="*/ 4172007 h 4795446"/>
              <a:gd name="connsiteX63" fmla="*/ 4420885 w 6513399"/>
              <a:gd name="connsiteY63" fmla="*/ 4178982 h 4795446"/>
              <a:gd name="connsiteX64" fmla="*/ 4407157 w 6513399"/>
              <a:gd name="connsiteY64" fmla="*/ 4034118 h 4795446"/>
              <a:gd name="connsiteX65" fmla="*/ 4245793 w 6513399"/>
              <a:gd name="connsiteY65" fmla="*/ 3905026 h 4795446"/>
              <a:gd name="connsiteX66" fmla="*/ 3976851 w 6513399"/>
              <a:gd name="connsiteY66" fmla="*/ 3732904 h 4795446"/>
              <a:gd name="connsiteX67" fmla="*/ 3686395 w 6513399"/>
              <a:gd name="connsiteY67" fmla="*/ 3356386 h 4795446"/>
              <a:gd name="connsiteX68" fmla="*/ 3976851 w 6513399"/>
              <a:gd name="connsiteY68" fmla="*/ 3506993 h 4795446"/>
              <a:gd name="connsiteX69" fmla="*/ 4054228 w 6513399"/>
              <a:gd name="connsiteY69" fmla="*/ 3339717 h 4795446"/>
              <a:gd name="connsiteX70" fmla="*/ 4299021 w 6513399"/>
              <a:gd name="connsiteY70" fmla="*/ 3444492 h 4795446"/>
              <a:gd name="connsiteX71" fmla="*/ 4076555 w 6513399"/>
              <a:gd name="connsiteY71" fmla="*/ 3157594 h 4795446"/>
              <a:gd name="connsiteX72" fmla="*/ 3969539 w 6513399"/>
              <a:gd name="connsiteY72" fmla="*/ 3075371 h 4795446"/>
              <a:gd name="connsiteX73" fmla="*/ 3645410 w 6513399"/>
              <a:gd name="connsiteY73" fmla="*/ 2926248 h 4795446"/>
              <a:gd name="connsiteX74" fmla="*/ 3522313 w 6513399"/>
              <a:gd name="connsiteY74" fmla="*/ 2731210 h 4795446"/>
              <a:gd name="connsiteX75" fmla="*/ 3552876 w 6513399"/>
              <a:gd name="connsiteY75" fmla="*/ 2635624 h 4795446"/>
              <a:gd name="connsiteX76" fmla="*/ 3240736 w 6513399"/>
              <a:gd name="connsiteY76" fmla="*/ 2440838 h 4795446"/>
              <a:gd name="connsiteX77" fmla="*/ 2926384 w 6513399"/>
              <a:gd name="connsiteY77" fmla="*/ 2141445 h 4795446"/>
              <a:gd name="connsiteX78" fmla="*/ 2761237 w 6513399"/>
              <a:gd name="connsiteY78" fmla="*/ 2130015 h 4795446"/>
              <a:gd name="connsiteX79" fmla="*/ 2599873 w 6513399"/>
              <a:gd name="connsiteY79" fmla="*/ 1990165 h 4795446"/>
              <a:gd name="connsiteX80" fmla="*/ 2490419 w 6513399"/>
              <a:gd name="connsiteY80" fmla="*/ 1868134 h 4795446"/>
              <a:gd name="connsiteX81" fmla="*/ 2114966 w 6513399"/>
              <a:gd name="connsiteY81" fmla="*/ 1600593 h 4795446"/>
              <a:gd name="connsiteX82" fmla="*/ 1653200 w 6513399"/>
              <a:gd name="connsiteY82" fmla="*/ 1194099 h 4795446"/>
              <a:gd name="connsiteX83" fmla="*/ 699383 w 6513399"/>
              <a:gd name="connsiteY83" fmla="*/ 510289 h 4795446"/>
              <a:gd name="connsiteX84" fmla="*/ 523647 w 6513399"/>
              <a:gd name="connsiteY84" fmla="*/ 344245 h 4795446"/>
              <a:gd name="connsiteX0" fmla="*/ 520499 w 6510251"/>
              <a:gd name="connsiteY0" fmla="*/ 344245 h 4795446"/>
              <a:gd name="connsiteX1" fmla="*/ 532488 w 6510251"/>
              <a:gd name="connsiteY1" fmla="*/ 185794 h 4795446"/>
              <a:gd name="connsiteX2" fmla="*/ 501449 w 6510251"/>
              <a:gd name="connsiteY2" fmla="*/ 52639 h 4795446"/>
              <a:gd name="connsiteX3" fmla="*/ 297137 w 6510251"/>
              <a:gd name="connsiteY3" fmla="*/ 0 h 4795446"/>
              <a:gd name="connsiteX4" fmla="*/ 100950 w 6510251"/>
              <a:gd name="connsiteY4" fmla="*/ 53789 h 4795446"/>
              <a:gd name="connsiteX5" fmla="*/ 1583 w 6510251"/>
              <a:gd name="connsiteY5" fmla="*/ 237818 h 4795446"/>
              <a:gd name="connsiteX6" fmla="*/ 51756 w 6510251"/>
              <a:gd name="connsiteY6" fmla="*/ 398202 h 4795446"/>
              <a:gd name="connsiteX7" fmla="*/ 183398 w 6510251"/>
              <a:gd name="connsiteY7" fmla="*/ 473421 h 4795446"/>
              <a:gd name="connsiteX8" fmla="*/ 348376 w 6510251"/>
              <a:gd name="connsiteY8" fmla="*/ 451822 h 4795446"/>
              <a:gd name="connsiteX9" fmla="*/ 972320 w 6510251"/>
              <a:gd name="connsiteY9" fmla="*/ 903643 h 4795446"/>
              <a:gd name="connsiteX10" fmla="*/ 1262776 w 6510251"/>
              <a:gd name="connsiteY10" fmla="*/ 1140311 h 4795446"/>
              <a:gd name="connsiteX11" fmla="*/ 1499445 w 6510251"/>
              <a:gd name="connsiteY11" fmla="*/ 1463040 h 4795446"/>
              <a:gd name="connsiteX12" fmla="*/ 1607021 w 6510251"/>
              <a:gd name="connsiteY12" fmla="*/ 1602890 h 4795446"/>
              <a:gd name="connsiteX13" fmla="*/ 1768386 w 6510251"/>
              <a:gd name="connsiteY13" fmla="*/ 1699709 h 4795446"/>
              <a:gd name="connsiteX14" fmla="*/ 1832932 w 6510251"/>
              <a:gd name="connsiteY14" fmla="*/ 1979408 h 4795446"/>
              <a:gd name="connsiteX15" fmla="*/ 2198692 w 6510251"/>
              <a:gd name="connsiteY15" fmla="*/ 2097742 h 4795446"/>
              <a:gd name="connsiteX16" fmla="*/ 2109017 w 6510251"/>
              <a:gd name="connsiteY16" fmla="*/ 2157274 h 4795446"/>
              <a:gd name="connsiteX17" fmla="*/ 2155661 w 6510251"/>
              <a:gd name="connsiteY17" fmla="*/ 2452744 h 4795446"/>
              <a:gd name="connsiteX18" fmla="*/ 2360056 w 6510251"/>
              <a:gd name="connsiteY18" fmla="*/ 2495775 h 4795446"/>
              <a:gd name="connsiteX19" fmla="*/ 2442504 w 6510251"/>
              <a:gd name="connsiteY19" fmla="*/ 2699189 h 4795446"/>
              <a:gd name="connsiteX20" fmla="*/ 2628998 w 6510251"/>
              <a:gd name="connsiteY20" fmla="*/ 2689412 h 4795446"/>
              <a:gd name="connsiteX21" fmla="*/ 2790362 w 6510251"/>
              <a:gd name="connsiteY21" fmla="*/ 2657139 h 4795446"/>
              <a:gd name="connsiteX22" fmla="*/ 2725816 w 6510251"/>
              <a:gd name="connsiteY22" fmla="*/ 2872292 h 4795446"/>
              <a:gd name="connsiteX23" fmla="*/ 2865666 w 6510251"/>
              <a:gd name="connsiteY23" fmla="*/ 2936838 h 4795446"/>
              <a:gd name="connsiteX24" fmla="*/ 2957638 w 6510251"/>
              <a:gd name="connsiteY24" fmla="*/ 3116356 h 4795446"/>
              <a:gd name="connsiteX25" fmla="*/ 3070061 w 6510251"/>
              <a:gd name="connsiteY25" fmla="*/ 2829262 h 4795446"/>
              <a:gd name="connsiteX26" fmla="*/ 3209910 w 6510251"/>
              <a:gd name="connsiteY26" fmla="*/ 3055172 h 4795446"/>
              <a:gd name="connsiteX27" fmla="*/ 3134607 w 6510251"/>
              <a:gd name="connsiteY27" fmla="*/ 3227295 h 4795446"/>
              <a:gd name="connsiteX28" fmla="*/ 3272048 w 6510251"/>
              <a:gd name="connsiteY28" fmla="*/ 3345713 h 4795446"/>
              <a:gd name="connsiteX29" fmla="*/ 3097991 w 6510251"/>
              <a:gd name="connsiteY29" fmla="*/ 3446397 h 4795446"/>
              <a:gd name="connsiteX30" fmla="*/ 3323314 w 6510251"/>
              <a:gd name="connsiteY30" fmla="*/ 3676707 h 4795446"/>
              <a:gd name="connsiteX31" fmla="*/ 3034259 w 6510251"/>
              <a:gd name="connsiteY31" fmla="*/ 3736433 h 4795446"/>
              <a:gd name="connsiteX32" fmla="*/ 2621938 w 6510251"/>
              <a:gd name="connsiteY32" fmla="*/ 3959236 h 4795446"/>
              <a:gd name="connsiteX33" fmla="*/ 2418439 w 6510251"/>
              <a:gd name="connsiteY33" fmla="*/ 4129144 h 4795446"/>
              <a:gd name="connsiteX34" fmla="*/ 2418047 w 6510251"/>
              <a:gd name="connsiteY34" fmla="*/ 4299194 h 4795446"/>
              <a:gd name="connsiteX35" fmla="*/ 2799439 w 6510251"/>
              <a:gd name="connsiteY35" fmla="*/ 4105332 h 4795446"/>
              <a:gd name="connsiteX36" fmla="*/ 3025882 w 6510251"/>
              <a:gd name="connsiteY36" fmla="*/ 4025826 h 4795446"/>
              <a:gd name="connsiteX37" fmla="*/ 3161136 w 6510251"/>
              <a:gd name="connsiteY37" fmla="*/ 3839248 h 4795446"/>
              <a:gd name="connsiteX38" fmla="*/ 3048546 w 6510251"/>
              <a:gd name="connsiteY38" fmla="*/ 4238513 h 4795446"/>
              <a:gd name="connsiteX39" fmla="*/ 3371275 w 6510251"/>
              <a:gd name="connsiteY39" fmla="*/ 4163210 h 4795446"/>
              <a:gd name="connsiteX40" fmla="*/ 3538803 w 6510251"/>
              <a:gd name="connsiteY40" fmla="*/ 4162958 h 4795446"/>
              <a:gd name="connsiteX41" fmla="*/ 3694005 w 6510251"/>
              <a:gd name="connsiteY41" fmla="*/ 4227756 h 4795446"/>
              <a:gd name="connsiteX42" fmla="*/ 3737035 w 6510251"/>
              <a:gd name="connsiteY42" fmla="*/ 4055633 h 4795446"/>
              <a:gd name="connsiteX43" fmla="*/ 3823096 w 6510251"/>
              <a:gd name="connsiteY43" fmla="*/ 4130937 h 4795446"/>
              <a:gd name="connsiteX44" fmla="*/ 3826879 w 6510251"/>
              <a:gd name="connsiteY44" fmla="*/ 4023108 h 4795446"/>
              <a:gd name="connsiteX45" fmla="*/ 4059765 w 6510251"/>
              <a:gd name="connsiteY45" fmla="*/ 4216998 h 4795446"/>
              <a:gd name="connsiteX46" fmla="*/ 4059765 w 6510251"/>
              <a:gd name="connsiteY46" fmla="*/ 4066391 h 4795446"/>
              <a:gd name="connsiteX47" fmla="*/ 4479566 w 6510251"/>
              <a:gd name="connsiteY47" fmla="*/ 4409571 h 4795446"/>
              <a:gd name="connsiteX48" fmla="*/ 4468555 w 6510251"/>
              <a:gd name="connsiteY48" fmla="*/ 4260029 h 4795446"/>
              <a:gd name="connsiteX49" fmla="*/ 5060226 w 6510251"/>
              <a:gd name="connsiteY49" fmla="*/ 4184725 h 4795446"/>
              <a:gd name="connsiteX50" fmla="*/ 5564603 w 6510251"/>
              <a:gd name="connsiteY50" fmla="*/ 4361947 h 4795446"/>
              <a:gd name="connsiteX51" fmla="*/ 5980789 w 6510251"/>
              <a:gd name="connsiteY51" fmla="*/ 4633969 h 4795446"/>
              <a:gd name="connsiteX52" fmla="*/ 6211770 w 6510251"/>
              <a:gd name="connsiteY52" fmla="*/ 4660163 h 4795446"/>
              <a:gd name="connsiteX53" fmla="*/ 6490572 w 6510251"/>
              <a:gd name="connsiteY53" fmla="*/ 4795446 h 4795446"/>
              <a:gd name="connsiteX54" fmla="*/ 6471327 w 6510251"/>
              <a:gd name="connsiteY54" fmla="*/ 4517288 h 4795446"/>
              <a:gd name="connsiteX55" fmla="*/ 6314163 w 6510251"/>
              <a:gd name="connsiteY55" fmla="*/ 4541100 h 4795446"/>
              <a:gd name="connsiteX56" fmla="*/ 6137952 w 6510251"/>
              <a:gd name="connsiteY56" fmla="*/ 4276781 h 4795446"/>
              <a:gd name="connsiteX57" fmla="*/ 6135569 w 6510251"/>
              <a:gd name="connsiteY57" fmla="*/ 4467282 h 4795446"/>
              <a:gd name="connsiteX58" fmla="*/ 5770230 w 6510251"/>
              <a:gd name="connsiteY58" fmla="*/ 4356848 h 4795446"/>
              <a:gd name="connsiteX59" fmla="*/ 5264621 w 6510251"/>
              <a:gd name="connsiteY59" fmla="*/ 4141695 h 4795446"/>
              <a:gd name="connsiteX60" fmla="*/ 5189318 w 6510251"/>
              <a:gd name="connsiteY60" fmla="*/ 4012603 h 4795446"/>
              <a:gd name="connsiteX61" fmla="*/ 5018596 w 6510251"/>
              <a:gd name="connsiteY61" fmla="*/ 4050955 h 4795446"/>
              <a:gd name="connsiteX62" fmla="*/ 4821120 w 6510251"/>
              <a:gd name="connsiteY62" fmla="*/ 4172007 h 4795446"/>
              <a:gd name="connsiteX63" fmla="*/ 4417737 w 6510251"/>
              <a:gd name="connsiteY63" fmla="*/ 4178982 h 4795446"/>
              <a:gd name="connsiteX64" fmla="*/ 4404009 w 6510251"/>
              <a:gd name="connsiteY64" fmla="*/ 4034118 h 4795446"/>
              <a:gd name="connsiteX65" fmla="*/ 4242645 w 6510251"/>
              <a:gd name="connsiteY65" fmla="*/ 3905026 h 4795446"/>
              <a:gd name="connsiteX66" fmla="*/ 3973703 w 6510251"/>
              <a:gd name="connsiteY66" fmla="*/ 3732904 h 4795446"/>
              <a:gd name="connsiteX67" fmla="*/ 3683247 w 6510251"/>
              <a:gd name="connsiteY67" fmla="*/ 3356386 h 4795446"/>
              <a:gd name="connsiteX68" fmla="*/ 3973703 w 6510251"/>
              <a:gd name="connsiteY68" fmla="*/ 3506993 h 4795446"/>
              <a:gd name="connsiteX69" fmla="*/ 4051080 w 6510251"/>
              <a:gd name="connsiteY69" fmla="*/ 3339717 h 4795446"/>
              <a:gd name="connsiteX70" fmla="*/ 4295873 w 6510251"/>
              <a:gd name="connsiteY70" fmla="*/ 3444492 h 4795446"/>
              <a:gd name="connsiteX71" fmla="*/ 4073407 w 6510251"/>
              <a:gd name="connsiteY71" fmla="*/ 3157594 h 4795446"/>
              <a:gd name="connsiteX72" fmla="*/ 3966391 w 6510251"/>
              <a:gd name="connsiteY72" fmla="*/ 3075371 h 4795446"/>
              <a:gd name="connsiteX73" fmla="*/ 3642262 w 6510251"/>
              <a:gd name="connsiteY73" fmla="*/ 2926248 h 4795446"/>
              <a:gd name="connsiteX74" fmla="*/ 3519165 w 6510251"/>
              <a:gd name="connsiteY74" fmla="*/ 2731210 h 4795446"/>
              <a:gd name="connsiteX75" fmla="*/ 3549728 w 6510251"/>
              <a:gd name="connsiteY75" fmla="*/ 2635624 h 4795446"/>
              <a:gd name="connsiteX76" fmla="*/ 3237588 w 6510251"/>
              <a:gd name="connsiteY76" fmla="*/ 2440838 h 4795446"/>
              <a:gd name="connsiteX77" fmla="*/ 2923236 w 6510251"/>
              <a:gd name="connsiteY77" fmla="*/ 2141445 h 4795446"/>
              <a:gd name="connsiteX78" fmla="*/ 2758089 w 6510251"/>
              <a:gd name="connsiteY78" fmla="*/ 2130015 h 4795446"/>
              <a:gd name="connsiteX79" fmla="*/ 2596725 w 6510251"/>
              <a:gd name="connsiteY79" fmla="*/ 1990165 h 4795446"/>
              <a:gd name="connsiteX80" fmla="*/ 2487271 w 6510251"/>
              <a:gd name="connsiteY80" fmla="*/ 1868134 h 4795446"/>
              <a:gd name="connsiteX81" fmla="*/ 2111818 w 6510251"/>
              <a:gd name="connsiteY81" fmla="*/ 1600593 h 4795446"/>
              <a:gd name="connsiteX82" fmla="*/ 1650052 w 6510251"/>
              <a:gd name="connsiteY82" fmla="*/ 1194099 h 4795446"/>
              <a:gd name="connsiteX83" fmla="*/ 696235 w 6510251"/>
              <a:gd name="connsiteY83" fmla="*/ 510289 h 4795446"/>
              <a:gd name="connsiteX84" fmla="*/ 520499 w 6510251"/>
              <a:gd name="connsiteY84" fmla="*/ 344245 h 4795446"/>
              <a:gd name="connsiteX0" fmla="*/ 520499 w 6510251"/>
              <a:gd name="connsiteY0" fmla="*/ 344245 h 4795446"/>
              <a:gd name="connsiteX1" fmla="*/ 532488 w 6510251"/>
              <a:gd name="connsiteY1" fmla="*/ 185794 h 4795446"/>
              <a:gd name="connsiteX2" fmla="*/ 501449 w 6510251"/>
              <a:gd name="connsiteY2" fmla="*/ 52639 h 4795446"/>
              <a:gd name="connsiteX3" fmla="*/ 297137 w 6510251"/>
              <a:gd name="connsiteY3" fmla="*/ 0 h 4795446"/>
              <a:gd name="connsiteX4" fmla="*/ 100950 w 6510251"/>
              <a:gd name="connsiteY4" fmla="*/ 53789 h 4795446"/>
              <a:gd name="connsiteX5" fmla="*/ 1583 w 6510251"/>
              <a:gd name="connsiteY5" fmla="*/ 237818 h 4795446"/>
              <a:gd name="connsiteX6" fmla="*/ 51756 w 6510251"/>
              <a:gd name="connsiteY6" fmla="*/ 398202 h 4795446"/>
              <a:gd name="connsiteX7" fmla="*/ 183398 w 6510251"/>
              <a:gd name="connsiteY7" fmla="*/ 473421 h 4795446"/>
              <a:gd name="connsiteX8" fmla="*/ 348376 w 6510251"/>
              <a:gd name="connsiteY8" fmla="*/ 451822 h 4795446"/>
              <a:gd name="connsiteX9" fmla="*/ 972320 w 6510251"/>
              <a:gd name="connsiteY9" fmla="*/ 903643 h 4795446"/>
              <a:gd name="connsiteX10" fmla="*/ 1262776 w 6510251"/>
              <a:gd name="connsiteY10" fmla="*/ 1140311 h 4795446"/>
              <a:gd name="connsiteX11" fmla="*/ 1499445 w 6510251"/>
              <a:gd name="connsiteY11" fmla="*/ 1463040 h 4795446"/>
              <a:gd name="connsiteX12" fmla="*/ 1607021 w 6510251"/>
              <a:gd name="connsiteY12" fmla="*/ 1602890 h 4795446"/>
              <a:gd name="connsiteX13" fmla="*/ 1768386 w 6510251"/>
              <a:gd name="connsiteY13" fmla="*/ 1699709 h 4795446"/>
              <a:gd name="connsiteX14" fmla="*/ 1832932 w 6510251"/>
              <a:gd name="connsiteY14" fmla="*/ 1979408 h 4795446"/>
              <a:gd name="connsiteX15" fmla="*/ 2198692 w 6510251"/>
              <a:gd name="connsiteY15" fmla="*/ 2097742 h 4795446"/>
              <a:gd name="connsiteX16" fmla="*/ 2109017 w 6510251"/>
              <a:gd name="connsiteY16" fmla="*/ 2157274 h 4795446"/>
              <a:gd name="connsiteX17" fmla="*/ 2155661 w 6510251"/>
              <a:gd name="connsiteY17" fmla="*/ 2452744 h 4795446"/>
              <a:gd name="connsiteX18" fmla="*/ 2360056 w 6510251"/>
              <a:gd name="connsiteY18" fmla="*/ 2495775 h 4795446"/>
              <a:gd name="connsiteX19" fmla="*/ 2442504 w 6510251"/>
              <a:gd name="connsiteY19" fmla="*/ 2699189 h 4795446"/>
              <a:gd name="connsiteX20" fmla="*/ 2628998 w 6510251"/>
              <a:gd name="connsiteY20" fmla="*/ 2689412 h 4795446"/>
              <a:gd name="connsiteX21" fmla="*/ 2790362 w 6510251"/>
              <a:gd name="connsiteY21" fmla="*/ 2657139 h 4795446"/>
              <a:gd name="connsiteX22" fmla="*/ 2725816 w 6510251"/>
              <a:gd name="connsiteY22" fmla="*/ 2872292 h 4795446"/>
              <a:gd name="connsiteX23" fmla="*/ 2865666 w 6510251"/>
              <a:gd name="connsiteY23" fmla="*/ 2936838 h 4795446"/>
              <a:gd name="connsiteX24" fmla="*/ 2957638 w 6510251"/>
              <a:gd name="connsiteY24" fmla="*/ 3116356 h 4795446"/>
              <a:gd name="connsiteX25" fmla="*/ 3070061 w 6510251"/>
              <a:gd name="connsiteY25" fmla="*/ 2829262 h 4795446"/>
              <a:gd name="connsiteX26" fmla="*/ 3209910 w 6510251"/>
              <a:gd name="connsiteY26" fmla="*/ 3055172 h 4795446"/>
              <a:gd name="connsiteX27" fmla="*/ 3134607 w 6510251"/>
              <a:gd name="connsiteY27" fmla="*/ 3227295 h 4795446"/>
              <a:gd name="connsiteX28" fmla="*/ 3272048 w 6510251"/>
              <a:gd name="connsiteY28" fmla="*/ 3345713 h 4795446"/>
              <a:gd name="connsiteX29" fmla="*/ 3097991 w 6510251"/>
              <a:gd name="connsiteY29" fmla="*/ 3446397 h 4795446"/>
              <a:gd name="connsiteX30" fmla="*/ 3323314 w 6510251"/>
              <a:gd name="connsiteY30" fmla="*/ 3676707 h 4795446"/>
              <a:gd name="connsiteX31" fmla="*/ 3034259 w 6510251"/>
              <a:gd name="connsiteY31" fmla="*/ 3736433 h 4795446"/>
              <a:gd name="connsiteX32" fmla="*/ 2621938 w 6510251"/>
              <a:gd name="connsiteY32" fmla="*/ 3959236 h 4795446"/>
              <a:gd name="connsiteX33" fmla="*/ 2418439 w 6510251"/>
              <a:gd name="connsiteY33" fmla="*/ 4129144 h 4795446"/>
              <a:gd name="connsiteX34" fmla="*/ 2418047 w 6510251"/>
              <a:gd name="connsiteY34" fmla="*/ 4299194 h 4795446"/>
              <a:gd name="connsiteX35" fmla="*/ 2799439 w 6510251"/>
              <a:gd name="connsiteY35" fmla="*/ 4105332 h 4795446"/>
              <a:gd name="connsiteX36" fmla="*/ 3025882 w 6510251"/>
              <a:gd name="connsiteY36" fmla="*/ 4025826 h 4795446"/>
              <a:gd name="connsiteX37" fmla="*/ 3161136 w 6510251"/>
              <a:gd name="connsiteY37" fmla="*/ 3839248 h 4795446"/>
              <a:gd name="connsiteX38" fmla="*/ 3048546 w 6510251"/>
              <a:gd name="connsiteY38" fmla="*/ 4238513 h 4795446"/>
              <a:gd name="connsiteX39" fmla="*/ 3371275 w 6510251"/>
              <a:gd name="connsiteY39" fmla="*/ 4163210 h 4795446"/>
              <a:gd name="connsiteX40" fmla="*/ 3538803 w 6510251"/>
              <a:gd name="connsiteY40" fmla="*/ 4162958 h 4795446"/>
              <a:gd name="connsiteX41" fmla="*/ 3694005 w 6510251"/>
              <a:gd name="connsiteY41" fmla="*/ 4227756 h 4795446"/>
              <a:gd name="connsiteX42" fmla="*/ 3737035 w 6510251"/>
              <a:gd name="connsiteY42" fmla="*/ 4055633 h 4795446"/>
              <a:gd name="connsiteX43" fmla="*/ 3823096 w 6510251"/>
              <a:gd name="connsiteY43" fmla="*/ 4130937 h 4795446"/>
              <a:gd name="connsiteX44" fmla="*/ 3826879 w 6510251"/>
              <a:gd name="connsiteY44" fmla="*/ 4023108 h 4795446"/>
              <a:gd name="connsiteX45" fmla="*/ 4059765 w 6510251"/>
              <a:gd name="connsiteY45" fmla="*/ 4216998 h 4795446"/>
              <a:gd name="connsiteX46" fmla="*/ 4059765 w 6510251"/>
              <a:gd name="connsiteY46" fmla="*/ 4066391 h 4795446"/>
              <a:gd name="connsiteX47" fmla="*/ 4479566 w 6510251"/>
              <a:gd name="connsiteY47" fmla="*/ 4409571 h 4795446"/>
              <a:gd name="connsiteX48" fmla="*/ 4468555 w 6510251"/>
              <a:gd name="connsiteY48" fmla="*/ 4260029 h 4795446"/>
              <a:gd name="connsiteX49" fmla="*/ 5060226 w 6510251"/>
              <a:gd name="connsiteY49" fmla="*/ 4184725 h 4795446"/>
              <a:gd name="connsiteX50" fmla="*/ 5564603 w 6510251"/>
              <a:gd name="connsiteY50" fmla="*/ 4361947 h 4795446"/>
              <a:gd name="connsiteX51" fmla="*/ 5980789 w 6510251"/>
              <a:gd name="connsiteY51" fmla="*/ 4633969 h 4795446"/>
              <a:gd name="connsiteX52" fmla="*/ 6211770 w 6510251"/>
              <a:gd name="connsiteY52" fmla="*/ 4660163 h 4795446"/>
              <a:gd name="connsiteX53" fmla="*/ 6490572 w 6510251"/>
              <a:gd name="connsiteY53" fmla="*/ 4795446 h 4795446"/>
              <a:gd name="connsiteX54" fmla="*/ 6471327 w 6510251"/>
              <a:gd name="connsiteY54" fmla="*/ 4517288 h 4795446"/>
              <a:gd name="connsiteX55" fmla="*/ 6314163 w 6510251"/>
              <a:gd name="connsiteY55" fmla="*/ 4541100 h 4795446"/>
              <a:gd name="connsiteX56" fmla="*/ 6137952 w 6510251"/>
              <a:gd name="connsiteY56" fmla="*/ 4276781 h 4795446"/>
              <a:gd name="connsiteX57" fmla="*/ 6135569 w 6510251"/>
              <a:gd name="connsiteY57" fmla="*/ 4467282 h 4795446"/>
              <a:gd name="connsiteX58" fmla="*/ 5770230 w 6510251"/>
              <a:gd name="connsiteY58" fmla="*/ 4356848 h 4795446"/>
              <a:gd name="connsiteX59" fmla="*/ 5264621 w 6510251"/>
              <a:gd name="connsiteY59" fmla="*/ 4141695 h 4795446"/>
              <a:gd name="connsiteX60" fmla="*/ 5189318 w 6510251"/>
              <a:gd name="connsiteY60" fmla="*/ 4012603 h 4795446"/>
              <a:gd name="connsiteX61" fmla="*/ 5018596 w 6510251"/>
              <a:gd name="connsiteY61" fmla="*/ 4050955 h 4795446"/>
              <a:gd name="connsiteX62" fmla="*/ 4821120 w 6510251"/>
              <a:gd name="connsiteY62" fmla="*/ 4172007 h 4795446"/>
              <a:gd name="connsiteX63" fmla="*/ 4417737 w 6510251"/>
              <a:gd name="connsiteY63" fmla="*/ 4178982 h 4795446"/>
              <a:gd name="connsiteX64" fmla="*/ 4404009 w 6510251"/>
              <a:gd name="connsiteY64" fmla="*/ 4034118 h 4795446"/>
              <a:gd name="connsiteX65" fmla="*/ 4242645 w 6510251"/>
              <a:gd name="connsiteY65" fmla="*/ 3905026 h 4795446"/>
              <a:gd name="connsiteX66" fmla="*/ 3973703 w 6510251"/>
              <a:gd name="connsiteY66" fmla="*/ 3732904 h 4795446"/>
              <a:gd name="connsiteX67" fmla="*/ 3683247 w 6510251"/>
              <a:gd name="connsiteY67" fmla="*/ 3356386 h 4795446"/>
              <a:gd name="connsiteX68" fmla="*/ 3973703 w 6510251"/>
              <a:gd name="connsiteY68" fmla="*/ 3506993 h 4795446"/>
              <a:gd name="connsiteX69" fmla="*/ 4051080 w 6510251"/>
              <a:gd name="connsiteY69" fmla="*/ 3339717 h 4795446"/>
              <a:gd name="connsiteX70" fmla="*/ 4295873 w 6510251"/>
              <a:gd name="connsiteY70" fmla="*/ 3444492 h 4795446"/>
              <a:gd name="connsiteX71" fmla="*/ 4073407 w 6510251"/>
              <a:gd name="connsiteY71" fmla="*/ 3157594 h 4795446"/>
              <a:gd name="connsiteX72" fmla="*/ 3966391 w 6510251"/>
              <a:gd name="connsiteY72" fmla="*/ 3075371 h 4795446"/>
              <a:gd name="connsiteX73" fmla="*/ 3642262 w 6510251"/>
              <a:gd name="connsiteY73" fmla="*/ 2926248 h 4795446"/>
              <a:gd name="connsiteX74" fmla="*/ 3519165 w 6510251"/>
              <a:gd name="connsiteY74" fmla="*/ 2731210 h 4795446"/>
              <a:gd name="connsiteX75" fmla="*/ 3549728 w 6510251"/>
              <a:gd name="connsiteY75" fmla="*/ 2635624 h 4795446"/>
              <a:gd name="connsiteX76" fmla="*/ 3237588 w 6510251"/>
              <a:gd name="connsiteY76" fmla="*/ 2440838 h 4795446"/>
              <a:gd name="connsiteX77" fmla="*/ 2923236 w 6510251"/>
              <a:gd name="connsiteY77" fmla="*/ 2141445 h 4795446"/>
              <a:gd name="connsiteX78" fmla="*/ 2758089 w 6510251"/>
              <a:gd name="connsiteY78" fmla="*/ 2130015 h 4795446"/>
              <a:gd name="connsiteX79" fmla="*/ 2596725 w 6510251"/>
              <a:gd name="connsiteY79" fmla="*/ 1990165 h 4795446"/>
              <a:gd name="connsiteX80" fmla="*/ 2487271 w 6510251"/>
              <a:gd name="connsiteY80" fmla="*/ 1868134 h 4795446"/>
              <a:gd name="connsiteX81" fmla="*/ 2111818 w 6510251"/>
              <a:gd name="connsiteY81" fmla="*/ 1600593 h 4795446"/>
              <a:gd name="connsiteX82" fmla="*/ 1650052 w 6510251"/>
              <a:gd name="connsiteY82" fmla="*/ 1194099 h 4795446"/>
              <a:gd name="connsiteX83" fmla="*/ 696235 w 6510251"/>
              <a:gd name="connsiteY83" fmla="*/ 510289 h 4795446"/>
              <a:gd name="connsiteX84" fmla="*/ 520499 w 6510251"/>
              <a:gd name="connsiteY84" fmla="*/ 344245 h 4795446"/>
              <a:gd name="connsiteX0" fmla="*/ 520499 w 6510251"/>
              <a:gd name="connsiteY0" fmla="*/ 344245 h 4795446"/>
              <a:gd name="connsiteX1" fmla="*/ 532488 w 6510251"/>
              <a:gd name="connsiteY1" fmla="*/ 185794 h 4795446"/>
              <a:gd name="connsiteX2" fmla="*/ 501449 w 6510251"/>
              <a:gd name="connsiteY2" fmla="*/ 52639 h 4795446"/>
              <a:gd name="connsiteX3" fmla="*/ 297137 w 6510251"/>
              <a:gd name="connsiteY3" fmla="*/ 0 h 4795446"/>
              <a:gd name="connsiteX4" fmla="*/ 100950 w 6510251"/>
              <a:gd name="connsiteY4" fmla="*/ 53789 h 4795446"/>
              <a:gd name="connsiteX5" fmla="*/ 1583 w 6510251"/>
              <a:gd name="connsiteY5" fmla="*/ 237818 h 4795446"/>
              <a:gd name="connsiteX6" fmla="*/ 51756 w 6510251"/>
              <a:gd name="connsiteY6" fmla="*/ 398202 h 4795446"/>
              <a:gd name="connsiteX7" fmla="*/ 195305 w 6510251"/>
              <a:gd name="connsiteY7" fmla="*/ 459133 h 4795446"/>
              <a:gd name="connsiteX8" fmla="*/ 348376 w 6510251"/>
              <a:gd name="connsiteY8" fmla="*/ 451822 h 4795446"/>
              <a:gd name="connsiteX9" fmla="*/ 972320 w 6510251"/>
              <a:gd name="connsiteY9" fmla="*/ 903643 h 4795446"/>
              <a:gd name="connsiteX10" fmla="*/ 1262776 w 6510251"/>
              <a:gd name="connsiteY10" fmla="*/ 1140311 h 4795446"/>
              <a:gd name="connsiteX11" fmla="*/ 1499445 w 6510251"/>
              <a:gd name="connsiteY11" fmla="*/ 1463040 h 4795446"/>
              <a:gd name="connsiteX12" fmla="*/ 1607021 w 6510251"/>
              <a:gd name="connsiteY12" fmla="*/ 1602890 h 4795446"/>
              <a:gd name="connsiteX13" fmla="*/ 1768386 w 6510251"/>
              <a:gd name="connsiteY13" fmla="*/ 1699709 h 4795446"/>
              <a:gd name="connsiteX14" fmla="*/ 1832932 w 6510251"/>
              <a:gd name="connsiteY14" fmla="*/ 1979408 h 4795446"/>
              <a:gd name="connsiteX15" fmla="*/ 2198692 w 6510251"/>
              <a:gd name="connsiteY15" fmla="*/ 2097742 h 4795446"/>
              <a:gd name="connsiteX16" fmla="*/ 2109017 w 6510251"/>
              <a:gd name="connsiteY16" fmla="*/ 2157274 h 4795446"/>
              <a:gd name="connsiteX17" fmla="*/ 2155661 w 6510251"/>
              <a:gd name="connsiteY17" fmla="*/ 2452744 h 4795446"/>
              <a:gd name="connsiteX18" fmla="*/ 2360056 w 6510251"/>
              <a:gd name="connsiteY18" fmla="*/ 2495775 h 4795446"/>
              <a:gd name="connsiteX19" fmla="*/ 2442504 w 6510251"/>
              <a:gd name="connsiteY19" fmla="*/ 2699189 h 4795446"/>
              <a:gd name="connsiteX20" fmla="*/ 2628998 w 6510251"/>
              <a:gd name="connsiteY20" fmla="*/ 2689412 h 4795446"/>
              <a:gd name="connsiteX21" fmla="*/ 2790362 w 6510251"/>
              <a:gd name="connsiteY21" fmla="*/ 2657139 h 4795446"/>
              <a:gd name="connsiteX22" fmla="*/ 2725816 w 6510251"/>
              <a:gd name="connsiteY22" fmla="*/ 2872292 h 4795446"/>
              <a:gd name="connsiteX23" fmla="*/ 2865666 w 6510251"/>
              <a:gd name="connsiteY23" fmla="*/ 2936838 h 4795446"/>
              <a:gd name="connsiteX24" fmla="*/ 2957638 w 6510251"/>
              <a:gd name="connsiteY24" fmla="*/ 3116356 h 4795446"/>
              <a:gd name="connsiteX25" fmla="*/ 3070061 w 6510251"/>
              <a:gd name="connsiteY25" fmla="*/ 2829262 h 4795446"/>
              <a:gd name="connsiteX26" fmla="*/ 3209910 w 6510251"/>
              <a:gd name="connsiteY26" fmla="*/ 3055172 h 4795446"/>
              <a:gd name="connsiteX27" fmla="*/ 3134607 w 6510251"/>
              <a:gd name="connsiteY27" fmla="*/ 3227295 h 4795446"/>
              <a:gd name="connsiteX28" fmla="*/ 3272048 w 6510251"/>
              <a:gd name="connsiteY28" fmla="*/ 3345713 h 4795446"/>
              <a:gd name="connsiteX29" fmla="*/ 3097991 w 6510251"/>
              <a:gd name="connsiteY29" fmla="*/ 3446397 h 4795446"/>
              <a:gd name="connsiteX30" fmla="*/ 3323314 w 6510251"/>
              <a:gd name="connsiteY30" fmla="*/ 3676707 h 4795446"/>
              <a:gd name="connsiteX31" fmla="*/ 3034259 w 6510251"/>
              <a:gd name="connsiteY31" fmla="*/ 3736433 h 4795446"/>
              <a:gd name="connsiteX32" fmla="*/ 2621938 w 6510251"/>
              <a:gd name="connsiteY32" fmla="*/ 3959236 h 4795446"/>
              <a:gd name="connsiteX33" fmla="*/ 2418439 w 6510251"/>
              <a:gd name="connsiteY33" fmla="*/ 4129144 h 4795446"/>
              <a:gd name="connsiteX34" fmla="*/ 2418047 w 6510251"/>
              <a:gd name="connsiteY34" fmla="*/ 4299194 h 4795446"/>
              <a:gd name="connsiteX35" fmla="*/ 2799439 w 6510251"/>
              <a:gd name="connsiteY35" fmla="*/ 4105332 h 4795446"/>
              <a:gd name="connsiteX36" fmla="*/ 3025882 w 6510251"/>
              <a:gd name="connsiteY36" fmla="*/ 4025826 h 4795446"/>
              <a:gd name="connsiteX37" fmla="*/ 3161136 w 6510251"/>
              <a:gd name="connsiteY37" fmla="*/ 3839248 h 4795446"/>
              <a:gd name="connsiteX38" fmla="*/ 3048546 w 6510251"/>
              <a:gd name="connsiteY38" fmla="*/ 4238513 h 4795446"/>
              <a:gd name="connsiteX39" fmla="*/ 3371275 w 6510251"/>
              <a:gd name="connsiteY39" fmla="*/ 4163210 h 4795446"/>
              <a:gd name="connsiteX40" fmla="*/ 3538803 w 6510251"/>
              <a:gd name="connsiteY40" fmla="*/ 4162958 h 4795446"/>
              <a:gd name="connsiteX41" fmla="*/ 3694005 w 6510251"/>
              <a:gd name="connsiteY41" fmla="*/ 4227756 h 4795446"/>
              <a:gd name="connsiteX42" fmla="*/ 3737035 w 6510251"/>
              <a:gd name="connsiteY42" fmla="*/ 4055633 h 4795446"/>
              <a:gd name="connsiteX43" fmla="*/ 3823096 w 6510251"/>
              <a:gd name="connsiteY43" fmla="*/ 4130937 h 4795446"/>
              <a:gd name="connsiteX44" fmla="*/ 3826879 w 6510251"/>
              <a:gd name="connsiteY44" fmla="*/ 4023108 h 4795446"/>
              <a:gd name="connsiteX45" fmla="*/ 4059765 w 6510251"/>
              <a:gd name="connsiteY45" fmla="*/ 4216998 h 4795446"/>
              <a:gd name="connsiteX46" fmla="*/ 4059765 w 6510251"/>
              <a:gd name="connsiteY46" fmla="*/ 4066391 h 4795446"/>
              <a:gd name="connsiteX47" fmla="*/ 4479566 w 6510251"/>
              <a:gd name="connsiteY47" fmla="*/ 4409571 h 4795446"/>
              <a:gd name="connsiteX48" fmla="*/ 4468555 w 6510251"/>
              <a:gd name="connsiteY48" fmla="*/ 4260029 h 4795446"/>
              <a:gd name="connsiteX49" fmla="*/ 5060226 w 6510251"/>
              <a:gd name="connsiteY49" fmla="*/ 4184725 h 4795446"/>
              <a:gd name="connsiteX50" fmla="*/ 5564603 w 6510251"/>
              <a:gd name="connsiteY50" fmla="*/ 4361947 h 4795446"/>
              <a:gd name="connsiteX51" fmla="*/ 5980789 w 6510251"/>
              <a:gd name="connsiteY51" fmla="*/ 4633969 h 4795446"/>
              <a:gd name="connsiteX52" fmla="*/ 6211770 w 6510251"/>
              <a:gd name="connsiteY52" fmla="*/ 4660163 h 4795446"/>
              <a:gd name="connsiteX53" fmla="*/ 6490572 w 6510251"/>
              <a:gd name="connsiteY53" fmla="*/ 4795446 h 4795446"/>
              <a:gd name="connsiteX54" fmla="*/ 6471327 w 6510251"/>
              <a:gd name="connsiteY54" fmla="*/ 4517288 h 4795446"/>
              <a:gd name="connsiteX55" fmla="*/ 6314163 w 6510251"/>
              <a:gd name="connsiteY55" fmla="*/ 4541100 h 4795446"/>
              <a:gd name="connsiteX56" fmla="*/ 6137952 w 6510251"/>
              <a:gd name="connsiteY56" fmla="*/ 4276781 h 4795446"/>
              <a:gd name="connsiteX57" fmla="*/ 6135569 w 6510251"/>
              <a:gd name="connsiteY57" fmla="*/ 4467282 h 4795446"/>
              <a:gd name="connsiteX58" fmla="*/ 5770230 w 6510251"/>
              <a:gd name="connsiteY58" fmla="*/ 4356848 h 4795446"/>
              <a:gd name="connsiteX59" fmla="*/ 5264621 w 6510251"/>
              <a:gd name="connsiteY59" fmla="*/ 4141695 h 4795446"/>
              <a:gd name="connsiteX60" fmla="*/ 5189318 w 6510251"/>
              <a:gd name="connsiteY60" fmla="*/ 4012603 h 4795446"/>
              <a:gd name="connsiteX61" fmla="*/ 5018596 w 6510251"/>
              <a:gd name="connsiteY61" fmla="*/ 4050955 h 4795446"/>
              <a:gd name="connsiteX62" fmla="*/ 4821120 w 6510251"/>
              <a:gd name="connsiteY62" fmla="*/ 4172007 h 4795446"/>
              <a:gd name="connsiteX63" fmla="*/ 4417737 w 6510251"/>
              <a:gd name="connsiteY63" fmla="*/ 4178982 h 4795446"/>
              <a:gd name="connsiteX64" fmla="*/ 4404009 w 6510251"/>
              <a:gd name="connsiteY64" fmla="*/ 4034118 h 4795446"/>
              <a:gd name="connsiteX65" fmla="*/ 4242645 w 6510251"/>
              <a:gd name="connsiteY65" fmla="*/ 3905026 h 4795446"/>
              <a:gd name="connsiteX66" fmla="*/ 3973703 w 6510251"/>
              <a:gd name="connsiteY66" fmla="*/ 3732904 h 4795446"/>
              <a:gd name="connsiteX67" fmla="*/ 3683247 w 6510251"/>
              <a:gd name="connsiteY67" fmla="*/ 3356386 h 4795446"/>
              <a:gd name="connsiteX68" fmla="*/ 3973703 w 6510251"/>
              <a:gd name="connsiteY68" fmla="*/ 3506993 h 4795446"/>
              <a:gd name="connsiteX69" fmla="*/ 4051080 w 6510251"/>
              <a:gd name="connsiteY69" fmla="*/ 3339717 h 4795446"/>
              <a:gd name="connsiteX70" fmla="*/ 4295873 w 6510251"/>
              <a:gd name="connsiteY70" fmla="*/ 3444492 h 4795446"/>
              <a:gd name="connsiteX71" fmla="*/ 4073407 w 6510251"/>
              <a:gd name="connsiteY71" fmla="*/ 3157594 h 4795446"/>
              <a:gd name="connsiteX72" fmla="*/ 3966391 w 6510251"/>
              <a:gd name="connsiteY72" fmla="*/ 3075371 h 4795446"/>
              <a:gd name="connsiteX73" fmla="*/ 3642262 w 6510251"/>
              <a:gd name="connsiteY73" fmla="*/ 2926248 h 4795446"/>
              <a:gd name="connsiteX74" fmla="*/ 3519165 w 6510251"/>
              <a:gd name="connsiteY74" fmla="*/ 2731210 h 4795446"/>
              <a:gd name="connsiteX75" fmla="*/ 3549728 w 6510251"/>
              <a:gd name="connsiteY75" fmla="*/ 2635624 h 4795446"/>
              <a:gd name="connsiteX76" fmla="*/ 3237588 w 6510251"/>
              <a:gd name="connsiteY76" fmla="*/ 2440838 h 4795446"/>
              <a:gd name="connsiteX77" fmla="*/ 2923236 w 6510251"/>
              <a:gd name="connsiteY77" fmla="*/ 2141445 h 4795446"/>
              <a:gd name="connsiteX78" fmla="*/ 2758089 w 6510251"/>
              <a:gd name="connsiteY78" fmla="*/ 2130015 h 4795446"/>
              <a:gd name="connsiteX79" fmla="*/ 2596725 w 6510251"/>
              <a:gd name="connsiteY79" fmla="*/ 1990165 h 4795446"/>
              <a:gd name="connsiteX80" fmla="*/ 2487271 w 6510251"/>
              <a:gd name="connsiteY80" fmla="*/ 1868134 h 4795446"/>
              <a:gd name="connsiteX81" fmla="*/ 2111818 w 6510251"/>
              <a:gd name="connsiteY81" fmla="*/ 1600593 h 4795446"/>
              <a:gd name="connsiteX82" fmla="*/ 1650052 w 6510251"/>
              <a:gd name="connsiteY82" fmla="*/ 1194099 h 4795446"/>
              <a:gd name="connsiteX83" fmla="*/ 696235 w 6510251"/>
              <a:gd name="connsiteY83" fmla="*/ 510289 h 4795446"/>
              <a:gd name="connsiteX84" fmla="*/ 520499 w 6510251"/>
              <a:gd name="connsiteY84" fmla="*/ 344245 h 4795446"/>
              <a:gd name="connsiteX0" fmla="*/ 520499 w 6510251"/>
              <a:gd name="connsiteY0" fmla="*/ 344245 h 4795446"/>
              <a:gd name="connsiteX1" fmla="*/ 532488 w 6510251"/>
              <a:gd name="connsiteY1" fmla="*/ 185794 h 4795446"/>
              <a:gd name="connsiteX2" fmla="*/ 501449 w 6510251"/>
              <a:gd name="connsiteY2" fmla="*/ 52639 h 4795446"/>
              <a:gd name="connsiteX3" fmla="*/ 297137 w 6510251"/>
              <a:gd name="connsiteY3" fmla="*/ 0 h 4795446"/>
              <a:gd name="connsiteX4" fmla="*/ 100950 w 6510251"/>
              <a:gd name="connsiteY4" fmla="*/ 53789 h 4795446"/>
              <a:gd name="connsiteX5" fmla="*/ 1583 w 6510251"/>
              <a:gd name="connsiteY5" fmla="*/ 237818 h 4795446"/>
              <a:gd name="connsiteX6" fmla="*/ 51756 w 6510251"/>
              <a:gd name="connsiteY6" fmla="*/ 398202 h 4795446"/>
              <a:gd name="connsiteX7" fmla="*/ 195305 w 6510251"/>
              <a:gd name="connsiteY7" fmla="*/ 459133 h 4795446"/>
              <a:gd name="connsiteX8" fmla="*/ 348376 w 6510251"/>
              <a:gd name="connsiteY8" fmla="*/ 451822 h 4795446"/>
              <a:gd name="connsiteX9" fmla="*/ 972320 w 6510251"/>
              <a:gd name="connsiteY9" fmla="*/ 903643 h 4795446"/>
              <a:gd name="connsiteX10" fmla="*/ 1262776 w 6510251"/>
              <a:gd name="connsiteY10" fmla="*/ 1140311 h 4795446"/>
              <a:gd name="connsiteX11" fmla="*/ 1499445 w 6510251"/>
              <a:gd name="connsiteY11" fmla="*/ 1463040 h 4795446"/>
              <a:gd name="connsiteX12" fmla="*/ 1607021 w 6510251"/>
              <a:gd name="connsiteY12" fmla="*/ 1602890 h 4795446"/>
              <a:gd name="connsiteX13" fmla="*/ 1768386 w 6510251"/>
              <a:gd name="connsiteY13" fmla="*/ 1699709 h 4795446"/>
              <a:gd name="connsiteX14" fmla="*/ 1832932 w 6510251"/>
              <a:gd name="connsiteY14" fmla="*/ 1979408 h 4795446"/>
              <a:gd name="connsiteX15" fmla="*/ 2198692 w 6510251"/>
              <a:gd name="connsiteY15" fmla="*/ 2097742 h 4795446"/>
              <a:gd name="connsiteX16" fmla="*/ 2109017 w 6510251"/>
              <a:gd name="connsiteY16" fmla="*/ 2157274 h 4795446"/>
              <a:gd name="connsiteX17" fmla="*/ 2155661 w 6510251"/>
              <a:gd name="connsiteY17" fmla="*/ 2452744 h 4795446"/>
              <a:gd name="connsiteX18" fmla="*/ 2360056 w 6510251"/>
              <a:gd name="connsiteY18" fmla="*/ 2495775 h 4795446"/>
              <a:gd name="connsiteX19" fmla="*/ 2442504 w 6510251"/>
              <a:gd name="connsiteY19" fmla="*/ 2699189 h 4795446"/>
              <a:gd name="connsiteX20" fmla="*/ 2628998 w 6510251"/>
              <a:gd name="connsiteY20" fmla="*/ 2689412 h 4795446"/>
              <a:gd name="connsiteX21" fmla="*/ 2790362 w 6510251"/>
              <a:gd name="connsiteY21" fmla="*/ 2657139 h 4795446"/>
              <a:gd name="connsiteX22" fmla="*/ 2725816 w 6510251"/>
              <a:gd name="connsiteY22" fmla="*/ 2872292 h 4795446"/>
              <a:gd name="connsiteX23" fmla="*/ 2865666 w 6510251"/>
              <a:gd name="connsiteY23" fmla="*/ 2936838 h 4795446"/>
              <a:gd name="connsiteX24" fmla="*/ 2957638 w 6510251"/>
              <a:gd name="connsiteY24" fmla="*/ 3116356 h 4795446"/>
              <a:gd name="connsiteX25" fmla="*/ 3070061 w 6510251"/>
              <a:gd name="connsiteY25" fmla="*/ 2829262 h 4795446"/>
              <a:gd name="connsiteX26" fmla="*/ 3209910 w 6510251"/>
              <a:gd name="connsiteY26" fmla="*/ 3055172 h 4795446"/>
              <a:gd name="connsiteX27" fmla="*/ 3134607 w 6510251"/>
              <a:gd name="connsiteY27" fmla="*/ 3227295 h 4795446"/>
              <a:gd name="connsiteX28" fmla="*/ 3272048 w 6510251"/>
              <a:gd name="connsiteY28" fmla="*/ 3345713 h 4795446"/>
              <a:gd name="connsiteX29" fmla="*/ 3097991 w 6510251"/>
              <a:gd name="connsiteY29" fmla="*/ 3446397 h 4795446"/>
              <a:gd name="connsiteX30" fmla="*/ 3323314 w 6510251"/>
              <a:gd name="connsiteY30" fmla="*/ 3676707 h 4795446"/>
              <a:gd name="connsiteX31" fmla="*/ 3034259 w 6510251"/>
              <a:gd name="connsiteY31" fmla="*/ 3736433 h 4795446"/>
              <a:gd name="connsiteX32" fmla="*/ 2621938 w 6510251"/>
              <a:gd name="connsiteY32" fmla="*/ 3959236 h 4795446"/>
              <a:gd name="connsiteX33" fmla="*/ 2418439 w 6510251"/>
              <a:gd name="connsiteY33" fmla="*/ 4129144 h 4795446"/>
              <a:gd name="connsiteX34" fmla="*/ 2418047 w 6510251"/>
              <a:gd name="connsiteY34" fmla="*/ 4299194 h 4795446"/>
              <a:gd name="connsiteX35" fmla="*/ 2799439 w 6510251"/>
              <a:gd name="connsiteY35" fmla="*/ 4105332 h 4795446"/>
              <a:gd name="connsiteX36" fmla="*/ 3025882 w 6510251"/>
              <a:gd name="connsiteY36" fmla="*/ 4025826 h 4795446"/>
              <a:gd name="connsiteX37" fmla="*/ 3161136 w 6510251"/>
              <a:gd name="connsiteY37" fmla="*/ 3839248 h 4795446"/>
              <a:gd name="connsiteX38" fmla="*/ 3048546 w 6510251"/>
              <a:gd name="connsiteY38" fmla="*/ 4238513 h 4795446"/>
              <a:gd name="connsiteX39" fmla="*/ 3371275 w 6510251"/>
              <a:gd name="connsiteY39" fmla="*/ 4163210 h 4795446"/>
              <a:gd name="connsiteX40" fmla="*/ 3538803 w 6510251"/>
              <a:gd name="connsiteY40" fmla="*/ 4162958 h 4795446"/>
              <a:gd name="connsiteX41" fmla="*/ 3694005 w 6510251"/>
              <a:gd name="connsiteY41" fmla="*/ 4227756 h 4795446"/>
              <a:gd name="connsiteX42" fmla="*/ 3737035 w 6510251"/>
              <a:gd name="connsiteY42" fmla="*/ 4055633 h 4795446"/>
              <a:gd name="connsiteX43" fmla="*/ 3823096 w 6510251"/>
              <a:gd name="connsiteY43" fmla="*/ 4130937 h 4795446"/>
              <a:gd name="connsiteX44" fmla="*/ 3826879 w 6510251"/>
              <a:gd name="connsiteY44" fmla="*/ 4023108 h 4795446"/>
              <a:gd name="connsiteX45" fmla="*/ 4059765 w 6510251"/>
              <a:gd name="connsiteY45" fmla="*/ 4216998 h 4795446"/>
              <a:gd name="connsiteX46" fmla="*/ 4059765 w 6510251"/>
              <a:gd name="connsiteY46" fmla="*/ 4066391 h 4795446"/>
              <a:gd name="connsiteX47" fmla="*/ 4479566 w 6510251"/>
              <a:gd name="connsiteY47" fmla="*/ 4409571 h 4795446"/>
              <a:gd name="connsiteX48" fmla="*/ 4468555 w 6510251"/>
              <a:gd name="connsiteY48" fmla="*/ 4260029 h 4795446"/>
              <a:gd name="connsiteX49" fmla="*/ 5060226 w 6510251"/>
              <a:gd name="connsiteY49" fmla="*/ 4184725 h 4795446"/>
              <a:gd name="connsiteX50" fmla="*/ 5564603 w 6510251"/>
              <a:gd name="connsiteY50" fmla="*/ 4361947 h 4795446"/>
              <a:gd name="connsiteX51" fmla="*/ 5980789 w 6510251"/>
              <a:gd name="connsiteY51" fmla="*/ 4633969 h 4795446"/>
              <a:gd name="connsiteX52" fmla="*/ 6211770 w 6510251"/>
              <a:gd name="connsiteY52" fmla="*/ 4660163 h 4795446"/>
              <a:gd name="connsiteX53" fmla="*/ 6490572 w 6510251"/>
              <a:gd name="connsiteY53" fmla="*/ 4795446 h 4795446"/>
              <a:gd name="connsiteX54" fmla="*/ 6471327 w 6510251"/>
              <a:gd name="connsiteY54" fmla="*/ 4517288 h 4795446"/>
              <a:gd name="connsiteX55" fmla="*/ 6314163 w 6510251"/>
              <a:gd name="connsiteY55" fmla="*/ 4541100 h 4795446"/>
              <a:gd name="connsiteX56" fmla="*/ 6137952 w 6510251"/>
              <a:gd name="connsiteY56" fmla="*/ 4276781 h 4795446"/>
              <a:gd name="connsiteX57" fmla="*/ 6135569 w 6510251"/>
              <a:gd name="connsiteY57" fmla="*/ 4467282 h 4795446"/>
              <a:gd name="connsiteX58" fmla="*/ 5770230 w 6510251"/>
              <a:gd name="connsiteY58" fmla="*/ 4356848 h 4795446"/>
              <a:gd name="connsiteX59" fmla="*/ 5264621 w 6510251"/>
              <a:gd name="connsiteY59" fmla="*/ 4141695 h 4795446"/>
              <a:gd name="connsiteX60" fmla="*/ 5189318 w 6510251"/>
              <a:gd name="connsiteY60" fmla="*/ 4012603 h 4795446"/>
              <a:gd name="connsiteX61" fmla="*/ 5018596 w 6510251"/>
              <a:gd name="connsiteY61" fmla="*/ 4050955 h 4795446"/>
              <a:gd name="connsiteX62" fmla="*/ 4821120 w 6510251"/>
              <a:gd name="connsiteY62" fmla="*/ 4172007 h 4795446"/>
              <a:gd name="connsiteX63" fmla="*/ 4417737 w 6510251"/>
              <a:gd name="connsiteY63" fmla="*/ 4178982 h 4795446"/>
              <a:gd name="connsiteX64" fmla="*/ 4404009 w 6510251"/>
              <a:gd name="connsiteY64" fmla="*/ 4034118 h 4795446"/>
              <a:gd name="connsiteX65" fmla="*/ 4242645 w 6510251"/>
              <a:gd name="connsiteY65" fmla="*/ 3905026 h 4795446"/>
              <a:gd name="connsiteX66" fmla="*/ 3973703 w 6510251"/>
              <a:gd name="connsiteY66" fmla="*/ 3732904 h 4795446"/>
              <a:gd name="connsiteX67" fmla="*/ 3683247 w 6510251"/>
              <a:gd name="connsiteY67" fmla="*/ 3356386 h 4795446"/>
              <a:gd name="connsiteX68" fmla="*/ 3973703 w 6510251"/>
              <a:gd name="connsiteY68" fmla="*/ 3506993 h 4795446"/>
              <a:gd name="connsiteX69" fmla="*/ 4051080 w 6510251"/>
              <a:gd name="connsiteY69" fmla="*/ 3339717 h 4795446"/>
              <a:gd name="connsiteX70" fmla="*/ 4295873 w 6510251"/>
              <a:gd name="connsiteY70" fmla="*/ 3444492 h 4795446"/>
              <a:gd name="connsiteX71" fmla="*/ 4073407 w 6510251"/>
              <a:gd name="connsiteY71" fmla="*/ 3157594 h 4795446"/>
              <a:gd name="connsiteX72" fmla="*/ 3966391 w 6510251"/>
              <a:gd name="connsiteY72" fmla="*/ 3075371 h 4795446"/>
              <a:gd name="connsiteX73" fmla="*/ 3642262 w 6510251"/>
              <a:gd name="connsiteY73" fmla="*/ 2926248 h 4795446"/>
              <a:gd name="connsiteX74" fmla="*/ 3519165 w 6510251"/>
              <a:gd name="connsiteY74" fmla="*/ 2731210 h 4795446"/>
              <a:gd name="connsiteX75" fmla="*/ 3549728 w 6510251"/>
              <a:gd name="connsiteY75" fmla="*/ 2635624 h 4795446"/>
              <a:gd name="connsiteX76" fmla="*/ 3237588 w 6510251"/>
              <a:gd name="connsiteY76" fmla="*/ 2440838 h 4795446"/>
              <a:gd name="connsiteX77" fmla="*/ 2923236 w 6510251"/>
              <a:gd name="connsiteY77" fmla="*/ 2141445 h 4795446"/>
              <a:gd name="connsiteX78" fmla="*/ 2758089 w 6510251"/>
              <a:gd name="connsiteY78" fmla="*/ 2130015 h 4795446"/>
              <a:gd name="connsiteX79" fmla="*/ 2596725 w 6510251"/>
              <a:gd name="connsiteY79" fmla="*/ 1990165 h 4795446"/>
              <a:gd name="connsiteX80" fmla="*/ 2487271 w 6510251"/>
              <a:gd name="connsiteY80" fmla="*/ 1868134 h 4795446"/>
              <a:gd name="connsiteX81" fmla="*/ 2111818 w 6510251"/>
              <a:gd name="connsiteY81" fmla="*/ 1600593 h 4795446"/>
              <a:gd name="connsiteX82" fmla="*/ 1650052 w 6510251"/>
              <a:gd name="connsiteY82" fmla="*/ 1194099 h 4795446"/>
              <a:gd name="connsiteX83" fmla="*/ 696235 w 6510251"/>
              <a:gd name="connsiteY83" fmla="*/ 510289 h 4795446"/>
              <a:gd name="connsiteX84" fmla="*/ 520499 w 6510251"/>
              <a:gd name="connsiteY84" fmla="*/ 344245 h 4795446"/>
              <a:gd name="connsiteX0" fmla="*/ 503960 w 6493712"/>
              <a:gd name="connsiteY0" fmla="*/ 344245 h 4795446"/>
              <a:gd name="connsiteX1" fmla="*/ 515949 w 6493712"/>
              <a:gd name="connsiteY1" fmla="*/ 185794 h 4795446"/>
              <a:gd name="connsiteX2" fmla="*/ 484910 w 6493712"/>
              <a:gd name="connsiteY2" fmla="*/ 52639 h 4795446"/>
              <a:gd name="connsiteX3" fmla="*/ 280598 w 6493712"/>
              <a:gd name="connsiteY3" fmla="*/ 0 h 4795446"/>
              <a:gd name="connsiteX4" fmla="*/ 84411 w 6493712"/>
              <a:gd name="connsiteY4" fmla="*/ 53789 h 4795446"/>
              <a:gd name="connsiteX5" fmla="*/ 4094 w 6493712"/>
              <a:gd name="connsiteY5" fmla="*/ 223530 h 4795446"/>
              <a:gd name="connsiteX6" fmla="*/ 35217 w 6493712"/>
              <a:gd name="connsiteY6" fmla="*/ 398202 h 4795446"/>
              <a:gd name="connsiteX7" fmla="*/ 178766 w 6493712"/>
              <a:gd name="connsiteY7" fmla="*/ 459133 h 4795446"/>
              <a:gd name="connsiteX8" fmla="*/ 331837 w 6493712"/>
              <a:gd name="connsiteY8" fmla="*/ 451822 h 4795446"/>
              <a:gd name="connsiteX9" fmla="*/ 955781 w 6493712"/>
              <a:gd name="connsiteY9" fmla="*/ 903643 h 4795446"/>
              <a:gd name="connsiteX10" fmla="*/ 1246237 w 6493712"/>
              <a:gd name="connsiteY10" fmla="*/ 1140311 h 4795446"/>
              <a:gd name="connsiteX11" fmla="*/ 1482906 w 6493712"/>
              <a:gd name="connsiteY11" fmla="*/ 1463040 h 4795446"/>
              <a:gd name="connsiteX12" fmla="*/ 1590482 w 6493712"/>
              <a:gd name="connsiteY12" fmla="*/ 1602890 h 4795446"/>
              <a:gd name="connsiteX13" fmla="*/ 1751847 w 6493712"/>
              <a:gd name="connsiteY13" fmla="*/ 1699709 h 4795446"/>
              <a:gd name="connsiteX14" fmla="*/ 1816393 w 6493712"/>
              <a:gd name="connsiteY14" fmla="*/ 1979408 h 4795446"/>
              <a:gd name="connsiteX15" fmla="*/ 2182153 w 6493712"/>
              <a:gd name="connsiteY15" fmla="*/ 2097742 h 4795446"/>
              <a:gd name="connsiteX16" fmla="*/ 2092478 w 6493712"/>
              <a:gd name="connsiteY16" fmla="*/ 2157274 h 4795446"/>
              <a:gd name="connsiteX17" fmla="*/ 2139122 w 6493712"/>
              <a:gd name="connsiteY17" fmla="*/ 2452744 h 4795446"/>
              <a:gd name="connsiteX18" fmla="*/ 2343517 w 6493712"/>
              <a:gd name="connsiteY18" fmla="*/ 2495775 h 4795446"/>
              <a:gd name="connsiteX19" fmla="*/ 2425965 w 6493712"/>
              <a:gd name="connsiteY19" fmla="*/ 2699189 h 4795446"/>
              <a:gd name="connsiteX20" fmla="*/ 2612459 w 6493712"/>
              <a:gd name="connsiteY20" fmla="*/ 2689412 h 4795446"/>
              <a:gd name="connsiteX21" fmla="*/ 2773823 w 6493712"/>
              <a:gd name="connsiteY21" fmla="*/ 2657139 h 4795446"/>
              <a:gd name="connsiteX22" fmla="*/ 2709277 w 6493712"/>
              <a:gd name="connsiteY22" fmla="*/ 2872292 h 4795446"/>
              <a:gd name="connsiteX23" fmla="*/ 2849127 w 6493712"/>
              <a:gd name="connsiteY23" fmla="*/ 2936838 h 4795446"/>
              <a:gd name="connsiteX24" fmla="*/ 2941099 w 6493712"/>
              <a:gd name="connsiteY24" fmla="*/ 3116356 h 4795446"/>
              <a:gd name="connsiteX25" fmla="*/ 3053522 w 6493712"/>
              <a:gd name="connsiteY25" fmla="*/ 2829262 h 4795446"/>
              <a:gd name="connsiteX26" fmla="*/ 3193371 w 6493712"/>
              <a:gd name="connsiteY26" fmla="*/ 3055172 h 4795446"/>
              <a:gd name="connsiteX27" fmla="*/ 3118068 w 6493712"/>
              <a:gd name="connsiteY27" fmla="*/ 3227295 h 4795446"/>
              <a:gd name="connsiteX28" fmla="*/ 3255509 w 6493712"/>
              <a:gd name="connsiteY28" fmla="*/ 3345713 h 4795446"/>
              <a:gd name="connsiteX29" fmla="*/ 3081452 w 6493712"/>
              <a:gd name="connsiteY29" fmla="*/ 3446397 h 4795446"/>
              <a:gd name="connsiteX30" fmla="*/ 3306775 w 6493712"/>
              <a:gd name="connsiteY30" fmla="*/ 3676707 h 4795446"/>
              <a:gd name="connsiteX31" fmla="*/ 3017720 w 6493712"/>
              <a:gd name="connsiteY31" fmla="*/ 3736433 h 4795446"/>
              <a:gd name="connsiteX32" fmla="*/ 2605399 w 6493712"/>
              <a:gd name="connsiteY32" fmla="*/ 3959236 h 4795446"/>
              <a:gd name="connsiteX33" fmla="*/ 2401900 w 6493712"/>
              <a:gd name="connsiteY33" fmla="*/ 4129144 h 4795446"/>
              <a:gd name="connsiteX34" fmla="*/ 2401508 w 6493712"/>
              <a:gd name="connsiteY34" fmla="*/ 4299194 h 4795446"/>
              <a:gd name="connsiteX35" fmla="*/ 2782900 w 6493712"/>
              <a:gd name="connsiteY35" fmla="*/ 4105332 h 4795446"/>
              <a:gd name="connsiteX36" fmla="*/ 3009343 w 6493712"/>
              <a:gd name="connsiteY36" fmla="*/ 4025826 h 4795446"/>
              <a:gd name="connsiteX37" fmla="*/ 3144597 w 6493712"/>
              <a:gd name="connsiteY37" fmla="*/ 3839248 h 4795446"/>
              <a:gd name="connsiteX38" fmla="*/ 3032007 w 6493712"/>
              <a:gd name="connsiteY38" fmla="*/ 4238513 h 4795446"/>
              <a:gd name="connsiteX39" fmla="*/ 3354736 w 6493712"/>
              <a:gd name="connsiteY39" fmla="*/ 4163210 h 4795446"/>
              <a:gd name="connsiteX40" fmla="*/ 3522264 w 6493712"/>
              <a:gd name="connsiteY40" fmla="*/ 4162958 h 4795446"/>
              <a:gd name="connsiteX41" fmla="*/ 3677466 w 6493712"/>
              <a:gd name="connsiteY41" fmla="*/ 4227756 h 4795446"/>
              <a:gd name="connsiteX42" fmla="*/ 3720496 w 6493712"/>
              <a:gd name="connsiteY42" fmla="*/ 4055633 h 4795446"/>
              <a:gd name="connsiteX43" fmla="*/ 3806557 w 6493712"/>
              <a:gd name="connsiteY43" fmla="*/ 4130937 h 4795446"/>
              <a:gd name="connsiteX44" fmla="*/ 3810340 w 6493712"/>
              <a:gd name="connsiteY44" fmla="*/ 4023108 h 4795446"/>
              <a:gd name="connsiteX45" fmla="*/ 4043226 w 6493712"/>
              <a:gd name="connsiteY45" fmla="*/ 4216998 h 4795446"/>
              <a:gd name="connsiteX46" fmla="*/ 4043226 w 6493712"/>
              <a:gd name="connsiteY46" fmla="*/ 4066391 h 4795446"/>
              <a:gd name="connsiteX47" fmla="*/ 4463027 w 6493712"/>
              <a:gd name="connsiteY47" fmla="*/ 4409571 h 4795446"/>
              <a:gd name="connsiteX48" fmla="*/ 4452016 w 6493712"/>
              <a:gd name="connsiteY48" fmla="*/ 4260029 h 4795446"/>
              <a:gd name="connsiteX49" fmla="*/ 5043687 w 6493712"/>
              <a:gd name="connsiteY49" fmla="*/ 4184725 h 4795446"/>
              <a:gd name="connsiteX50" fmla="*/ 5548064 w 6493712"/>
              <a:gd name="connsiteY50" fmla="*/ 4361947 h 4795446"/>
              <a:gd name="connsiteX51" fmla="*/ 5964250 w 6493712"/>
              <a:gd name="connsiteY51" fmla="*/ 4633969 h 4795446"/>
              <a:gd name="connsiteX52" fmla="*/ 6195231 w 6493712"/>
              <a:gd name="connsiteY52" fmla="*/ 4660163 h 4795446"/>
              <a:gd name="connsiteX53" fmla="*/ 6474033 w 6493712"/>
              <a:gd name="connsiteY53" fmla="*/ 4795446 h 4795446"/>
              <a:gd name="connsiteX54" fmla="*/ 6454788 w 6493712"/>
              <a:gd name="connsiteY54" fmla="*/ 4517288 h 4795446"/>
              <a:gd name="connsiteX55" fmla="*/ 6297624 w 6493712"/>
              <a:gd name="connsiteY55" fmla="*/ 4541100 h 4795446"/>
              <a:gd name="connsiteX56" fmla="*/ 6121413 w 6493712"/>
              <a:gd name="connsiteY56" fmla="*/ 4276781 h 4795446"/>
              <a:gd name="connsiteX57" fmla="*/ 6119030 w 6493712"/>
              <a:gd name="connsiteY57" fmla="*/ 4467282 h 4795446"/>
              <a:gd name="connsiteX58" fmla="*/ 5753691 w 6493712"/>
              <a:gd name="connsiteY58" fmla="*/ 4356848 h 4795446"/>
              <a:gd name="connsiteX59" fmla="*/ 5248082 w 6493712"/>
              <a:gd name="connsiteY59" fmla="*/ 4141695 h 4795446"/>
              <a:gd name="connsiteX60" fmla="*/ 5172779 w 6493712"/>
              <a:gd name="connsiteY60" fmla="*/ 4012603 h 4795446"/>
              <a:gd name="connsiteX61" fmla="*/ 5002057 w 6493712"/>
              <a:gd name="connsiteY61" fmla="*/ 4050955 h 4795446"/>
              <a:gd name="connsiteX62" fmla="*/ 4804581 w 6493712"/>
              <a:gd name="connsiteY62" fmla="*/ 4172007 h 4795446"/>
              <a:gd name="connsiteX63" fmla="*/ 4401198 w 6493712"/>
              <a:gd name="connsiteY63" fmla="*/ 4178982 h 4795446"/>
              <a:gd name="connsiteX64" fmla="*/ 4387470 w 6493712"/>
              <a:gd name="connsiteY64" fmla="*/ 4034118 h 4795446"/>
              <a:gd name="connsiteX65" fmla="*/ 4226106 w 6493712"/>
              <a:gd name="connsiteY65" fmla="*/ 3905026 h 4795446"/>
              <a:gd name="connsiteX66" fmla="*/ 3957164 w 6493712"/>
              <a:gd name="connsiteY66" fmla="*/ 3732904 h 4795446"/>
              <a:gd name="connsiteX67" fmla="*/ 3666708 w 6493712"/>
              <a:gd name="connsiteY67" fmla="*/ 3356386 h 4795446"/>
              <a:gd name="connsiteX68" fmla="*/ 3957164 w 6493712"/>
              <a:gd name="connsiteY68" fmla="*/ 3506993 h 4795446"/>
              <a:gd name="connsiteX69" fmla="*/ 4034541 w 6493712"/>
              <a:gd name="connsiteY69" fmla="*/ 3339717 h 4795446"/>
              <a:gd name="connsiteX70" fmla="*/ 4279334 w 6493712"/>
              <a:gd name="connsiteY70" fmla="*/ 3444492 h 4795446"/>
              <a:gd name="connsiteX71" fmla="*/ 4056868 w 6493712"/>
              <a:gd name="connsiteY71" fmla="*/ 3157594 h 4795446"/>
              <a:gd name="connsiteX72" fmla="*/ 3949852 w 6493712"/>
              <a:gd name="connsiteY72" fmla="*/ 3075371 h 4795446"/>
              <a:gd name="connsiteX73" fmla="*/ 3625723 w 6493712"/>
              <a:gd name="connsiteY73" fmla="*/ 2926248 h 4795446"/>
              <a:gd name="connsiteX74" fmla="*/ 3502626 w 6493712"/>
              <a:gd name="connsiteY74" fmla="*/ 2731210 h 4795446"/>
              <a:gd name="connsiteX75" fmla="*/ 3533189 w 6493712"/>
              <a:gd name="connsiteY75" fmla="*/ 2635624 h 4795446"/>
              <a:gd name="connsiteX76" fmla="*/ 3221049 w 6493712"/>
              <a:gd name="connsiteY76" fmla="*/ 2440838 h 4795446"/>
              <a:gd name="connsiteX77" fmla="*/ 2906697 w 6493712"/>
              <a:gd name="connsiteY77" fmla="*/ 2141445 h 4795446"/>
              <a:gd name="connsiteX78" fmla="*/ 2741550 w 6493712"/>
              <a:gd name="connsiteY78" fmla="*/ 2130015 h 4795446"/>
              <a:gd name="connsiteX79" fmla="*/ 2580186 w 6493712"/>
              <a:gd name="connsiteY79" fmla="*/ 1990165 h 4795446"/>
              <a:gd name="connsiteX80" fmla="*/ 2470732 w 6493712"/>
              <a:gd name="connsiteY80" fmla="*/ 1868134 h 4795446"/>
              <a:gd name="connsiteX81" fmla="*/ 2095279 w 6493712"/>
              <a:gd name="connsiteY81" fmla="*/ 1600593 h 4795446"/>
              <a:gd name="connsiteX82" fmla="*/ 1633513 w 6493712"/>
              <a:gd name="connsiteY82" fmla="*/ 1194099 h 4795446"/>
              <a:gd name="connsiteX83" fmla="*/ 679696 w 6493712"/>
              <a:gd name="connsiteY83" fmla="*/ 510289 h 4795446"/>
              <a:gd name="connsiteX84" fmla="*/ 503960 w 6493712"/>
              <a:gd name="connsiteY84" fmla="*/ 344245 h 4795446"/>
              <a:gd name="connsiteX0" fmla="*/ 503960 w 6493712"/>
              <a:gd name="connsiteY0" fmla="*/ 344245 h 4795446"/>
              <a:gd name="connsiteX1" fmla="*/ 515949 w 6493712"/>
              <a:gd name="connsiteY1" fmla="*/ 185794 h 4795446"/>
              <a:gd name="connsiteX2" fmla="*/ 484910 w 6493712"/>
              <a:gd name="connsiteY2" fmla="*/ 52639 h 4795446"/>
              <a:gd name="connsiteX3" fmla="*/ 280598 w 6493712"/>
              <a:gd name="connsiteY3" fmla="*/ 0 h 4795446"/>
              <a:gd name="connsiteX4" fmla="*/ 84411 w 6493712"/>
              <a:gd name="connsiteY4" fmla="*/ 53789 h 4795446"/>
              <a:gd name="connsiteX5" fmla="*/ 4094 w 6493712"/>
              <a:gd name="connsiteY5" fmla="*/ 223530 h 4795446"/>
              <a:gd name="connsiteX6" fmla="*/ 35217 w 6493712"/>
              <a:gd name="connsiteY6" fmla="*/ 398202 h 4795446"/>
              <a:gd name="connsiteX7" fmla="*/ 178766 w 6493712"/>
              <a:gd name="connsiteY7" fmla="*/ 459133 h 4795446"/>
              <a:gd name="connsiteX8" fmla="*/ 331837 w 6493712"/>
              <a:gd name="connsiteY8" fmla="*/ 451822 h 4795446"/>
              <a:gd name="connsiteX9" fmla="*/ 955781 w 6493712"/>
              <a:gd name="connsiteY9" fmla="*/ 903643 h 4795446"/>
              <a:gd name="connsiteX10" fmla="*/ 1246237 w 6493712"/>
              <a:gd name="connsiteY10" fmla="*/ 1140311 h 4795446"/>
              <a:gd name="connsiteX11" fmla="*/ 1482906 w 6493712"/>
              <a:gd name="connsiteY11" fmla="*/ 1463040 h 4795446"/>
              <a:gd name="connsiteX12" fmla="*/ 1590482 w 6493712"/>
              <a:gd name="connsiteY12" fmla="*/ 1602890 h 4795446"/>
              <a:gd name="connsiteX13" fmla="*/ 1751847 w 6493712"/>
              <a:gd name="connsiteY13" fmla="*/ 1699709 h 4795446"/>
              <a:gd name="connsiteX14" fmla="*/ 1816393 w 6493712"/>
              <a:gd name="connsiteY14" fmla="*/ 1979408 h 4795446"/>
              <a:gd name="connsiteX15" fmla="*/ 2182153 w 6493712"/>
              <a:gd name="connsiteY15" fmla="*/ 2097742 h 4795446"/>
              <a:gd name="connsiteX16" fmla="*/ 2092478 w 6493712"/>
              <a:gd name="connsiteY16" fmla="*/ 2157274 h 4795446"/>
              <a:gd name="connsiteX17" fmla="*/ 2139122 w 6493712"/>
              <a:gd name="connsiteY17" fmla="*/ 2452744 h 4795446"/>
              <a:gd name="connsiteX18" fmla="*/ 2343517 w 6493712"/>
              <a:gd name="connsiteY18" fmla="*/ 2495775 h 4795446"/>
              <a:gd name="connsiteX19" fmla="*/ 2425965 w 6493712"/>
              <a:gd name="connsiteY19" fmla="*/ 2699189 h 4795446"/>
              <a:gd name="connsiteX20" fmla="*/ 2612459 w 6493712"/>
              <a:gd name="connsiteY20" fmla="*/ 2689412 h 4795446"/>
              <a:gd name="connsiteX21" fmla="*/ 2773823 w 6493712"/>
              <a:gd name="connsiteY21" fmla="*/ 2657139 h 4795446"/>
              <a:gd name="connsiteX22" fmla="*/ 2709277 w 6493712"/>
              <a:gd name="connsiteY22" fmla="*/ 2872292 h 4795446"/>
              <a:gd name="connsiteX23" fmla="*/ 2849127 w 6493712"/>
              <a:gd name="connsiteY23" fmla="*/ 2936838 h 4795446"/>
              <a:gd name="connsiteX24" fmla="*/ 2941099 w 6493712"/>
              <a:gd name="connsiteY24" fmla="*/ 3116356 h 4795446"/>
              <a:gd name="connsiteX25" fmla="*/ 3053522 w 6493712"/>
              <a:gd name="connsiteY25" fmla="*/ 2829262 h 4795446"/>
              <a:gd name="connsiteX26" fmla="*/ 3193371 w 6493712"/>
              <a:gd name="connsiteY26" fmla="*/ 3055172 h 4795446"/>
              <a:gd name="connsiteX27" fmla="*/ 3118068 w 6493712"/>
              <a:gd name="connsiteY27" fmla="*/ 3227295 h 4795446"/>
              <a:gd name="connsiteX28" fmla="*/ 3255509 w 6493712"/>
              <a:gd name="connsiteY28" fmla="*/ 3345713 h 4795446"/>
              <a:gd name="connsiteX29" fmla="*/ 3081452 w 6493712"/>
              <a:gd name="connsiteY29" fmla="*/ 3446397 h 4795446"/>
              <a:gd name="connsiteX30" fmla="*/ 3306775 w 6493712"/>
              <a:gd name="connsiteY30" fmla="*/ 3676707 h 4795446"/>
              <a:gd name="connsiteX31" fmla="*/ 3017720 w 6493712"/>
              <a:gd name="connsiteY31" fmla="*/ 3736433 h 4795446"/>
              <a:gd name="connsiteX32" fmla="*/ 2605399 w 6493712"/>
              <a:gd name="connsiteY32" fmla="*/ 3959236 h 4795446"/>
              <a:gd name="connsiteX33" fmla="*/ 2401900 w 6493712"/>
              <a:gd name="connsiteY33" fmla="*/ 4129144 h 4795446"/>
              <a:gd name="connsiteX34" fmla="*/ 2401508 w 6493712"/>
              <a:gd name="connsiteY34" fmla="*/ 4299194 h 4795446"/>
              <a:gd name="connsiteX35" fmla="*/ 2782900 w 6493712"/>
              <a:gd name="connsiteY35" fmla="*/ 4105332 h 4795446"/>
              <a:gd name="connsiteX36" fmla="*/ 3009343 w 6493712"/>
              <a:gd name="connsiteY36" fmla="*/ 4025826 h 4795446"/>
              <a:gd name="connsiteX37" fmla="*/ 3144597 w 6493712"/>
              <a:gd name="connsiteY37" fmla="*/ 3839248 h 4795446"/>
              <a:gd name="connsiteX38" fmla="*/ 3032007 w 6493712"/>
              <a:gd name="connsiteY38" fmla="*/ 4238513 h 4795446"/>
              <a:gd name="connsiteX39" fmla="*/ 3354736 w 6493712"/>
              <a:gd name="connsiteY39" fmla="*/ 4163210 h 4795446"/>
              <a:gd name="connsiteX40" fmla="*/ 3522264 w 6493712"/>
              <a:gd name="connsiteY40" fmla="*/ 4162958 h 4795446"/>
              <a:gd name="connsiteX41" fmla="*/ 3677466 w 6493712"/>
              <a:gd name="connsiteY41" fmla="*/ 4227756 h 4795446"/>
              <a:gd name="connsiteX42" fmla="*/ 3720496 w 6493712"/>
              <a:gd name="connsiteY42" fmla="*/ 4055633 h 4795446"/>
              <a:gd name="connsiteX43" fmla="*/ 3806557 w 6493712"/>
              <a:gd name="connsiteY43" fmla="*/ 4130937 h 4795446"/>
              <a:gd name="connsiteX44" fmla="*/ 3810340 w 6493712"/>
              <a:gd name="connsiteY44" fmla="*/ 4023108 h 4795446"/>
              <a:gd name="connsiteX45" fmla="*/ 4043226 w 6493712"/>
              <a:gd name="connsiteY45" fmla="*/ 4216998 h 4795446"/>
              <a:gd name="connsiteX46" fmla="*/ 4043226 w 6493712"/>
              <a:gd name="connsiteY46" fmla="*/ 4066391 h 4795446"/>
              <a:gd name="connsiteX47" fmla="*/ 4463027 w 6493712"/>
              <a:gd name="connsiteY47" fmla="*/ 4409571 h 4795446"/>
              <a:gd name="connsiteX48" fmla="*/ 4452016 w 6493712"/>
              <a:gd name="connsiteY48" fmla="*/ 4260029 h 4795446"/>
              <a:gd name="connsiteX49" fmla="*/ 5043687 w 6493712"/>
              <a:gd name="connsiteY49" fmla="*/ 4184725 h 4795446"/>
              <a:gd name="connsiteX50" fmla="*/ 5548064 w 6493712"/>
              <a:gd name="connsiteY50" fmla="*/ 4361947 h 4795446"/>
              <a:gd name="connsiteX51" fmla="*/ 5964250 w 6493712"/>
              <a:gd name="connsiteY51" fmla="*/ 4633969 h 4795446"/>
              <a:gd name="connsiteX52" fmla="*/ 6195231 w 6493712"/>
              <a:gd name="connsiteY52" fmla="*/ 4660163 h 4795446"/>
              <a:gd name="connsiteX53" fmla="*/ 6474033 w 6493712"/>
              <a:gd name="connsiteY53" fmla="*/ 4795446 h 4795446"/>
              <a:gd name="connsiteX54" fmla="*/ 6454788 w 6493712"/>
              <a:gd name="connsiteY54" fmla="*/ 4517288 h 4795446"/>
              <a:gd name="connsiteX55" fmla="*/ 6297624 w 6493712"/>
              <a:gd name="connsiteY55" fmla="*/ 4541100 h 4795446"/>
              <a:gd name="connsiteX56" fmla="*/ 6121413 w 6493712"/>
              <a:gd name="connsiteY56" fmla="*/ 4276781 h 4795446"/>
              <a:gd name="connsiteX57" fmla="*/ 6119030 w 6493712"/>
              <a:gd name="connsiteY57" fmla="*/ 4467282 h 4795446"/>
              <a:gd name="connsiteX58" fmla="*/ 5753691 w 6493712"/>
              <a:gd name="connsiteY58" fmla="*/ 4356848 h 4795446"/>
              <a:gd name="connsiteX59" fmla="*/ 5248082 w 6493712"/>
              <a:gd name="connsiteY59" fmla="*/ 4141695 h 4795446"/>
              <a:gd name="connsiteX60" fmla="*/ 5172779 w 6493712"/>
              <a:gd name="connsiteY60" fmla="*/ 4012603 h 4795446"/>
              <a:gd name="connsiteX61" fmla="*/ 5002057 w 6493712"/>
              <a:gd name="connsiteY61" fmla="*/ 4050955 h 4795446"/>
              <a:gd name="connsiteX62" fmla="*/ 4804581 w 6493712"/>
              <a:gd name="connsiteY62" fmla="*/ 4172007 h 4795446"/>
              <a:gd name="connsiteX63" fmla="*/ 4401198 w 6493712"/>
              <a:gd name="connsiteY63" fmla="*/ 4178982 h 4795446"/>
              <a:gd name="connsiteX64" fmla="*/ 4387470 w 6493712"/>
              <a:gd name="connsiteY64" fmla="*/ 4034118 h 4795446"/>
              <a:gd name="connsiteX65" fmla="*/ 4226106 w 6493712"/>
              <a:gd name="connsiteY65" fmla="*/ 3905026 h 4795446"/>
              <a:gd name="connsiteX66" fmla="*/ 3957164 w 6493712"/>
              <a:gd name="connsiteY66" fmla="*/ 3732904 h 4795446"/>
              <a:gd name="connsiteX67" fmla="*/ 3666708 w 6493712"/>
              <a:gd name="connsiteY67" fmla="*/ 3356386 h 4795446"/>
              <a:gd name="connsiteX68" fmla="*/ 3957164 w 6493712"/>
              <a:gd name="connsiteY68" fmla="*/ 3506993 h 4795446"/>
              <a:gd name="connsiteX69" fmla="*/ 4034541 w 6493712"/>
              <a:gd name="connsiteY69" fmla="*/ 3339717 h 4795446"/>
              <a:gd name="connsiteX70" fmla="*/ 4279334 w 6493712"/>
              <a:gd name="connsiteY70" fmla="*/ 3444492 h 4795446"/>
              <a:gd name="connsiteX71" fmla="*/ 4056868 w 6493712"/>
              <a:gd name="connsiteY71" fmla="*/ 3157594 h 4795446"/>
              <a:gd name="connsiteX72" fmla="*/ 3949852 w 6493712"/>
              <a:gd name="connsiteY72" fmla="*/ 3075371 h 4795446"/>
              <a:gd name="connsiteX73" fmla="*/ 3625723 w 6493712"/>
              <a:gd name="connsiteY73" fmla="*/ 2926248 h 4795446"/>
              <a:gd name="connsiteX74" fmla="*/ 3502626 w 6493712"/>
              <a:gd name="connsiteY74" fmla="*/ 2731210 h 4795446"/>
              <a:gd name="connsiteX75" fmla="*/ 3533189 w 6493712"/>
              <a:gd name="connsiteY75" fmla="*/ 2635624 h 4795446"/>
              <a:gd name="connsiteX76" fmla="*/ 3221049 w 6493712"/>
              <a:gd name="connsiteY76" fmla="*/ 2440838 h 4795446"/>
              <a:gd name="connsiteX77" fmla="*/ 2906697 w 6493712"/>
              <a:gd name="connsiteY77" fmla="*/ 2141445 h 4795446"/>
              <a:gd name="connsiteX78" fmla="*/ 2741550 w 6493712"/>
              <a:gd name="connsiteY78" fmla="*/ 2130015 h 4795446"/>
              <a:gd name="connsiteX79" fmla="*/ 2580186 w 6493712"/>
              <a:gd name="connsiteY79" fmla="*/ 1990165 h 4795446"/>
              <a:gd name="connsiteX80" fmla="*/ 2470732 w 6493712"/>
              <a:gd name="connsiteY80" fmla="*/ 1868134 h 4795446"/>
              <a:gd name="connsiteX81" fmla="*/ 2095279 w 6493712"/>
              <a:gd name="connsiteY81" fmla="*/ 1600593 h 4795446"/>
              <a:gd name="connsiteX82" fmla="*/ 1633513 w 6493712"/>
              <a:gd name="connsiteY82" fmla="*/ 1194099 h 4795446"/>
              <a:gd name="connsiteX83" fmla="*/ 679696 w 6493712"/>
              <a:gd name="connsiteY83" fmla="*/ 510289 h 4795446"/>
              <a:gd name="connsiteX84" fmla="*/ 503960 w 6493712"/>
              <a:gd name="connsiteY84" fmla="*/ 344245 h 4795446"/>
              <a:gd name="connsiteX0" fmla="*/ 503960 w 6493712"/>
              <a:gd name="connsiteY0" fmla="*/ 344245 h 4795446"/>
              <a:gd name="connsiteX1" fmla="*/ 515949 w 6493712"/>
              <a:gd name="connsiteY1" fmla="*/ 185794 h 4795446"/>
              <a:gd name="connsiteX2" fmla="*/ 484910 w 6493712"/>
              <a:gd name="connsiteY2" fmla="*/ 52639 h 4795446"/>
              <a:gd name="connsiteX3" fmla="*/ 280598 w 6493712"/>
              <a:gd name="connsiteY3" fmla="*/ 0 h 4795446"/>
              <a:gd name="connsiteX4" fmla="*/ 84411 w 6493712"/>
              <a:gd name="connsiteY4" fmla="*/ 53789 h 4795446"/>
              <a:gd name="connsiteX5" fmla="*/ 4094 w 6493712"/>
              <a:gd name="connsiteY5" fmla="*/ 223530 h 4795446"/>
              <a:gd name="connsiteX6" fmla="*/ 35217 w 6493712"/>
              <a:gd name="connsiteY6" fmla="*/ 398202 h 4795446"/>
              <a:gd name="connsiteX7" fmla="*/ 178766 w 6493712"/>
              <a:gd name="connsiteY7" fmla="*/ 459133 h 4795446"/>
              <a:gd name="connsiteX8" fmla="*/ 331837 w 6493712"/>
              <a:gd name="connsiteY8" fmla="*/ 451822 h 4795446"/>
              <a:gd name="connsiteX9" fmla="*/ 955781 w 6493712"/>
              <a:gd name="connsiteY9" fmla="*/ 903643 h 4795446"/>
              <a:gd name="connsiteX10" fmla="*/ 1246237 w 6493712"/>
              <a:gd name="connsiteY10" fmla="*/ 1140311 h 4795446"/>
              <a:gd name="connsiteX11" fmla="*/ 1482906 w 6493712"/>
              <a:gd name="connsiteY11" fmla="*/ 1463040 h 4795446"/>
              <a:gd name="connsiteX12" fmla="*/ 1590482 w 6493712"/>
              <a:gd name="connsiteY12" fmla="*/ 1602890 h 4795446"/>
              <a:gd name="connsiteX13" fmla="*/ 1751847 w 6493712"/>
              <a:gd name="connsiteY13" fmla="*/ 1699709 h 4795446"/>
              <a:gd name="connsiteX14" fmla="*/ 1816393 w 6493712"/>
              <a:gd name="connsiteY14" fmla="*/ 1979408 h 4795446"/>
              <a:gd name="connsiteX15" fmla="*/ 2182153 w 6493712"/>
              <a:gd name="connsiteY15" fmla="*/ 2097742 h 4795446"/>
              <a:gd name="connsiteX16" fmla="*/ 2092478 w 6493712"/>
              <a:gd name="connsiteY16" fmla="*/ 2157274 h 4795446"/>
              <a:gd name="connsiteX17" fmla="*/ 2139122 w 6493712"/>
              <a:gd name="connsiteY17" fmla="*/ 2452744 h 4795446"/>
              <a:gd name="connsiteX18" fmla="*/ 2343517 w 6493712"/>
              <a:gd name="connsiteY18" fmla="*/ 2495775 h 4795446"/>
              <a:gd name="connsiteX19" fmla="*/ 2425965 w 6493712"/>
              <a:gd name="connsiteY19" fmla="*/ 2699189 h 4795446"/>
              <a:gd name="connsiteX20" fmla="*/ 2612459 w 6493712"/>
              <a:gd name="connsiteY20" fmla="*/ 2689412 h 4795446"/>
              <a:gd name="connsiteX21" fmla="*/ 2773823 w 6493712"/>
              <a:gd name="connsiteY21" fmla="*/ 2657139 h 4795446"/>
              <a:gd name="connsiteX22" fmla="*/ 2709277 w 6493712"/>
              <a:gd name="connsiteY22" fmla="*/ 2872292 h 4795446"/>
              <a:gd name="connsiteX23" fmla="*/ 2849127 w 6493712"/>
              <a:gd name="connsiteY23" fmla="*/ 2936838 h 4795446"/>
              <a:gd name="connsiteX24" fmla="*/ 2941099 w 6493712"/>
              <a:gd name="connsiteY24" fmla="*/ 3116356 h 4795446"/>
              <a:gd name="connsiteX25" fmla="*/ 3053522 w 6493712"/>
              <a:gd name="connsiteY25" fmla="*/ 2829262 h 4795446"/>
              <a:gd name="connsiteX26" fmla="*/ 3193371 w 6493712"/>
              <a:gd name="connsiteY26" fmla="*/ 3055172 h 4795446"/>
              <a:gd name="connsiteX27" fmla="*/ 3118068 w 6493712"/>
              <a:gd name="connsiteY27" fmla="*/ 3227295 h 4795446"/>
              <a:gd name="connsiteX28" fmla="*/ 3255509 w 6493712"/>
              <a:gd name="connsiteY28" fmla="*/ 3345713 h 4795446"/>
              <a:gd name="connsiteX29" fmla="*/ 3081452 w 6493712"/>
              <a:gd name="connsiteY29" fmla="*/ 3446397 h 4795446"/>
              <a:gd name="connsiteX30" fmla="*/ 3306775 w 6493712"/>
              <a:gd name="connsiteY30" fmla="*/ 3676707 h 4795446"/>
              <a:gd name="connsiteX31" fmla="*/ 3017720 w 6493712"/>
              <a:gd name="connsiteY31" fmla="*/ 3736433 h 4795446"/>
              <a:gd name="connsiteX32" fmla="*/ 2605399 w 6493712"/>
              <a:gd name="connsiteY32" fmla="*/ 3959236 h 4795446"/>
              <a:gd name="connsiteX33" fmla="*/ 2401900 w 6493712"/>
              <a:gd name="connsiteY33" fmla="*/ 4129144 h 4795446"/>
              <a:gd name="connsiteX34" fmla="*/ 2401508 w 6493712"/>
              <a:gd name="connsiteY34" fmla="*/ 4299194 h 4795446"/>
              <a:gd name="connsiteX35" fmla="*/ 2782900 w 6493712"/>
              <a:gd name="connsiteY35" fmla="*/ 4105332 h 4795446"/>
              <a:gd name="connsiteX36" fmla="*/ 3009343 w 6493712"/>
              <a:gd name="connsiteY36" fmla="*/ 4025826 h 4795446"/>
              <a:gd name="connsiteX37" fmla="*/ 3144597 w 6493712"/>
              <a:gd name="connsiteY37" fmla="*/ 3839248 h 4795446"/>
              <a:gd name="connsiteX38" fmla="*/ 3032007 w 6493712"/>
              <a:gd name="connsiteY38" fmla="*/ 4238513 h 4795446"/>
              <a:gd name="connsiteX39" fmla="*/ 3354736 w 6493712"/>
              <a:gd name="connsiteY39" fmla="*/ 4163210 h 4795446"/>
              <a:gd name="connsiteX40" fmla="*/ 3522264 w 6493712"/>
              <a:gd name="connsiteY40" fmla="*/ 4162958 h 4795446"/>
              <a:gd name="connsiteX41" fmla="*/ 3677466 w 6493712"/>
              <a:gd name="connsiteY41" fmla="*/ 4227756 h 4795446"/>
              <a:gd name="connsiteX42" fmla="*/ 3720496 w 6493712"/>
              <a:gd name="connsiteY42" fmla="*/ 4055633 h 4795446"/>
              <a:gd name="connsiteX43" fmla="*/ 3806557 w 6493712"/>
              <a:gd name="connsiteY43" fmla="*/ 4130937 h 4795446"/>
              <a:gd name="connsiteX44" fmla="*/ 3810340 w 6493712"/>
              <a:gd name="connsiteY44" fmla="*/ 4023108 h 4795446"/>
              <a:gd name="connsiteX45" fmla="*/ 4043226 w 6493712"/>
              <a:gd name="connsiteY45" fmla="*/ 4216998 h 4795446"/>
              <a:gd name="connsiteX46" fmla="*/ 4043226 w 6493712"/>
              <a:gd name="connsiteY46" fmla="*/ 4066391 h 4795446"/>
              <a:gd name="connsiteX47" fmla="*/ 4463027 w 6493712"/>
              <a:gd name="connsiteY47" fmla="*/ 4409571 h 4795446"/>
              <a:gd name="connsiteX48" fmla="*/ 4452016 w 6493712"/>
              <a:gd name="connsiteY48" fmla="*/ 4260029 h 4795446"/>
              <a:gd name="connsiteX49" fmla="*/ 5043687 w 6493712"/>
              <a:gd name="connsiteY49" fmla="*/ 4184725 h 4795446"/>
              <a:gd name="connsiteX50" fmla="*/ 5548064 w 6493712"/>
              <a:gd name="connsiteY50" fmla="*/ 4361947 h 4795446"/>
              <a:gd name="connsiteX51" fmla="*/ 5964250 w 6493712"/>
              <a:gd name="connsiteY51" fmla="*/ 4633969 h 4795446"/>
              <a:gd name="connsiteX52" fmla="*/ 6195231 w 6493712"/>
              <a:gd name="connsiteY52" fmla="*/ 4660163 h 4795446"/>
              <a:gd name="connsiteX53" fmla="*/ 6474033 w 6493712"/>
              <a:gd name="connsiteY53" fmla="*/ 4795446 h 4795446"/>
              <a:gd name="connsiteX54" fmla="*/ 6454788 w 6493712"/>
              <a:gd name="connsiteY54" fmla="*/ 4517288 h 4795446"/>
              <a:gd name="connsiteX55" fmla="*/ 6297624 w 6493712"/>
              <a:gd name="connsiteY55" fmla="*/ 4541100 h 4795446"/>
              <a:gd name="connsiteX56" fmla="*/ 6121413 w 6493712"/>
              <a:gd name="connsiteY56" fmla="*/ 4276781 h 4795446"/>
              <a:gd name="connsiteX57" fmla="*/ 6119030 w 6493712"/>
              <a:gd name="connsiteY57" fmla="*/ 4467282 h 4795446"/>
              <a:gd name="connsiteX58" fmla="*/ 5753691 w 6493712"/>
              <a:gd name="connsiteY58" fmla="*/ 4356848 h 4795446"/>
              <a:gd name="connsiteX59" fmla="*/ 5248082 w 6493712"/>
              <a:gd name="connsiteY59" fmla="*/ 4141695 h 4795446"/>
              <a:gd name="connsiteX60" fmla="*/ 5172779 w 6493712"/>
              <a:gd name="connsiteY60" fmla="*/ 4012603 h 4795446"/>
              <a:gd name="connsiteX61" fmla="*/ 5002057 w 6493712"/>
              <a:gd name="connsiteY61" fmla="*/ 4050955 h 4795446"/>
              <a:gd name="connsiteX62" fmla="*/ 4804581 w 6493712"/>
              <a:gd name="connsiteY62" fmla="*/ 4172007 h 4795446"/>
              <a:gd name="connsiteX63" fmla="*/ 4401198 w 6493712"/>
              <a:gd name="connsiteY63" fmla="*/ 4178982 h 4795446"/>
              <a:gd name="connsiteX64" fmla="*/ 4387470 w 6493712"/>
              <a:gd name="connsiteY64" fmla="*/ 4034118 h 4795446"/>
              <a:gd name="connsiteX65" fmla="*/ 4226106 w 6493712"/>
              <a:gd name="connsiteY65" fmla="*/ 3905026 h 4795446"/>
              <a:gd name="connsiteX66" fmla="*/ 3957164 w 6493712"/>
              <a:gd name="connsiteY66" fmla="*/ 3732904 h 4795446"/>
              <a:gd name="connsiteX67" fmla="*/ 3666708 w 6493712"/>
              <a:gd name="connsiteY67" fmla="*/ 3356386 h 4795446"/>
              <a:gd name="connsiteX68" fmla="*/ 3957164 w 6493712"/>
              <a:gd name="connsiteY68" fmla="*/ 3506993 h 4795446"/>
              <a:gd name="connsiteX69" fmla="*/ 4034541 w 6493712"/>
              <a:gd name="connsiteY69" fmla="*/ 3339717 h 4795446"/>
              <a:gd name="connsiteX70" fmla="*/ 4279334 w 6493712"/>
              <a:gd name="connsiteY70" fmla="*/ 3444492 h 4795446"/>
              <a:gd name="connsiteX71" fmla="*/ 4056868 w 6493712"/>
              <a:gd name="connsiteY71" fmla="*/ 3157594 h 4795446"/>
              <a:gd name="connsiteX72" fmla="*/ 3949852 w 6493712"/>
              <a:gd name="connsiteY72" fmla="*/ 3075371 h 4795446"/>
              <a:gd name="connsiteX73" fmla="*/ 3625723 w 6493712"/>
              <a:gd name="connsiteY73" fmla="*/ 2926248 h 4795446"/>
              <a:gd name="connsiteX74" fmla="*/ 3502626 w 6493712"/>
              <a:gd name="connsiteY74" fmla="*/ 2731210 h 4795446"/>
              <a:gd name="connsiteX75" fmla="*/ 3533189 w 6493712"/>
              <a:gd name="connsiteY75" fmla="*/ 2635624 h 4795446"/>
              <a:gd name="connsiteX76" fmla="*/ 3221049 w 6493712"/>
              <a:gd name="connsiteY76" fmla="*/ 2440838 h 4795446"/>
              <a:gd name="connsiteX77" fmla="*/ 2906697 w 6493712"/>
              <a:gd name="connsiteY77" fmla="*/ 2141445 h 4795446"/>
              <a:gd name="connsiteX78" fmla="*/ 2741550 w 6493712"/>
              <a:gd name="connsiteY78" fmla="*/ 2130015 h 4795446"/>
              <a:gd name="connsiteX79" fmla="*/ 2580186 w 6493712"/>
              <a:gd name="connsiteY79" fmla="*/ 1990165 h 4795446"/>
              <a:gd name="connsiteX80" fmla="*/ 2470732 w 6493712"/>
              <a:gd name="connsiteY80" fmla="*/ 1868134 h 4795446"/>
              <a:gd name="connsiteX81" fmla="*/ 2095279 w 6493712"/>
              <a:gd name="connsiteY81" fmla="*/ 1600593 h 4795446"/>
              <a:gd name="connsiteX82" fmla="*/ 1633513 w 6493712"/>
              <a:gd name="connsiteY82" fmla="*/ 1194099 h 4795446"/>
              <a:gd name="connsiteX83" fmla="*/ 679696 w 6493712"/>
              <a:gd name="connsiteY83" fmla="*/ 510289 h 4795446"/>
              <a:gd name="connsiteX84" fmla="*/ 503960 w 6493712"/>
              <a:gd name="connsiteY84" fmla="*/ 344245 h 4795446"/>
              <a:gd name="connsiteX0" fmla="*/ 503960 w 6493712"/>
              <a:gd name="connsiteY0" fmla="*/ 344245 h 4795446"/>
              <a:gd name="connsiteX1" fmla="*/ 515949 w 6493712"/>
              <a:gd name="connsiteY1" fmla="*/ 185794 h 4795446"/>
              <a:gd name="connsiteX2" fmla="*/ 484910 w 6493712"/>
              <a:gd name="connsiteY2" fmla="*/ 52639 h 4795446"/>
              <a:gd name="connsiteX3" fmla="*/ 280598 w 6493712"/>
              <a:gd name="connsiteY3" fmla="*/ 0 h 4795446"/>
              <a:gd name="connsiteX4" fmla="*/ 84411 w 6493712"/>
              <a:gd name="connsiteY4" fmla="*/ 53789 h 4795446"/>
              <a:gd name="connsiteX5" fmla="*/ 4094 w 6493712"/>
              <a:gd name="connsiteY5" fmla="*/ 223530 h 4795446"/>
              <a:gd name="connsiteX6" fmla="*/ 35217 w 6493712"/>
              <a:gd name="connsiteY6" fmla="*/ 398202 h 4795446"/>
              <a:gd name="connsiteX7" fmla="*/ 178766 w 6493712"/>
              <a:gd name="connsiteY7" fmla="*/ 459133 h 4795446"/>
              <a:gd name="connsiteX8" fmla="*/ 331837 w 6493712"/>
              <a:gd name="connsiteY8" fmla="*/ 451822 h 4795446"/>
              <a:gd name="connsiteX9" fmla="*/ 955781 w 6493712"/>
              <a:gd name="connsiteY9" fmla="*/ 903643 h 4795446"/>
              <a:gd name="connsiteX10" fmla="*/ 1246237 w 6493712"/>
              <a:gd name="connsiteY10" fmla="*/ 1140311 h 4795446"/>
              <a:gd name="connsiteX11" fmla="*/ 1482906 w 6493712"/>
              <a:gd name="connsiteY11" fmla="*/ 1463040 h 4795446"/>
              <a:gd name="connsiteX12" fmla="*/ 1590482 w 6493712"/>
              <a:gd name="connsiteY12" fmla="*/ 1602890 h 4795446"/>
              <a:gd name="connsiteX13" fmla="*/ 1751847 w 6493712"/>
              <a:gd name="connsiteY13" fmla="*/ 1699709 h 4795446"/>
              <a:gd name="connsiteX14" fmla="*/ 1816393 w 6493712"/>
              <a:gd name="connsiteY14" fmla="*/ 1979408 h 4795446"/>
              <a:gd name="connsiteX15" fmla="*/ 2182153 w 6493712"/>
              <a:gd name="connsiteY15" fmla="*/ 2097742 h 4795446"/>
              <a:gd name="connsiteX16" fmla="*/ 2092478 w 6493712"/>
              <a:gd name="connsiteY16" fmla="*/ 2157274 h 4795446"/>
              <a:gd name="connsiteX17" fmla="*/ 2139122 w 6493712"/>
              <a:gd name="connsiteY17" fmla="*/ 2452744 h 4795446"/>
              <a:gd name="connsiteX18" fmla="*/ 2343517 w 6493712"/>
              <a:gd name="connsiteY18" fmla="*/ 2495775 h 4795446"/>
              <a:gd name="connsiteX19" fmla="*/ 2425965 w 6493712"/>
              <a:gd name="connsiteY19" fmla="*/ 2699189 h 4795446"/>
              <a:gd name="connsiteX20" fmla="*/ 2612459 w 6493712"/>
              <a:gd name="connsiteY20" fmla="*/ 2689412 h 4795446"/>
              <a:gd name="connsiteX21" fmla="*/ 2773823 w 6493712"/>
              <a:gd name="connsiteY21" fmla="*/ 2657139 h 4795446"/>
              <a:gd name="connsiteX22" fmla="*/ 2709277 w 6493712"/>
              <a:gd name="connsiteY22" fmla="*/ 2872292 h 4795446"/>
              <a:gd name="connsiteX23" fmla="*/ 2849127 w 6493712"/>
              <a:gd name="connsiteY23" fmla="*/ 2936838 h 4795446"/>
              <a:gd name="connsiteX24" fmla="*/ 2941099 w 6493712"/>
              <a:gd name="connsiteY24" fmla="*/ 3116356 h 4795446"/>
              <a:gd name="connsiteX25" fmla="*/ 3053522 w 6493712"/>
              <a:gd name="connsiteY25" fmla="*/ 2829262 h 4795446"/>
              <a:gd name="connsiteX26" fmla="*/ 3193371 w 6493712"/>
              <a:gd name="connsiteY26" fmla="*/ 3055172 h 4795446"/>
              <a:gd name="connsiteX27" fmla="*/ 3118068 w 6493712"/>
              <a:gd name="connsiteY27" fmla="*/ 3227295 h 4795446"/>
              <a:gd name="connsiteX28" fmla="*/ 3255509 w 6493712"/>
              <a:gd name="connsiteY28" fmla="*/ 3345713 h 4795446"/>
              <a:gd name="connsiteX29" fmla="*/ 3081452 w 6493712"/>
              <a:gd name="connsiteY29" fmla="*/ 3446397 h 4795446"/>
              <a:gd name="connsiteX30" fmla="*/ 3306775 w 6493712"/>
              <a:gd name="connsiteY30" fmla="*/ 3676707 h 4795446"/>
              <a:gd name="connsiteX31" fmla="*/ 3017720 w 6493712"/>
              <a:gd name="connsiteY31" fmla="*/ 3736433 h 4795446"/>
              <a:gd name="connsiteX32" fmla="*/ 2605399 w 6493712"/>
              <a:gd name="connsiteY32" fmla="*/ 3959236 h 4795446"/>
              <a:gd name="connsiteX33" fmla="*/ 2401900 w 6493712"/>
              <a:gd name="connsiteY33" fmla="*/ 4129144 h 4795446"/>
              <a:gd name="connsiteX34" fmla="*/ 2401508 w 6493712"/>
              <a:gd name="connsiteY34" fmla="*/ 4299194 h 4795446"/>
              <a:gd name="connsiteX35" fmla="*/ 2782900 w 6493712"/>
              <a:gd name="connsiteY35" fmla="*/ 4105332 h 4795446"/>
              <a:gd name="connsiteX36" fmla="*/ 3009343 w 6493712"/>
              <a:gd name="connsiteY36" fmla="*/ 4025826 h 4795446"/>
              <a:gd name="connsiteX37" fmla="*/ 3144597 w 6493712"/>
              <a:gd name="connsiteY37" fmla="*/ 3839248 h 4795446"/>
              <a:gd name="connsiteX38" fmla="*/ 3032007 w 6493712"/>
              <a:gd name="connsiteY38" fmla="*/ 4238513 h 4795446"/>
              <a:gd name="connsiteX39" fmla="*/ 3354736 w 6493712"/>
              <a:gd name="connsiteY39" fmla="*/ 4163210 h 4795446"/>
              <a:gd name="connsiteX40" fmla="*/ 3522264 w 6493712"/>
              <a:gd name="connsiteY40" fmla="*/ 4162958 h 4795446"/>
              <a:gd name="connsiteX41" fmla="*/ 3677466 w 6493712"/>
              <a:gd name="connsiteY41" fmla="*/ 4227756 h 4795446"/>
              <a:gd name="connsiteX42" fmla="*/ 3720496 w 6493712"/>
              <a:gd name="connsiteY42" fmla="*/ 4055633 h 4795446"/>
              <a:gd name="connsiteX43" fmla="*/ 3806557 w 6493712"/>
              <a:gd name="connsiteY43" fmla="*/ 4130937 h 4795446"/>
              <a:gd name="connsiteX44" fmla="*/ 3810340 w 6493712"/>
              <a:gd name="connsiteY44" fmla="*/ 4023108 h 4795446"/>
              <a:gd name="connsiteX45" fmla="*/ 4043226 w 6493712"/>
              <a:gd name="connsiteY45" fmla="*/ 4216998 h 4795446"/>
              <a:gd name="connsiteX46" fmla="*/ 4043226 w 6493712"/>
              <a:gd name="connsiteY46" fmla="*/ 4066391 h 4795446"/>
              <a:gd name="connsiteX47" fmla="*/ 4463027 w 6493712"/>
              <a:gd name="connsiteY47" fmla="*/ 4409571 h 4795446"/>
              <a:gd name="connsiteX48" fmla="*/ 4452016 w 6493712"/>
              <a:gd name="connsiteY48" fmla="*/ 4260029 h 4795446"/>
              <a:gd name="connsiteX49" fmla="*/ 5043687 w 6493712"/>
              <a:gd name="connsiteY49" fmla="*/ 4184725 h 4795446"/>
              <a:gd name="connsiteX50" fmla="*/ 5548064 w 6493712"/>
              <a:gd name="connsiteY50" fmla="*/ 4361947 h 4795446"/>
              <a:gd name="connsiteX51" fmla="*/ 5964250 w 6493712"/>
              <a:gd name="connsiteY51" fmla="*/ 4633969 h 4795446"/>
              <a:gd name="connsiteX52" fmla="*/ 6195231 w 6493712"/>
              <a:gd name="connsiteY52" fmla="*/ 4660163 h 4795446"/>
              <a:gd name="connsiteX53" fmla="*/ 6474033 w 6493712"/>
              <a:gd name="connsiteY53" fmla="*/ 4795446 h 4795446"/>
              <a:gd name="connsiteX54" fmla="*/ 6454788 w 6493712"/>
              <a:gd name="connsiteY54" fmla="*/ 4517288 h 4795446"/>
              <a:gd name="connsiteX55" fmla="*/ 6297624 w 6493712"/>
              <a:gd name="connsiteY55" fmla="*/ 4541100 h 4795446"/>
              <a:gd name="connsiteX56" fmla="*/ 6121413 w 6493712"/>
              <a:gd name="connsiteY56" fmla="*/ 4276781 h 4795446"/>
              <a:gd name="connsiteX57" fmla="*/ 6119030 w 6493712"/>
              <a:gd name="connsiteY57" fmla="*/ 4467282 h 4795446"/>
              <a:gd name="connsiteX58" fmla="*/ 5753691 w 6493712"/>
              <a:gd name="connsiteY58" fmla="*/ 4356848 h 4795446"/>
              <a:gd name="connsiteX59" fmla="*/ 5248082 w 6493712"/>
              <a:gd name="connsiteY59" fmla="*/ 4141695 h 4795446"/>
              <a:gd name="connsiteX60" fmla="*/ 5172779 w 6493712"/>
              <a:gd name="connsiteY60" fmla="*/ 4012603 h 4795446"/>
              <a:gd name="connsiteX61" fmla="*/ 5002057 w 6493712"/>
              <a:gd name="connsiteY61" fmla="*/ 4050955 h 4795446"/>
              <a:gd name="connsiteX62" fmla="*/ 4804581 w 6493712"/>
              <a:gd name="connsiteY62" fmla="*/ 4172007 h 4795446"/>
              <a:gd name="connsiteX63" fmla="*/ 4401198 w 6493712"/>
              <a:gd name="connsiteY63" fmla="*/ 4178982 h 4795446"/>
              <a:gd name="connsiteX64" fmla="*/ 4387470 w 6493712"/>
              <a:gd name="connsiteY64" fmla="*/ 4034118 h 4795446"/>
              <a:gd name="connsiteX65" fmla="*/ 4226106 w 6493712"/>
              <a:gd name="connsiteY65" fmla="*/ 3905026 h 4795446"/>
              <a:gd name="connsiteX66" fmla="*/ 3957164 w 6493712"/>
              <a:gd name="connsiteY66" fmla="*/ 3732904 h 4795446"/>
              <a:gd name="connsiteX67" fmla="*/ 3666708 w 6493712"/>
              <a:gd name="connsiteY67" fmla="*/ 3356386 h 4795446"/>
              <a:gd name="connsiteX68" fmla="*/ 3957164 w 6493712"/>
              <a:gd name="connsiteY68" fmla="*/ 3506993 h 4795446"/>
              <a:gd name="connsiteX69" fmla="*/ 4034541 w 6493712"/>
              <a:gd name="connsiteY69" fmla="*/ 3339717 h 4795446"/>
              <a:gd name="connsiteX70" fmla="*/ 4279334 w 6493712"/>
              <a:gd name="connsiteY70" fmla="*/ 3444492 h 4795446"/>
              <a:gd name="connsiteX71" fmla="*/ 4056868 w 6493712"/>
              <a:gd name="connsiteY71" fmla="*/ 3157594 h 4795446"/>
              <a:gd name="connsiteX72" fmla="*/ 3949852 w 6493712"/>
              <a:gd name="connsiteY72" fmla="*/ 3075371 h 4795446"/>
              <a:gd name="connsiteX73" fmla="*/ 3625723 w 6493712"/>
              <a:gd name="connsiteY73" fmla="*/ 2926248 h 4795446"/>
              <a:gd name="connsiteX74" fmla="*/ 3502626 w 6493712"/>
              <a:gd name="connsiteY74" fmla="*/ 2731210 h 4795446"/>
              <a:gd name="connsiteX75" fmla="*/ 3533189 w 6493712"/>
              <a:gd name="connsiteY75" fmla="*/ 2635624 h 4795446"/>
              <a:gd name="connsiteX76" fmla="*/ 3221049 w 6493712"/>
              <a:gd name="connsiteY76" fmla="*/ 2440838 h 4795446"/>
              <a:gd name="connsiteX77" fmla="*/ 2906697 w 6493712"/>
              <a:gd name="connsiteY77" fmla="*/ 2141445 h 4795446"/>
              <a:gd name="connsiteX78" fmla="*/ 2741550 w 6493712"/>
              <a:gd name="connsiteY78" fmla="*/ 2130015 h 4795446"/>
              <a:gd name="connsiteX79" fmla="*/ 2580186 w 6493712"/>
              <a:gd name="connsiteY79" fmla="*/ 1990165 h 4795446"/>
              <a:gd name="connsiteX80" fmla="*/ 2470732 w 6493712"/>
              <a:gd name="connsiteY80" fmla="*/ 1868134 h 4795446"/>
              <a:gd name="connsiteX81" fmla="*/ 2095279 w 6493712"/>
              <a:gd name="connsiteY81" fmla="*/ 1600593 h 4795446"/>
              <a:gd name="connsiteX82" fmla="*/ 1633513 w 6493712"/>
              <a:gd name="connsiteY82" fmla="*/ 1194099 h 4795446"/>
              <a:gd name="connsiteX83" fmla="*/ 679696 w 6493712"/>
              <a:gd name="connsiteY83" fmla="*/ 510289 h 4795446"/>
              <a:gd name="connsiteX84" fmla="*/ 503960 w 6493712"/>
              <a:gd name="connsiteY84" fmla="*/ 344245 h 4795446"/>
              <a:gd name="connsiteX0" fmla="*/ 503960 w 6493712"/>
              <a:gd name="connsiteY0" fmla="*/ 344245 h 4795446"/>
              <a:gd name="connsiteX1" fmla="*/ 515949 w 6493712"/>
              <a:gd name="connsiteY1" fmla="*/ 185794 h 4795446"/>
              <a:gd name="connsiteX2" fmla="*/ 484910 w 6493712"/>
              <a:gd name="connsiteY2" fmla="*/ 52639 h 4795446"/>
              <a:gd name="connsiteX3" fmla="*/ 280598 w 6493712"/>
              <a:gd name="connsiteY3" fmla="*/ 0 h 4795446"/>
              <a:gd name="connsiteX4" fmla="*/ 96317 w 6493712"/>
              <a:gd name="connsiteY4" fmla="*/ 58552 h 4795446"/>
              <a:gd name="connsiteX5" fmla="*/ 4094 w 6493712"/>
              <a:gd name="connsiteY5" fmla="*/ 223530 h 4795446"/>
              <a:gd name="connsiteX6" fmla="*/ 35217 w 6493712"/>
              <a:gd name="connsiteY6" fmla="*/ 398202 h 4795446"/>
              <a:gd name="connsiteX7" fmla="*/ 178766 w 6493712"/>
              <a:gd name="connsiteY7" fmla="*/ 459133 h 4795446"/>
              <a:gd name="connsiteX8" fmla="*/ 331837 w 6493712"/>
              <a:gd name="connsiteY8" fmla="*/ 451822 h 4795446"/>
              <a:gd name="connsiteX9" fmla="*/ 955781 w 6493712"/>
              <a:gd name="connsiteY9" fmla="*/ 903643 h 4795446"/>
              <a:gd name="connsiteX10" fmla="*/ 1246237 w 6493712"/>
              <a:gd name="connsiteY10" fmla="*/ 1140311 h 4795446"/>
              <a:gd name="connsiteX11" fmla="*/ 1482906 w 6493712"/>
              <a:gd name="connsiteY11" fmla="*/ 1463040 h 4795446"/>
              <a:gd name="connsiteX12" fmla="*/ 1590482 w 6493712"/>
              <a:gd name="connsiteY12" fmla="*/ 1602890 h 4795446"/>
              <a:gd name="connsiteX13" fmla="*/ 1751847 w 6493712"/>
              <a:gd name="connsiteY13" fmla="*/ 1699709 h 4795446"/>
              <a:gd name="connsiteX14" fmla="*/ 1816393 w 6493712"/>
              <a:gd name="connsiteY14" fmla="*/ 1979408 h 4795446"/>
              <a:gd name="connsiteX15" fmla="*/ 2182153 w 6493712"/>
              <a:gd name="connsiteY15" fmla="*/ 2097742 h 4795446"/>
              <a:gd name="connsiteX16" fmla="*/ 2092478 w 6493712"/>
              <a:gd name="connsiteY16" fmla="*/ 2157274 h 4795446"/>
              <a:gd name="connsiteX17" fmla="*/ 2139122 w 6493712"/>
              <a:gd name="connsiteY17" fmla="*/ 2452744 h 4795446"/>
              <a:gd name="connsiteX18" fmla="*/ 2343517 w 6493712"/>
              <a:gd name="connsiteY18" fmla="*/ 2495775 h 4795446"/>
              <a:gd name="connsiteX19" fmla="*/ 2425965 w 6493712"/>
              <a:gd name="connsiteY19" fmla="*/ 2699189 h 4795446"/>
              <a:gd name="connsiteX20" fmla="*/ 2612459 w 6493712"/>
              <a:gd name="connsiteY20" fmla="*/ 2689412 h 4795446"/>
              <a:gd name="connsiteX21" fmla="*/ 2773823 w 6493712"/>
              <a:gd name="connsiteY21" fmla="*/ 2657139 h 4795446"/>
              <a:gd name="connsiteX22" fmla="*/ 2709277 w 6493712"/>
              <a:gd name="connsiteY22" fmla="*/ 2872292 h 4795446"/>
              <a:gd name="connsiteX23" fmla="*/ 2849127 w 6493712"/>
              <a:gd name="connsiteY23" fmla="*/ 2936838 h 4795446"/>
              <a:gd name="connsiteX24" fmla="*/ 2941099 w 6493712"/>
              <a:gd name="connsiteY24" fmla="*/ 3116356 h 4795446"/>
              <a:gd name="connsiteX25" fmla="*/ 3053522 w 6493712"/>
              <a:gd name="connsiteY25" fmla="*/ 2829262 h 4795446"/>
              <a:gd name="connsiteX26" fmla="*/ 3193371 w 6493712"/>
              <a:gd name="connsiteY26" fmla="*/ 3055172 h 4795446"/>
              <a:gd name="connsiteX27" fmla="*/ 3118068 w 6493712"/>
              <a:gd name="connsiteY27" fmla="*/ 3227295 h 4795446"/>
              <a:gd name="connsiteX28" fmla="*/ 3255509 w 6493712"/>
              <a:gd name="connsiteY28" fmla="*/ 3345713 h 4795446"/>
              <a:gd name="connsiteX29" fmla="*/ 3081452 w 6493712"/>
              <a:gd name="connsiteY29" fmla="*/ 3446397 h 4795446"/>
              <a:gd name="connsiteX30" fmla="*/ 3306775 w 6493712"/>
              <a:gd name="connsiteY30" fmla="*/ 3676707 h 4795446"/>
              <a:gd name="connsiteX31" fmla="*/ 3017720 w 6493712"/>
              <a:gd name="connsiteY31" fmla="*/ 3736433 h 4795446"/>
              <a:gd name="connsiteX32" fmla="*/ 2605399 w 6493712"/>
              <a:gd name="connsiteY32" fmla="*/ 3959236 h 4795446"/>
              <a:gd name="connsiteX33" fmla="*/ 2401900 w 6493712"/>
              <a:gd name="connsiteY33" fmla="*/ 4129144 h 4795446"/>
              <a:gd name="connsiteX34" fmla="*/ 2401508 w 6493712"/>
              <a:gd name="connsiteY34" fmla="*/ 4299194 h 4795446"/>
              <a:gd name="connsiteX35" fmla="*/ 2782900 w 6493712"/>
              <a:gd name="connsiteY35" fmla="*/ 4105332 h 4795446"/>
              <a:gd name="connsiteX36" fmla="*/ 3009343 w 6493712"/>
              <a:gd name="connsiteY36" fmla="*/ 4025826 h 4795446"/>
              <a:gd name="connsiteX37" fmla="*/ 3144597 w 6493712"/>
              <a:gd name="connsiteY37" fmla="*/ 3839248 h 4795446"/>
              <a:gd name="connsiteX38" fmla="*/ 3032007 w 6493712"/>
              <a:gd name="connsiteY38" fmla="*/ 4238513 h 4795446"/>
              <a:gd name="connsiteX39" fmla="*/ 3354736 w 6493712"/>
              <a:gd name="connsiteY39" fmla="*/ 4163210 h 4795446"/>
              <a:gd name="connsiteX40" fmla="*/ 3522264 w 6493712"/>
              <a:gd name="connsiteY40" fmla="*/ 4162958 h 4795446"/>
              <a:gd name="connsiteX41" fmla="*/ 3677466 w 6493712"/>
              <a:gd name="connsiteY41" fmla="*/ 4227756 h 4795446"/>
              <a:gd name="connsiteX42" fmla="*/ 3720496 w 6493712"/>
              <a:gd name="connsiteY42" fmla="*/ 4055633 h 4795446"/>
              <a:gd name="connsiteX43" fmla="*/ 3806557 w 6493712"/>
              <a:gd name="connsiteY43" fmla="*/ 4130937 h 4795446"/>
              <a:gd name="connsiteX44" fmla="*/ 3810340 w 6493712"/>
              <a:gd name="connsiteY44" fmla="*/ 4023108 h 4795446"/>
              <a:gd name="connsiteX45" fmla="*/ 4043226 w 6493712"/>
              <a:gd name="connsiteY45" fmla="*/ 4216998 h 4795446"/>
              <a:gd name="connsiteX46" fmla="*/ 4043226 w 6493712"/>
              <a:gd name="connsiteY46" fmla="*/ 4066391 h 4795446"/>
              <a:gd name="connsiteX47" fmla="*/ 4463027 w 6493712"/>
              <a:gd name="connsiteY47" fmla="*/ 4409571 h 4795446"/>
              <a:gd name="connsiteX48" fmla="*/ 4452016 w 6493712"/>
              <a:gd name="connsiteY48" fmla="*/ 4260029 h 4795446"/>
              <a:gd name="connsiteX49" fmla="*/ 5043687 w 6493712"/>
              <a:gd name="connsiteY49" fmla="*/ 4184725 h 4795446"/>
              <a:gd name="connsiteX50" fmla="*/ 5548064 w 6493712"/>
              <a:gd name="connsiteY50" fmla="*/ 4361947 h 4795446"/>
              <a:gd name="connsiteX51" fmla="*/ 5964250 w 6493712"/>
              <a:gd name="connsiteY51" fmla="*/ 4633969 h 4795446"/>
              <a:gd name="connsiteX52" fmla="*/ 6195231 w 6493712"/>
              <a:gd name="connsiteY52" fmla="*/ 4660163 h 4795446"/>
              <a:gd name="connsiteX53" fmla="*/ 6474033 w 6493712"/>
              <a:gd name="connsiteY53" fmla="*/ 4795446 h 4795446"/>
              <a:gd name="connsiteX54" fmla="*/ 6454788 w 6493712"/>
              <a:gd name="connsiteY54" fmla="*/ 4517288 h 4795446"/>
              <a:gd name="connsiteX55" fmla="*/ 6297624 w 6493712"/>
              <a:gd name="connsiteY55" fmla="*/ 4541100 h 4795446"/>
              <a:gd name="connsiteX56" fmla="*/ 6121413 w 6493712"/>
              <a:gd name="connsiteY56" fmla="*/ 4276781 h 4795446"/>
              <a:gd name="connsiteX57" fmla="*/ 6119030 w 6493712"/>
              <a:gd name="connsiteY57" fmla="*/ 4467282 h 4795446"/>
              <a:gd name="connsiteX58" fmla="*/ 5753691 w 6493712"/>
              <a:gd name="connsiteY58" fmla="*/ 4356848 h 4795446"/>
              <a:gd name="connsiteX59" fmla="*/ 5248082 w 6493712"/>
              <a:gd name="connsiteY59" fmla="*/ 4141695 h 4795446"/>
              <a:gd name="connsiteX60" fmla="*/ 5172779 w 6493712"/>
              <a:gd name="connsiteY60" fmla="*/ 4012603 h 4795446"/>
              <a:gd name="connsiteX61" fmla="*/ 5002057 w 6493712"/>
              <a:gd name="connsiteY61" fmla="*/ 4050955 h 4795446"/>
              <a:gd name="connsiteX62" fmla="*/ 4804581 w 6493712"/>
              <a:gd name="connsiteY62" fmla="*/ 4172007 h 4795446"/>
              <a:gd name="connsiteX63" fmla="*/ 4401198 w 6493712"/>
              <a:gd name="connsiteY63" fmla="*/ 4178982 h 4795446"/>
              <a:gd name="connsiteX64" fmla="*/ 4387470 w 6493712"/>
              <a:gd name="connsiteY64" fmla="*/ 4034118 h 4795446"/>
              <a:gd name="connsiteX65" fmla="*/ 4226106 w 6493712"/>
              <a:gd name="connsiteY65" fmla="*/ 3905026 h 4795446"/>
              <a:gd name="connsiteX66" fmla="*/ 3957164 w 6493712"/>
              <a:gd name="connsiteY66" fmla="*/ 3732904 h 4795446"/>
              <a:gd name="connsiteX67" fmla="*/ 3666708 w 6493712"/>
              <a:gd name="connsiteY67" fmla="*/ 3356386 h 4795446"/>
              <a:gd name="connsiteX68" fmla="*/ 3957164 w 6493712"/>
              <a:gd name="connsiteY68" fmla="*/ 3506993 h 4795446"/>
              <a:gd name="connsiteX69" fmla="*/ 4034541 w 6493712"/>
              <a:gd name="connsiteY69" fmla="*/ 3339717 h 4795446"/>
              <a:gd name="connsiteX70" fmla="*/ 4279334 w 6493712"/>
              <a:gd name="connsiteY70" fmla="*/ 3444492 h 4795446"/>
              <a:gd name="connsiteX71" fmla="*/ 4056868 w 6493712"/>
              <a:gd name="connsiteY71" fmla="*/ 3157594 h 4795446"/>
              <a:gd name="connsiteX72" fmla="*/ 3949852 w 6493712"/>
              <a:gd name="connsiteY72" fmla="*/ 3075371 h 4795446"/>
              <a:gd name="connsiteX73" fmla="*/ 3625723 w 6493712"/>
              <a:gd name="connsiteY73" fmla="*/ 2926248 h 4795446"/>
              <a:gd name="connsiteX74" fmla="*/ 3502626 w 6493712"/>
              <a:gd name="connsiteY74" fmla="*/ 2731210 h 4795446"/>
              <a:gd name="connsiteX75" fmla="*/ 3533189 w 6493712"/>
              <a:gd name="connsiteY75" fmla="*/ 2635624 h 4795446"/>
              <a:gd name="connsiteX76" fmla="*/ 3221049 w 6493712"/>
              <a:gd name="connsiteY76" fmla="*/ 2440838 h 4795446"/>
              <a:gd name="connsiteX77" fmla="*/ 2906697 w 6493712"/>
              <a:gd name="connsiteY77" fmla="*/ 2141445 h 4795446"/>
              <a:gd name="connsiteX78" fmla="*/ 2741550 w 6493712"/>
              <a:gd name="connsiteY78" fmla="*/ 2130015 h 4795446"/>
              <a:gd name="connsiteX79" fmla="*/ 2580186 w 6493712"/>
              <a:gd name="connsiteY79" fmla="*/ 1990165 h 4795446"/>
              <a:gd name="connsiteX80" fmla="*/ 2470732 w 6493712"/>
              <a:gd name="connsiteY80" fmla="*/ 1868134 h 4795446"/>
              <a:gd name="connsiteX81" fmla="*/ 2095279 w 6493712"/>
              <a:gd name="connsiteY81" fmla="*/ 1600593 h 4795446"/>
              <a:gd name="connsiteX82" fmla="*/ 1633513 w 6493712"/>
              <a:gd name="connsiteY82" fmla="*/ 1194099 h 4795446"/>
              <a:gd name="connsiteX83" fmla="*/ 679696 w 6493712"/>
              <a:gd name="connsiteY83" fmla="*/ 510289 h 4795446"/>
              <a:gd name="connsiteX84" fmla="*/ 503960 w 6493712"/>
              <a:gd name="connsiteY84" fmla="*/ 344245 h 4795446"/>
              <a:gd name="connsiteX0" fmla="*/ 503960 w 6493712"/>
              <a:gd name="connsiteY0" fmla="*/ 344245 h 4795446"/>
              <a:gd name="connsiteX1" fmla="*/ 515949 w 6493712"/>
              <a:gd name="connsiteY1" fmla="*/ 185794 h 4795446"/>
              <a:gd name="connsiteX2" fmla="*/ 468241 w 6493712"/>
              <a:gd name="connsiteY2" fmla="*/ 52639 h 4795446"/>
              <a:gd name="connsiteX3" fmla="*/ 280598 w 6493712"/>
              <a:gd name="connsiteY3" fmla="*/ 0 h 4795446"/>
              <a:gd name="connsiteX4" fmla="*/ 96317 w 6493712"/>
              <a:gd name="connsiteY4" fmla="*/ 58552 h 4795446"/>
              <a:gd name="connsiteX5" fmla="*/ 4094 w 6493712"/>
              <a:gd name="connsiteY5" fmla="*/ 223530 h 4795446"/>
              <a:gd name="connsiteX6" fmla="*/ 35217 w 6493712"/>
              <a:gd name="connsiteY6" fmla="*/ 398202 h 4795446"/>
              <a:gd name="connsiteX7" fmla="*/ 178766 w 6493712"/>
              <a:gd name="connsiteY7" fmla="*/ 459133 h 4795446"/>
              <a:gd name="connsiteX8" fmla="*/ 331837 w 6493712"/>
              <a:gd name="connsiteY8" fmla="*/ 451822 h 4795446"/>
              <a:gd name="connsiteX9" fmla="*/ 955781 w 6493712"/>
              <a:gd name="connsiteY9" fmla="*/ 903643 h 4795446"/>
              <a:gd name="connsiteX10" fmla="*/ 1246237 w 6493712"/>
              <a:gd name="connsiteY10" fmla="*/ 1140311 h 4795446"/>
              <a:gd name="connsiteX11" fmla="*/ 1482906 w 6493712"/>
              <a:gd name="connsiteY11" fmla="*/ 1463040 h 4795446"/>
              <a:gd name="connsiteX12" fmla="*/ 1590482 w 6493712"/>
              <a:gd name="connsiteY12" fmla="*/ 1602890 h 4795446"/>
              <a:gd name="connsiteX13" fmla="*/ 1751847 w 6493712"/>
              <a:gd name="connsiteY13" fmla="*/ 1699709 h 4795446"/>
              <a:gd name="connsiteX14" fmla="*/ 1816393 w 6493712"/>
              <a:gd name="connsiteY14" fmla="*/ 1979408 h 4795446"/>
              <a:gd name="connsiteX15" fmla="*/ 2182153 w 6493712"/>
              <a:gd name="connsiteY15" fmla="*/ 2097742 h 4795446"/>
              <a:gd name="connsiteX16" fmla="*/ 2092478 w 6493712"/>
              <a:gd name="connsiteY16" fmla="*/ 2157274 h 4795446"/>
              <a:gd name="connsiteX17" fmla="*/ 2139122 w 6493712"/>
              <a:gd name="connsiteY17" fmla="*/ 2452744 h 4795446"/>
              <a:gd name="connsiteX18" fmla="*/ 2343517 w 6493712"/>
              <a:gd name="connsiteY18" fmla="*/ 2495775 h 4795446"/>
              <a:gd name="connsiteX19" fmla="*/ 2425965 w 6493712"/>
              <a:gd name="connsiteY19" fmla="*/ 2699189 h 4795446"/>
              <a:gd name="connsiteX20" fmla="*/ 2612459 w 6493712"/>
              <a:gd name="connsiteY20" fmla="*/ 2689412 h 4795446"/>
              <a:gd name="connsiteX21" fmla="*/ 2773823 w 6493712"/>
              <a:gd name="connsiteY21" fmla="*/ 2657139 h 4795446"/>
              <a:gd name="connsiteX22" fmla="*/ 2709277 w 6493712"/>
              <a:gd name="connsiteY22" fmla="*/ 2872292 h 4795446"/>
              <a:gd name="connsiteX23" fmla="*/ 2849127 w 6493712"/>
              <a:gd name="connsiteY23" fmla="*/ 2936838 h 4795446"/>
              <a:gd name="connsiteX24" fmla="*/ 2941099 w 6493712"/>
              <a:gd name="connsiteY24" fmla="*/ 3116356 h 4795446"/>
              <a:gd name="connsiteX25" fmla="*/ 3053522 w 6493712"/>
              <a:gd name="connsiteY25" fmla="*/ 2829262 h 4795446"/>
              <a:gd name="connsiteX26" fmla="*/ 3193371 w 6493712"/>
              <a:gd name="connsiteY26" fmla="*/ 3055172 h 4795446"/>
              <a:gd name="connsiteX27" fmla="*/ 3118068 w 6493712"/>
              <a:gd name="connsiteY27" fmla="*/ 3227295 h 4795446"/>
              <a:gd name="connsiteX28" fmla="*/ 3255509 w 6493712"/>
              <a:gd name="connsiteY28" fmla="*/ 3345713 h 4795446"/>
              <a:gd name="connsiteX29" fmla="*/ 3081452 w 6493712"/>
              <a:gd name="connsiteY29" fmla="*/ 3446397 h 4795446"/>
              <a:gd name="connsiteX30" fmla="*/ 3306775 w 6493712"/>
              <a:gd name="connsiteY30" fmla="*/ 3676707 h 4795446"/>
              <a:gd name="connsiteX31" fmla="*/ 3017720 w 6493712"/>
              <a:gd name="connsiteY31" fmla="*/ 3736433 h 4795446"/>
              <a:gd name="connsiteX32" fmla="*/ 2605399 w 6493712"/>
              <a:gd name="connsiteY32" fmla="*/ 3959236 h 4795446"/>
              <a:gd name="connsiteX33" fmla="*/ 2401900 w 6493712"/>
              <a:gd name="connsiteY33" fmla="*/ 4129144 h 4795446"/>
              <a:gd name="connsiteX34" fmla="*/ 2401508 w 6493712"/>
              <a:gd name="connsiteY34" fmla="*/ 4299194 h 4795446"/>
              <a:gd name="connsiteX35" fmla="*/ 2782900 w 6493712"/>
              <a:gd name="connsiteY35" fmla="*/ 4105332 h 4795446"/>
              <a:gd name="connsiteX36" fmla="*/ 3009343 w 6493712"/>
              <a:gd name="connsiteY36" fmla="*/ 4025826 h 4795446"/>
              <a:gd name="connsiteX37" fmla="*/ 3144597 w 6493712"/>
              <a:gd name="connsiteY37" fmla="*/ 3839248 h 4795446"/>
              <a:gd name="connsiteX38" fmla="*/ 3032007 w 6493712"/>
              <a:gd name="connsiteY38" fmla="*/ 4238513 h 4795446"/>
              <a:gd name="connsiteX39" fmla="*/ 3354736 w 6493712"/>
              <a:gd name="connsiteY39" fmla="*/ 4163210 h 4795446"/>
              <a:gd name="connsiteX40" fmla="*/ 3522264 w 6493712"/>
              <a:gd name="connsiteY40" fmla="*/ 4162958 h 4795446"/>
              <a:gd name="connsiteX41" fmla="*/ 3677466 w 6493712"/>
              <a:gd name="connsiteY41" fmla="*/ 4227756 h 4795446"/>
              <a:gd name="connsiteX42" fmla="*/ 3720496 w 6493712"/>
              <a:gd name="connsiteY42" fmla="*/ 4055633 h 4795446"/>
              <a:gd name="connsiteX43" fmla="*/ 3806557 w 6493712"/>
              <a:gd name="connsiteY43" fmla="*/ 4130937 h 4795446"/>
              <a:gd name="connsiteX44" fmla="*/ 3810340 w 6493712"/>
              <a:gd name="connsiteY44" fmla="*/ 4023108 h 4795446"/>
              <a:gd name="connsiteX45" fmla="*/ 4043226 w 6493712"/>
              <a:gd name="connsiteY45" fmla="*/ 4216998 h 4795446"/>
              <a:gd name="connsiteX46" fmla="*/ 4043226 w 6493712"/>
              <a:gd name="connsiteY46" fmla="*/ 4066391 h 4795446"/>
              <a:gd name="connsiteX47" fmla="*/ 4463027 w 6493712"/>
              <a:gd name="connsiteY47" fmla="*/ 4409571 h 4795446"/>
              <a:gd name="connsiteX48" fmla="*/ 4452016 w 6493712"/>
              <a:gd name="connsiteY48" fmla="*/ 4260029 h 4795446"/>
              <a:gd name="connsiteX49" fmla="*/ 5043687 w 6493712"/>
              <a:gd name="connsiteY49" fmla="*/ 4184725 h 4795446"/>
              <a:gd name="connsiteX50" fmla="*/ 5548064 w 6493712"/>
              <a:gd name="connsiteY50" fmla="*/ 4361947 h 4795446"/>
              <a:gd name="connsiteX51" fmla="*/ 5964250 w 6493712"/>
              <a:gd name="connsiteY51" fmla="*/ 4633969 h 4795446"/>
              <a:gd name="connsiteX52" fmla="*/ 6195231 w 6493712"/>
              <a:gd name="connsiteY52" fmla="*/ 4660163 h 4795446"/>
              <a:gd name="connsiteX53" fmla="*/ 6474033 w 6493712"/>
              <a:gd name="connsiteY53" fmla="*/ 4795446 h 4795446"/>
              <a:gd name="connsiteX54" fmla="*/ 6454788 w 6493712"/>
              <a:gd name="connsiteY54" fmla="*/ 4517288 h 4795446"/>
              <a:gd name="connsiteX55" fmla="*/ 6297624 w 6493712"/>
              <a:gd name="connsiteY55" fmla="*/ 4541100 h 4795446"/>
              <a:gd name="connsiteX56" fmla="*/ 6121413 w 6493712"/>
              <a:gd name="connsiteY56" fmla="*/ 4276781 h 4795446"/>
              <a:gd name="connsiteX57" fmla="*/ 6119030 w 6493712"/>
              <a:gd name="connsiteY57" fmla="*/ 4467282 h 4795446"/>
              <a:gd name="connsiteX58" fmla="*/ 5753691 w 6493712"/>
              <a:gd name="connsiteY58" fmla="*/ 4356848 h 4795446"/>
              <a:gd name="connsiteX59" fmla="*/ 5248082 w 6493712"/>
              <a:gd name="connsiteY59" fmla="*/ 4141695 h 4795446"/>
              <a:gd name="connsiteX60" fmla="*/ 5172779 w 6493712"/>
              <a:gd name="connsiteY60" fmla="*/ 4012603 h 4795446"/>
              <a:gd name="connsiteX61" fmla="*/ 5002057 w 6493712"/>
              <a:gd name="connsiteY61" fmla="*/ 4050955 h 4795446"/>
              <a:gd name="connsiteX62" fmla="*/ 4804581 w 6493712"/>
              <a:gd name="connsiteY62" fmla="*/ 4172007 h 4795446"/>
              <a:gd name="connsiteX63" fmla="*/ 4401198 w 6493712"/>
              <a:gd name="connsiteY63" fmla="*/ 4178982 h 4795446"/>
              <a:gd name="connsiteX64" fmla="*/ 4387470 w 6493712"/>
              <a:gd name="connsiteY64" fmla="*/ 4034118 h 4795446"/>
              <a:gd name="connsiteX65" fmla="*/ 4226106 w 6493712"/>
              <a:gd name="connsiteY65" fmla="*/ 3905026 h 4795446"/>
              <a:gd name="connsiteX66" fmla="*/ 3957164 w 6493712"/>
              <a:gd name="connsiteY66" fmla="*/ 3732904 h 4795446"/>
              <a:gd name="connsiteX67" fmla="*/ 3666708 w 6493712"/>
              <a:gd name="connsiteY67" fmla="*/ 3356386 h 4795446"/>
              <a:gd name="connsiteX68" fmla="*/ 3957164 w 6493712"/>
              <a:gd name="connsiteY68" fmla="*/ 3506993 h 4795446"/>
              <a:gd name="connsiteX69" fmla="*/ 4034541 w 6493712"/>
              <a:gd name="connsiteY69" fmla="*/ 3339717 h 4795446"/>
              <a:gd name="connsiteX70" fmla="*/ 4279334 w 6493712"/>
              <a:gd name="connsiteY70" fmla="*/ 3444492 h 4795446"/>
              <a:gd name="connsiteX71" fmla="*/ 4056868 w 6493712"/>
              <a:gd name="connsiteY71" fmla="*/ 3157594 h 4795446"/>
              <a:gd name="connsiteX72" fmla="*/ 3949852 w 6493712"/>
              <a:gd name="connsiteY72" fmla="*/ 3075371 h 4795446"/>
              <a:gd name="connsiteX73" fmla="*/ 3625723 w 6493712"/>
              <a:gd name="connsiteY73" fmla="*/ 2926248 h 4795446"/>
              <a:gd name="connsiteX74" fmla="*/ 3502626 w 6493712"/>
              <a:gd name="connsiteY74" fmla="*/ 2731210 h 4795446"/>
              <a:gd name="connsiteX75" fmla="*/ 3533189 w 6493712"/>
              <a:gd name="connsiteY75" fmla="*/ 2635624 h 4795446"/>
              <a:gd name="connsiteX76" fmla="*/ 3221049 w 6493712"/>
              <a:gd name="connsiteY76" fmla="*/ 2440838 h 4795446"/>
              <a:gd name="connsiteX77" fmla="*/ 2906697 w 6493712"/>
              <a:gd name="connsiteY77" fmla="*/ 2141445 h 4795446"/>
              <a:gd name="connsiteX78" fmla="*/ 2741550 w 6493712"/>
              <a:gd name="connsiteY78" fmla="*/ 2130015 h 4795446"/>
              <a:gd name="connsiteX79" fmla="*/ 2580186 w 6493712"/>
              <a:gd name="connsiteY79" fmla="*/ 1990165 h 4795446"/>
              <a:gd name="connsiteX80" fmla="*/ 2470732 w 6493712"/>
              <a:gd name="connsiteY80" fmla="*/ 1868134 h 4795446"/>
              <a:gd name="connsiteX81" fmla="*/ 2095279 w 6493712"/>
              <a:gd name="connsiteY81" fmla="*/ 1600593 h 4795446"/>
              <a:gd name="connsiteX82" fmla="*/ 1633513 w 6493712"/>
              <a:gd name="connsiteY82" fmla="*/ 1194099 h 4795446"/>
              <a:gd name="connsiteX83" fmla="*/ 679696 w 6493712"/>
              <a:gd name="connsiteY83" fmla="*/ 510289 h 4795446"/>
              <a:gd name="connsiteX84" fmla="*/ 503960 w 6493712"/>
              <a:gd name="connsiteY84" fmla="*/ 344245 h 4795446"/>
              <a:gd name="connsiteX0" fmla="*/ 487291 w 6493712"/>
              <a:gd name="connsiteY0" fmla="*/ 346626 h 4795446"/>
              <a:gd name="connsiteX1" fmla="*/ 515949 w 6493712"/>
              <a:gd name="connsiteY1" fmla="*/ 185794 h 4795446"/>
              <a:gd name="connsiteX2" fmla="*/ 468241 w 6493712"/>
              <a:gd name="connsiteY2" fmla="*/ 52639 h 4795446"/>
              <a:gd name="connsiteX3" fmla="*/ 280598 w 6493712"/>
              <a:gd name="connsiteY3" fmla="*/ 0 h 4795446"/>
              <a:gd name="connsiteX4" fmla="*/ 96317 w 6493712"/>
              <a:gd name="connsiteY4" fmla="*/ 58552 h 4795446"/>
              <a:gd name="connsiteX5" fmla="*/ 4094 w 6493712"/>
              <a:gd name="connsiteY5" fmla="*/ 223530 h 4795446"/>
              <a:gd name="connsiteX6" fmla="*/ 35217 w 6493712"/>
              <a:gd name="connsiteY6" fmla="*/ 398202 h 4795446"/>
              <a:gd name="connsiteX7" fmla="*/ 178766 w 6493712"/>
              <a:gd name="connsiteY7" fmla="*/ 459133 h 4795446"/>
              <a:gd name="connsiteX8" fmla="*/ 331837 w 6493712"/>
              <a:gd name="connsiteY8" fmla="*/ 451822 h 4795446"/>
              <a:gd name="connsiteX9" fmla="*/ 955781 w 6493712"/>
              <a:gd name="connsiteY9" fmla="*/ 903643 h 4795446"/>
              <a:gd name="connsiteX10" fmla="*/ 1246237 w 6493712"/>
              <a:gd name="connsiteY10" fmla="*/ 1140311 h 4795446"/>
              <a:gd name="connsiteX11" fmla="*/ 1482906 w 6493712"/>
              <a:gd name="connsiteY11" fmla="*/ 1463040 h 4795446"/>
              <a:gd name="connsiteX12" fmla="*/ 1590482 w 6493712"/>
              <a:gd name="connsiteY12" fmla="*/ 1602890 h 4795446"/>
              <a:gd name="connsiteX13" fmla="*/ 1751847 w 6493712"/>
              <a:gd name="connsiteY13" fmla="*/ 1699709 h 4795446"/>
              <a:gd name="connsiteX14" fmla="*/ 1816393 w 6493712"/>
              <a:gd name="connsiteY14" fmla="*/ 1979408 h 4795446"/>
              <a:gd name="connsiteX15" fmla="*/ 2182153 w 6493712"/>
              <a:gd name="connsiteY15" fmla="*/ 2097742 h 4795446"/>
              <a:gd name="connsiteX16" fmla="*/ 2092478 w 6493712"/>
              <a:gd name="connsiteY16" fmla="*/ 2157274 h 4795446"/>
              <a:gd name="connsiteX17" fmla="*/ 2139122 w 6493712"/>
              <a:gd name="connsiteY17" fmla="*/ 2452744 h 4795446"/>
              <a:gd name="connsiteX18" fmla="*/ 2343517 w 6493712"/>
              <a:gd name="connsiteY18" fmla="*/ 2495775 h 4795446"/>
              <a:gd name="connsiteX19" fmla="*/ 2425965 w 6493712"/>
              <a:gd name="connsiteY19" fmla="*/ 2699189 h 4795446"/>
              <a:gd name="connsiteX20" fmla="*/ 2612459 w 6493712"/>
              <a:gd name="connsiteY20" fmla="*/ 2689412 h 4795446"/>
              <a:gd name="connsiteX21" fmla="*/ 2773823 w 6493712"/>
              <a:gd name="connsiteY21" fmla="*/ 2657139 h 4795446"/>
              <a:gd name="connsiteX22" fmla="*/ 2709277 w 6493712"/>
              <a:gd name="connsiteY22" fmla="*/ 2872292 h 4795446"/>
              <a:gd name="connsiteX23" fmla="*/ 2849127 w 6493712"/>
              <a:gd name="connsiteY23" fmla="*/ 2936838 h 4795446"/>
              <a:gd name="connsiteX24" fmla="*/ 2941099 w 6493712"/>
              <a:gd name="connsiteY24" fmla="*/ 3116356 h 4795446"/>
              <a:gd name="connsiteX25" fmla="*/ 3053522 w 6493712"/>
              <a:gd name="connsiteY25" fmla="*/ 2829262 h 4795446"/>
              <a:gd name="connsiteX26" fmla="*/ 3193371 w 6493712"/>
              <a:gd name="connsiteY26" fmla="*/ 3055172 h 4795446"/>
              <a:gd name="connsiteX27" fmla="*/ 3118068 w 6493712"/>
              <a:gd name="connsiteY27" fmla="*/ 3227295 h 4795446"/>
              <a:gd name="connsiteX28" fmla="*/ 3255509 w 6493712"/>
              <a:gd name="connsiteY28" fmla="*/ 3345713 h 4795446"/>
              <a:gd name="connsiteX29" fmla="*/ 3081452 w 6493712"/>
              <a:gd name="connsiteY29" fmla="*/ 3446397 h 4795446"/>
              <a:gd name="connsiteX30" fmla="*/ 3306775 w 6493712"/>
              <a:gd name="connsiteY30" fmla="*/ 3676707 h 4795446"/>
              <a:gd name="connsiteX31" fmla="*/ 3017720 w 6493712"/>
              <a:gd name="connsiteY31" fmla="*/ 3736433 h 4795446"/>
              <a:gd name="connsiteX32" fmla="*/ 2605399 w 6493712"/>
              <a:gd name="connsiteY32" fmla="*/ 3959236 h 4795446"/>
              <a:gd name="connsiteX33" fmla="*/ 2401900 w 6493712"/>
              <a:gd name="connsiteY33" fmla="*/ 4129144 h 4795446"/>
              <a:gd name="connsiteX34" fmla="*/ 2401508 w 6493712"/>
              <a:gd name="connsiteY34" fmla="*/ 4299194 h 4795446"/>
              <a:gd name="connsiteX35" fmla="*/ 2782900 w 6493712"/>
              <a:gd name="connsiteY35" fmla="*/ 4105332 h 4795446"/>
              <a:gd name="connsiteX36" fmla="*/ 3009343 w 6493712"/>
              <a:gd name="connsiteY36" fmla="*/ 4025826 h 4795446"/>
              <a:gd name="connsiteX37" fmla="*/ 3144597 w 6493712"/>
              <a:gd name="connsiteY37" fmla="*/ 3839248 h 4795446"/>
              <a:gd name="connsiteX38" fmla="*/ 3032007 w 6493712"/>
              <a:gd name="connsiteY38" fmla="*/ 4238513 h 4795446"/>
              <a:gd name="connsiteX39" fmla="*/ 3354736 w 6493712"/>
              <a:gd name="connsiteY39" fmla="*/ 4163210 h 4795446"/>
              <a:gd name="connsiteX40" fmla="*/ 3522264 w 6493712"/>
              <a:gd name="connsiteY40" fmla="*/ 4162958 h 4795446"/>
              <a:gd name="connsiteX41" fmla="*/ 3677466 w 6493712"/>
              <a:gd name="connsiteY41" fmla="*/ 4227756 h 4795446"/>
              <a:gd name="connsiteX42" fmla="*/ 3720496 w 6493712"/>
              <a:gd name="connsiteY42" fmla="*/ 4055633 h 4795446"/>
              <a:gd name="connsiteX43" fmla="*/ 3806557 w 6493712"/>
              <a:gd name="connsiteY43" fmla="*/ 4130937 h 4795446"/>
              <a:gd name="connsiteX44" fmla="*/ 3810340 w 6493712"/>
              <a:gd name="connsiteY44" fmla="*/ 4023108 h 4795446"/>
              <a:gd name="connsiteX45" fmla="*/ 4043226 w 6493712"/>
              <a:gd name="connsiteY45" fmla="*/ 4216998 h 4795446"/>
              <a:gd name="connsiteX46" fmla="*/ 4043226 w 6493712"/>
              <a:gd name="connsiteY46" fmla="*/ 4066391 h 4795446"/>
              <a:gd name="connsiteX47" fmla="*/ 4463027 w 6493712"/>
              <a:gd name="connsiteY47" fmla="*/ 4409571 h 4795446"/>
              <a:gd name="connsiteX48" fmla="*/ 4452016 w 6493712"/>
              <a:gd name="connsiteY48" fmla="*/ 4260029 h 4795446"/>
              <a:gd name="connsiteX49" fmla="*/ 5043687 w 6493712"/>
              <a:gd name="connsiteY49" fmla="*/ 4184725 h 4795446"/>
              <a:gd name="connsiteX50" fmla="*/ 5548064 w 6493712"/>
              <a:gd name="connsiteY50" fmla="*/ 4361947 h 4795446"/>
              <a:gd name="connsiteX51" fmla="*/ 5964250 w 6493712"/>
              <a:gd name="connsiteY51" fmla="*/ 4633969 h 4795446"/>
              <a:gd name="connsiteX52" fmla="*/ 6195231 w 6493712"/>
              <a:gd name="connsiteY52" fmla="*/ 4660163 h 4795446"/>
              <a:gd name="connsiteX53" fmla="*/ 6474033 w 6493712"/>
              <a:gd name="connsiteY53" fmla="*/ 4795446 h 4795446"/>
              <a:gd name="connsiteX54" fmla="*/ 6454788 w 6493712"/>
              <a:gd name="connsiteY54" fmla="*/ 4517288 h 4795446"/>
              <a:gd name="connsiteX55" fmla="*/ 6297624 w 6493712"/>
              <a:gd name="connsiteY55" fmla="*/ 4541100 h 4795446"/>
              <a:gd name="connsiteX56" fmla="*/ 6121413 w 6493712"/>
              <a:gd name="connsiteY56" fmla="*/ 4276781 h 4795446"/>
              <a:gd name="connsiteX57" fmla="*/ 6119030 w 6493712"/>
              <a:gd name="connsiteY57" fmla="*/ 4467282 h 4795446"/>
              <a:gd name="connsiteX58" fmla="*/ 5753691 w 6493712"/>
              <a:gd name="connsiteY58" fmla="*/ 4356848 h 4795446"/>
              <a:gd name="connsiteX59" fmla="*/ 5248082 w 6493712"/>
              <a:gd name="connsiteY59" fmla="*/ 4141695 h 4795446"/>
              <a:gd name="connsiteX60" fmla="*/ 5172779 w 6493712"/>
              <a:gd name="connsiteY60" fmla="*/ 4012603 h 4795446"/>
              <a:gd name="connsiteX61" fmla="*/ 5002057 w 6493712"/>
              <a:gd name="connsiteY61" fmla="*/ 4050955 h 4795446"/>
              <a:gd name="connsiteX62" fmla="*/ 4804581 w 6493712"/>
              <a:gd name="connsiteY62" fmla="*/ 4172007 h 4795446"/>
              <a:gd name="connsiteX63" fmla="*/ 4401198 w 6493712"/>
              <a:gd name="connsiteY63" fmla="*/ 4178982 h 4795446"/>
              <a:gd name="connsiteX64" fmla="*/ 4387470 w 6493712"/>
              <a:gd name="connsiteY64" fmla="*/ 4034118 h 4795446"/>
              <a:gd name="connsiteX65" fmla="*/ 4226106 w 6493712"/>
              <a:gd name="connsiteY65" fmla="*/ 3905026 h 4795446"/>
              <a:gd name="connsiteX66" fmla="*/ 3957164 w 6493712"/>
              <a:gd name="connsiteY66" fmla="*/ 3732904 h 4795446"/>
              <a:gd name="connsiteX67" fmla="*/ 3666708 w 6493712"/>
              <a:gd name="connsiteY67" fmla="*/ 3356386 h 4795446"/>
              <a:gd name="connsiteX68" fmla="*/ 3957164 w 6493712"/>
              <a:gd name="connsiteY68" fmla="*/ 3506993 h 4795446"/>
              <a:gd name="connsiteX69" fmla="*/ 4034541 w 6493712"/>
              <a:gd name="connsiteY69" fmla="*/ 3339717 h 4795446"/>
              <a:gd name="connsiteX70" fmla="*/ 4279334 w 6493712"/>
              <a:gd name="connsiteY70" fmla="*/ 3444492 h 4795446"/>
              <a:gd name="connsiteX71" fmla="*/ 4056868 w 6493712"/>
              <a:gd name="connsiteY71" fmla="*/ 3157594 h 4795446"/>
              <a:gd name="connsiteX72" fmla="*/ 3949852 w 6493712"/>
              <a:gd name="connsiteY72" fmla="*/ 3075371 h 4795446"/>
              <a:gd name="connsiteX73" fmla="*/ 3625723 w 6493712"/>
              <a:gd name="connsiteY73" fmla="*/ 2926248 h 4795446"/>
              <a:gd name="connsiteX74" fmla="*/ 3502626 w 6493712"/>
              <a:gd name="connsiteY74" fmla="*/ 2731210 h 4795446"/>
              <a:gd name="connsiteX75" fmla="*/ 3533189 w 6493712"/>
              <a:gd name="connsiteY75" fmla="*/ 2635624 h 4795446"/>
              <a:gd name="connsiteX76" fmla="*/ 3221049 w 6493712"/>
              <a:gd name="connsiteY76" fmla="*/ 2440838 h 4795446"/>
              <a:gd name="connsiteX77" fmla="*/ 2906697 w 6493712"/>
              <a:gd name="connsiteY77" fmla="*/ 2141445 h 4795446"/>
              <a:gd name="connsiteX78" fmla="*/ 2741550 w 6493712"/>
              <a:gd name="connsiteY78" fmla="*/ 2130015 h 4795446"/>
              <a:gd name="connsiteX79" fmla="*/ 2580186 w 6493712"/>
              <a:gd name="connsiteY79" fmla="*/ 1990165 h 4795446"/>
              <a:gd name="connsiteX80" fmla="*/ 2470732 w 6493712"/>
              <a:gd name="connsiteY80" fmla="*/ 1868134 h 4795446"/>
              <a:gd name="connsiteX81" fmla="*/ 2095279 w 6493712"/>
              <a:gd name="connsiteY81" fmla="*/ 1600593 h 4795446"/>
              <a:gd name="connsiteX82" fmla="*/ 1633513 w 6493712"/>
              <a:gd name="connsiteY82" fmla="*/ 1194099 h 4795446"/>
              <a:gd name="connsiteX83" fmla="*/ 679696 w 6493712"/>
              <a:gd name="connsiteY83" fmla="*/ 510289 h 4795446"/>
              <a:gd name="connsiteX84" fmla="*/ 487291 w 6493712"/>
              <a:gd name="connsiteY84" fmla="*/ 346626 h 479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6493712" h="4795446">
                <a:moveTo>
                  <a:pt x="487291" y="346626"/>
                </a:moveTo>
                <a:cubicBezTo>
                  <a:pt x="456825" y="292544"/>
                  <a:pt x="519124" y="231220"/>
                  <a:pt x="515949" y="185794"/>
                </a:cubicBezTo>
                <a:cubicBezTo>
                  <a:pt x="512774" y="140368"/>
                  <a:pt x="487622" y="100273"/>
                  <a:pt x="468241" y="52639"/>
                </a:cubicBezTo>
                <a:cubicBezTo>
                  <a:pt x="397756" y="19218"/>
                  <a:pt x="358227" y="84"/>
                  <a:pt x="280598" y="0"/>
                </a:cubicBezTo>
                <a:cubicBezTo>
                  <a:pt x="201708" y="13168"/>
                  <a:pt x="213307" y="-4622"/>
                  <a:pt x="96317" y="58552"/>
                </a:cubicBezTo>
                <a:cubicBezTo>
                  <a:pt x="30651" y="118308"/>
                  <a:pt x="22135" y="161393"/>
                  <a:pt x="4094" y="223530"/>
                </a:cubicBezTo>
                <a:cubicBezTo>
                  <a:pt x="-2993" y="314298"/>
                  <a:pt x="-5321" y="350296"/>
                  <a:pt x="35217" y="398202"/>
                </a:cubicBezTo>
                <a:cubicBezTo>
                  <a:pt x="76716" y="447088"/>
                  <a:pt x="118217" y="448348"/>
                  <a:pt x="178766" y="459133"/>
                </a:cubicBezTo>
                <a:lnTo>
                  <a:pt x="331837" y="451822"/>
                </a:lnTo>
                <a:lnTo>
                  <a:pt x="955781" y="903643"/>
                </a:lnTo>
                <a:lnTo>
                  <a:pt x="1246237" y="1140311"/>
                </a:lnTo>
                <a:lnTo>
                  <a:pt x="1482906" y="1463040"/>
                </a:lnTo>
                <a:lnTo>
                  <a:pt x="1590482" y="1602890"/>
                </a:lnTo>
                <a:lnTo>
                  <a:pt x="1751847" y="1699709"/>
                </a:lnTo>
                <a:lnTo>
                  <a:pt x="1816393" y="1979408"/>
                </a:lnTo>
                <a:lnTo>
                  <a:pt x="2182153" y="2097742"/>
                </a:lnTo>
                <a:lnTo>
                  <a:pt x="2092478" y="2157274"/>
                </a:lnTo>
                <a:lnTo>
                  <a:pt x="2139122" y="2452744"/>
                </a:lnTo>
                <a:lnTo>
                  <a:pt x="2343517" y="2495775"/>
                </a:lnTo>
                <a:lnTo>
                  <a:pt x="2425965" y="2699189"/>
                </a:lnTo>
                <a:lnTo>
                  <a:pt x="2612459" y="2689412"/>
                </a:lnTo>
                <a:lnTo>
                  <a:pt x="2773823" y="2657139"/>
                </a:lnTo>
                <a:lnTo>
                  <a:pt x="2709277" y="2872292"/>
                </a:lnTo>
                <a:lnTo>
                  <a:pt x="2849127" y="2936838"/>
                </a:lnTo>
                <a:lnTo>
                  <a:pt x="2941099" y="3116356"/>
                </a:lnTo>
                <a:lnTo>
                  <a:pt x="3053522" y="2829262"/>
                </a:lnTo>
                <a:lnTo>
                  <a:pt x="3193371" y="3055172"/>
                </a:lnTo>
                <a:lnTo>
                  <a:pt x="3118068" y="3227295"/>
                </a:lnTo>
                <a:lnTo>
                  <a:pt x="3255509" y="3345713"/>
                </a:lnTo>
                <a:lnTo>
                  <a:pt x="3081452" y="3446397"/>
                </a:lnTo>
                <a:cubicBezTo>
                  <a:pt x="3072422" y="3493798"/>
                  <a:pt x="3315805" y="3629306"/>
                  <a:pt x="3306775" y="3676707"/>
                </a:cubicBezTo>
                <a:lnTo>
                  <a:pt x="3017720" y="3736433"/>
                </a:lnTo>
                <a:lnTo>
                  <a:pt x="2605399" y="3959236"/>
                </a:lnTo>
                <a:cubicBezTo>
                  <a:pt x="2582810" y="3993647"/>
                  <a:pt x="2424489" y="4094733"/>
                  <a:pt x="2401900" y="4129144"/>
                </a:cubicBezTo>
                <a:cubicBezTo>
                  <a:pt x="2401769" y="4185827"/>
                  <a:pt x="2401639" y="4242511"/>
                  <a:pt x="2401508" y="4299194"/>
                </a:cubicBezTo>
                <a:cubicBezTo>
                  <a:pt x="2534195" y="4246479"/>
                  <a:pt x="2650213" y="4158047"/>
                  <a:pt x="2782900" y="4105332"/>
                </a:cubicBezTo>
                <a:lnTo>
                  <a:pt x="3009343" y="4025826"/>
                </a:lnTo>
                <a:lnTo>
                  <a:pt x="3144597" y="3839248"/>
                </a:lnTo>
                <a:lnTo>
                  <a:pt x="3032007" y="4238513"/>
                </a:lnTo>
                <a:lnTo>
                  <a:pt x="3354736" y="4163210"/>
                </a:lnTo>
                <a:lnTo>
                  <a:pt x="3522264" y="4162958"/>
                </a:lnTo>
                <a:lnTo>
                  <a:pt x="3677466" y="4227756"/>
                </a:lnTo>
                <a:lnTo>
                  <a:pt x="3720496" y="4055633"/>
                </a:lnTo>
                <a:lnTo>
                  <a:pt x="3806557" y="4130937"/>
                </a:lnTo>
                <a:lnTo>
                  <a:pt x="3810340" y="4023108"/>
                </a:lnTo>
                <a:lnTo>
                  <a:pt x="4043226" y="4216998"/>
                </a:lnTo>
                <a:lnTo>
                  <a:pt x="4043226" y="4066391"/>
                </a:lnTo>
                <a:lnTo>
                  <a:pt x="4463027" y="4409571"/>
                </a:lnTo>
                <a:lnTo>
                  <a:pt x="4452016" y="4260029"/>
                </a:lnTo>
                <a:lnTo>
                  <a:pt x="5043687" y="4184725"/>
                </a:lnTo>
                <a:lnTo>
                  <a:pt x="5548064" y="4361947"/>
                </a:lnTo>
                <a:cubicBezTo>
                  <a:pt x="5701491" y="4423724"/>
                  <a:pt x="5856389" y="4584266"/>
                  <a:pt x="5964250" y="4633969"/>
                </a:cubicBezTo>
                <a:cubicBezTo>
                  <a:pt x="6072111" y="4683672"/>
                  <a:pt x="6110267" y="4620153"/>
                  <a:pt x="6195231" y="4660163"/>
                </a:cubicBezTo>
                <a:lnTo>
                  <a:pt x="6474033" y="4795446"/>
                </a:lnTo>
                <a:cubicBezTo>
                  <a:pt x="6498639" y="4785127"/>
                  <a:pt x="6508002" y="4597779"/>
                  <a:pt x="6454788" y="4517288"/>
                </a:cubicBezTo>
                <a:cubicBezTo>
                  <a:pt x="6434118" y="4455053"/>
                  <a:pt x="6347630" y="4575231"/>
                  <a:pt x="6297624" y="4541100"/>
                </a:cubicBezTo>
                <a:cubicBezTo>
                  <a:pt x="6247618" y="4506969"/>
                  <a:pt x="6173801" y="4312103"/>
                  <a:pt x="6121413" y="4276781"/>
                </a:cubicBezTo>
                <a:cubicBezTo>
                  <a:pt x="6111888" y="4334724"/>
                  <a:pt x="6176180" y="4461726"/>
                  <a:pt x="6119030" y="4467282"/>
                </a:cubicBezTo>
                <a:lnTo>
                  <a:pt x="5753691" y="4356848"/>
                </a:lnTo>
                <a:lnTo>
                  <a:pt x="5248082" y="4141695"/>
                </a:lnTo>
                <a:lnTo>
                  <a:pt x="5172779" y="4012603"/>
                </a:lnTo>
                <a:lnTo>
                  <a:pt x="5002057" y="4050955"/>
                </a:lnTo>
                <a:cubicBezTo>
                  <a:pt x="4921150" y="4121468"/>
                  <a:pt x="4918825" y="4156263"/>
                  <a:pt x="4804581" y="4172007"/>
                </a:cubicBezTo>
                <a:lnTo>
                  <a:pt x="4401198" y="4178982"/>
                </a:lnTo>
                <a:lnTo>
                  <a:pt x="4387470" y="4034118"/>
                </a:lnTo>
                <a:lnTo>
                  <a:pt x="4226106" y="3905026"/>
                </a:lnTo>
                <a:lnTo>
                  <a:pt x="3957164" y="3732904"/>
                </a:lnTo>
                <a:lnTo>
                  <a:pt x="3666708" y="3356386"/>
                </a:lnTo>
                <a:lnTo>
                  <a:pt x="3957164" y="3506993"/>
                </a:lnTo>
                <a:lnTo>
                  <a:pt x="4034541" y="3339717"/>
                </a:lnTo>
                <a:lnTo>
                  <a:pt x="4279334" y="3444492"/>
                </a:lnTo>
                <a:cubicBezTo>
                  <a:pt x="4194066" y="3350447"/>
                  <a:pt x="4142136" y="3251639"/>
                  <a:pt x="4056868" y="3157594"/>
                </a:cubicBezTo>
                <a:lnTo>
                  <a:pt x="3949852" y="3075371"/>
                </a:lnTo>
                <a:lnTo>
                  <a:pt x="3625723" y="2926248"/>
                </a:lnTo>
                <a:lnTo>
                  <a:pt x="3502626" y="2731210"/>
                </a:lnTo>
                <a:lnTo>
                  <a:pt x="3533189" y="2635624"/>
                </a:lnTo>
                <a:cubicBezTo>
                  <a:pt x="3430730" y="2556408"/>
                  <a:pt x="3323508" y="2520054"/>
                  <a:pt x="3221049" y="2440838"/>
                </a:cubicBezTo>
                <a:lnTo>
                  <a:pt x="2906697" y="2141445"/>
                </a:lnTo>
                <a:cubicBezTo>
                  <a:pt x="2851648" y="2137635"/>
                  <a:pt x="2795969" y="2155228"/>
                  <a:pt x="2741550" y="2130015"/>
                </a:cubicBezTo>
                <a:cubicBezTo>
                  <a:pt x="2687131" y="2104802"/>
                  <a:pt x="2633974" y="2036782"/>
                  <a:pt x="2580186" y="1990165"/>
                </a:cubicBezTo>
                <a:lnTo>
                  <a:pt x="2470732" y="1868134"/>
                </a:lnTo>
                <a:lnTo>
                  <a:pt x="2095279" y="1600593"/>
                </a:lnTo>
                <a:lnTo>
                  <a:pt x="1633513" y="1194099"/>
                </a:lnTo>
                <a:lnTo>
                  <a:pt x="679696" y="510289"/>
                </a:lnTo>
                <a:lnTo>
                  <a:pt x="487291" y="346626"/>
                </a:lnTo>
                <a:close/>
              </a:path>
            </a:pathLst>
          </a:custGeom>
          <a:blipFill>
            <a:blip r:embed="rId5"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542449B-7F67-413A-BC00-1A825B07DE20}"/>
              </a:ext>
            </a:extLst>
          </p:cNvPr>
          <p:cNvSpPr txBox="1">
            <a:spLocks/>
          </p:cNvSpPr>
          <p:nvPr/>
        </p:nvSpPr>
        <p:spPr>
          <a:xfrm>
            <a:off x="4385496" y="3145469"/>
            <a:ext cx="374072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723900" y="2309019"/>
            <a:ext cx="7696200" cy="2239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the LORD your God is a consuming fire, a jealous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Deuteronomy 4:24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0" name="!!LordGod">
            <a:extLst>
              <a:ext uri="{FF2B5EF4-FFF2-40B4-BE49-F238E27FC236}">
                <a16:creationId xmlns:a16="http://schemas.microsoft.com/office/drawing/2014/main" id="{2878E68E-3F3B-4A60-90C2-38FB410E87CD}"/>
              </a:ext>
            </a:extLst>
          </p:cNvPr>
          <p:cNvSpPr txBox="1">
            <a:spLocks noChangeArrowheads="1"/>
          </p:cNvSpPr>
          <p:nvPr/>
        </p:nvSpPr>
        <p:spPr bwMode="auto">
          <a:xfrm>
            <a:off x="3030582" y="2448674"/>
            <a:ext cx="3971108"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LORD      </a:t>
            </a:r>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a:t>
            </a:r>
            <a:r>
              <a:rPr lang="en-US" altLang="en-US" sz="34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C28EDE35-B272-46F1-8E1E-542B1C87D468}"/>
              </a:ext>
            </a:extLst>
          </p:cNvPr>
          <p:cNvSpPr txBox="1">
            <a:spLocks noChangeArrowheads="1"/>
          </p:cNvSpPr>
          <p:nvPr/>
        </p:nvSpPr>
        <p:spPr bwMode="auto">
          <a:xfrm>
            <a:off x="4286683" y="3077881"/>
            <a:ext cx="387927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 jealous God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6E861732-0278-4DFF-AB39-B7A195E9CBE6}"/>
              </a:ext>
            </a:extLst>
          </p:cNvPr>
          <p:cNvSpPr txBox="1">
            <a:spLocks noChangeArrowheads="1"/>
          </p:cNvSpPr>
          <p:nvPr/>
        </p:nvSpPr>
        <p:spPr bwMode="auto">
          <a:xfrm>
            <a:off x="1606379" y="580768"/>
            <a:ext cx="2048635"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spc="50" dirty="0">
                <a:ln w="1143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glow rad="127000">
                    <a:schemeClr val="tx1"/>
                  </a:glow>
                  <a:outerShdw blurRad="76200" dist="50800" dir="5400000" algn="tl" rotWithShape="0">
                    <a:srgbClr val="000000">
                      <a:alpha val="65000"/>
                    </a:srgbClr>
                  </a:outerShdw>
                </a:effectLst>
                <a:latin typeface="Calibri" panose="020F0502020204030204" pitchFamily="34" charset="0"/>
                <a:ea typeface="+mn-ea"/>
                <a:cs typeface="+mn-cs"/>
              </a:rPr>
              <a:t>Power</a:t>
            </a:r>
          </a:p>
        </p:txBody>
      </p:sp>
      <p:sp>
        <p:nvSpPr>
          <p:cNvPr id="14" name="Rectangle 2">
            <a:extLst>
              <a:ext uri="{FF2B5EF4-FFF2-40B4-BE49-F238E27FC236}">
                <a16:creationId xmlns:a16="http://schemas.microsoft.com/office/drawing/2014/main" id="{3304143F-3B55-4165-9F4C-FDFA6476A2E2}"/>
              </a:ext>
            </a:extLst>
          </p:cNvPr>
          <p:cNvSpPr txBox="1">
            <a:spLocks noChangeArrowheads="1"/>
          </p:cNvSpPr>
          <p:nvPr/>
        </p:nvSpPr>
        <p:spPr bwMode="auto">
          <a:xfrm>
            <a:off x="1149176" y="4460790"/>
            <a:ext cx="1579079"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spc="50" dirty="0">
                <a:ln w="11430"/>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effectLst>
                  <a:glow rad="127000">
                    <a:schemeClr val="tx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Truth</a:t>
            </a:r>
          </a:p>
        </p:txBody>
      </p:sp>
      <p:sp>
        <p:nvSpPr>
          <p:cNvPr id="15" name="Rectangle 2">
            <a:extLst>
              <a:ext uri="{FF2B5EF4-FFF2-40B4-BE49-F238E27FC236}">
                <a16:creationId xmlns:a16="http://schemas.microsoft.com/office/drawing/2014/main" id="{CDE6A223-5474-4BC7-8998-858C800F99D9}"/>
              </a:ext>
            </a:extLst>
          </p:cNvPr>
          <p:cNvSpPr txBox="1">
            <a:spLocks noChangeArrowheads="1"/>
          </p:cNvSpPr>
          <p:nvPr/>
        </p:nvSpPr>
        <p:spPr bwMode="auto">
          <a:xfrm>
            <a:off x="5647037" y="5078627"/>
            <a:ext cx="2703544"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spc="50" dirty="0">
                <a:ln w="11430"/>
                <a:gradFill>
                  <a:gsLst>
                    <a:gs pos="0">
                      <a:srgbClr val="FFF200"/>
                    </a:gs>
                    <a:gs pos="45000">
                      <a:srgbClr val="FF7A00"/>
                    </a:gs>
                    <a:gs pos="70000">
                      <a:srgbClr val="FF0300"/>
                    </a:gs>
                    <a:gs pos="100000">
                      <a:srgbClr val="4D0808"/>
                    </a:gs>
                  </a:gsLst>
                  <a:lin ang="5400000" scaled="0"/>
                </a:gradFill>
                <a:effectLst>
                  <a:glow rad="127000">
                    <a:schemeClr val="tx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Judgment</a:t>
            </a:r>
          </a:p>
        </p:txBody>
      </p:sp>
      <p:sp>
        <p:nvSpPr>
          <p:cNvPr id="16" name="Rectangle 2">
            <a:extLst>
              <a:ext uri="{FF2B5EF4-FFF2-40B4-BE49-F238E27FC236}">
                <a16:creationId xmlns:a16="http://schemas.microsoft.com/office/drawing/2014/main" id="{27A08997-E250-4FC9-857F-69AAB4826D98}"/>
              </a:ext>
            </a:extLst>
          </p:cNvPr>
          <p:cNvSpPr txBox="1">
            <a:spLocks noChangeArrowheads="1"/>
          </p:cNvSpPr>
          <p:nvPr/>
        </p:nvSpPr>
        <p:spPr bwMode="auto">
          <a:xfrm>
            <a:off x="4794422" y="1841157"/>
            <a:ext cx="2184560"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spc="50" dirty="0">
                <a:ln w="1143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127000">
                    <a:schemeClr val="tx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Comfort</a:t>
            </a:r>
          </a:p>
        </p:txBody>
      </p:sp>
      <p:sp>
        <p:nvSpPr>
          <p:cNvPr id="11" name="Rectangle 2">
            <a:extLst>
              <a:ext uri="{FF2B5EF4-FFF2-40B4-BE49-F238E27FC236}">
                <a16:creationId xmlns:a16="http://schemas.microsoft.com/office/drawing/2014/main" id="{D872DBA4-FBB7-4D20-8363-817AF675D355}"/>
              </a:ext>
            </a:extLst>
          </p:cNvPr>
          <p:cNvSpPr txBox="1">
            <a:spLocks noChangeArrowheads="1"/>
          </p:cNvSpPr>
          <p:nvPr/>
        </p:nvSpPr>
        <p:spPr bwMode="auto">
          <a:xfrm>
            <a:off x="3357478" y="3117341"/>
            <a:ext cx="1252592" cy="686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fire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hidden="1">
            <a:extLst>
              <a:ext uri="{FF2B5EF4-FFF2-40B4-BE49-F238E27FC236}">
                <a16:creationId xmlns:a16="http://schemas.microsoft.com/office/drawing/2014/main" id="{3E0AE369-81D5-433D-9F1C-4E98AC0A02FE}"/>
              </a:ext>
            </a:extLst>
          </p:cNvPr>
          <p:cNvSpPr txBox="1">
            <a:spLocks noChangeArrowheads="1"/>
          </p:cNvSpPr>
          <p:nvPr/>
        </p:nvSpPr>
        <p:spPr bwMode="auto">
          <a:xfrm>
            <a:off x="3845049" y="3428960"/>
            <a:ext cx="1263609"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fire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0431149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10"/>
                                        </p:tgtEl>
                                      </p:cBhvr>
                                    </p:animEffect>
                                    <p:set>
                                      <p:cBhvr>
                                        <p:cTn id="11" dur="1" fill="hold">
                                          <p:stCondLst>
                                            <p:cond delay="249"/>
                                          </p:stCondLst>
                                        </p:cTn>
                                        <p:tgtEl>
                                          <p:spTgt spid="1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18" presetClass="emph" presetSubtype="0" fill="hold" grpId="1" nodeType="withEffect">
                                  <p:stCondLst>
                                    <p:cond delay="0"/>
                                  </p:stCondLst>
                                  <p:childTnLst>
                                    <p:set>
                                      <p:cBhvr override="childStyle">
                                        <p:cTn id="18" dur="500" fill="hold"/>
                                        <p:tgtEl>
                                          <p:spTgt spid="7"/>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250"/>
                                        <p:tgtEl>
                                          <p:spTgt spid="11"/>
                                        </p:tgtEl>
                                      </p:cBhvr>
                                    </p:animEffect>
                                  </p:childTnLst>
                                </p:cTn>
                              </p:par>
                              <p:par>
                                <p:cTn id="27" presetID="42" presetClass="path" presetSubtype="0" accel="50000" decel="50000" fill="hold" grpId="2" nodeType="withEffect">
                                  <p:stCondLst>
                                    <p:cond delay="0"/>
                                  </p:stCondLst>
                                  <p:childTnLst>
                                    <p:animMotion origin="layout" path="M -2.77778E-7 3.7037E-7 L 0.05399 0.04421 " pathEditMode="relative" rAng="0" ptsTypes="AA">
                                      <p:cBhvr>
                                        <p:cTn id="28" dur="2000" fill="hold"/>
                                        <p:tgtEl>
                                          <p:spTgt spid="11"/>
                                        </p:tgtEl>
                                        <p:attrNameLst>
                                          <p:attrName>ppt_x</p:attrName>
                                          <p:attrName>ppt_y</p:attrName>
                                        </p:attrNameLst>
                                      </p:cBhvr>
                                      <p:rCtr x="2691" y="2199"/>
                                    </p:animMotion>
                                  </p:childTnLst>
                                </p:cTn>
                              </p:par>
                              <p:par>
                                <p:cTn id="29" presetID="10" presetClass="exit" presetSubtype="0" fill="hold" grpId="1" nodeType="withEffect">
                                  <p:stCondLst>
                                    <p:cond delay="0"/>
                                  </p:stCondLst>
                                  <p:childTnLst>
                                    <p:animEffect transition="out" filter="fade">
                                      <p:cBhvr>
                                        <p:cTn id="30" dur="1250"/>
                                        <p:tgtEl>
                                          <p:spTgt spid="3074"/>
                                        </p:tgtEl>
                                      </p:cBhvr>
                                    </p:animEffect>
                                    <p:set>
                                      <p:cBhvr>
                                        <p:cTn id="31" dur="1" fill="hold">
                                          <p:stCondLst>
                                            <p:cond delay="1249"/>
                                          </p:stCondLst>
                                        </p:cTn>
                                        <p:tgtEl>
                                          <p:spTgt spid="3074"/>
                                        </p:tgtEl>
                                        <p:attrNameLst>
                                          <p:attrName>style.visibility</p:attrName>
                                        </p:attrNameLst>
                                      </p:cBhvr>
                                      <p:to>
                                        <p:strVal val="hidden"/>
                                      </p:to>
                                    </p:set>
                                  </p:childTnLst>
                                </p:cTn>
                              </p:par>
                              <p:par>
                                <p:cTn id="32" presetID="10" presetClass="exit" presetSubtype="0" fill="hold" grpId="2" nodeType="withEffect">
                                  <p:stCondLst>
                                    <p:cond delay="0"/>
                                  </p:stCondLst>
                                  <p:childTnLst>
                                    <p:animEffect transition="out" filter="fade">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1250" fill="hold"/>
                                        <p:tgtEl>
                                          <p:spTgt spid="13"/>
                                        </p:tgtEl>
                                        <p:attrNameLst>
                                          <p:attrName>ppt_w</p:attrName>
                                        </p:attrNameLst>
                                      </p:cBhvr>
                                      <p:tavLst>
                                        <p:tav tm="0">
                                          <p:val>
                                            <p:fltVal val="0"/>
                                          </p:val>
                                        </p:tav>
                                        <p:tav tm="100000">
                                          <p:val>
                                            <p:strVal val="#ppt_w"/>
                                          </p:val>
                                        </p:tav>
                                      </p:tavLst>
                                    </p:anim>
                                    <p:anim calcmode="lin" valueType="num">
                                      <p:cBhvr>
                                        <p:cTn id="43" dur="1250" fill="hold"/>
                                        <p:tgtEl>
                                          <p:spTgt spid="13"/>
                                        </p:tgtEl>
                                        <p:attrNameLst>
                                          <p:attrName>ppt_h</p:attrName>
                                        </p:attrNameLst>
                                      </p:cBhvr>
                                      <p:tavLst>
                                        <p:tav tm="0">
                                          <p:val>
                                            <p:fltVal val="0"/>
                                          </p:val>
                                        </p:tav>
                                        <p:tav tm="100000">
                                          <p:val>
                                            <p:strVal val="#ppt_h"/>
                                          </p:val>
                                        </p:tav>
                                      </p:tavLst>
                                    </p:anim>
                                  </p:childTnLst>
                                </p:cTn>
                              </p:par>
                              <p:par>
                                <p:cTn id="44" presetID="23" presetClass="entr" presetSubtype="16"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1250" fill="hold"/>
                                        <p:tgtEl>
                                          <p:spTgt spid="14"/>
                                        </p:tgtEl>
                                        <p:attrNameLst>
                                          <p:attrName>ppt_w</p:attrName>
                                        </p:attrNameLst>
                                      </p:cBhvr>
                                      <p:tavLst>
                                        <p:tav tm="0">
                                          <p:val>
                                            <p:fltVal val="0"/>
                                          </p:val>
                                        </p:tav>
                                        <p:tav tm="100000">
                                          <p:val>
                                            <p:strVal val="#ppt_w"/>
                                          </p:val>
                                        </p:tav>
                                      </p:tavLst>
                                    </p:anim>
                                    <p:anim calcmode="lin" valueType="num">
                                      <p:cBhvr>
                                        <p:cTn id="47" dur="1250" fill="hold"/>
                                        <p:tgtEl>
                                          <p:spTgt spid="14"/>
                                        </p:tgtEl>
                                        <p:attrNameLst>
                                          <p:attrName>ppt_h</p:attrName>
                                        </p:attrNameLst>
                                      </p:cBhvr>
                                      <p:tavLst>
                                        <p:tav tm="0">
                                          <p:val>
                                            <p:fltVal val="0"/>
                                          </p:val>
                                        </p:tav>
                                        <p:tav tm="100000">
                                          <p:val>
                                            <p:strVal val="#ppt_h"/>
                                          </p:val>
                                        </p:tav>
                                      </p:tavLst>
                                    </p:anim>
                                  </p:childTnLst>
                                </p:cTn>
                              </p:par>
                              <p:par>
                                <p:cTn id="48" presetID="23" presetClass="entr" presetSubtype="16"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1250" fill="hold"/>
                                        <p:tgtEl>
                                          <p:spTgt spid="15"/>
                                        </p:tgtEl>
                                        <p:attrNameLst>
                                          <p:attrName>ppt_w</p:attrName>
                                        </p:attrNameLst>
                                      </p:cBhvr>
                                      <p:tavLst>
                                        <p:tav tm="0">
                                          <p:val>
                                            <p:fltVal val="0"/>
                                          </p:val>
                                        </p:tav>
                                        <p:tav tm="100000">
                                          <p:val>
                                            <p:strVal val="#ppt_w"/>
                                          </p:val>
                                        </p:tav>
                                      </p:tavLst>
                                    </p:anim>
                                    <p:anim calcmode="lin" valueType="num">
                                      <p:cBhvr>
                                        <p:cTn id="51" dur="1250" fill="hold"/>
                                        <p:tgtEl>
                                          <p:spTgt spid="15"/>
                                        </p:tgtEl>
                                        <p:attrNameLst>
                                          <p:attrName>ppt_h</p:attrName>
                                        </p:attrNameLst>
                                      </p:cBhvr>
                                      <p:tavLst>
                                        <p:tav tm="0">
                                          <p:val>
                                            <p:fltVal val="0"/>
                                          </p:val>
                                        </p:tav>
                                        <p:tav tm="100000">
                                          <p:val>
                                            <p:strVal val="#ppt_h"/>
                                          </p:val>
                                        </p:tav>
                                      </p:tavLst>
                                    </p:anim>
                                  </p:childTnLst>
                                </p:cTn>
                              </p:par>
                              <p:par>
                                <p:cTn id="52" presetID="23" presetClass="entr" presetSubtype="16"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1250" fill="hold"/>
                                        <p:tgtEl>
                                          <p:spTgt spid="16"/>
                                        </p:tgtEl>
                                        <p:attrNameLst>
                                          <p:attrName>ppt_w</p:attrName>
                                        </p:attrNameLst>
                                      </p:cBhvr>
                                      <p:tavLst>
                                        <p:tav tm="0">
                                          <p:val>
                                            <p:fltVal val="0"/>
                                          </p:val>
                                        </p:tav>
                                        <p:tav tm="100000">
                                          <p:val>
                                            <p:strVal val="#ppt_w"/>
                                          </p:val>
                                        </p:tav>
                                      </p:tavLst>
                                    </p:anim>
                                    <p:anim calcmode="lin" valueType="num">
                                      <p:cBhvr>
                                        <p:cTn id="55" dur="1250" fill="hold"/>
                                        <p:tgtEl>
                                          <p:spTgt spid="16"/>
                                        </p:tgtEl>
                                        <p:attrNameLst>
                                          <p:attrName>ppt_h</p:attrName>
                                        </p:attrNameLst>
                                      </p:cBhvr>
                                      <p:tavLst>
                                        <p:tav tm="0">
                                          <p:val>
                                            <p:fltVal val="0"/>
                                          </p:val>
                                        </p:tav>
                                        <p:tav tm="100000">
                                          <p:val>
                                            <p:strVal val="#ppt_h"/>
                                          </p:val>
                                        </p:tav>
                                      </p:tavLst>
                                    </p:anim>
                                  </p:childTnLst>
                                </p:cTn>
                              </p:par>
                              <p:par>
                                <p:cTn id="56" presetID="42" presetClass="path" presetSubtype="0" accel="50000" decel="50000" fill="hold" grpId="2" nodeType="withEffect">
                                  <p:stCondLst>
                                    <p:cond delay="0"/>
                                  </p:stCondLst>
                                  <p:childTnLst>
                                    <p:animMotion origin="layout" path="M -3.61111E-6 -4.81481E-6 L 0.20243 0.41713 " pathEditMode="relative" rAng="0" ptsTypes="AA">
                                      <p:cBhvr>
                                        <p:cTn id="57" dur="1250" spd="-100000" fill="hold"/>
                                        <p:tgtEl>
                                          <p:spTgt spid="13"/>
                                        </p:tgtEl>
                                        <p:attrNameLst>
                                          <p:attrName>ppt_x</p:attrName>
                                          <p:attrName>ppt_y</p:attrName>
                                        </p:attrNameLst>
                                      </p:cBhvr>
                                      <p:rCtr x="10122" y="20856"/>
                                    </p:animMotion>
                                  </p:childTnLst>
                                </p:cTn>
                              </p:par>
                              <p:par>
                                <p:cTn id="58" presetID="42" presetClass="path" presetSubtype="0" accel="50000" decel="50000" fill="hold" grpId="2" nodeType="withEffect">
                                  <p:stCondLst>
                                    <p:cond delay="0"/>
                                  </p:stCondLst>
                                  <p:childTnLst>
                                    <p:animMotion origin="layout" path="M 8.33333E-7 2.96296E-6 L 0.27969 -0.14815 " pathEditMode="relative" rAng="0" ptsTypes="AA">
                                      <p:cBhvr>
                                        <p:cTn id="59" dur="1250" spd="-100000" fill="hold"/>
                                        <p:tgtEl>
                                          <p:spTgt spid="14"/>
                                        </p:tgtEl>
                                        <p:attrNameLst>
                                          <p:attrName>ppt_x</p:attrName>
                                          <p:attrName>ppt_y</p:attrName>
                                        </p:attrNameLst>
                                      </p:cBhvr>
                                      <p:rCtr x="13976" y="-7407"/>
                                    </p:animMotion>
                                  </p:childTnLst>
                                </p:cTn>
                              </p:par>
                              <p:par>
                                <p:cTn id="60" presetID="42" presetClass="path" presetSubtype="0" accel="50000" decel="50000" fill="hold" grpId="2" nodeType="withEffect">
                                  <p:stCondLst>
                                    <p:cond delay="0"/>
                                  </p:stCondLst>
                                  <p:childTnLst>
                                    <p:animMotion origin="layout" path="M 2.22222E-6 -3.33333E-6 L -0.27309 -0.23958 " pathEditMode="relative" rAng="0" ptsTypes="AA">
                                      <p:cBhvr>
                                        <p:cTn id="61" dur="1250" spd="-100000" fill="hold"/>
                                        <p:tgtEl>
                                          <p:spTgt spid="15"/>
                                        </p:tgtEl>
                                        <p:attrNameLst>
                                          <p:attrName>ppt_x</p:attrName>
                                          <p:attrName>ppt_y</p:attrName>
                                        </p:attrNameLst>
                                      </p:cBhvr>
                                      <p:rCtr x="-13663" y="-11991"/>
                                    </p:animMotion>
                                  </p:childTnLst>
                                </p:cTn>
                              </p:par>
                              <p:par>
                                <p:cTn id="62" presetID="42" presetClass="path" presetSubtype="0" accel="50000" decel="50000" fill="hold" grpId="2" nodeType="withEffect">
                                  <p:stCondLst>
                                    <p:cond delay="0"/>
                                  </p:stCondLst>
                                  <p:childTnLst>
                                    <p:animMotion origin="layout" path="M 1.11022E-16 -1.11111E-6 L -0.15312 0.2338 " pathEditMode="relative" rAng="0" ptsTypes="AA">
                                      <p:cBhvr>
                                        <p:cTn id="63" dur="1250" spd="-100000" fill="hold"/>
                                        <p:tgtEl>
                                          <p:spTgt spid="16"/>
                                        </p:tgtEl>
                                        <p:attrNameLst>
                                          <p:attrName>ppt_x</p:attrName>
                                          <p:attrName>ppt_y</p:attrName>
                                        </p:attrNameLst>
                                      </p:cBhvr>
                                      <p:rCtr x="-7656" y="11690"/>
                                    </p:animMotion>
                                  </p:childTnLst>
                                </p:cTn>
                              </p:par>
                            </p:childTnLst>
                          </p:cTn>
                        </p:par>
                      </p:childTnLst>
                    </p:cTn>
                  </p:par>
                  <p:par>
                    <p:cTn id="64" fill="hold">
                      <p:stCondLst>
                        <p:cond delay="indefinite"/>
                      </p:stCondLst>
                      <p:childTnLst>
                        <p:par>
                          <p:cTn id="65" fill="hold">
                            <p:stCondLst>
                              <p:cond delay="0"/>
                            </p:stCondLst>
                            <p:childTnLst>
                              <p:par>
                                <p:cTn id="66" presetID="2" presetClass="exit" presetSubtype="9" fill="hold" grpId="1" nodeType="clickEffect">
                                  <p:stCondLst>
                                    <p:cond delay="0"/>
                                  </p:stCondLst>
                                  <p:childTnLst>
                                    <p:anim calcmode="lin" valueType="num">
                                      <p:cBhvr additive="base">
                                        <p:cTn id="67" dur="500"/>
                                        <p:tgtEl>
                                          <p:spTgt spid="13"/>
                                        </p:tgtEl>
                                        <p:attrNameLst>
                                          <p:attrName>ppt_x</p:attrName>
                                        </p:attrNameLst>
                                      </p:cBhvr>
                                      <p:tavLst>
                                        <p:tav tm="0">
                                          <p:val>
                                            <p:strVal val="ppt_x"/>
                                          </p:val>
                                        </p:tav>
                                        <p:tav tm="100000">
                                          <p:val>
                                            <p:strVal val="0-ppt_w/2"/>
                                          </p:val>
                                        </p:tav>
                                      </p:tavLst>
                                    </p:anim>
                                    <p:anim calcmode="lin" valueType="num">
                                      <p:cBhvr additive="base">
                                        <p:cTn id="68" dur="500"/>
                                        <p:tgtEl>
                                          <p:spTgt spid="13"/>
                                        </p:tgtEl>
                                        <p:attrNameLst>
                                          <p:attrName>ppt_y</p:attrName>
                                        </p:attrNameLst>
                                      </p:cBhvr>
                                      <p:tavLst>
                                        <p:tav tm="0">
                                          <p:val>
                                            <p:strVal val="ppt_y"/>
                                          </p:val>
                                        </p:tav>
                                        <p:tav tm="100000">
                                          <p:val>
                                            <p:strVal val="0-ppt_h/2"/>
                                          </p:val>
                                        </p:tav>
                                      </p:tavLst>
                                    </p:anim>
                                    <p:set>
                                      <p:cBhvr>
                                        <p:cTn id="69" dur="1" fill="hold">
                                          <p:stCondLst>
                                            <p:cond delay="499"/>
                                          </p:stCondLst>
                                        </p:cTn>
                                        <p:tgtEl>
                                          <p:spTgt spid="13"/>
                                        </p:tgtEl>
                                        <p:attrNameLst>
                                          <p:attrName>style.visibility</p:attrName>
                                        </p:attrNameLst>
                                      </p:cBhvr>
                                      <p:to>
                                        <p:strVal val="hidden"/>
                                      </p:to>
                                    </p:set>
                                  </p:childTnLst>
                                </p:cTn>
                              </p:par>
                              <p:par>
                                <p:cTn id="70" presetID="2" presetClass="exit" presetSubtype="12" fill="hold" grpId="1" nodeType="withEffect">
                                  <p:stCondLst>
                                    <p:cond delay="0"/>
                                  </p:stCondLst>
                                  <p:childTnLst>
                                    <p:anim calcmode="lin" valueType="num">
                                      <p:cBhvr additive="base">
                                        <p:cTn id="71" dur="500"/>
                                        <p:tgtEl>
                                          <p:spTgt spid="14"/>
                                        </p:tgtEl>
                                        <p:attrNameLst>
                                          <p:attrName>ppt_x</p:attrName>
                                        </p:attrNameLst>
                                      </p:cBhvr>
                                      <p:tavLst>
                                        <p:tav tm="0">
                                          <p:val>
                                            <p:strVal val="ppt_x"/>
                                          </p:val>
                                        </p:tav>
                                        <p:tav tm="100000">
                                          <p:val>
                                            <p:strVal val="0-ppt_w/2"/>
                                          </p:val>
                                        </p:tav>
                                      </p:tavLst>
                                    </p:anim>
                                    <p:anim calcmode="lin" valueType="num">
                                      <p:cBhvr additive="base">
                                        <p:cTn id="72" dur="500"/>
                                        <p:tgtEl>
                                          <p:spTgt spid="14"/>
                                        </p:tgtEl>
                                        <p:attrNameLst>
                                          <p:attrName>ppt_y</p:attrName>
                                        </p:attrNameLst>
                                      </p:cBhvr>
                                      <p:tavLst>
                                        <p:tav tm="0">
                                          <p:val>
                                            <p:strVal val="ppt_y"/>
                                          </p:val>
                                        </p:tav>
                                        <p:tav tm="100000">
                                          <p:val>
                                            <p:strVal val="1+ppt_h/2"/>
                                          </p:val>
                                        </p:tav>
                                      </p:tavLst>
                                    </p:anim>
                                    <p:set>
                                      <p:cBhvr>
                                        <p:cTn id="73" dur="1" fill="hold">
                                          <p:stCondLst>
                                            <p:cond delay="499"/>
                                          </p:stCondLst>
                                        </p:cTn>
                                        <p:tgtEl>
                                          <p:spTgt spid="14"/>
                                        </p:tgtEl>
                                        <p:attrNameLst>
                                          <p:attrName>style.visibility</p:attrName>
                                        </p:attrNameLst>
                                      </p:cBhvr>
                                      <p:to>
                                        <p:strVal val="hidden"/>
                                      </p:to>
                                    </p:set>
                                  </p:childTnLst>
                                </p:cTn>
                              </p:par>
                              <p:par>
                                <p:cTn id="74" presetID="2" presetClass="exit" presetSubtype="6" fill="hold" grpId="1" nodeType="withEffect">
                                  <p:stCondLst>
                                    <p:cond delay="0"/>
                                  </p:stCondLst>
                                  <p:childTnLst>
                                    <p:anim calcmode="lin" valueType="num">
                                      <p:cBhvr additive="base">
                                        <p:cTn id="75" dur="500"/>
                                        <p:tgtEl>
                                          <p:spTgt spid="15"/>
                                        </p:tgtEl>
                                        <p:attrNameLst>
                                          <p:attrName>ppt_x</p:attrName>
                                        </p:attrNameLst>
                                      </p:cBhvr>
                                      <p:tavLst>
                                        <p:tav tm="0">
                                          <p:val>
                                            <p:strVal val="ppt_x"/>
                                          </p:val>
                                        </p:tav>
                                        <p:tav tm="100000">
                                          <p:val>
                                            <p:strVal val="1+ppt_w/2"/>
                                          </p:val>
                                        </p:tav>
                                      </p:tavLst>
                                    </p:anim>
                                    <p:anim calcmode="lin" valueType="num">
                                      <p:cBhvr additive="base">
                                        <p:cTn id="76" dur="500"/>
                                        <p:tgtEl>
                                          <p:spTgt spid="15"/>
                                        </p:tgtEl>
                                        <p:attrNameLst>
                                          <p:attrName>ppt_y</p:attrName>
                                        </p:attrNameLst>
                                      </p:cBhvr>
                                      <p:tavLst>
                                        <p:tav tm="0">
                                          <p:val>
                                            <p:strVal val="ppt_y"/>
                                          </p:val>
                                        </p:tav>
                                        <p:tav tm="100000">
                                          <p:val>
                                            <p:strVal val="1+ppt_h/2"/>
                                          </p:val>
                                        </p:tav>
                                      </p:tavLst>
                                    </p:anim>
                                    <p:set>
                                      <p:cBhvr>
                                        <p:cTn id="77" dur="1" fill="hold">
                                          <p:stCondLst>
                                            <p:cond delay="499"/>
                                          </p:stCondLst>
                                        </p:cTn>
                                        <p:tgtEl>
                                          <p:spTgt spid="15"/>
                                        </p:tgtEl>
                                        <p:attrNameLst>
                                          <p:attrName>style.visibility</p:attrName>
                                        </p:attrNameLst>
                                      </p:cBhvr>
                                      <p:to>
                                        <p:strVal val="hidden"/>
                                      </p:to>
                                    </p:set>
                                  </p:childTnLst>
                                </p:cTn>
                              </p:par>
                              <p:par>
                                <p:cTn id="78" presetID="2" presetClass="exit" presetSubtype="3" fill="hold" grpId="1" nodeType="withEffect">
                                  <p:stCondLst>
                                    <p:cond delay="0"/>
                                  </p:stCondLst>
                                  <p:childTnLst>
                                    <p:anim calcmode="lin" valueType="num">
                                      <p:cBhvr additive="base">
                                        <p:cTn id="79" dur="500"/>
                                        <p:tgtEl>
                                          <p:spTgt spid="16"/>
                                        </p:tgtEl>
                                        <p:attrNameLst>
                                          <p:attrName>ppt_x</p:attrName>
                                        </p:attrNameLst>
                                      </p:cBhvr>
                                      <p:tavLst>
                                        <p:tav tm="0">
                                          <p:val>
                                            <p:strVal val="ppt_x"/>
                                          </p:val>
                                        </p:tav>
                                        <p:tav tm="100000">
                                          <p:val>
                                            <p:strVal val="1+ppt_w/2"/>
                                          </p:val>
                                        </p:tav>
                                      </p:tavLst>
                                    </p:anim>
                                    <p:anim calcmode="lin" valueType="num">
                                      <p:cBhvr additive="base">
                                        <p:cTn id="80" dur="500"/>
                                        <p:tgtEl>
                                          <p:spTgt spid="16"/>
                                        </p:tgtEl>
                                        <p:attrNameLst>
                                          <p:attrName>ppt_y</p:attrName>
                                        </p:attrNameLst>
                                      </p:cBhvr>
                                      <p:tavLst>
                                        <p:tav tm="0">
                                          <p:val>
                                            <p:strVal val="ppt_y"/>
                                          </p:val>
                                        </p:tav>
                                        <p:tav tm="100000">
                                          <p:val>
                                            <p:strVal val="0-ppt_h/2"/>
                                          </p:val>
                                        </p:tav>
                                      </p:tavLst>
                                    </p:anim>
                                    <p:set>
                                      <p:cBhvr>
                                        <p:cTn id="81"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10" grpId="1"/>
      <p:bldP spid="8" grpId="0"/>
      <p:bldP spid="8" grpId="1"/>
      <p:bldP spid="13" grpId="0"/>
      <p:bldP spid="13" grpId="1"/>
      <p:bldP spid="13" grpId="2"/>
      <p:bldP spid="14" grpId="0"/>
      <p:bldP spid="14" grpId="1"/>
      <p:bldP spid="14" grpId="2"/>
      <p:bldP spid="15" grpId="0"/>
      <p:bldP spid="15" grpId="1"/>
      <p:bldP spid="15" grpId="2"/>
      <p:bldP spid="16" grpId="0"/>
      <p:bldP spid="16" grpId="1"/>
      <p:bldP spid="16" grpId="2"/>
      <p:bldP spid="11" grpId="0"/>
      <p:bldP spid="11"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06B76B-D517-4819-8656-9AEC5D37B0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3074" name="Rectangle 2"/>
          <p:cNvSpPr>
            <a:spLocks noGrp="1" noChangeArrowheads="1"/>
          </p:cNvSpPr>
          <p:nvPr>
            <p:ph type="title"/>
          </p:nvPr>
        </p:nvSpPr>
        <p:spPr>
          <a:xfrm>
            <a:off x="457200" y="632619"/>
            <a:ext cx="8229600" cy="5592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behold, the LORD will come with fire And with His chariots, like a whirlwind, To render His anger with fury, And His rebuke with flames of fire. For by fire and by His sword The LORD will judge all flesh; And the slain of the LORD shall be many.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Isaiah 66:15-16 </a:t>
            </a:r>
          </a:p>
        </p:txBody>
      </p:sp>
      <p:sp>
        <p:nvSpPr>
          <p:cNvPr id="4" name="Rectangle 2">
            <a:extLst>
              <a:ext uri="{FF2B5EF4-FFF2-40B4-BE49-F238E27FC236}">
                <a16:creationId xmlns:a16="http://schemas.microsoft.com/office/drawing/2014/main" id="{D39CE012-185F-4D5B-A692-1A504248AD77}"/>
              </a:ext>
            </a:extLst>
          </p:cNvPr>
          <p:cNvSpPr txBox="1">
            <a:spLocks noChangeArrowheads="1"/>
          </p:cNvSpPr>
          <p:nvPr/>
        </p:nvSpPr>
        <p:spPr bwMode="auto">
          <a:xfrm>
            <a:off x="3845049" y="3428960"/>
            <a:ext cx="1263609"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fire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38DD487E-7CFB-4ADB-958A-9240A64CA4BC}"/>
              </a:ext>
            </a:extLst>
          </p:cNvPr>
          <p:cNvSpPr txBox="1">
            <a:spLocks noChangeArrowheads="1"/>
          </p:cNvSpPr>
          <p:nvPr/>
        </p:nvSpPr>
        <p:spPr bwMode="auto">
          <a:xfrm>
            <a:off x="3297441" y="5227075"/>
            <a:ext cx="1178040"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fire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pic>
        <p:nvPicPr>
          <p:cNvPr id="6" name="Picture 15">
            <a:extLst>
              <a:ext uri="{FF2B5EF4-FFF2-40B4-BE49-F238E27FC236}">
                <a16:creationId xmlns:a16="http://schemas.microsoft.com/office/drawing/2014/main" id="{798FCD01-FBA0-4B3B-8757-6ED7E9B04F53}"/>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ounded Rectangle 34">
            <a:extLst>
              <a:ext uri="{FF2B5EF4-FFF2-40B4-BE49-F238E27FC236}">
                <a16:creationId xmlns:a16="http://schemas.microsoft.com/office/drawing/2014/main" id="{B5430583-9408-4D2D-B259-E71761303757}"/>
              </a:ext>
            </a:extLst>
          </p:cNvPr>
          <p:cNvSpPr/>
          <p:nvPr/>
        </p:nvSpPr>
        <p:spPr>
          <a:xfrm>
            <a:off x="5896708" y="3341077"/>
            <a:ext cx="2731477" cy="914400"/>
          </a:xfrm>
          <a:prstGeom prst="roundRect">
            <a:avLst/>
          </a:prstGeom>
          <a:blipFill>
            <a:blip r:embed="rId5" cstate="print">
              <a:extLst>
                <a:ext uri="{28A0092B-C50C-407E-A947-70E740481C1C}">
                  <a14:useLocalDpi xmlns:a14="http://schemas.microsoft.com/office/drawing/2010/main" val="0"/>
                </a:ext>
              </a:extLst>
            </a:blip>
            <a:stretch>
              <a:fillRect/>
            </a:stretch>
          </a:blipFill>
          <a:ln w="25400" cap="flat" cmpd="sng" algn="ctr">
            <a:noFill/>
            <a:prstDash val="solid"/>
          </a:ln>
          <a:effectLst>
            <a:softEdge rad="127000"/>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35">
            <a:extLst>
              <a:ext uri="{FF2B5EF4-FFF2-40B4-BE49-F238E27FC236}">
                <a16:creationId xmlns:a16="http://schemas.microsoft.com/office/drawing/2014/main" id="{976AF080-8E1B-490D-AD69-5AD22282C8D2}"/>
              </a:ext>
            </a:extLst>
          </p:cNvPr>
          <p:cNvSpPr/>
          <p:nvPr/>
        </p:nvSpPr>
        <p:spPr>
          <a:xfrm>
            <a:off x="480646" y="4021015"/>
            <a:ext cx="8124092" cy="914399"/>
          </a:xfrm>
          <a:prstGeom prst="roundRect">
            <a:avLst/>
          </a:prstGeom>
          <a:blipFill>
            <a:blip r:embed="rId6" cstate="print">
              <a:extLst>
                <a:ext uri="{28A0092B-C50C-407E-A947-70E740481C1C}">
                  <a14:useLocalDpi xmlns:a14="http://schemas.microsoft.com/office/drawing/2010/main" val="0"/>
                </a:ext>
              </a:extLst>
            </a:blip>
            <a:stretch>
              <a:fillRect/>
            </a:stretch>
          </a:blipFill>
          <a:ln w="25400" cap="flat" cmpd="sng" algn="ctr">
            <a:noFill/>
            <a:prstDash val="solid"/>
          </a:ln>
          <a:effectLst>
            <a:softEdge rad="127000"/>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36">
            <a:extLst>
              <a:ext uri="{FF2B5EF4-FFF2-40B4-BE49-F238E27FC236}">
                <a16:creationId xmlns:a16="http://schemas.microsoft.com/office/drawing/2014/main" id="{1495E3EB-6156-490F-BC27-90EC75392151}"/>
              </a:ext>
            </a:extLst>
          </p:cNvPr>
          <p:cNvSpPr/>
          <p:nvPr/>
        </p:nvSpPr>
        <p:spPr>
          <a:xfrm>
            <a:off x="468923" y="4712677"/>
            <a:ext cx="2051539" cy="832338"/>
          </a:xfrm>
          <a:prstGeom prst="roundRect">
            <a:avLst/>
          </a:prstGeom>
          <a:blipFill>
            <a:blip r:embed="rId7" cstate="print">
              <a:extLst>
                <a:ext uri="{28A0092B-C50C-407E-A947-70E740481C1C}">
                  <a14:useLocalDpi xmlns:a14="http://schemas.microsoft.com/office/drawing/2010/main" val="0"/>
                </a:ext>
              </a:extLst>
            </a:blip>
            <a:stretch>
              <a:fillRect/>
            </a:stretch>
          </a:blipFill>
          <a:ln w="25400" cap="flat" cmpd="sng" algn="ctr">
            <a:noFill/>
            <a:prstDash val="solid"/>
          </a:ln>
          <a:effectLst>
            <a:softEdge rad="124851"/>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6">
            <a:extLst>
              <a:ext uri="{FF2B5EF4-FFF2-40B4-BE49-F238E27FC236}">
                <a16:creationId xmlns:a16="http://schemas.microsoft.com/office/drawing/2014/main" id="{A4718F6E-5F19-4AEC-AB30-70906BF78879}"/>
              </a:ext>
            </a:extLst>
          </p:cNvPr>
          <p:cNvSpPr>
            <a:spLocks noChangeArrowheads="1"/>
          </p:cNvSpPr>
          <p:nvPr/>
        </p:nvSpPr>
        <p:spPr bwMode="auto">
          <a:xfrm>
            <a:off x="2297722" y="4056183"/>
            <a:ext cx="1555391" cy="762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127000">
                    <a:schemeClr val="tx1"/>
                  </a:glow>
                  <a:outerShdw blurRad="50800" dist="39000" dir="5460000" algn="tl">
                    <a:srgbClr val="000000">
                      <a:alpha val="38000"/>
                    </a:srgbClr>
                  </a:outerShdw>
                </a:effectLst>
                <a:latin typeface="Calibri" panose="020F0502020204030204" pitchFamily="34" charset="0"/>
                <a:ea typeface="+mj-ea"/>
                <a:cs typeface="+mj-cs"/>
              </a:rPr>
              <a:t>word</a:t>
            </a:r>
          </a:p>
        </p:txBody>
      </p:sp>
    </p:spTree>
    <p:extLst>
      <p:ext uri="{BB962C8B-B14F-4D97-AF65-F5344CB8AC3E}">
        <p14:creationId xmlns:p14="http://schemas.microsoft.com/office/powerpoint/2010/main" val="2254828071"/>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vertical)">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dissolve">
                                      <p:cBhvr>
                                        <p:cTn id="30" dur="500">
                                          <p:stCondLst>
                                            <p:cond delay="0"/>
                                          </p:stCondLst>
                                        </p:cTn>
                                        <p:tgtEl>
                                          <p:spTgt spid="10"/>
                                        </p:tgtEl>
                                      </p:cBhvr>
                                    </p:animEffect>
                                    <p:anim to="" calcmode="lin" valueType="num">
                                      <p:cBhvr>
                                        <p:cTn id="31"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32"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250"/>
                                        <p:tgtEl>
                                          <p:spTgt spid="4"/>
                                        </p:tgtEl>
                                      </p:cBhvr>
                                    </p:animEffect>
                                  </p:childTnLst>
                                </p:cTn>
                              </p:par>
                              <p:par>
                                <p:cTn id="38" presetID="6" presetClass="emph" presetSubtype="0" fill="hold" grpId="3" nodeType="withEffect">
                                  <p:stCondLst>
                                    <p:cond delay="250"/>
                                  </p:stCondLst>
                                  <p:childTnLst>
                                    <p:animScale>
                                      <p:cBhvr>
                                        <p:cTn id="39" dur="2000" fill="hold"/>
                                        <p:tgtEl>
                                          <p:spTgt spid="4"/>
                                        </p:tgtEl>
                                      </p:cBhvr>
                                      <p:by x="91000" y="91000"/>
                                    </p:animScale>
                                  </p:childTnLst>
                                </p:cTn>
                              </p:par>
                              <p:par>
                                <p:cTn id="40" presetID="42" presetClass="path" presetSubtype="0" accel="50000" decel="50000" fill="hold" grpId="2" nodeType="withEffect">
                                  <p:stCondLst>
                                    <p:cond delay="250"/>
                                  </p:stCondLst>
                                  <p:childTnLst>
                                    <p:animMotion origin="layout" path="M -3.33333E-6 -4.07407E-6 L -0.06441 0.26088 " pathEditMode="relative" rAng="0" ptsTypes="AA">
                                      <p:cBhvr>
                                        <p:cTn id="41" dur="2000" fill="hold"/>
                                        <p:tgtEl>
                                          <p:spTgt spid="4"/>
                                        </p:tgtEl>
                                        <p:attrNameLst>
                                          <p:attrName>ppt_x</p:attrName>
                                          <p:attrName>ppt_y</p:attrName>
                                        </p:attrNameLst>
                                      </p:cBhvr>
                                      <p:rCtr x="-3229" y="13032"/>
                                    </p:animMotion>
                                  </p:childTnLst>
                                </p:cTn>
                              </p:par>
                              <p:par>
                                <p:cTn id="42" presetID="10" presetClass="exit" presetSubtype="0" fill="hold" grpId="1" nodeType="withEffect">
                                  <p:stCondLst>
                                    <p:cond delay="250"/>
                                  </p:stCondLst>
                                  <p:childTnLst>
                                    <p:animEffect transition="out" filter="fade">
                                      <p:cBhvr>
                                        <p:cTn id="43" dur="1250"/>
                                        <p:tgtEl>
                                          <p:spTgt spid="3074"/>
                                        </p:tgtEl>
                                      </p:cBhvr>
                                    </p:animEffect>
                                    <p:set>
                                      <p:cBhvr>
                                        <p:cTn id="44" dur="1" fill="hold">
                                          <p:stCondLst>
                                            <p:cond delay="1249"/>
                                          </p:stCondLst>
                                        </p:cTn>
                                        <p:tgtEl>
                                          <p:spTgt spid="3074"/>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9"/>
                                        </p:tgtEl>
                                      </p:cBhvr>
                                    </p:animEffect>
                                    <p:set>
                                      <p:cBhvr>
                                        <p:cTn id="56" dur="1" fill="hold">
                                          <p:stCondLst>
                                            <p:cond delay="499"/>
                                          </p:stCondLst>
                                        </p:cTn>
                                        <p:tgtEl>
                                          <p:spTgt spid="9"/>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0"/>
                                        </p:tgtEl>
                                      </p:cBhvr>
                                    </p:animEffect>
                                    <p:set>
                                      <p:cBhvr>
                                        <p:cTn id="5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4" grpId="3"/>
      <p:bldP spid="7" grpId="0" animBg="1"/>
      <p:bldP spid="7" grpId="1" animBg="1"/>
      <p:bldP spid="8" grpId="0" animBg="1"/>
      <p:bldP spid="8" grpId="1" animBg="1"/>
      <p:bldP spid="9" grpId="0" animBg="1"/>
      <p:bldP spid="9" grpId="1" animBg="1"/>
      <p:bldP spid="10" grpId="0"/>
      <p:bldP spid="10"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90922F-ABAB-44F9-B6B2-000DF88D94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E3752D8D-7930-46A9-954D-2C2FA48C0B77}"/>
              </a:ext>
            </a:extLst>
          </p:cNvPr>
          <p:cNvSpPr txBox="1">
            <a:spLocks/>
          </p:cNvSpPr>
          <p:nvPr/>
        </p:nvSpPr>
        <p:spPr>
          <a:xfrm>
            <a:off x="645383" y="2806133"/>
            <a:ext cx="551111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his eyes that he may see</a:t>
            </a:r>
          </a:p>
        </p:txBody>
      </p:sp>
      <p:sp>
        <p:nvSpPr>
          <p:cNvPr id="3074" name="Rectangle 2"/>
          <p:cNvSpPr>
            <a:spLocks noGrp="1" noChangeArrowheads="1"/>
          </p:cNvSpPr>
          <p:nvPr>
            <p:ph type="title"/>
          </p:nvPr>
        </p:nvSpPr>
        <p:spPr>
          <a:xfrm>
            <a:off x="381000" y="289719"/>
            <a:ext cx="83820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 he answered, "Do not fear, for those who are with us are more than those who are with them." And Elisha prayed, and said, "LORD, I pray, open his eyes that he may see." Then the LORD opened the eyes of the young man, and he saw. And behold, the mountain was full of horses and chariots of fire all around Elisha.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Kings 6:16-17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9" name="Rectangle 2">
            <a:extLst>
              <a:ext uri="{FF2B5EF4-FFF2-40B4-BE49-F238E27FC236}">
                <a16:creationId xmlns:a16="http://schemas.microsoft.com/office/drawing/2014/main" id="{EACDD567-C85F-4D64-A7FF-EC23462AD13D}"/>
              </a:ext>
            </a:extLst>
          </p:cNvPr>
          <p:cNvSpPr txBox="1">
            <a:spLocks noChangeArrowheads="1"/>
          </p:cNvSpPr>
          <p:nvPr/>
        </p:nvSpPr>
        <p:spPr bwMode="auto">
          <a:xfrm>
            <a:off x="2366681" y="2662517"/>
            <a:ext cx="4964467" cy="2756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19900" b="1" kern="0" dirty="0">
                <a:ln w="17780" cmpd="sng">
                  <a:solidFill>
                    <a:srgbClr val="FFFFFF"/>
                  </a:solidFill>
                  <a:prstDash val="solid"/>
                  <a:miter lim="800000"/>
                </a:ln>
                <a:blipFill dpi="0" rotWithShape="1">
                  <a:blip r:embed="rId4">
                    <a:extLst>
                      <a:ext uri="{28A0092B-C50C-407E-A947-70E740481C1C}">
                        <a14:useLocalDpi xmlns:a14="http://schemas.microsoft.com/office/drawing/2010/main" val="0"/>
                      </a:ext>
                    </a:extLst>
                  </a:blip>
                  <a:srcRect/>
                  <a:stretch>
                    <a:fillRect/>
                  </a:stretch>
                </a:blipFill>
                <a:effectLst>
                  <a:glow rad="76200">
                    <a:schemeClr val="tx1"/>
                  </a:glow>
                  <a:outerShdw blurRad="50800" algn="tl" rotWithShape="0">
                    <a:srgbClr val="000000"/>
                  </a:outerShdw>
                </a:effectLst>
                <a:latin typeface="Calibri" panose="020F0502020204030204" pitchFamily="34" charset="0"/>
              </a:rPr>
              <a:t>fire</a:t>
            </a:r>
            <a:endParaRPr lang="en-US" altLang="en-US" sz="16600" b="1" i="1" kern="0" dirty="0">
              <a:ln w="17780" cmpd="sng">
                <a:solidFill>
                  <a:srgbClr val="FFFFFF"/>
                </a:solidFill>
                <a:prstDash val="solid"/>
                <a:miter lim="800000"/>
              </a:ln>
              <a:blipFill dpi="0" rotWithShape="1">
                <a:blip r:embed="rId4">
                  <a:extLst>
                    <a:ext uri="{28A0092B-C50C-407E-A947-70E740481C1C}">
                      <a14:useLocalDpi xmlns:a14="http://schemas.microsoft.com/office/drawing/2010/main" val="0"/>
                    </a:ext>
                  </a:extLst>
                </a:blip>
                <a:srcRect/>
                <a:stretch>
                  <a:fillRect/>
                </a:stretch>
              </a:blipFill>
              <a:effectLst>
                <a:glow rad="762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F9B2502D-E83D-41EA-A3D9-3DED45743094}"/>
              </a:ext>
            </a:extLst>
          </p:cNvPr>
          <p:cNvSpPr txBox="1">
            <a:spLocks noChangeArrowheads="1"/>
          </p:cNvSpPr>
          <p:nvPr/>
        </p:nvSpPr>
        <p:spPr bwMode="auto">
          <a:xfrm>
            <a:off x="3297441" y="5227075"/>
            <a:ext cx="1178040"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fire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Title 1">
            <a:extLst>
              <a:ext uri="{FF2B5EF4-FFF2-40B4-BE49-F238E27FC236}">
                <a16:creationId xmlns:a16="http://schemas.microsoft.com/office/drawing/2014/main" id="{9BAAA0AE-C45F-44E4-88A1-6B6D32810463}"/>
              </a:ext>
            </a:extLst>
          </p:cNvPr>
          <p:cNvSpPr txBox="1">
            <a:spLocks/>
          </p:cNvSpPr>
          <p:nvPr/>
        </p:nvSpPr>
        <p:spPr>
          <a:xfrm>
            <a:off x="4414096" y="2178906"/>
            <a:ext cx="425547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r>
              <a:rPr lang="en-US" sz="40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32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40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p>
        </p:txBody>
      </p:sp>
      <p:sp>
        <p:nvSpPr>
          <p:cNvPr id="6" name="Rectangle 2">
            <a:extLst>
              <a:ext uri="{FF2B5EF4-FFF2-40B4-BE49-F238E27FC236}">
                <a16:creationId xmlns:a16="http://schemas.microsoft.com/office/drawing/2014/main" id="{A5CE2E1D-7385-4913-8442-84C30A58F11B}"/>
              </a:ext>
            </a:extLst>
          </p:cNvPr>
          <p:cNvSpPr txBox="1">
            <a:spLocks noChangeArrowheads="1"/>
          </p:cNvSpPr>
          <p:nvPr/>
        </p:nvSpPr>
        <p:spPr bwMode="auto">
          <a:xfrm>
            <a:off x="4072516" y="2133741"/>
            <a:ext cx="495506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LORD, I pray, open</a:t>
            </a:r>
            <a:endParaRPr lang="en-US" altLang="en-US" sz="40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4A9F9055-106C-4D96-8E6D-D6D6A68DBBC8}"/>
              </a:ext>
            </a:extLst>
          </p:cNvPr>
          <p:cNvSpPr txBox="1">
            <a:spLocks noChangeArrowheads="1"/>
          </p:cNvSpPr>
          <p:nvPr/>
        </p:nvSpPr>
        <p:spPr bwMode="auto">
          <a:xfrm>
            <a:off x="650275" y="2749648"/>
            <a:ext cx="549875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his eyes that he may see</a:t>
            </a:r>
            <a:endParaRPr lang="en-US" altLang="en-US" sz="40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77121708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par>
                          <p:cTn id="15" fill="hold">
                            <p:stCondLst>
                              <p:cond delay="1000"/>
                            </p:stCondLst>
                            <p:childTnLst>
                              <p:par>
                                <p:cTn id="16" presetID="10" presetClass="exit" presetSubtype="0" fill="hold" grpId="1" nodeType="afterEffect">
                                  <p:stCondLst>
                                    <p:cond delay="0"/>
                                  </p:stCondLst>
                                  <p:childTnLst>
                                    <p:animEffect transition="out" filter="fade">
                                      <p:cBhvr>
                                        <p:cTn id="17" dur="250"/>
                                        <p:tgtEl>
                                          <p:spTgt spid="4"/>
                                        </p:tgtEl>
                                      </p:cBhvr>
                                    </p:animEffect>
                                    <p:set>
                                      <p:cBhvr>
                                        <p:cTn id="18" dur="1" fill="hold">
                                          <p:stCondLst>
                                            <p:cond delay="24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par>
                                <p:cTn id="24" presetID="18" presetClass="emph" presetSubtype="0" fill="hold" grpId="1" nodeType="withEffect">
                                  <p:stCondLst>
                                    <p:cond delay="0"/>
                                  </p:stCondLst>
                                  <p:childTnLst>
                                    <p:set>
                                      <p:cBhvr override="childStyle">
                                        <p:cTn id="25" dur="500" fill="hold"/>
                                        <p:tgtEl>
                                          <p:spTgt spid="5"/>
                                        </p:tgtEl>
                                        <p:attrNameLst>
                                          <p:attrName>style.textDecorationUnderline</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par>
                                <p:cTn id="29" presetID="22" presetClass="entr" presetSubtype="8" fill="hold" grpId="0" nodeType="withEffect">
                                  <p:stCondLst>
                                    <p:cond delay="40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600"/>
                                        <p:tgtEl>
                                          <p:spTgt spid="7"/>
                                        </p:tgtEl>
                                      </p:cBhvr>
                                    </p:animEffect>
                                  </p:childTnLst>
                                </p:cTn>
                              </p:par>
                              <p:par>
                                <p:cTn id="32" presetID="18" presetClass="emph" presetSubtype="0" fill="hold" grpId="1" nodeType="withEffect">
                                  <p:stCondLst>
                                    <p:cond delay="400"/>
                                  </p:stCondLst>
                                  <p:childTnLst>
                                    <p:set>
                                      <p:cBhvr override="childStyle">
                                        <p:cTn id="33" dur="600" fill="hold"/>
                                        <p:tgtEl>
                                          <p:spTgt spid="7"/>
                                        </p:tgtEl>
                                        <p:attrNameLst>
                                          <p:attrName>style.textDecorationUnderline</p:attrName>
                                        </p:attrNameLst>
                                      </p:cBhvr>
                                      <p:to>
                                        <p:strVal val="true"/>
                                      </p:to>
                                    </p:set>
                                  </p:childTnLst>
                                </p:cTn>
                              </p:par>
                              <p:par>
                                <p:cTn id="34" presetID="22" presetClass="entr" presetSubtype="8" fill="hold" grpId="0" nodeType="withEffect">
                                  <p:stCondLst>
                                    <p:cond delay="40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6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3"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250"/>
                                        <p:tgtEl>
                                          <p:spTgt spid="4"/>
                                        </p:tgtEl>
                                      </p:cBhvr>
                                    </p:animEffect>
                                  </p:childTnLst>
                                </p:cTn>
                              </p:par>
                              <p:par>
                                <p:cTn id="42" presetID="6" presetClass="emph" presetSubtype="0" fill="hold" grpId="5" nodeType="withEffect">
                                  <p:stCondLst>
                                    <p:cond delay="0"/>
                                  </p:stCondLst>
                                  <p:childTnLst>
                                    <p:animScale>
                                      <p:cBhvr>
                                        <p:cTn id="43" dur="2000" fill="hold"/>
                                        <p:tgtEl>
                                          <p:spTgt spid="4"/>
                                        </p:tgtEl>
                                      </p:cBhvr>
                                      <p:by x="485000" y="485000"/>
                                    </p:animScale>
                                  </p:childTnLst>
                                </p:cTn>
                              </p:par>
                              <p:par>
                                <p:cTn id="44" presetID="42" presetClass="path" presetSubtype="0" accel="50000" decel="50000" fill="hold" grpId="2" nodeType="withEffect">
                                  <p:stCondLst>
                                    <p:cond delay="0"/>
                                  </p:stCondLst>
                                  <p:childTnLst>
                                    <p:animMotion origin="layout" path="M 5.55112E-17 -1.11111E-6 L 0.10503 -0.21875 " pathEditMode="relative" rAng="0" ptsTypes="AA">
                                      <p:cBhvr>
                                        <p:cTn id="45" dur="2000" fill="hold"/>
                                        <p:tgtEl>
                                          <p:spTgt spid="4"/>
                                        </p:tgtEl>
                                        <p:attrNameLst>
                                          <p:attrName>ppt_x</p:attrName>
                                          <p:attrName>ppt_y</p:attrName>
                                        </p:attrNameLst>
                                      </p:cBhvr>
                                      <p:rCtr x="5243" y="-10949"/>
                                    </p:animMotion>
                                  </p:childTnLst>
                                </p:cTn>
                              </p:par>
                              <p:par>
                                <p:cTn id="46" presetID="10" presetClass="exit" presetSubtype="0" fill="hold" grpId="1" nodeType="withEffect">
                                  <p:stCondLst>
                                    <p:cond delay="0"/>
                                  </p:stCondLst>
                                  <p:childTnLst>
                                    <p:animEffect transition="out" filter="fade">
                                      <p:cBhvr>
                                        <p:cTn id="47" dur="1250"/>
                                        <p:tgtEl>
                                          <p:spTgt spid="3074"/>
                                        </p:tgtEl>
                                      </p:cBhvr>
                                    </p:animEffect>
                                    <p:set>
                                      <p:cBhvr>
                                        <p:cTn id="48" dur="1" fill="hold">
                                          <p:stCondLst>
                                            <p:cond delay="1249"/>
                                          </p:stCondLst>
                                        </p:cTn>
                                        <p:tgtEl>
                                          <p:spTgt spid="3074"/>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6"/>
                                        </p:tgtEl>
                                      </p:cBhvr>
                                    </p:animEffect>
                                    <p:set>
                                      <p:cBhvr>
                                        <p:cTn id="54" dur="1" fill="hold">
                                          <p:stCondLst>
                                            <p:cond delay="499"/>
                                          </p:stCondLst>
                                        </p:cTn>
                                        <p:tgtEl>
                                          <p:spTgt spid="6"/>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7"/>
                                        </p:tgtEl>
                                      </p:cBhvr>
                                    </p:animEffect>
                                    <p:set>
                                      <p:cBhvr>
                                        <p:cTn id="60" dur="1" fill="hold">
                                          <p:stCondLst>
                                            <p:cond delay="499"/>
                                          </p:stCondLst>
                                        </p:cTn>
                                        <p:tgtEl>
                                          <p:spTgt spid="7"/>
                                        </p:tgtEl>
                                        <p:attrNameLst>
                                          <p:attrName>style.visibility</p:attrName>
                                        </p:attrNameLst>
                                      </p:cBhvr>
                                      <p:to>
                                        <p:strVal val="hidden"/>
                                      </p:to>
                                    </p:set>
                                  </p:childTnLst>
                                </p:cTn>
                              </p:par>
                            </p:childTnLst>
                          </p:cTn>
                        </p:par>
                        <p:par>
                          <p:cTn id="61" fill="hold">
                            <p:stCondLst>
                              <p:cond delay="2000"/>
                            </p:stCondLst>
                            <p:childTnLst>
                              <p:par>
                                <p:cTn id="62" presetID="10" presetClass="entr" presetSubtype="0" fill="hold" grpId="0" nodeType="after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250"/>
                                        <p:tgtEl>
                                          <p:spTgt spid="9"/>
                                        </p:tgtEl>
                                      </p:cBhvr>
                                    </p:animEffect>
                                  </p:childTnLst>
                                </p:cTn>
                              </p:par>
                              <p:par>
                                <p:cTn id="65" presetID="9" presetClass="exit" presetSubtype="0" fill="hold" grpId="4" nodeType="withEffect">
                                  <p:stCondLst>
                                    <p:cond delay="0"/>
                                  </p:stCondLst>
                                  <p:childTnLst>
                                    <p:animEffect transition="out" filter="dissolve">
                                      <p:cBhvr>
                                        <p:cTn id="66" dur="500"/>
                                        <p:tgtEl>
                                          <p:spTgt spid="4"/>
                                        </p:tgtEl>
                                      </p:cBhvr>
                                    </p:animEffect>
                                    <p:set>
                                      <p:cBhvr>
                                        <p:cTn id="6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9" grpId="0"/>
      <p:bldP spid="4" grpId="1"/>
      <p:bldP spid="4" grpId="2"/>
      <p:bldP spid="4" grpId="3"/>
      <p:bldP spid="4" grpId="4"/>
      <p:bldP spid="4" grpId="5"/>
      <p:bldP spid="5" grpId="0"/>
      <p:bldP spid="5" grpId="1"/>
      <p:bldP spid="5" grpId="2"/>
      <p:bldP spid="6" grpId="0"/>
      <p:bldP spid="6" grpId="1"/>
      <p:bldP spid="8" grpId="0"/>
      <p:bldP spid="8"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9DA0B2-EC6A-4248-A70C-F8D12756230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 y="0"/>
            <a:ext cx="9144000" cy="6858000"/>
          </a:xfrm>
          <a:prstGeom prst="rect">
            <a:avLst/>
          </a:prstGeom>
        </p:spPr>
      </p:pic>
      <p:sp>
        <p:nvSpPr>
          <p:cNvPr id="5" name="Title 1">
            <a:extLst>
              <a:ext uri="{FF2B5EF4-FFF2-40B4-BE49-F238E27FC236}">
                <a16:creationId xmlns:a16="http://schemas.microsoft.com/office/drawing/2014/main" id="{D3658A09-737D-491D-AA0B-BA6A4018F518}"/>
              </a:ext>
            </a:extLst>
          </p:cNvPr>
          <p:cNvSpPr txBox="1">
            <a:spLocks/>
          </p:cNvSpPr>
          <p:nvPr/>
        </p:nvSpPr>
        <p:spPr>
          <a:xfrm>
            <a:off x="2441874" y="2545740"/>
            <a:ext cx="605481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God whom we serve is able to</a:t>
            </a:r>
          </a:p>
        </p:txBody>
      </p:sp>
      <p:sp>
        <p:nvSpPr>
          <p:cNvPr id="7" name="Title 1">
            <a:extLst>
              <a:ext uri="{FF2B5EF4-FFF2-40B4-BE49-F238E27FC236}">
                <a16:creationId xmlns:a16="http://schemas.microsoft.com/office/drawing/2014/main" id="{6120E6BF-688E-464E-96A8-82D717E4CD02}"/>
              </a:ext>
            </a:extLst>
          </p:cNvPr>
          <p:cNvSpPr txBox="1">
            <a:spLocks/>
          </p:cNvSpPr>
          <p:nvPr/>
        </p:nvSpPr>
        <p:spPr>
          <a:xfrm>
            <a:off x="548247" y="3097921"/>
            <a:ext cx="205740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deliver us</a:t>
            </a:r>
          </a:p>
        </p:txBody>
      </p:sp>
      <p:sp>
        <p:nvSpPr>
          <p:cNvPr id="4" name="Rectangle 2">
            <a:extLst>
              <a:ext uri="{FF2B5EF4-FFF2-40B4-BE49-F238E27FC236}">
                <a16:creationId xmlns:a16="http://schemas.microsoft.com/office/drawing/2014/main" id="{A8E24C31-ECCB-4744-ABE6-B9086D37AB26}"/>
              </a:ext>
            </a:extLst>
          </p:cNvPr>
          <p:cNvSpPr txBox="1">
            <a:spLocks noChangeArrowheads="1"/>
          </p:cNvSpPr>
          <p:nvPr/>
        </p:nvSpPr>
        <p:spPr bwMode="auto">
          <a:xfrm>
            <a:off x="2366681" y="2662517"/>
            <a:ext cx="4964467" cy="2756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19900" b="1" kern="0" dirty="0">
                <a:ln w="17780" cmpd="sng">
                  <a:solidFill>
                    <a:srgbClr val="FFFFFF"/>
                  </a:solidFill>
                  <a:prstDash val="solid"/>
                  <a:miter lim="800000"/>
                </a:ln>
                <a:blipFill dpi="0" rotWithShape="1">
                  <a:blip r:embed="rId5">
                    <a:extLst>
                      <a:ext uri="{28A0092B-C50C-407E-A947-70E740481C1C}">
                        <a14:useLocalDpi xmlns:a14="http://schemas.microsoft.com/office/drawing/2010/main" val="0"/>
                      </a:ext>
                    </a:extLst>
                  </a:blip>
                  <a:srcRect/>
                  <a:stretch>
                    <a:fillRect/>
                  </a:stretch>
                </a:blipFill>
                <a:effectLst>
                  <a:glow rad="76200">
                    <a:schemeClr val="tx1"/>
                  </a:glow>
                  <a:outerShdw blurRad="50800" algn="tl" rotWithShape="0">
                    <a:srgbClr val="000000"/>
                  </a:outerShdw>
                </a:effectLst>
                <a:latin typeface="Calibri" panose="020F0502020204030204" pitchFamily="34" charset="0"/>
              </a:rPr>
              <a:t>fire</a:t>
            </a:r>
            <a:endParaRPr lang="en-US" altLang="en-US" sz="16600" b="1" i="1" kern="0" dirty="0">
              <a:ln w="17780" cmpd="sng">
                <a:solidFill>
                  <a:srgbClr val="FFFFFF"/>
                </a:solidFill>
                <a:prstDash val="solid"/>
                <a:miter lim="800000"/>
              </a:ln>
              <a:blipFill dpi="0" rotWithShape="1">
                <a:blip r:embed="rId5">
                  <a:extLst>
                    <a:ext uri="{28A0092B-C50C-407E-A947-70E740481C1C}">
                      <a14:useLocalDpi xmlns:a14="http://schemas.microsoft.com/office/drawing/2010/main" val="0"/>
                    </a:ext>
                  </a:extLst>
                </a:blip>
                <a:srcRect/>
                <a:stretch>
                  <a:fillRect/>
                </a:stretch>
              </a:blipFill>
              <a:effectLst>
                <a:glow rad="762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Shadrach, Meshach, and Abed-</a:t>
            </a:r>
            <a:r>
              <a:rPr lang="en-US" altLang="en-US" sz="3600" b="1" dirty="0" err="1">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Nego</a:t>
            </a:r>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answered and said to the king, "O Nebuchadnezzar, we have no need to answer you in this matter. If that is the case, our God whom we serve is able to deliver us from the burning fiery furnace, and He will deliver us from your hand, O king. But if not, let it be known to you, O king, that we do not serve your gods, nor will we worship the gold image which you have set up."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Daniel 3:16-18 </a:t>
            </a:r>
          </a:p>
        </p:txBody>
      </p:sp>
      <p:sp>
        <p:nvSpPr>
          <p:cNvPr id="6" name="Rectangle 2">
            <a:extLst>
              <a:ext uri="{FF2B5EF4-FFF2-40B4-BE49-F238E27FC236}">
                <a16:creationId xmlns:a16="http://schemas.microsoft.com/office/drawing/2014/main" id="{20583401-F497-4B80-83FE-A42FAA2BDC1B}"/>
              </a:ext>
            </a:extLst>
          </p:cNvPr>
          <p:cNvSpPr txBox="1">
            <a:spLocks noChangeArrowheads="1"/>
          </p:cNvSpPr>
          <p:nvPr/>
        </p:nvSpPr>
        <p:spPr bwMode="auto">
          <a:xfrm>
            <a:off x="2294624" y="2484363"/>
            <a:ext cx="636373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God whom we serve is able to</a:t>
            </a:r>
            <a:endParaRPr lang="en-US" altLang="en-US" sz="36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68F5990D-0EAC-48C8-89EA-84203364EAD2}"/>
              </a:ext>
            </a:extLst>
          </p:cNvPr>
          <p:cNvSpPr txBox="1">
            <a:spLocks noChangeArrowheads="1"/>
          </p:cNvSpPr>
          <p:nvPr/>
        </p:nvSpPr>
        <p:spPr bwMode="auto">
          <a:xfrm>
            <a:off x="431287" y="3033249"/>
            <a:ext cx="229897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deliver us</a:t>
            </a:r>
            <a:endParaRPr lang="en-US" altLang="en-US" sz="36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929FEA2C-F3BA-4CDE-A8B6-7AF18AD3F6DF}"/>
              </a:ext>
            </a:extLst>
          </p:cNvPr>
          <p:cNvSpPr txBox="1">
            <a:spLocks noChangeArrowheads="1"/>
          </p:cNvSpPr>
          <p:nvPr/>
        </p:nvSpPr>
        <p:spPr bwMode="auto">
          <a:xfrm>
            <a:off x="2371603" y="2527606"/>
            <a:ext cx="1273249"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God</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hidden="1">
            <a:extLst>
              <a:ext uri="{FF2B5EF4-FFF2-40B4-BE49-F238E27FC236}">
                <a16:creationId xmlns:a16="http://schemas.microsoft.com/office/drawing/2014/main" id="{0409B92A-B81A-4731-8428-FC1F5CE93B60}"/>
              </a:ext>
            </a:extLst>
          </p:cNvPr>
          <p:cNvSpPr txBox="1">
            <a:spLocks noChangeArrowheads="1"/>
          </p:cNvSpPr>
          <p:nvPr/>
        </p:nvSpPr>
        <p:spPr bwMode="auto">
          <a:xfrm>
            <a:off x="4270374" y="1214438"/>
            <a:ext cx="1273249"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endParaRPr lang="en-US" altLang="en-US" sz="41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2401043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50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par>
                                <p:cTn id="10" presetID="53" presetClass="exit" presetSubtype="32" fill="hold" grpId="1" nodeType="withEffect">
                                  <p:stCondLst>
                                    <p:cond delay="250"/>
                                  </p:stCondLst>
                                  <p:childTnLst>
                                    <p:anim calcmode="lin" valueType="num">
                                      <p:cBhvr>
                                        <p:cTn id="11" dur="500"/>
                                        <p:tgtEl>
                                          <p:spTgt spid="4"/>
                                        </p:tgtEl>
                                        <p:attrNameLst>
                                          <p:attrName>ppt_w</p:attrName>
                                        </p:attrNameLst>
                                      </p:cBhvr>
                                      <p:tavLst>
                                        <p:tav tm="0">
                                          <p:val>
                                            <p:strVal val="ppt_w"/>
                                          </p:val>
                                        </p:tav>
                                        <p:tav tm="100000">
                                          <p:val>
                                            <p:fltVal val="0"/>
                                          </p:val>
                                        </p:tav>
                                      </p:tavLst>
                                    </p:anim>
                                    <p:anim calcmode="lin" valueType="num">
                                      <p:cBhvr>
                                        <p:cTn id="12" dur="500"/>
                                        <p:tgtEl>
                                          <p:spTgt spid="4"/>
                                        </p:tgtEl>
                                        <p:attrNameLst>
                                          <p:attrName>ppt_h</p:attrName>
                                        </p:attrNameLst>
                                      </p:cBhvr>
                                      <p:tavLst>
                                        <p:tav tm="0">
                                          <p:val>
                                            <p:strVal val="ppt_h"/>
                                          </p:val>
                                        </p:tav>
                                        <p:tav tm="100000">
                                          <p:val>
                                            <p:fltVal val="0"/>
                                          </p:val>
                                        </p:tav>
                                      </p:tavLst>
                                    </p:anim>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750"/>
                                        <p:tgtEl>
                                          <p:spTgt spid="5"/>
                                        </p:tgtEl>
                                      </p:cBhvr>
                                    </p:animEffect>
                                  </p:childTnLst>
                                </p:cTn>
                              </p:par>
                              <p:par>
                                <p:cTn id="20" presetID="18" presetClass="emph" presetSubtype="0" fill="hold" grpId="1" nodeType="withEffect">
                                  <p:stCondLst>
                                    <p:cond delay="0"/>
                                  </p:stCondLst>
                                  <p:childTnLst>
                                    <p:set>
                                      <p:cBhvr override="childStyle">
                                        <p:cTn id="21" dur="750" fill="hold"/>
                                        <p:tgtEl>
                                          <p:spTgt spid="5"/>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750"/>
                                        <p:tgtEl>
                                          <p:spTgt spid="6"/>
                                        </p:tgtEl>
                                      </p:cBhvr>
                                    </p:animEffect>
                                  </p:childTnLst>
                                </p:cTn>
                              </p:par>
                              <p:par>
                                <p:cTn id="25" presetID="22" presetClass="entr" presetSubtype="8" fill="hold" grpId="0" nodeType="withEffect">
                                  <p:stCondLst>
                                    <p:cond delay="65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par>
                                <p:cTn id="28" presetID="18" presetClass="emph" presetSubtype="0" fill="hold" grpId="1" nodeType="withEffect">
                                  <p:stCondLst>
                                    <p:cond delay="650"/>
                                  </p:stCondLst>
                                  <p:childTnLst>
                                    <p:set>
                                      <p:cBhvr override="childStyle">
                                        <p:cTn id="29" dur="500" fill="hold"/>
                                        <p:tgtEl>
                                          <p:spTgt spid="7"/>
                                        </p:tgtEl>
                                        <p:attrNameLst>
                                          <p:attrName>style.textDecorationUnderline</p:attrName>
                                        </p:attrNameLst>
                                      </p:cBhvr>
                                      <p:to>
                                        <p:strVal val="true"/>
                                      </p:to>
                                    </p:set>
                                  </p:childTnLst>
                                </p:cTn>
                              </p:par>
                              <p:par>
                                <p:cTn id="30" presetID="22" presetClass="entr" presetSubtype="8" fill="hold" grpId="0" nodeType="withEffect">
                                  <p:stCondLst>
                                    <p:cond delay="65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par>
                                <p:cTn id="38" presetID="6" presetClass="emph" presetSubtype="0" fill="hold" grpId="3" nodeType="withEffect">
                                  <p:stCondLst>
                                    <p:cond delay="0"/>
                                  </p:stCondLst>
                                  <p:childTnLst>
                                    <p:animScale>
                                      <p:cBhvr>
                                        <p:cTn id="39" dur="2000" fill="hold"/>
                                        <p:tgtEl>
                                          <p:spTgt spid="10"/>
                                        </p:tgtEl>
                                      </p:cBhvr>
                                      <p:by x="112000" y="112000"/>
                                    </p:animScale>
                                  </p:childTnLst>
                                </p:cTn>
                              </p:par>
                              <p:par>
                                <p:cTn id="40" presetID="42" presetClass="path" presetSubtype="0" accel="50000" decel="50000" fill="hold" grpId="2" nodeType="withEffect">
                                  <p:stCondLst>
                                    <p:cond delay="0"/>
                                  </p:stCondLst>
                                  <p:childTnLst>
                                    <p:animMotion origin="layout" path="M -3.05556E-6 -2.59259E-6 L 0.20764 -0.19143 " pathEditMode="relative" rAng="0" ptsTypes="AA">
                                      <p:cBhvr>
                                        <p:cTn id="41" dur="2000" fill="hold"/>
                                        <p:tgtEl>
                                          <p:spTgt spid="10"/>
                                        </p:tgtEl>
                                        <p:attrNameLst>
                                          <p:attrName>ppt_x</p:attrName>
                                          <p:attrName>ppt_y</p:attrName>
                                        </p:attrNameLst>
                                      </p:cBhvr>
                                      <p:rCtr x="10382" y="-9583"/>
                                    </p:animMotion>
                                  </p:childTnLst>
                                </p:cTn>
                              </p:par>
                              <p:par>
                                <p:cTn id="42" presetID="10" presetClass="exit" presetSubtype="0" fill="hold" grpId="1" nodeType="withEffect">
                                  <p:stCondLst>
                                    <p:cond delay="0"/>
                                  </p:stCondLst>
                                  <p:childTnLst>
                                    <p:animEffect transition="out" filter="fade">
                                      <p:cBhvr>
                                        <p:cTn id="43" dur="1250"/>
                                        <p:tgtEl>
                                          <p:spTgt spid="3074"/>
                                        </p:tgtEl>
                                      </p:cBhvr>
                                    </p:animEffect>
                                    <p:set>
                                      <p:cBhvr>
                                        <p:cTn id="44" dur="1" fill="hold">
                                          <p:stCondLst>
                                            <p:cond delay="1249"/>
                                          </p:stCondLst>
                                        </p:cTn>
                                        <p:tgtEl>
                                          <p:spTgt spid="3074"/>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500"/>
                                        <p:tgtEl>
                                          <p:spTgt spid="7"/>
                                        </p:tgtEl>
                                      </p:cBhvr>
                                    </p:animEffect>
                                    <p:set>
                                      <p:cBhvr>
                                        <p:cTn id="53" dur="1" fill="hold">
                                          <p:stCondLst>
                                            <p:cond delay="499"/>
                                          </p:stCondLst>
                                        </p:cTn>
                                        <p:tgtEl>
                                          <p:spTgt spid="7"/>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8"/>
                                        </p:tgtEl>
                                      </p:cBhvr>
                                    </p:animEffect>
                                    <p:set>
                                      <p:cBhvr>
                                        <p:cTn id="5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7" grpId="0"/>
      <p:bldP spid="7" grpId="1"/>
      <p:bldP spid="7" grpId="2"/>
      <p:bldP spid="4" grpId="1"/>
      <p:bldP spid="3074" grpId="0"/>
      <p:bldP spid="3074" grpId="1"/>
      <p:bldP spid="6" grpId="0"/>
      <p:bldP spid="6" grpId="1"/>
      <p:bldP spid="8" grpId="0"/>
      <p:bldP spid="8" grpId="1"/>
      <p:bldP spid="10" grpId="0"/>
      <p:bldP spid="10" grpId="2"/>
      <p:bldP spid="10" grpId="3"/>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D576615-FCD3-4C73-AC96-E77FBD3DD2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4"/>
          <p:cNvSpPr>
            <a:spLocks noChangeArrowheads="1"/>
          </p:cNvSpPr>
          <p:nvPr/>
        </p:nvSpPr>
        <p:spPr bwMode="auto">
          <a:xfrm>
            <a:off x="199698" y="489098"/>
            <a:ext cx="8765626" cy="3320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extrusionH="57150" contourW="25400" prstMaterial="matte">
              <a:bevelT w="25400" h="55880"/>
              <a:extrusionClr>
                <a:srgbClr val="C00000"/>
              </a:extrusionClr>
              <a:contourClr>
                <a:srgbClr val="F4E9E9"/>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800" b="1" spc="50" dirty="0">
                <a:ln w="11430">
                  <a:solidFill>
                    <a:srgbClr val="FF0000"/>
                  </a:solidFill>
                </a:ln>
                <a:blipFill dpi="0" rotWithShape="1">
                  <a:blip r:embed="rId4">
                    <a:extLst>
                      <a:ext uri="{28A0092B-C50C-407E-A947-70E740481C1C}">
                        <a14:useLocalDpi xmlns:a14="http://schemas.microsoft.com/office/drawing/2010/main" val="0"/>
                      </a:ext>
                    </a:extLst>
                  </a:blip>
                  <a:srcRect/>
                  <a:stretch>
                    <a:fillRect/>
                  </a:stretch>
                </a:blipFill>
                <a:effectLst>
                  <a:glow rad="152400">
                    <a:schemeClr val="tx1"/>
                  </a:glow>
                  <a:outerShdw blurRad="76200" dist="50800" dir="5400000" algn="tl" rotWithShape="0">
                    <a:srgbClr val="000000">
                      <a:alpha val="65000"/>
                    </a:srgbClr>
                  </a:outerShdw>
                </a:effectLst>
                <a:latin typeface="Rubik" panose="02000604000000020004" pitchFamily="2" charset="-79"/>
                <a:cs typeface="Rubik" panose="02000604000000020004" pitchFamily="2" charset="-79"/>
              </a:rPr>
              <a:t>Fire’s Piercing Truth</a:t>
            </a:r>
            <a:endParaRPr lang="en-US" sz="8800" b="1" i="1" spc="50" dirty="0">
              <a:ln w="11430">
                <a:solidFill>
                  <a:srgbClr val="FF0000"/>
                </a:solidFill>
              </a:ln>
              <a:blipFill dpi="0" rotWithShape="1">
                <a:blip r:embed="rId4">
                  <a:extLst>
                    <a:ext uri="{28A0092B-C50C-407E-A947-70E740481C1C}">
                      <a14:useLocalDpi xmlns:a14="http://schemas.microsoft.com/office/drawing/2010/main" val="0"/>
                    </a:ext>
                  </a:extLst>
                </a:blip>
                <a:srcRect/>
                <a:stretch>
                  <a:fillRect/>
                </a:stretch>
              </a:blipFill>
              <a:effectLst>
                <a:glow rad="152400">
                  <a:schemeClr val="tx1"/>
                </a:glow>
                <a:outerShdw blurRad="76200" dist="50800" dir="5400000" algn="tl" rotWithShape="0">
                  <a:srgbClr val="000000">
                    <a:alpha val="65000"/>
                  </a:srgbClr>
                </a:outerShdw>
              </a:effectLst>
              <a:latin typeface="Rubik" panose="02000604000000020004" pitchFamily="2" charset="-79"/>
              <a:cs typeface="Rubik" panose="02000604000000020004" pitchFamily="2" charset="-79"/>
            </a:endParaRPr>
          </a:p>
        </p:txBody>
      </p:sp>
      <p:sp>
        <p:nvSpPr>
          <p:cNvPr id="5" name="Rectangle 12"/>
          <p:cNvSpPr>
            <a:spLocks noChangeArrowheads="1"/>
          </p:cNvSpPr>
          <p:nvPr/>
        </p:nvSpPr>
        <p:spPr bwMode="auto">
          <a:xfrm>
            <a:off x="609599" y="3867150"/>
            <a:ext cx="3331779"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extrusionH="57150" contourW="25400" prstMaterial="matte">
              <a:bevelT w="25400" h="5588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5400" b="1" spc="50" dirty="0">
                <a:ln w="11430">
                  <a:solidFill>
                    <a:srgbClr val="FF0000"/>
                  </a:solidFill>
                </a:ln>
                <a:blipFill dpi="0" rotWithShape="1">
                  <a:blip r:embed="rId4">
                    <a:extLst>
                      <a:ext uri="{28A0092B-C50C-407E-A947-70E740481C1C}">
                        <a14:useLocalDpi xmlns:a14="http://schemas.microsoft.com/office/drawing/2010/main" val="0"/>
                      </a:ext>
                    </a:extLst>
                  </a:blip>
                  <a:srcRect/>
                  <a:stretch>
                    <a:fillRect/>
                  </a:stretch>
                </a:blipFill>
                <a:effectLst>
                  <a:glow rad="152400">
                    <a:schemeClr val="tx1"/>
                  </a:glow>
                  <a:outerShdw blurRad="76200" dist="50800" dir="5400000" algn="tl" rotWithShape="0">
                    <a:srgbClr val="000000">
                      <a:alpha val="65000"/>
                    </a:srgbClr>
                  </a:outerShdw>
                </a:effectLst>
                <a:latin typeface="Rubik" panose="02000604000000020004" pitchFamily="2" charset="-79"/>
                <a:cs typeface="Rubik" panose="02000604000000020004" pitchFamily="2" charset="-79"/>
              </a:rPr>
              <a:t>Ron Bert</a:t>
            </a:r>
            <a:endParaRPr lang="en-US" altLang="en-US" sz="5400" b="1" i="1" spc="50" dirty="0">
              <a:ln w="11430">
                <a:solidFill>
                  <a:srgbClr val="FF0000"/>
                </a:solidFill>
              </a:ln>
              <a:blipFill dpi="0" rotWithShape="1">
                <a:blip r:embed="rId4">
                  <a:extLst>
                    <a:ext uri="{28A0092B-C50C-407E-A947-70E740481C1C}">
                      <a14:useLocalDpi xmlns:a14="http://schemas.microsoft.com/office/drawing/2010/main" val="0"/>
                    </a:ext>
                  </a:extLst>
                </a:blip>
                <a:srcRect/>
                <a:stretch>
                  <a:fillRect/>
                </a:stretch>
              </a:blipFill>
              <a:effectLst>
                <a:glow rad="152400">
                  <a:schemeClr val="tx1"/>
                </a:glow>
                <a:outerShdw blurRad="76200" dist="50800" dir="5400000" algn="tl" rotWithShape="0">
                  <a:srgbClr val="000000">
                    <a:alpha val="65000"/>
                  </a:srgbClr>
                </a:outerShdw>
              </a:effectLst>
              <a:latin typeface="Rubik" panose="02000604000000020004" pitchFamily="2" charset="-79"/>
              <a:cs typeface="Rubik" panose="02000604000000020004" pitchFamily="2" charset="-79"/>
            </a:endParaRPr>
          </a:p>
        </p:txBody>
      </p:sp>
      <p:sp>
        <p:nvSpPr>
          <p:cNvPr id="6" name="Rectangle 12"/>
          <p:cNvSpPr>
            <a:spLocks noChangeArrowheads="1"/>
          </p:cNvSpPr>
          <p:nvPr/>
        </p:nvSpPr>
        <p:spPr bwMode="auto">
          <a:xfrm>
            <a:off x="2869324" y="5243536"/>
            <a:ext cx="6040821"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extrusionH="57150" contourW="25400" prstMaterial="matte">
              <a:bevelT w="25400" h="5588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solidFill>
                    <a:srgbClr val="FF0000"/>
                  </a:solidFill>
                </a:ln>
                <a:blipFill dpi="0" rotWithShape="1">
                  <a:blip r:embed="rId4">
                    <a:extLst>
                      <a:ext uri="{28A0092B-C50C-407E-A947-70E740481C1C}">
                        <a14:useLocalDpi xmlns:a14="http://schemas.microsoft.com/office/drawing/2010/main" val="0"/>
                      </a:ext>
                    </a:extLst>
                  </a:blip>
                  <a:srcRect/>
                  <a:stretch>
                    <a:fillRect/>
                  </a:stretch>
                </a:blipFill>
                <a:effectLst>
                  <a:glow rad="152400">
                    <a:schemeClr val="tx1"/>
                  </a:glow>
                  <a:outerShdw blurRad="76200" dist="50800" dir="5400000" algn="tl" rotWithShape="0">
                    <a:srgbClr val="000000">
                      <a:alpha val="65000"/>
                    </a:srgbClr>
                  </a:outerShdw>
                </a:effectLst>
                <a:latin typeface="Rubik" panose="02000604000000020004" pitchFamily="2" charset="-79"/>
                <a:cs typeface="Rubik" panose="02000604000000020004" pitchFamily="2" charset="-79"/>
              </a:rPr>
              <a:t>December 26, 2021</a:t>
            </a:r>
            <a:endParaRPr lang="en-US" altLang="en-US" sz="4400" b="1" i="1" spc="50" dirty="0">
              <a:ln w="11430">
                <a:solidFill>
                  <a:srgbClr val="FF0000"/>
                </a:solidFill>
              </a:ln>
              <a:blipFill dpi="0" rotWithShape="1">
                <a:blip r:embed="rId4">
                  <a:extLst>
                    <a:ext uri="{28A0092B-C50C-407E-A947-70E740481C1C}">
                      <a14:useLocalDpi xmlns:a14="http://schemas.microsoft.com/office/drawing/2010/main" val="0"/>
                    </a:ext>
                  </a:extLst>
                </a:blip>
                <a:srcRect/>
                <a:stretch>
                  <a:fillRect/>
                </a:stretch>
              </a:blipFill>
              <a:effectLst>
                <a:glow rad="152400">
                  <a:schemeClr val="tx1"/>
                </a:glow>
                <a:outerShdw blurRad="76200" dist="50800" dir="5400000" algn="tl" rotWithShape="0">
                  <a:srgbClr val="000000">
                    <a:alpha val="65000"/>
                  </a:srgbClr>
                </a:outerShdw>
              </a:effectLst>
              <a:latin typeface="Rubik" panose="02000604000000020004" pitchFamily="2" charset="-79"/>
              <a:cs typeface="Rubik" panose="02000604000000020004" pitchFamily="2" charset="-79"/>
            </a:endParaRP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39" presetClass="entr" presetSubtype="0" accel="10000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3"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4"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childTnLst>
                                </p:cTn>
                              </p:par>
                              <p:par>
                                <p:cTn id="16" presetID="39" presetClass="entr" presetSubtype="0" accel="100000" fill="hold" grpId="0" nodeType="withEffect">
                                  <p:stCondLst>
                                    <p:cond delay="75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19"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0"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0" presetClass="exit" presetSubtype="0" fill="hold" grpId="1" nodeType="clickEffect">
                                  <p:stCondLst>
                                    <p:cond delay="0"/>
                                  </p:stCondLst>
                                  <p:childTnLst>
                                    <p:set>
                                      <p:cBhvr>
                                        <p:cTn id="25" dur="1" fill="hold">
                                          <p:stCondLst>
                                            <p:cond delay="999"/>
                                          </p:stCondLst>
                                        </p:cTn>
                                        <p:tgtEl>
                                          <p:spTgt spid="4"/>
                                        </p:tgtEl>
                                        <p:attrNameLst>
                                          <p:attrName>style.visibility</p:attrName>
                                        </p:attrNameLst>
                                      </p:cBhvr>
                                      <p:to>
                                        <p:strVal val="hidden"/>
                                      </p:to>
                                    </p:set>
                                    <p:animEffect transition="out" filter="dissolve">
                                      <p:cBhvr>
                                        <p:cTn id="26" dur="1000">
                                          <p:stCondLst>
                                            <p:cond delay="0"/>
                                          </p:stCondLst>
                                        </p:cTn>
                                        <p:tgtEl>
                                          <p:spTgt spid="4"/>
                                        </p:tgtEl>
                                      </p:cBhvr>
                                    </p:animEffect>
                                    <p:anim to="" calcmode="lin" valueType="num">
                                      <p:cBhvr>
                                        <p:cTn id="27"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28"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29" presetID="8" presetClass="emph" presetSubtype="0" fill="hold" grpId="3" nodeType="withEffect">
                                  <p:stCondLst>
                                    <p:cond delay="0"/>
                                  </p:stCondLst>
                                  <p:childTnLst>
                                    <p:animRot by="21600000">
                                      <p:cBhvr>
                                        <p:cTn id="30" dur="1000" fill="hold"/>
                                        <p:tgtEl>
                                          <p:spTgt spid="4"/>
                                        </p:tgtEl>
                                        <p:attrNameLst>
                                          <p:attrName>r</p:attrName>
                                        </p:attrNameLst>
                                      </p:cBhvr>
                                    </p:animRot>
                                  </p:childTnLst>
                                </p:cTn>
                              </p:par>
                              <p:par>
                                <p:cTn id="31" presetID="42" presetClass="path" presetSubtype="0" accel="50000" decel="50000" fill="hold" grpId="2" nodeType="withEffect">
                                  <p:stCondLst>
                                    <p:cond delay="0"/>
                                  </p:stCondLst>
                                  <p:childTnLst>
                                    <p:animMotion origin="layout" path="M -1.66667E-6 4.07407E-6 L 0.01007 0.21828 " pathEditMode="relative" rAng="0" ptsTypes="AA">
                                      <p:cBhvr>
                                        <p:cTn id="32" dur="1000" fill="hold"/>
                                        <p:tgtEl>
                                          <p:spTgt spid="4"/>
                                        </p:tgtEl>
                                        <p:attrNameLst>
                                          <p:attrName>ppt_x</p:attrName>
                                          <p:attrName>ppt_y</p:attrName>
                                        </p:attrNameLst>
                                      </p:cBhvr>
                                      <p:rCtr x="503" y="10903"/>
                                    </p:animMotion>
                                  </p:childTnLst>
                                </p:cTn>
                              </p:par>
                              <p:par>
                                <p:cTn id="33" presetID="9" presetClass="exit" presetSubtype="0" fill="hold" grpId="1" nodeType="withEffect">
                                  <p:stCondLst>
                                    <p:cond delay="500"/>
                                  </p:stCondLst>
                                  <p:childTnLst>
                                    <p:animEffect transition="out" filter="dissolve">
                                      <p:cBhvr>
                                        <p:cTn id="34" dur="1500"/>
                                        <p:tgtEl>
                                          <p:spTgt spid="5"/>
                                        </p:tgtEl>
                                      </p:cBhvr>
                                    </p:animEffect>
                                    <p:set>
                                      <p:cBhvr>
                                        <p:cTn id="35" dur="1" fill="hold">
                                          <p:stCondLst>
                                            <p:cond delay="1499"/>
                                          </p:stCondLst>
                                        </p:cTn>
                                        <p:tgtEl>
                                          <p:spTgt spid="5"/>
                                        </p:tgtEl>
                                        <p:attrNameLst>
                                          <p:attrName>style.visibility</p:attrName>
                                        </p:attrNameLst>
                                      </p:cBhvr>
                                      <p:to>
                                        <p:strVal val="hidden"/>
                                      </p:to>
                                    </p:set>
                                  </p:childTnLst>
                                </p:cTn>
                              </p:par>
                              <p:par>
                                <p:cTn id="36" presetID="0" presetClass="path" presetSubtype="0" accel="50000" decel="50000" fill="hold" grpId="2" nodeType="withEffect">
                                  <p:stCondLst>
                                    <p:cond delay="500"/>
                                  </p:stCondLst>
                                  <p:childTnLst>
                                    <p:animMotion origin="layout" path="M -4.72222E-6 3.33333E-6 L 0.18212 -0.26968 " pathEditMode="relative" rAng="0" ptsTypes="AA">
                                      <p:cBhvr>
                                        <p:cTn id="37" dur="1500" fill="hold"/>
                                        <p:tgtEl>
                                          <p:spTgt spid="5"/>
                                        </p:tgtEl>
                                        <p:attrNameLst>
                                          <p:attrName>ppt_x</p:attrName>
                                          <p:attrName>ppt_y</p:attrName>
                                        </p:attrNameLst>
                                      </p:cBhvr>
                                      <p:rCtr x="9097" y="-13495"/>
                                    </p:animMotion>
                                  </p:childTnLst>
                                </p:cTn>
                              </p:par>
                              <p:par>
                                <p:cTn id="38" presetID="31" presetClass="exit" presetSubtype="0" fill="hold" grpId="1" nodeType="withEffect">
                                  <p:stCondLst>
                                    <p:cond delay="1250"/>
                                  </p:stCondLst>
                                  <p:childTnLst>
                                    <p:anim calcmode="lin" valueType="num">
                                      <p:cBhvr>
                                        <p:cTn id="39" dur="1000"/>
                                        <p:tgtEl>
                                          <p:spTgt spid="6"/>
                                        </p:tgtEl>
                                        <p:attrNameLst>
                                          <p:attrName>ppt_w</p:attrName>
                                        </p:attrNameLst>
                                      </p:cBhvr>
                                      <p:tavLst>
                                        <p:tav tm="0">
                                          <p:val>
                                            <p:strVal val="ppt_w"/>
                                          </p:val>
                                        </p:tav>
                                        <p:tav tm="100000">
                                          <p:val>
                                            <p:fltVal val="0"/>
                                          </p:val>
                                        </p:tav>
                                      </p:tavLst>
                                    </p:anim>
                                    <p:anim calcmode="lin" valueType="num">
                                      <p:cBhvr>
                                        <p:cTn id="40" dur="1000"/>
                                        <p:tgtEl>
                                          <p:spTgt spid="6"/>
                                        </p:tgtEl>
                                        <p:attrNameLst>
                                          <p:attrName>ppt_h</p:attrName>
                                        </p:attrNameLst>
                                      </p:cBhvr>
                                      <p:tavLst>
                                        <p:tav tm="0">
                                          <p:val>
                                            <p:strVal val="ppt_h"/>
                                          </p:val>
                                        </p:tav>
                                        <p:tav tm="100000">
                                          <p:val>
                                            <p:fltVal val="0"/>
                                          </p:val>
                                        </p:tav>
                                      </p:tavLst>
                                    </p:anim>
                                    <p:anim calcmode="lin" valueType="num">
                                      <p:cBhvr>
                                        <p:cTn id="41" dur="1000"/>
                                        <p:tgtEl>
                                          <p:spTgt spid="6"/>
                                        </p:tgtEl>
                                        <p:attrNameLst>
                                          <p:attrName>style.rotation</p:attrName>
                                        </p:attrNameLst>
                                      </p:cBhvr>
                                      <p:tavLst>
                                        <p:tav tm="0">
                                          <p:val>
                                            <p:fltVal val="0"/>
                                          </p:val>
                                        </p:tav>
                                        <p:tav tm="100000">
                                          <p:val>
                                            <p:fltVal val="90"/>
                                          </p:val>
                                        </p:tav>
                                      </p:tavLst>
                                    </p:anim>
                                    <p:animEffect transition="out" filter="fade">
                                      <p:cBhvr>
                                        <p:cTn id="42" dur="1000"/>
                                        <p:tgtEl>
                                          <p:spTgt spid="6"/>
                                        </p:tgtEl>
                                      </p:cBhvr>
                                    </p:animEffect>
                                    <p:set>
                                      <p:cBhvr>
                                        <p:cTn id="43" dur="1" fill="hold">
                                          <p:stCondLst>
                                            <p:cond delay="999"/>
                                          </p:stCondLst>
                                        </p:cTn>
                                        <p:tgtEl>
                                          <p:spTgt spid="6"/>
                                        </p:tgtEl>
                                        <p:attrNameLst>
                                          <p:attrName>style.visibility</p:attrName>
                                        </p:attrNameLst>
                                      </p:cBhvr>
                                      <p:to>
                                        <p:strVal val="hidden"/>
                                      </p:to>
                                    </p:set>
                                  </p:childTnLst>
                                </p:cTn>
                              </p:par>
                              <p:par>
                                <p:cTn id="44" presetID="42" presetClass="path" presetSubtype="0" accel="50000" decel="50000" fill="hold" grpId="2" nodeType="withEffect">
                                  <p:stCondLst>
                                    <p:cond delay="1250"/>
                                  </p:stCondLst>
                                  <p:childTnLst>
                                    <p:animMotion origin="layout" path="M 2.77778E-6 -1.11111E-6 L -0.23125 -0.39352 " pathEditMode="relative" rAng="0" ptsTypes="AA">
                                      <p:cBhvr>
                                        <p:cTn id="45" dur="1000" fill="hold"/>
                                        <p:tgtEl>
                                          <p:spTgt spid="6"/>
                                        </p:tgtEl>
                                        <p:attrNameLst>
                                          <p:attrName>ppt_x</p:attrName>
                                          <p:attrName>ppt_y</p:attrName>
                                        </p:attrNameLst>
                                      </p:cBhvr>
                                      <p:rCtr x="-11563" y="-196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DC3B1D-141F-4732-9A9D-55659E994E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7" name="Title 1">
            <a:extLst>
              <a:ext uri="{FF2B5EF4-FFF2-40B4-BE49-F238E27FC236}">
                <a16:creationId xmlns:a16="http://schemas.microsoft.com/office/drawing/2014/main" id="{D6DBBF0A-73D9-44DF-8244-DE41ABB2918F}"/>
              </a:ext>
            </a:extLst>
          </p:cNvPr>
          <p:cNvSpPr txBox="1">
            <a:spLocks/>
          </p:cNvSpPr>
          <p:nvPr/>
        </p:nvSpPr>
        <p:spPr>
          <a:xfrm>
            <a:off x="364612" y="4393882"/>
            <a:ext cx="1893346" cy="6112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1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yielded</a:t>
            </a:r>
          </a:p>
        </p:txBody>
      </p:sp>
      <p:sp>
        <p:nvSpPr>
          <p:cNvPr id="3074" name="Rectangle 2"/>
          <p:cNvSpPr>
            <a:spLocks noGrp="1" noChangeArrowheads="1"/>
          </p:cNvSpPr>
          <p:nvPr>
            <p:ph type="title"/>
          </p:nvPr>
        </p:nvSpPr>
        <p:spPr>
          <a:xfrm>
            <a:off x="419100" y="442119"/>
            <a:ext cx="8305800" cy="5973762"/>
          </a:xfrm>
        </p:spPr>
        <p:txBody>
          <a:bodyPr>
            <a:scene3d>
              <a:camera prst="orthographicFront"/>
              <a:lightRig rig="flat" dir="t"/>
            </a:scene3d>
            <a:sp3d extrusionH="57150" prstMaterial="plastic">
              <a:bevelT w="38100" h="38100"/>
            </a:sp3d>
          </a:bodyPr>
          <a:lstStyle/>
          <a:p>
            <a:pPr eaLnBrk="1" hangingPunct="1"/>
            <a:r>
              <a:rPr lang="en-US" altLang="en-US" sz="41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Nebuchadnezzar spoke, saying, "Blessed be the God of Shadrach, Meshach, and Abed-</a:t>
            </a:r>
            <a:r>
              <a:rPr lang="en-US" altLang="en-US" sz="4100" b="1" dirty="0" err="1">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Nego</a:t>
            </a:r>
            <a:r>
              <a:rPr lang="en-US" altLang="en-US" sz="41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who sent His Angel and delivered His servants who trusted in Him, and they have frustrated the king's word, and yielded their bodies, that they should not serve nor worship any god except their own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Daniel 3:28 </a:t>
            </a:r>
          </a:p>
        </p:txBody>
      </p:sp>
      <p:sp>
        <p:nvSpPr>
          <p:cNvPr id="4" name="Rectangle 2">
            <a:extLst>
              <a:ext uri="{FF2B5EF4-FFF2-40B4-BE49-F238E27FC236}">
                <a16:creationId xmlns:a16="http://schemas.microsoft.com/office/drawing/2014/main" id="{5B25AEBF-9D17-4361-863B-2E9B7E6D910F}"/>
              </a:ext>
            </a:extLst>
          </p:cNvPr>
          <p:cNvSpPr txBox="1">
            <a:spLocks noChangeArrowheads="1"/>
          </p:cNvSpPr>
          <p:nvPr/>
        </p:nvSpPr>
        <p:spPr bwMode="auto">
          <a:xfrm>
            <a:off x="4270374" y="1214438"/>
            <a:ext cx="1273249"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God</a:t>
            </a:r>
            <a:endParaRPr lang="en-US" altLang="en-US" sz="41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C65F91B4-4083-4729-80E6-A88C8B2B596B}"/>
              </a:ext>
            </a:extLst>
          </p:cNvPr>
          <p:cNvSpPr txBox="1">
            <a:spLocks noChangeArrowheads="1"/>
          </p:cNvSpPr>
          <p:nvPr/>
        </p:nvSpPr>
        <p:spPr bwMode="auto">
          <a:xfrm>
            <a:off x="407558" y="4386290"/>
            <a:ext cx="1807286" cy="583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yielded</a:t>
            </a:r>
            <a:endParaRPr lang="en-US" altLang="en-US" sz="41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pic>
        <p:nvPicPr>
          <p:cNvPr id="8" name="SpotlightShape1_rendered">
            <a:extLst>
              <a:ext uri="{FF2B5EF4-FFF2-40B4-BE49-F238E27FC236}">
                <a16:creationId xmlns:a16="http://schemas.microsoft.com/office/drawing/2014/main" id="{4D4878EE-40BB-4EA3-8C82-743EBB16D7CD}"/>
              </a:ext>
            </a:extLst>
          </p:cNvPr>
          <p:cNvPicPr>
            <a:picLocks/>
          </p:cNvPicPr>
          <p:nvPr/>
        </p:nvPicPr>
        <p:blipFill>
          <a:blip r:embed="rId5" cstate="print">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6" name="Rectangle 2" hidden="1">
            <a:extLst>
              <a:ext uri="{FF2B5EF4-FFF2-40B4-BE49-F238E27FC236}">
                <a16:creationId xmlns:a16="http://schemas.microsoft.com/office/drawing/2014/main" id="{1D315AAA-4A25-4FBC-9F65-101F4FB883CC}"/>
              </a:ext>
            </a:extLst>
          </p:cNvPr>
          <p:cNvSpPr txBox="1">
            <a:spLocks noChangeArrowheads="1"/>
          </p:cNvSpPr>
          <p:nvPr/>
        </p:nvSpPr>
        <p:spPr bwMode="auto">
          <a:xfrm>
            <a:off x="3771899" y="2420938"/>
            <a:ext cx="1273249"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57749762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8" presetClass="emph" presetSubtype="0" fill="hold" grpId="1" nodeType="withEffect">
                                  <p:stCondLst>
                                    <p:cond delay="0"/>
                                  </p:stCondLst>
                                  <p:childTnLst>
                                    <p:set>
                                      <p:cBhvr override="childStyle">
                                        <p:cTn id="21" dur="500" fill="hold"/>
                                        <p:tgtEl>
                                          <p:spTgt spid="7"/>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250"/>
                                        <p:tgtEl>
                                          <p:spTgt spid="4"/>
                                        </p:tgtEl>
                                      </p:cBhvr>
                                    </p:animEffect>
                                  </p:childTnLst>
                                </p:cTn>
                              </p:par>
                              <p:par>
                                <p:cTn id="35" presetID="6" presetClass="emph" presetSubtype="0" fill="hold" grpId="3" nodeType="withEffect">
                                  <p:stCondLst>
                                    <p:cond delay="250"/>
                                  </p:stCondLst>
                                  <p:childTnLst>
                                    <p:animScale>
                                      <p:cBhvr>
                                        <p:cTn id="36" dur="2000" fill="hold"/>
                                        <p:tgtEl>
                                          <p:spTgt spid="4"/>
                                        </p:tgtEl>
                                      </p:cBhvr>
                                      <p:by x="108000" y="108000"/>
                                    </p:animScale>
                                  </p:childTnLst>
                                </p:cTn>
                              </p:par>
                              <p:par>
                                <p:cTn id="37" presetID="42" presetClass="path" presetSubtype="0" accel="50000" decel="50000" fill="hold" grpId="2" nodeType="withEffect">
                                  <p:stCondLst>
                                    <p:cond delay="250"/>
                                  </p:stCondLst>
                                  <p:childTnLst>
                                    <p:animMotion origin="layout" path="M -1.94444E-6 2.59259E-6 L -0.05469 0.17639 " pathEditMode="relative" rAng="0" ptsTypes="AA">
                                      <p:cBhvr>
                                        <p:cTn id="38" dur="2000" fill="hold"/>
                                        <p:tgtEl>
                                          <p:spTgt spid="4"/>
                                        </p:tgtEl>
                                        <p:attrNameLst>
                                          <p:attrName>ppt_x</p:attrName>
                                          <p:attrName>ppt_y</p:attrName>
                                        </p:attrNameLst>
                                      </p:cBhvr>
                                      <p:rCtr x="-2743" y="8819"/>
                                    </p:animMotion>
                                  </p:childTnLst>
                                </p:cTn>
                              </p:par>
                              <p:par>
                                <p:cTn id="39" presetID="10" presetClass="exit" presetSubtype="0" fill="hold" grpId="1" nodeType="withEffect">
                                  <p:stCondLst>
                                    <p:cond delay="250"/>
                                  </p:stCondLst>
                                  <p:childTnLst>
                                    <p:animEffect transition="out" filter="fade">
                                      <p:cBhvr>
                                        <p:cTn id="40" dur="1250"/>
                                        <p:tgtEl>
                                          <p:spTgt spid="3074"/>
                                        </p:tgtEl>
                                      </p:cBhvr>
                                    </p:animEffect>
                                    <p:set>
                                      <p:cBhvr>
                                        <p:cTn id="41" dur="1" fill="hold">
                                          <p:stCondLst>
                                            <p:cond delay="1249"/>
                                          </p:stCondLst>
                                        </p:cTn>
                                        <p:tgtEl>
                                          <p:spTgt spid="3074"/>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4" grpId="0"/>
      <p:bldP spid="4" grpId="1"/>
      <p:bldP spid="4" grpId="2"/>
      <p:bldP spid="4" grpId="3"/>
      <p:bldP spid="9" grpId="0"/>
      <p:bldP spid="9"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1B6573-D269-4961-AE81-00EECF6E91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80BFDBD4-152A-422F-87CB-E6108BE5C4AF}"/>
              </a:ext>
            </a:extLst>
          </p:cNvPr>
          <p:cNvSpPr txBox="1">
            <a:spLocks/>
          </p:cNvSpPr>
          <p:nvPr/>
        </p:nvSpPr>
        <p:spPr>
          <a:xfrm>
            <a:off x="4109924" y="5133236"/>
            <a:ext cx="367211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no other God</a:t>
            </a:r>
          </a:p>
        </p:txBody>
      </p:sp>
      <p:sp>
        <p:nvSpPr>
          <p:cNvPr id="3074" name="Rectangle 2"/>
          <p:cNvSpPr>
            <a:spLocks noGrp="1" noChangeArrowheads="1"/>
          </p:cNvSpPr>
          <p:nvPr>
            <p:ph type="title"/>
          </p:nvPr>
        </p:nvSpPr>
        <p:spPr>
          <a:xfrm>
            <a:off x="381000" y="289719"/>
            <a:ext cx="83820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I make a decree that any people, nation, or language which speaks anything amiss against the God of Shadrach, Meshach, and Abed-</a:t>
            </a:r>
            <a:r>
              <a:rPr lang="en-US" altLang="en-US" b="1" dirty="0" err="1">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Nego</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shall be cut in pieces, and their houses shall be made an ash heap; because there is no other God who can deliver like this."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Daniel 3:29 </a:t>
            </a:r>
          </a:p>
        </p:txBody>
      </p:sp>
      <p:sp>
        <p:nvSpPr>
          <p:cNvPr id="4" name="Rectangle 2">
            <a:extLst>
              <a:ext uri="{FF2B5EF4-FFF2-40B4-BE49-F238E27FC236}">
                <a16:creationId xmlns:a16="http://schemas.microsoft.com/office/drawing/2014/main" id="{131E92A3-D0F2-4EE5-A8F1-C010B3D57070}"/>
              </a:ext>
            </a:extLst>
          </p:cNvPr>
          <p:cNvSpPr txBox="1">
            <a:spLocks noChangeArrowheads="1"/>
          </p:cNvSpPr>
          <p:nvPr/>
        </p:nvSpPr>
        <p:spPr bwMode="auto">
          <a:xfrm>
            <a:off x="3771899" y="2420938"/>
            <a:ext cx="1273249"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316115BF-34F1-4AB5-A56A-830532FD2F5D}"/>
              </a:ext>
            </a:extLst>
          </p:cNvPr>
          <p:cNvSpPr txBox="1">
            <a:spLocks noChangeArrowheads="1"/>
          </p:cNvSpPr>
          <p:nvPr/>
        </p:nvSpPr>
        <p:spPr bwMode="auto">
          <a:xfrm>
            <a:off x="4175125" y="5060698"/>
            <a:ext cx="354148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no other God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841341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1000"/>
                                        <p:tgtEl>
                                          <p:spTgt spid="3074"/>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18" presetClass="emph" presetSubtype="0" fill="hold" grpId="1" nodeType="withEffect">
                                  <p:stCondLst>
                                    <p:cond delay="0"/>
                                  </p:stCondLst>
                                  <p:childTnLst>
                                    <p:set>
                                      <p:cBhvr override="childStyle">
                                        <p:cTn id="18" dur="500" fill="hold"/>
                                        <p:tgtEl>
                                          <p:spTgt spid="5"/>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074" grpId="0"/>
      <p:bldP spid="4" grpId="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230004-0C05-46CC-8454-BE8860A5A4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80A7D364-5618-40EA-991C-35E899D46C04}"/>
              </a:ext>
            </a:extLst>
          </p:cNvPr>
          <p:cNvSpPr txBox="1">
            <a:spLocks/>
          </p:cNvSpPr>
          <p:nvPr/>
        </p:nvSpPr>
        <p:spPr>
          <a:xfrm>
            <a:off x="2620083" y="3480090"/>
            <a:ext cx="520219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furnace of affliction</a:t>
            </a:r>
          </a:p>
        </p:txBody>
      </p:sp>
      <p:sp>
        <p:nvSpPr>
          <p:cNvPr id="3074" name="Rectangle 2"/>
          <p:cNvSpPr>
            <a:spLocks noGrp="1" noChangeArrowheads="1"/>
          </p:cNvSpPr>
          <p:nvPr>
            <p:ph type="title"/>
          </p:nvPr>
        </p:nvSpPr>
        <p:spPr>
          <a:xfrm>
            <a:off x="723900" y="1966119"/>
            <a:ext cx="7696200" cy="2925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Behold, I have refined you, but not as silver; I have tested you in the furnace of affliction.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Isaiah 48:10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B95FF66F-21D2-4840-AFE9-0B513DDCFA94}"/>
              </a:ext>
            </a:extLst>
          </p:cNvPr>
          <p:cNvSpPr txBox="1">
            <a:spLocks noChangeArrowheads="1"/>
          </p:cNvSpPr>
          <p:nvPr/>
        </p:nvSpPr>
        <p:spPr bwMode="auto">
          <a:xfrm>
            <a:off x="2723548" y="3460788"/>
            <a:ext cx="2211060"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furnace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A29A59CD-E2C0-4951-85D6-5BD5C0980C3F}"/>
              </a:ext>
            </a:extLst>
          </p:cNvPr>
          <p:cNvSpPr txBox="1">
            <a:spLocks noChangeArrowheads="1"/>
          </p:cNvSpPr>
          <p:nvPr/>
        </p:nvSpPr>
        <p:spPr bwMode="auto">
          <a:xfrm>
            <a:off x="2594018" y="3415304"/>
            <a:ext cx="526397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furnace of affliction</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6">
            <a:extLst>
              <a:ext uri="{FF2B5EF4-FFF2-40B4-BE49-F238E27FC236}">
                <a16:creationId xmlns:a16="http://schemas.microsoft.com/office/drawing/2014/main" id="{6150B683-5AC8-4ABC-89EF-BF03F4199869}"/>
              </a:ext>
            </a:extLst>
          </p:cNvPr>
          <p:cNvSpPr>
            <a:spLocks noChangeArrowheads="1"/>
          </p:cNvSpPr>
          <p:nvPr/>
        </p:nvSpPr>
        <p:spPr bwMode="auto">
          <a:xfrm>
            <a:off x="5439756" y="2792226"/>
            <a:ext cx="1871830" cy="663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tested</a:t>
            </a:r>
          </a:p>
        </p:txBody>
      </p:sp>
      <p:sp>
        <p:nvSpPr>
          <p:cNvPr id="5" name="Rectangle 2" hidden="1">
            <a:extLst>
              <a:ext uri="{FF2B5EF4-FFF2-40B4-BE49-F238E27FC236}">
                <a16:creationId xmlns:a16="http://schemas.microsoft.com/office/drawing/2014/main" id="{14217A93-29DC-4106-9EB5-C7D4133BDBCA}"/>
              </a:ext>
            </a:extLst>
          </p:cNvPr>
          <p:cNvSpPr txBox="1">
            <a:spLocks noChangeArrowheads="1"/>
          </p:cNvSpPr>
          <p:nvPr/>
        </p:nvSpPr>
        <p:spPr bwMode="auto">
          <a:xfrm>
            <a:off x="657742" y="2452888"/>
            <a:ext cx="2266144"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furnace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38307579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18" presetClass="emph" presetSubtype="0" fill="hold" grpId="1" nodeType="withEffect">
                                  <p:stCondLst>
                                    <p:cond delay="0"/>
                                  </p:stCondLst>
                                  <p:childTnLst>
                                    <p:set>
                                      <p:cBhvr override="childStyle">
                                        <p:cTn id="14" dur="500" fill="hold"/>
                                        <p:tgtEl>
                                          <p:spTgt spid="6"/>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par>
                          <p:cTn id="18" fill="hold">
                            <p:stCondLst>
                              <p:cond delay="500"/>
                            </p:stCondLst>
                            <p:childTnLst>
                              <p:par>
                                <p:cTn id="19" presetID="23" presetClass="entr" presetSubtype="16"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250"/>
                                        <p:tgtEl>
                                          <p:spTgt spid="4"/>
                                        </p:tgtEl>
                                      </p:cBhvr>
                                    </p:animEffect>
                                  </p:childTnLst>
                                </p:cTn>
                              </p:par>
                              <p:par>
                                <p:cTn id="28" presetID="42" presetClass="path" presetSubtype="0" accel="50000" decel="50000" fill="hold" grpId="2" nodeType="withEffect">
                                  <p:stCondLst>
                                    <p:cond delay="0"/>
                                  </p:stCondLst>
                                  <p:childTnLst>
                                    <p:animMotion origin="layout" path="M 0 -3.7037E-6 L -0.22274 -0.14745 " pathEditMode="relative" rAng="0" ptsTypes="AA">
                                      <p:cBhvr>
                                        <p:cTn id="29" dur="2000" fill="hold"/>
                                        <p:tgtEl>
                                          <p:spTgt spid="4"/>
                                        </p:tgtEl>
                                        <p:attrNameLst>
                                          <p:attrName>ppt_x</p:attrName>
                                          <p:attrName>ppt_y</p:attrName>
                                        </p:attrNameLst>
                                      </p:cBhvr>
                                      <p:rCtr x="-11146" y="-7384"/>
                                    </p:animMotion>
                                  </p:childTnLst>
                                </p:cTn>
                              </p:par>
                              <p:par>
                                <p:cTn id="30" presetID="10" presetClass="exit" presetSubtype="0" fill="hold" grpId="1" nodeType="withEffect">
                                  <p:stCondLst>
                                    <p:cond delay="0"/>
                                  </p:stCondLst>
                                  <p:childTnLst>
                                    <p:animEffect transition="out" filter="fade">
                                      <p:cBhvr>
                                        <p:cTn id="31" dur="1250"/>
                                        <p:tgtEl>
                                          <p:spTgt spid="3074"/>
                                        </p:tgtEl>
                                      </p:cBhvr>
                                    </p:animEffect>
                                    <p:set>
                                      <p:cBhvr>
                                        <p:cTn id="32" dur="1" fill="hold">
                                          <p:stCondLst>
                                            <p:cond delay="1249"/>
                                          </p:stCondLst>
                                        </p:cTn>
                                        <p:tgtEl>
                                          <p:spTgt spid="3074"/>
                                        </p:tgtEl>
                                        <p:attrNameLst>
                                          <p:attrName>style.visibility</p:attrName>
                                        </p:attrNameLst>
                                      </p:cBhvr>
                                      <p:to>
                                        <p:strVal val="hidden"/>
                                      </p:to>
                                    </p:set>
                                  </p:childTnLst>
                                </p:cTn>
                              </p:par>
                              <p:par>
                                <p:cTn id="33" presetID="10" presetClass="exit" presetSubtype="0" fill="hold" grpId="2" nodeType="with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0"/>
      <p:bldP spid="4" grpId="2"/>
      <p:bldP spid="7" grpId="0"/>
      <p:bldP spid="7" grpId="1"/>
      <p:bldP spid="8" grpId="0"/>
      <p:bldP spid="8"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CD5BB5-B1DF-4124-BCD4-6EBD9CD2E0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C45AEFD6-0025-4461-9D07-60DBE606792E}"/>
              </a:ext>
            </a:extLst>
          </p:cNvPr>
          <p:cNvSpPr txBox="1">
            <a:spLocks/>
          </p:cNvSpPr>
          <p:nvPr/>
        </p:nvSpPr>
        <p:spPr>
          <a:xfrm>
            <a:off x="4687116" y="3143761"/>
            <a:ext cx="156575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keep</a:t>
            </a:r>
          </a:p>
        </p:txBody>
      </p:sp>
      <p:sp>
        <p:nvSpPr>
          <p:cNvPr id="8" name="Title 1">
            <a:extLst>
              <a:ext uri="{FF2B5EF4-FFF2-40B4-BE49-F238E27FC236}">
                <a16:creationId xmlns:a16="http://schemas.microsoft.com/office/drawing/2014/main" id="{BF594737-5083-4730-9A51-B7CB71BA35C2}"/>
              </a:ext>
            </a:extLst>
          </p:cNvPr>
          <p:cNvSpPr txBox="1">
            <a:spLocks/>
          </p:cNvSpPr>
          <p:nvPr/>
        </p:nvSpPr>
        <p:spPr>
          <a:xfrm>
            <a:off x="4575001" y="3818404"/>
            <a:ext cx="240499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preserve</a:t>
            </a:r>
          </a:p>
        </p:txBody>
      </p:sp>
      <p:sp>
        <p:nvSpPr>
          <p:cNvPr id="10" name="Title 1">
            <a:extLst>
              <a:ext uri="{FF2B5EF4-FFF2-40B4-BE49-F238E27FC236}">
                <a16:creationId xmlns:a16="http://schemas.microsoft.com/office/drawing/2014/main" id="{3E6C25D2-9753-48CD-B6C5-B5A2296031A0}"/>
              </a:ext>
            </a:extLst>
          </p:cNvPr>
          <p:cNvSpPr txBox="1">
            <a:spLocks/>
          </p:cNvSpPr>
          <p:nvPr/>
        </p:nvSpPr>
        <p:spPr>
          <a:xfrm>
            <a:off x="5882470" y="4489428"/>
            <a:ext cx="211689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forever</a:t>
            </a:r>
          </a:p>
        </p:txBody>
      </p:sp>
      <p:sp>
        <p:nvSpPr>
          <p:cNvPr id="3074" name="Rectangle 2"/>
          <p:cNvSpPr>
            <a:spLocks noGrp="1" noChangeArrowheads="1"/>
          </p:cNvSpPr>
          <p:nvPr>
            <p:ph type="title"/>
          </p:nvPr>
        </p:nvSpPr>
        <p:spPr>
          <a:xfrm>
            <a:off x="457200" y="1051719"/>
            <a:ext cx="8229600" cy="4754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words of the LORD are         pure words, Like silver tried in a furnace of earth, Purified seven times. You shall keep them, O LORD, You shall preserve them from this generation forever.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12:6-7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E201282C-13DF-4B5B-A8EF-C50104024BA8}"/>
              </a:ext>
            </a:extLst>
          </p:cNvPr>
          <p:cNvSpPr txBox="1">
            <a:spLocks noChangeArrowheads="1"/>
          </p:cNvSpPr>
          <p:nvPr/>
        </p:nvSpPr>
        <p:spPr bwMode="auto">
          <a:xfrm>
            <a:off x="657742" y="2452888"/>
            <a:ext cx="2266144"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furnace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CB49B246-8525-45E4-AE36-06F70A71B60D}"/>
              </a:ext>
            </a:extLst>
          </p:cNvPr>
          <p:cNvSpPr txBox="1">
            <a:spLocks noChangeArrowheads="1"/>
          </p:cNvSpPr>
          <p:nvPr/>
        </p:nvSpPr>
        <p:spPr bwMode="auto">
          <a:xfrm>
            <a:off x="4742603" y="3080819"/>
            <a:ext cx="144049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keep</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53DB9A47-98D7-492B-A018-5933EDA97141}"/>
              </a:ext>
            </a:extLst>
          </p:cNvPr>
          <p:cNvSpPr txBox="1">
            <a:spLocks noChangeArrowheads="1"/>
          </p:cNvSpPr>
          <p:nvPr/>
        </p:nvSpPr>
        <p:spPr bwMode="auto">
          <a:xfrm>
            <a:off x="4594866" y="3752854"/>
            <a:ext cx="236742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preserve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76E26B11-B1EA-4884-B078-E5AF883D1673}"/>
              </a:ext>
            </a:extLst>
          </p:cNvPr>
          <p:cNvSpPr txBox="1">
            <a:spLocks noChangeArrowheads="1"/>
          </p:cNvSpPr>
          <p:nvPr/>
        </p:nvSpPr>
        <p:spPr bwMode="auto">
          <a:xfrm>
            <a:off x="5939816" y="4422964"/>
            <a:ext cx="201669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forever</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FA7F20AD-B635-44EE-8228-CC1A8FA2E8C1}"/>
              </a:ext>
            </a:extLst>
          </p:cNvPr>
          <p:cNvSpPr txBox="1">
            <a:spLocks noChangeArrowheads="1"/>
          </p:cNvSpPr>
          <p:nvPr/>
        </p:nvSpPr>
        <p:spPr bwMode="auto">
          <a:xfrm>
            <a:off x="1342209" y="1109435"/>
            <a:ext cx="2434030"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The word</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826A0DDE-9D19-4FF0-833F-DC43476FD6CA}"/>
              </a:ext>
            </a:extLst>
          </p:cNvPr>
          <p:cNvSpPr txBox="1">
            <a:spLocks noChangeArrowheads="1"/>
          </p:cNvSpPr>
          <p:nvPr/>
        </p:nvSpPr>
        <p:spPr bwMode="auto">
          <a:xfrm>
            <a:off x="6375782" y="4099767"/>
            <a:ext cx="2211060"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furnace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767979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par>
                          <p:cTn id="8" fill="hold">
                            <p:stCondLst>
                              <p:cond delay="500"/>
                            </p:stCondLst>
                            <p:childTnLst>
                              <p:par>
                                <p:cTn id="9" presetID="10" presetClass="exit" presetSubtype="0" fill="hold" grpId="3"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18" presetClass="emph" presetSubtype="0" fill="hold" grpId="1" nodeType="withEffect">
                                  <p:stCondLst>
                                    <p:cond delay="0"/>
                                  </p:stCondLst>
                                  <p:childTnLst>
                                    <p:set>
                                      <p:cBhvr override="childStyle">
                                        <p:cTn id="18" dur="500" fill="hold"/>
                                        <p:tgtEl>
                                          <p:spTgt spid="6"/>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par>
                                <p:cTn id="27" presetID="18" presetClass="emph" presetSubtype="0" fill="hold" grpId="1" nodeType="withEffect">
                                  <p:stCondLst>
                                    <p:cond delay="0"/>
                                  </p:stCondLst>
                                  <p:childTnLst>
                                    <p:set>
                                      <p:cBhvr override="childStyle">
                                        <p:cTn id="28" dur="500" fill="hold"/>
                                        <p:tgtEl>
                                          <p:spTgt spid="8"/>
                                        </p:tgtEl>
                                        <p:attrNameLst>
                                          <p:attrName>style.textDecorationUnderline</p:attrName>
                                        </p:attrNameLst>
                                      </p:cBhvr>
                                      <p:to>
                                        <p:strVal val="true"/>
                                      </p:to>
                                    </p:set>
                                  </p:childTnLst>
                                </p:cTn>
                              </p:par>
                              <p:par>
                                <p:cTn id="29" presetID="22" presetClass="entr" presetSubtype="8"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par>
                                <p:cTn id="37" presetID="18" presetClass="emph" presetSubtype="0" fill="hold" grpId="1" nodeType="withEffect">
                                  <p:stCondLst>
                                    <p:cond delay="0"/>
                                  </p:stCondLst>
                                  <p:childTnLst>
                                    <p:set>
                                      <p:cBhvr override="childStyle">
                                        <p:cTn id="38" dur="500" fill="hold"/>
                                        <p:tgtEl>
                                          <p:spTgt spid="10"/>
                                        </p:tgtEl>
                                        <p:attrNameLst>
                                          <p:attrName>style.textDecorationUnderline</p:attrName>
                                        </p:attrNameLst>
                                      </p:cBhvr>
                                      <p:to>
                                        <p:strVal val="true"/>
                                      </p:to>
                                    </p:set>
                                  </p:childTnLst>
                                </p:cTn>
                              </p:par>
                              <p:par>
                                <p:cTn id="39" presetID="22" presetClass="entr" presetSubtype="8"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250"/>
                                        <p:tgtEl>
                                          <p:spTgt spid="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250"/>
                                        <p:tgtEl>
                                          <p:spTgt spid="12"/>
                                        </p:tgtEl>
                                      </p:cBhvr>
                                    </p:animEffect>
                                  </p:childTnLst>
                                </p:cTn>
                              </p:par>
                              <p:par>
                                <p:cTn id="50" presetID="42" presetClass="path" presetSubtype="0" accel="50000" decel="50000" fill="hold" grpId="2" nodeType="withEffect">
                                  <p:stCondLst>
                                    <p:cond delay="0"/>
                                  </p:stCondLst>
                                  <p:childTnLst>
                                    <p:animMotion origin="layout" path="M -3.33333E-6 -2.96296E-6 L 0.6224 0.24005 " pathEditMode="relative" rAng="0" ptsTypes="AA">
                                      <p:cBhvr>
                                        <p:cTn id="51" dur="2000" fill="hold"/>
                                        <p:tgtEl>
                                          <p:spTgt spid="4"/>
                                        </p:tgtEl>
                                        <p:attrNameLst>
                                          <p:attrName>ppt_x</p:attrName>
                                          <p:attrName>ppt_y</p:attrName>
                                        </p:attrNameLst>
                                      </p:cBhvr>
                                      <p:rCtr x="31111" y="11991"/>
                                    </p:animMotion>
                                  </p:childTnLst>
                                </p:cTn>
                              </p:par>
                              <p:par>
                                <p:cTn id="52" presetID="10" presetClass="exit" presetSubtype="0" fill="hold" grpId="1" nodeType="withEffect">
                                  <p:stCondLst>
                                    <p:cond delay="0"/>
                                  </p:stCondLst>
                                  <p:childTnLst>
                                    <p:animEffect transition="out" filter="fade">
                                      <p:cBhvr>
                                        <p:cTn id="53" dur="1250"/>
                                        <p:tgtEl>
                                          <p:spTgt spid="3074"/>
                                        </p:tgtEl>
                                      </p:cBhvr>
                                    </p:animEffect>
                                    <p:set>
                                      <p:cBhvr>
                                        <p:cTn id="54" dur="1" fill="hold">
                                          <p:stCondLst>
                                            <p:cond delay="1249"/>
                                          </p:stCondLst>
                                        </p:cTn>
                                        <p:tgtEl>
                                          <p:spTgt spid="3074"/>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par>
                                <p:cTn id="64" presetID="10" presetClass="exit" presetSubtype="0" fill="hold" grpId="2" nodeType="withEffect">
                                  <p:stCondLst>
                                    <p:cond delay="0"/>
                                  </p:stCondLst>
                                  <p:childTnLst>
                                    <p:animEffect transition="out" filter="fade">
                                      <p:cBhvr>
                                        <p:cTn id="65" dur="500"/>
                                        <p:tgtEl>
                                          <p:spTgt spid="8"/>
                                        </p:tgtEl>
                                      </p:cBhvr>
                                    </p:animEffect>
                                    <p:set>
                                      <p:cBhvr>
                                        <p:cTn id="66" dur="1" fill="hold">
                                          <p:stCondLst>
                                            <p:cond delay="499"/>
                                          </p:stCondLst>
                                        </p:cTn>
                                        <p:tgtEl>
                                          <p:spTgt spid="8"/>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7"/>
                                        </p:tgtEl>
                                      </p:cBhvr>
                                    </p:animEffect>
                                    <p:set>
                                      <p:cBhvr>
                                        <p:cTn id="69" dur="1" fill="hold">
                                          <p:stCondLst>
                                            <p:cond delay="499"/>
                                          </p:stCondLst>
                                        </p:cTn>
                                        <p:tgtEl>
                                          <p:spTgt spid="7"/>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500"/>
                                        <p:tgtEl>
                                          <p:spTgt spid="6"/>
                                        </p:tgtEl>
                                      </p:cBhvr>
                                    </p:animEffect>
                                    <p:set>
                                      <p:cBhvr>
                                        <p:cTn id="72" dur="1" fill="hold">
                                          <p:stCondLst>
                                            <p:cond delay="499"/>
                                          </p:stCondLst>
                                        </p:cTn>
                                        <p:tgtEl>
                                          <p:spTgt spid="6"/>
                                        </p:tgtEl>
                                        <p:attrNameLst>
                                          <p:attrName>style.visibility</p:attrName>
                                        </p:attrNameLst>
                                      </p:cBhvr>
                                      <p:to>
                                        <p:strVal val="hidden"/>
                                      </p:to>
                                    </p:set>
                                  </p:childTnLst>
                                </p:cTn>
                              </p:par>
                              <p:par>
                                <p:cTn id="73" presetID="10" presetClass="exit" presetSubtype="0" fill="hold" grpId="1" nodeType="withEffect">
                                  <p:stCondLst>
                                    <p:cond delay="1250"/>
                                  </p:stCondLst>
                                  <p:childTnLst>
                                    <p:animEffect transition="out" filter="fade">
                                      <p:cBhvr>
                                        <p:cTn id="74" dur="750"/>
                                        <p:tgtEl>
                                          <p:spTgt spid="12"/>
                                        </p:tgtEl>
                                      </p:cBhvr>
                                    </p:animEffect>
                                    <p:set>
                                      <p:cBhvr>
                                        <p:cTn id="75" dur="1" fill="hold">
                                          <p:stCondLst>
                                            <p:cond delay="74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8" grpId="0"/>
      <p:bldP spid="8" grpId="1"/>
      <p:bldP spid="8" grpId="2"/>
      <p:bldP spid="10" grpId="0"/>
      <p:bldP spid="10" grpId="1"/>
      <p:bldP spid="10" grpId="2"/>
      <p:bldP spid="3074" grpId="0"/>
      <p:bldP spid="3074" grpId="1"/>
      <p:bldP spid="4" grpId="0"/>
      <p:bldP spid="4" grpId="2"/>
      <p:bldP spid="4" grpId="3"/>
      <p:bldP spid="7" grpId="0"/>
      <p:bldP spid="7" grpId="1"/>
      <p:bldP spid="9" grpId="0"/>
      <p:bldP spid="9" grpId="1"/>
      <p:bldP spid="11" grpId="0"/>
      <p:bldP spid="11" grpId="1"/>
      <p:bldP spid="12" grpId="0"/>
      <p:bldP spid="12"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6B6120-EEDE-4158-9E60-EE761952E8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itle 1">
            <a:extLst>
              <a:ext uri="{FF2B5EF4-FFF2-40B4-BE49-F238E27FC236}">
                <a16:creationId xmlns:a16="http://schemas.microsoft.com/office/drawing/2014/main" id="{992BF314-F012-4236-92AC-631FEC974F98}"/>
              </a:ext>
            </a:extLst>
          </p:cNvPr>
          <p:cNvSpPr txBox="1">
            <a:spLocks/>
          </p:cNvSpPr>
          <p:nvPr/>
        </p:nvSpPr>
        <p:spPr>
          <a:xfrm>
            <a:off x="6325213" y="4119667"/>
            <a:ext cx="230647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furnace</a:t>
            </a:r>
          </a:p>
        </p:txBody>
      </p:sp>
      <p:sp>
        <p:nvSpPr>
          <p:cNvPr id="7" name="Title 1">
            <a:extLst>
              <a:ext uri="{FF2B5EF4-FFF2-40B4-BE49-F238E27FC236}">
                <a16:creationId xmlns:a16="http://schemas.microsoft.com/office/drawing/2014/main" id="{4B1E4979-D398-4E9C-8FB3-78C684F90E9F}"/>
              </a:ext>
            </a:extLst>
          </p:cNvPr>
          <p:cNvSpPr txBox="1">
            <a:spLocks/>
          </p:cNvSpPr>
          <p:nvPr/>
        </p:nvSpPr>
        <p:spPr>
          <a:xfrm>
            <a:off x="671761" y="4124167"/>
            <a:ext cx="100993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fire</a:t>
            </a:r>
          </a:p>
        </p:txBody>
      </p:sp>
      <p:sp>
        <p:nvSpPr>
          <p:cNvPr id="3074" name="Rectangle 2"/>
          <p:cNvSpPr>
            <a:spLocks noGrp="1" noChangeArrowheads="1"/>
          </p:cNvSpPr>
          <p:nvPr>
            <p:ph type="title"/>
          </p:nvPr>
        </p:nvSpPr>
        <p:spPr>
          <a:xfrm>
            <a:off x="457200" y="1318419"/>
            <a:ext cx="8229600" cy="4221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shall cross over to his stronghold for fear, And his princes shall be afraid of the banner," Says the LORD, Whose fire is in Zion And whose furnace is in Jerusalem.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Isaiah 31:9 </a:t>
            </a:r>
          </a:p>
        </p:txBody>
      </p:sp>
      <p:sp>
        <p:nvSpPr>
          <p:cNvPr id="4" name="Rectangle 2">
            <a:extLst>
              <a:ext uri="{FF2B5EF4-FFF2-40B4-BE49-F238E27FC236}">
                <a16:creationId xmlns:a16="http://schemas.microsoft.com/office/drawing/2014/main" id="{D805975D-349F-4438-A527-AA6E774C5341}"/>
              </a:ext>
            </a:extLst>
          </p:cNvPr>
          <p:cNvSpPr txBox="1">
            <a:spLocks noChangeArrowheads="1"/>
          </p:cNvSpPr>
          <p:nvPr/>
        </p:nvSpPr>
        <p:spPr bwMode="auto">
          <a:xfrm>
            <a:off x="6375782" y="4099767"/>
            <a:ext cx="2211060"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furnace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Title 1">
            <a:extLst>
              <a:ext uri="{FF2B5EF4-FFF2-40B4-BE49-F238E27FC236}">
                <a16:creationId xmlns:a16="http://schemas.microsoft.com/office/drawing/2014/main" id="{6684E48B-7BEC-41F5-84FD-9442819560A4}"/>
              </a:ext>
            </a:extLst>
          </p:cNvPr>
          <p:cNvSpPr txBox="1">
            <a:spLocks/>
          </p:cNvSpPr>
          <p:nvPr/>
        </p:nvSpPr>
        <p:spPr>
          <a:xfrm>
            <a:off x="1603271" y="3914882"/>
            <a:ext cx="4928158" cy="1063518"/>
          </a:xfrm>
          <a:prstGeom prst="rect">
            <a:avLst/>
          </a:prstGeom>
        </p:spPr>
        <p:txBody>
          <a:bodyPr vert="horz" lIns="91440" tIns="45720" rIns="91440" bIns="45720" rtlCol="0" anchor="ctr">
            <a:prstTxWarp prst="textStop">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spc="50" dirty="0">
                <a:ln w="11430">
                  <a:solidFill>
                    <a:schemeClr val="bg1"/>
                  </a:solidFill>
                </a:ln>
                <a:blipFill dpi="0" rotWithShape="1">
                  <a:blip r:embed="rId4">
                    <a:extLst>
                      <a:ext uri="{28A0092B-C50C-407E-A947-70E740481C1C}">
                        <a14:useLocalDpi xmlns:a14="http://schemas.microsoft.com/office/drawing/2010/main" val="0"/>
                      </a:ext>
                    </a:extLst>
                  </a:blip>
                  <a:srcRect/>
                  <a:stretch>
                    <a:fillRect/>
                  </a:stretch>
                </a:blipFill>
                <a:effectLst>
                  <a:glow rad="101600">
                    <a:schemeClr val="tx1">
                      <a:lumMod val="85000"/>
                      <a:lumOff val="15000"/>
                    </a:schemeClr>
                  </a:glow>
                  <a:outerShdw blurRad="76200" dist="50800" dir="5400000" algn="tl" rotWithShape="0">
                    <a:srgbClr val="000000">
                      <a:alpha val="65000"/>
                    </a:srgbClr>
                  </a:outerShdw>
                </a:effectLst>
                <a:latin typeface="Calibri" panose="020F0502020204030204" pitchFamily="34" charset="0"/>
                <a:ea typeface="+mn-ea"/>
                <a:cs typeface="Calibri" panose="020F0502020204030204" pitchFamily="34" charset="0"/>
              </a:rPr>
              <a:t>fire of truth</a:t>
            </a:r>
          </a:p>
        </p:txBody>
      </p:sp>
      <p:sp>
        <p:nvSpPr>
          <p:cNvPr id="6" name="Rectangle 2">
            <a:extLst>
              <a:ext uri="{FF2B5EF4-FFF2-40B4-BE49-F238E27FC236}">
                <a16:creationId xmlns:a16="http://schemas.microsoft.com/office/drawing/2014/main" id="{5F75EFFF-11B6-4CCE-B967-24E544CD765C}"/>
              </a:ext>
            </a:extLst>
          </p:cNvPr>
          <p:cNvSpPr txBox="1">
            <a:spLocks noChangeArrowheads="1"/>
          </p:cNvSpPr>
          <p:nvPr/>
        </p:nvSpPr>
        <p:spPr bwMode="auto">
          <a:xfrm>
            <a:off x="660955" y="4053579"/>
            <a:ext cx="103723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fire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3E1DCC1B-F5ED-4950-B303-3B46647E0A4B}"/>
              </a:ext>
            </a:extLst>
          </p:cNvPr>
          <p:cNvSpPr txBox="1">
            <a:spLocks noChangeArrowheads="1"/>
          </p:cNvSpPr>
          <p:nvPr/>
        </p:nvSpPr>
        <p:spPr bwMode="auto">
          <a:xfrm>
            <a:off x="6442755" y="4054620"/>
            <a:ext cx="207554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furnace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23D88D97-B917-44D8-907C-B22E4967AF1F}"/>
              </a:ext>
            </a:extLst>
          </p:cNvPr>
          <p:cNvSpPr txBox="1">
            <a:spLocks noChangeArrowheads="1"/>
          </p:cNvSpPr>
          <p:nvPr/>
        </p:nvSpPr>
        <p:spPr bwMode="auto">
          <a:xfrm>
            <a:off x="4924424" y="3433945"/>
            <a:ext cx="1647093" cy="661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LORD</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hidden="1">
            <a:extLst>
              <a:ext uri="{FF2B5EF4-FFF2-40B4-BE49-F238E27FC236}">
                <a16:creationId xmlns:a16="http://schemas.microsoft.com/office/drawing/2014/main" id="{07FD930F-0087-4E21-9C11-E0F608DB306C}"/>
              </a:ext>
            </a:extLst>
          </p:cNvPr>
          <p:cNvSpPr txBox="1">
            <a:spLocks noChangeArrowheads="1"/>
          </p:cNvSpPr>
          <p:nvPr/>
        </p:nvSpPr>
        <p:spPr bwMode="auto">
          <a:xfrm>
            <a:off x="4686188" y="4807743"/>
            <a:ext cx="1669368" cy="662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LORD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675141911"/>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plus(out)">
                                      <p:cBhvr>
                                        <p:cTn id="7" dur="1000"/>
                                        <p:tgtEl>
                                          <p:spTgt spid="3074"/>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18" presetClass="emph" presetSubtype="0" fill="hold" grpId="1" nodeType="withEffect">
                                  <p:stCondLst>
                                    <p:cond delay="0"/>
                                  </p:stCondLst>
                                  <p:childTnLst>
                                    <p:set>
                                      <p:cBhvr override="childStyle">
                                        <p:cTn id="18" dur="500" fill="hold"/>
                                        <p:tgtEl>
                                          <p:spTgt spid="7"/>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22" presetClass="entr" presetSubtype="8" fill="hold" grpId="0" nodeType="withEffect">
                                  <p:stCondLst>
                                    <p:cond delay="40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18" presetClass="emph" presetSubtype="0" fill="hold" grpId="1" nodeType="withEffect">
                                  <p:stCondLst>
                                    <p:cond delay="400"/>
                                  </p:stCondLst>
                                  <p:childTnLst>
                                    <p:set>
                                      <p:cBhvr override="childStyle">
                                        <p:cTn id="26" dur="500" fill="hold"/>
                                        <p:tgtEl>
                                          <p:spTgt spid="9"/>
                                        </p:tgtEl>
                                        <p:attrNameLst>
                                          <p:attrName>style.textDecorationUnderline</p:attrName>
                                        </p:attrNameLst>
                                      </p:cBhvr>
                                      <p:to>
                                        <p:strVal val="true"/>
                                      </p:to>
                                    </p:set>
                                  </p:childTnLst>
                                </p:cTn>
                              </p:par>
                              <p:par>
                                <p:cTn id="27" presetID="22" presetClass="entr" presetSubtype="8" fill="hold" grpId="0" nodeType="withEffect">
                                  <p:stCondLst>
                                    <p:cond delay="40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0"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dissolve">
                                      <p:cBhvr>
                                        <p:cTn id="34" dur="500">
                                          <p:stCondLst>
                                            <p:cond delay="0"/>
                                          </p:stCondLst>
                                        </p:cTn>
                                        <p:tgtEl>
                                          <p:spTgt spid="5"/>
                                        </p:tgtEl>
                                      </p:cBhvr>
                                    </p:animEffect>
                                    <p:anim to="" calcmode="lin" valueType="num">
                                      <p:cBhvr>
                                        <p:cTn id="35"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36"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250"/>
                                        <p:tgtEl>
                                          <p:spTgt spid="11"/>
                                        </p:tgtEl>
                                      </p:cBhvr>
                                    </p:animEffect>
                                  </p:childTnLst>
                                </p:cTn>
                              </p:par>
                              <p:par>
                                <p:cTn id="42" presetID="42" presetClass="path" presetSubtype="0" accel="50000" decel="50000" fill="hold" grpId="2" nodeType="withEffect">
                                  <p:stCondLst>
                                    <p:cond delay="0"/>
                                  </p:stCondLst>
                                  <p:childTnLst>
                                    <p:animMotion origin="layout" path="M 4.16667E-6 -2.59259E-6 L -0.02466 0.20047 " pathEditMode="relative" rAng="0" ptsTypes="AA">
                                      <p:cBhvr>
                                        <p:cTn id="43" dur="2000" fill="hold"/>
                                        <p:tgtEl>
                                          <p:spTgt spid="11"/>
                                        </p:tgtEl>
                                        <p:attrNameLst>
                                          <p:attrName>ppt_x</p:attrName>
                                          <p:attrName>ppt_y</p:attrName>
                                        </p:attrNameLst>
                                      </p:cBhvr>
                                      <p:rCtr x="-1233" y="10023"/>
                                    </p:animMotion>
                                  </p:childTnLst>
                                </p:cTn>
                              </p:par>
                              <p:par>
                                <p:cTn id="44" presetID="10" presetClass="exit" presetSubtype="0" fill="hold" grpId="1" nodeType="withEffect">
                                  <p:stCondLst>
                                    <p:cond delay="0"/>
                                  </p:stCondLst>
                                  <p:childTnLst>
                                    <p:animEffect transition="out" filter="fade">
                                      <p:cBhvr>
                                        <p:cTn id="45" dur="1250"/>
                                        <p:tgtEl>
                                          <p:spTgt spid="3074"/>
                                        </p:tgtEl>
                                      </p:cBhvr>
                                    </p:animEffect>
                                    <p:set>
                                      <p:cBhvr>
                                        <p:cTn id="46" dur="1" fill="hold">
                                          <p:stCondLst>
                                            <p:cond delay="1249"/>
                                          </p:stCondLst>
                                        </p:cTn>
                                        <p:tgtEl>
                                          <p:spTgt spid="3074"/>
                                        </p:tgtEl>
                                        <p:attrNameLst>
                                          <p:attrName>style.visibility</p:attrName>
                                        </p:attrNameLst>
                                      </p:cBhvr>
                                      <p:to>
                                        <p:strVal val="hidden"/>
                                      </p:to>
                                    </p:set>
                                  </p:childTnLst>
                                </p:cTn>
                              </p:par>
                              <p:par>
                                <p:cTn id="47" presetID="0" presetClass="exit" presetSubtype="0" fill="hold" grpId="1" nodeType="withEffect">
                                  <p:stCondLst>
                                    <p:cond delay="250"/>
                                  </p:stCondLst>
                                  <p:childTnLst>
                                    <p:set>
                                      <p:cBhvr>
                                        <p:cTn id="48" dur="1" fill="hold">
                                          <p:stCondLst>
                                            <p:cond delay="1249"/>
                                          </p:stCondLst>
                                        </p:cTn>
                                        <p:tgtEl>
                                          <p:spTgt spid="5"/>
                                        </p:tgtEl>
                                        <p:attrNameLst>
                                          <p:attrName>style.visibility</p:attrName>
                                        </p:attrNameLst>
                                      </p:cBhvr>
                                      <p:to>
                                        <p:strVal val="hidden"/>
                                      </p:to>
                                    </p:set>
                                    <p:animEffect transition="out" filter="dissolve">
                                      <p:cBhvr>
                                        <p:cTn id="49" dur="1250">
                                          <p:stCondLst>
                                            <p:cond delay="0"/>
                                          </p:stCondLst>
                                        </p:cTn>
                                        <p:tgtEl>
                                          <p:spTgt spid="5"/>
                                        </p:tgtEl>
                                      </p:cBhvr>
                                    </p:animEffect>
                                    <p:anim to="" calcmode="lin" valueType="num">
                                      <p:cBhvr>
                                        <p:cTn id="50" dur="125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51" dur="1250" fill="hold">
                                          <p:stCondLst>
                                            <p:cond delay="0"/>
                                          </p:stCondLst>
                                        </p:cTn>
                                        <p:tgtEl>
                                          <p:spTgt spid="5"/>
                                        </p:tgtEl>
                                        <p:attrNameLst>
                                          <p:attrName>ppt_h</p:attrName>
                                        </p:attrNameLst>
                                      </p:cBhvr>
                                      <p:tavLst>
                                        <p:tav tm="0">
                                          <p:val>
                                            <p:strVal val="#ppt_h"/>
                                          </p:val>
                                        </p:tav>
                                        <p:tav tm="100000">
                                          <p:val>
                                            <p:strVal val="#ppt_h*4"/>
                                          </p:val>
                                        </p:tav>
                                      </p:tavLst>
                                    </p:anim>
                                  </p:childTnLst>
                                </p:cTn>
                              </p:par>
                              <p:par>
                                <p:cTn id="52" presetID="42" presetClass="path" presetSubtype="0" accel="50000" decel="50000" fill="hold" grpId="2" nodeType="withEffect">
                                  <p:stCondLst>
                                    <p:cond delay="250"/>
                                  </p:stCondLst>
                                  <p:childTnLst>
                                    <p:animMotion origin="layout" path="M -1.66667E-6 3.7037E-7 L 0.05139 -0.25532 " pathEditMode="relative" rAng="0" ptsTypes="AA">
                                      <p:cBhvr>
                                        <p:cTn id="53" dur="1250" fill="hold"/>
                                        <p:tgtEl>
                                          <p:spTgt spid="5"/>
                                        </p:tgtEl>
                                        <p:attrNameLst>
                                          <p:attrName>ppt_x</p:attrName>
                                          <p:attrName>ppt_y</p:attrName>
                                        </p:attrNameLst>
                                      </p:cBhvr>
                                      <p:rCtr x="2569" y="-12778"/>
                                    </p:animMotion>
                                  </p:childTnLst>
                                </p:cTn>
                              </p:par>
                              <p:par>
                                <p:cTn id="54" presetID="10" presetClass="exit" presetSubtype="0" fill="hold" grpId="2" nodeType="withEffect">
                                  <p:stCondLst>
                                    <p:cond delay="0"/>
                                  </p:stCondLst>
                                  <p:childTnLst>
                                    <p:animEffect transition="out" filter="fade">
                                      <p:cBhvr>
                                        <p:cTn id="55" dur="500"/>
                                        <p:tgtEl>
                                          <p:spTgt spid="9"/>
                                        </p:tgtEl>
                                      </p:cBhvr>
                                    </p:animEffect>
                                    <p:set>
                                      <p:cBhvr>
                                        <p:cTn id="56" dur="1" fill="hold">
                                          <p:stCondLst>
                                            <p:cond delay="499"/>
                                          </p:stCondLst>
                                        </p:cTn>
                                        <p:tgtEl>
                                          <p:spTgt spid="9"/>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8"/>
                                        </p:tgtEl>
                                      </p:cBhvr>
                                    </p:animEffect>
                                    <p:set>
                                      <p:cBhvr>
                                        <p:cTn id="59" dur="1" fill="hold">
                                          <p:stCondLst>
                                            <p:cond delay="499"/>
                                          </p:stCondLst>
                                        </p:cTn>
                                        <p:tgtEl>
                                          <p:spTgt spid="8"/>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7"/>
                                        </p:tgtEl>
                                      </p:cBhvr>
                                    </p:animEffect>
                                    <p:set>
                                      <p:cBhvr>
                                        <p:cTn id="62" dur="1" fill="hold">
                                          <p:stCondLst>
                                            <p:cond delay="499"/>
                                          </p:stCondLst>
                                        </p:cTn>
                                        <p:tgtEl>
                                          <p:spTgt spid="7"/>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6"/>
                                        </p:tgtEl>
                                      </p:cBhvr>
                                    </p:animEffect>
                                    <p:set>
                                      <p:cBhvr>
                                        <p:cTn id="6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7" grpId="0"/>
      <p:bldP spid="7" grpId="1"/>
      <p:bldP spid="7" grpId="2"/>
      <p:bldP spid="3074" grpId="0"/>
      <p:bldP spid="3074" grpId="1"/>
      <p:bldP spid="4" grpId="1"/>
      <p:bldP spid="5" grpId="0"/>
      <p:bldP spid="5" grpId="1"/>
      <p:bldP spid="5" grpId="2"/>
      <p:bldP spid="6" grpId="0"/>
      <p:bldP spid="6" grpId="1"/>
      <p:bldP spid="8" grpId="0"/>
      <p:bldP spid="8" grpId="1"/>
      <p:bldP spid="11" grpId="0"/>
      <p:bldP spid="11" grpId="2"/>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0C9883-E4F8-4541-AED7-AA27AB8C19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01802AE4-CB18-4AF2-BC19-437EAD6C2B82}"/>
              </a:ext>
            </a:extLst>
          </p:cNvPr>
          <p:cNvSpPr txBox="1">
            <a:spLocks/>
          </p:cNvSpPr>
          <p:nvPr/>
        </p:nvSpPr>
        <p:spPr>
          <a:xfrm>
            <a:off x="3454223" y="2136504"/>
            <a:ext cx="43434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342900" y="708819"/>
            <a:ext cx="8458200" cy="5440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"Behold, I send My messenger, And he will prepare the way before Me. And the Lord, whom you seek, Will suddenly come to His temple, Even the Messenger of the covenant, In whom you delight. Behold, He is coming," Says the LORD of hosts."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Malachi 3:1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F3385028-FF20-4C7E-904F-0A65EFC3F22F}"/>
              </a:ext>
            </a:extLst>
          </p:cNvPr>
          <p:cNvSpPr txBox="1">
            <a:spLocks noChangeArrowheads="1"/>
          </p:cNvSpPr>
          <p:nvPr/>
        </p:nvSpPr>
        <p:spPr bwMode="auto">
          <a:xfrm>
            <a:off x="3565661" y="2073960"/>
            <a:ext cx="410337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whom you seek</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F0272315-FA3E-4FAF-B39B-63430CBBE775}"/>
              </a:ext>
            </a:extLst>
          </p:cNvPr>
          <p:cNvSpPr txBox="1">
            <a:spLocks noChangeArrowheads="1"/>
          </p:cNvSpPr>
          <p:nvPr/>
        </p:nvSpPr>
        <p:spPr bwMode="auto">
          <a:xfrm>
            <a:off x="434076" y="4802981"/>
            <a:ext cx="2051249"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coming</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BC9DDECB-5F80-42F4-A0A5-5FBBD092E80B}"/>
              </a:ext>
            </a:extLst>
          </p:cNvPr>
          <p:cNvSpPr txBox="1">
            <a:spLocks noChangeArrowheads="1"/>
          </p:cNvSpPr>
          <p:nvPr/>
        </p:nvSpPr>
        <p:spPr bwMode="auto">
          <a:xfrm>
            <a:off x="6999614" y="4129788"/>
            <a:ext cx="1522020"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He is</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Coming">
            <a:extLst>
              <a:ext uri="{FF2B5EF4-FFF2-40B4-BE49-F238E27FC236}">
                <a16:creationId xmlns:a16="http://schemas.microsoft.com/office/drawing/2014/main" id="{67B17DFC-9E82-4611-A26F-C2958BF425F5}"/>
              </a:ext>
            </a:extLst>
          </p:cNvPr>
          <p:cNvSpPr txBox="1">
            <a:spLocks noChangeArrowheads="1"/>
          </p:cNvSpPr>
          <p:nvPr/>
        </p:nvSpPr>
        <p:spPr bwMode="auto">
          <a:xfrm>
            <a:off x="2958352" y="3429000"/>
            <a:ext cx="3552525"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He is coming</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2D8FBDF0-62C9-4AF1-9B76-C3BE29329C8E}"/>
              </a:ext>
            </a:extLst>
          </p:cNvPr>
          <p:cNvSpPr txBox="1">
            <a:spLocks noChangeArrowheads="1"/>
          </p:cNvSpPr>
          <p:nvPr/>
        </p:nvSpPr>
        <p:spPr bwMode="auto">
          <a:xfrm>
            <a:off x="4686188" y="4807743"/>
            <a:ext cx="1669368" cy="662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LORD</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5990714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9"/>
                                        </p:tgtEl>
                                      </p:cBhvr>
                                    </p:animEffect>
                                    <p:set>
                                      <p:cBhvr>
                                        <p:cTn id="14" dur="1" fill="hold">
                                          <p:stCondLst>
                                            <p:cond delay="249"/>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25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250"/>
                                        <p:tgtEl>
                                          <p:spTgt spid="7"/>
                                        </p:tgtEl>
                                      </p:cBhvr>
                                    </p:animEffect>
                                  </p:childTnLst>
                                </p:cTn>
                              </p:par>
                              <p:par>
                                <p:cTn id="33" presetID="42" presetClass="path" presetSubtype="0" accel="50000" decel="50000" fill="hold" grpId="2" nodeType="withEffect">
                                  <p:stCondLst>
                                    <p:cond delay="0"/>
                                  </p:stCondLst>
                                  <p:childTnLst>
                                    <p:animMotion origin="layout" path="M -1.11111E-6 2.59259E-6 L -0.42986 -0.10185 " pathEditMode="relative" rAng="0" ptsTypes="AA">
                                      <p:cBhvr>
                                        <p:cTn id="34" dur="1750" fill="hold"/>
                                        <p:tgtEl>
                                          <p:spTgt spid="6"/>
                                        </p:tgtEl>
                                        <p:attrNameLst>
                                          <p:attrName>ppt_x</p:attrName>
                                          <p:attrName>ppt_y</p:attrName>
                                        </p:attrNameLst>
                                      </p:cBhvr>
                                      <p:rCtr x="-21493" y="-5093"/>
                                    </p:animMotion>
                                  </p:childTnLst>
                                </p:cTn>
                              </p:par>
                              <p:par>
                                <p:cTn id="35" presetID="42" presetClass="path" presetSubtype="0" accel="50000" decel="50000" fill="hold" grpId="2" nodeType="withEffect">
                                  <p:stCondLst>
                                    <p:cond delay="0"/>
                                  </p:stCondLst>
                                  <p:childTnLst>
                                    <p:animMotion origin="layout" path="M 1.38889E-6 4.44444E-6 L 0.42639 -0.20047 " pathEditMode="relative" rAng="0" ptsTypes="AA">
                                      <p:cBhvr>
                                        <p:cTn id="36" dur="1750" fill="hold"/>
                                        <p:tgtEl>
                                          <p:spTgt spid="7"/>
                                        </p:tgtEl>
                                        <p:attrNameLst>
                                          <p:attrName>ppt_x</p:attrName>
                                          <p:attrName>ppt_y</p:attrName>
                                        </p:attrNameLst>
                                      </p:cBhvr>
                                      <p:rCtr x="21319" y="-10023"/>
                                    </p:animMotion>
                                  </p:childTnLst>
                                </p:cTn>
                              </p:par>
                              <p:par>
                                <p:cTn id="37" presetID="10" presetClass="exit" presetSubtype="0" fill="hold" grpId="1" nodeType="withEffect">
                                  <p:stCondLst>
                                    <p:cond delay="0"/>
                                  </p:stCondLst>
                                  <p:childTnLst>
                                    <p:animEffect transition="out" filter="fade">
                                      <p:cBhvr>
                                        <p:cTn id="38" dur="1000"/>
                                        <p:tgtEl>
                                          <p:spTgt spid="3074"/>
                                        </p:tgtEl>
                                      </p:cBhvr>
                                    </p:animEffect>
                                    <p:set>
                                      <p:cBhvr>
                                        <p:cTn id="39" dur="1" fill="hold">
                                          <p:stCondLst>
                                            <p:cond delay="999"/>
                                          </p:stCondLst>
                                        </p:cTn>
                                        <p:tgtEl>
                                          <p:spTgt spid="3074"/>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par>
                                <p:cTn id="43" presetID="10" presetClass="exit" presetSubtype="0" fill="hold" grpId="2" nodeType="with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childTnLst>
                          </p:cTn>
                        </p:par>
                        <p:par>
                          <p:cTn id="46" fill="hold">
                            <p:stCondLst>
                              <p:cond delay="1750"/>
                            </p:stCondLst>
                            <p:childTnLst>
                              <p:par>
                                <p:cTn id="47" presetID="10" presetClass="entr" presetSubtype="0"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250"/>
                                        <p:tgtEl>
                                          <p:spTgt spid="8"/>
                                        </p:tgtEl>
                                      </p:cBhvr>
                                    </p:animEffec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5" grpId="1"/>
      <p:bldP spid="7" grpId="0"/>
      <p:bldP spid="7" grpId="1"/>
      <p:bldP spid="7" grpId="2"/>
      <p:bldP spid="6" grpId="0"/>
      <p:bldP spid="6" grpId="1"/>
      <p:bldP spid="6" grpId="2"/>
      <p:bldP spid="8" grpId="0"/>
      <p:bldP spid="9"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8FA0BBFD-3A9B-4F4D-A7C1-4FBF60983B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046E586D-66F8-44FB-8716-893F99E12A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0"/>
            <a:ext cx="9144000" cy="6858000"/>
          </a:xfrm>
          <a:prstGeom prst="rect">
            <a:avLst/>
          </a:prstGeom>
        </p:spPr>
      </p:pic>
      <p:pic>
        <p:nvPicPr>
          <p:cNvPr id="8" name="Picture 2">
            <a:extLst>
              <a:ext uri="{FF2B5EF4-FFF2-40B4-BE49-F238E27FC236}">
                <a16:creationId xmlns:a16="http://schemas.microsoft.com/office/drawing/2014/main" id="{92995870-6761-41D6-A7F5-EAEEA37881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2">
            <a:extLst>
              <a:ext uri="{FF2B5EF4-FFF2-40B4-BE49-F238E27FC236}">
                <a16:creationId xmlns:a16="http://schemas.microsoft.com/office/drawing/2014/main" id="{59A146A7-4FB6-4F1C-9D86-C905607AEA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pic>
        <p:nvPicPr>
          <p:cNvPr id="6" name="Picture 4">
            <a:extLst>
              <a:ext uri="{FF2B5EF4-FFF2-40B4-BE49-F238E27FC236}">
                <a16:creationId xmlns:a16="http://schemas.microsoft.com/office/drawing/2014/main" id="{A3314A53-512E-47E3-AA0B-10345614B8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74029" y="4093029"/>
            <a:ext cx="4669971" cy="2764971"/>
          </a:xfrm>
          <a:prstGeom prst="rect">
            <a:avLst/>
          </a:prstGeom>
        </p:spPr>
      </p:pic>
      <p:pic>
        <p:nvPicPr>
          <p:cNvPr id="7" name="Picture 7">
            <a:extLst>
              <a:ext uri="{FF2B5EF4-FFF2-40B4-BE49-F238E27FC236}">
                <a16:creationId xmlns:a16="http://schemas.microsoft.com/office/drawing/2014/main" id="{B654A453-35E0-4BD7-B025-B3EEE09CE3B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0" y="4093029"/>
            <a:ext cx="4484915" cy="2764971"/>
          </a:xfrm>
          <a:prstGeom prst="rect">
            <a:avLst/>
          </a:prstGeom>
        </p:spPr>
      </p:pic>
      <p:pic>
        <p:nvPicPr>
          <p:cNvPr id="9" name="Picture 6">
            <a:extLst>
              <a:ext uri="{FF2B5EF4-FFF2-40B4-BE49-F238E27FC236}">
                <a16:creationId xmlns:a16="http://schemas.microsoft.com/office/drawing/2014/main" id="{97FA0005-9A10-46C4-A137-FF85067EEA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2">
            <a:extLst>
              <a:ext uri="{FF2B5EF4-FFF2-40B4-BE49-F238E27FC236}">
                <a16:creationId xmlns:a16="http://schemas.microsoft.com/office/drawing/2014/main" id="{AD52F879-BE79-4FAF-BA8D-2CFB06B947B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2">
            <a:extLst>
              <a:ext uri="{FF2B5EF4-FFF2-40B4-BE49-F238E27FC236}">
                <a16:creationId xmlns:a16="http://schemas.microsoft.com/office/drawing/2014/main" id="{BFFC17E2-0C4F-4439-B5DC-F25587382CE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2">
            <a:extLst>
              <a:ext uri="{FF2B5EF4-FFF2-40B4-BE49-F238E27FC236}">
                <a16:creationId xmlns:a16="http://schemas.microsoft.com/office/drawing/2014/main" id="{BB9C745A-0767-411A-80AA-F64E286B7BB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2">
            <a:extLst>
              <a:ext uri="{FF2B5EF4-FFF2-40B4-BE49-F238E27FC236}">
                <a16:creationId xmlns:a16="http://schemas.microsoft.com/office/drawing/2014/main" id="{2751BCD2-5540-4DAF-8670-4BF11278D7E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0" y="0"/>
            <a:ext cx="9144000" cy="6858000"/>
          </a:xfrm>
          <a:prstGeom prst="rect">
            <a:avLst/>
          </a:prstGeom>
        </p:spPr>
      </p:pic>
      <p:pic>
        <p:nvPicPr>
          <p:cNvPr id="14" name="Picture 2">
            <a:extLst>
              <a:ext uri="{FF2B5EF4-FFF2-40B4-BE49-F238E27FC236}">
                <a16:creationId xmlns:a16="http://schemas.microsoft.com/office/drawing/2014/main" id="{A2CC1D7D-38B4-4DCA-AC62-9AECF32E7CB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Picture 4">
            <a:extLst>
              <a:ext uri="{FF2B5EF4-FFF2-40B4-BE49-F238E27FC236}">
                <a16:creationId xmlns:a16="http://schemas.microsoft.com/office/drawing/2014/main" id="{1431FF16-56EE-4E5C-B276-334D27DCDF65}"/>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a:stretch/>
        </p:blipFill>
        <p:spPr>
          <a:xfrm>
            <a:off x="0" y="0"/>
            <a:ext cx="9144000" cy="6858000"/>
          </a:xfrm>
          <a:prstGeom prst="rect">
            <a:avLst/>
          </a:prstGeom>
        </p:spPr>
      </p:pic>
      <p:pic>
        <p:nvPicPr>
          <p:cNvPr id="16" name="Picture 6">
            <a:extLst>
              <a:ext uri="{FF2B5EF4-FFF2-40B4-BE49-F238E27FC236}">
                <a16:creationId xmlns:a16="http://schemas.microsoft.com/office/drawing/2014/main" id="{918787B5-216D-4002-9C18-47F152724EF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409700" y="1092070"/>
            <a:ext cx="6324600" cy="4743451"/>
          </a:xfrm>
          <a:prstGeom prst="rect">
            <a:avLst/>
          </a:prstGeom>
        </p:spPr>
      </p:pic>
      <p:pic>
        <p:nvPicPr>
          <p:cNvPr id="17" name="Picture 4">
            <a:extLst>
              <a:ext uri="{FF2B5EF4-FFF2-40B4-BE49-F238E27FC236}">
                <a16:creationId xmlns:a16="http://schemas.microsoft.com/office/drawing/2014/main" id="{1EED60F2-AAA2-442A-8B10-74A1E0BEBC6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0">
            <a:extLst>
              <a:ext uri="{FF2B5EF4-FFF2-40B4-BE49-F238E27FC236}">
                <a16:creationId xmlns:a16="http://schemas.microsoft.com/office/drawing/2014/main" id="{913BCEF9-8B99-4CB1-A596-B11B8CA82EB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617785" y="2502680"/>
            <a:ext cx="5880295" cy="4355320"/>
          </a:xfrm>
          <a:prstGeom prst="rect">
            <a:avLst/>
          </a:prstGeom>
        </p:spPr>
      </p:pic>
      <p:pic>
        <p:nvPicPr>
          <p:cNvPr id="19" name="Picture 2">
            <a:extLst>
              <a:ext uri="{FF2B5EF4-FFF2-40B4-BE49-F238E27FC236}">
                <a16:creationId xmlns:a16="http://schemas.microsoft.com/office/drawing/2014/main" id="{62FF5BB7-B0B7-4FB0-99A5-DE7CBF6046C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20" name="Picture 2">
            <a:extLst>
              <a:ext uri="{FF2B5EF4-FFF2-40B4-BE49-F238E27FC236}">
                <a16:creationId xmlns:a16="http://schemas.microsoft.com/office/drawing/2014/main" id="{D6C997C5-1069-480A-847A-6A7F184432F8}"/>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t="1086"/>
          <a:stretch/>
        </p:blipFill>
        <p:spPr>
          <a:xfrm>
            <a:off x="-1" y="0"/>
            <a:ext cx="9153565" cy="6858000"/>
          </a:xfrm>
          <a:prstGeom prst="rect">
            <a:avLst/>
          </a:prstGeom>
        </p:spPr>
      </p:pic>
      <p:pic>
        <p:nvPicPr>
          <p:cNvPr id="21" name="Picture 2">
            <a:extLst>
              <a:ext uri="{FF2B5EF4-FFF2-40B4-BE49-F238E27FC236}">
                <a16:creationId xmlns:a16="http://schemas.microsoft.com/office/drawing/2014/main" id="{0553B2E3-27B0-4956-A3A1-301C4966D8F2}"/>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22" name="Picture 2">
            <a:extLst>
              <a:ext uri="{FF2B5EF4-FFF2-40B4-BE49-F238E27FC236}">
                <a16:creationId xmlns:a16="http://schemas.microsoft.com/office/drawing/2014/main" id="{AD504051-256D-4C95-86FD-568FC4B8B3F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3" name="Picture 2">
            <a:extLst>
              <a:ext uri="{FF2B5EF4-FFF2-40B4-BE49-F238E27FC236}">
                <a16:creationId xmlns:a16="http://schemas.microsoft.com/office/drawing/2014/main" id="{C7AB9471-0B91-4F04-AAA2-223FF84A874E}"/>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a:stretch/>
        </p:blipFill>
        <p:spPr>
          <a:xfrm>
            <a:off x="1" y="0"/>
            <a:ext cx="9144000" cy="6858000"/>
          </a:xfrm>
          <a:prstGeom prst="rect">
            <a:avLst/>
          </a:prstGeom>
        </p:spPr>
      </p:pic>
      <p:pic>
        <p:nvPicPr>
          <p:cNvPr id="24" name="Picture 4">
            <a:extLst>
              <a:ext uri="{FF2B5EF4-FFF2-40B4-BE49-F238E27FC236}">
                <a16:creationId xmlns:a16="http://schemas.microsoft.com/office/drawing/2014/main" id="{3279EDF6-3D5C-47BC-872F-799A4EF8DF6A}"/>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25" name="Picture 2">
            <a:extLst>
              <a:ext uri="{FF2B5EF4-FFF2-40B4-BE49-F238E27FC236}">
                <a16:creationId xmlns:a16="http://schemas.microsoft.com/office/drawing/2014/main" id="{E95DB923-8465-4C9D-9882-C1FD12B9EC0E}"/>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6" name="Picture 2">
            <a:extLst>
              <a:ext uri="{FF2B5EF4-FFF2-40B4-BE49-F238E27FC236}">
                <a16:creationId xmlns:a16="http://schemas.microsoft.com/office/drawing/2014/main" id="{4F10494E-6FFD-439C-B159-137601AE4B05}"/>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7" name="Picture 2">
            <a:extLst>
              <a:ext uri="{FF2B5EF4-FFF2-40B4-BE49-F238E27FC236}">
                <a16:creationId xmlns:a16="http://schemas.microsoft.com/office/drawing/2014/main" id="{BECF107D-1CD5-4B59-A9F6-487964B9F441}"/>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8" name="Picture 2">
            <a:extLst>
              <a:ext uri="{FF2B5EF4-FFF2-40B4-BE49-F238E27FC236}">
                <a16:creationId xmlns:a16="http://schemas.microsoft.com/office/drawing/2014/main" id="{488774F2-9B8B-4BC8-8EF2-1F1A56B33BAE}"/>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9" name="Picture 2">
            <a:extLst>
              <a:ext uri="{FF2B5EF4-FFF2-40B4-BE49-F238E27FC236}">
                <a16:creationId xmlns:a16="http://schemas.microsoft.com/office/drawing/2014/main" id="{64E30D4F-2FAA-437B-8470-EF4D66EBB74F}"/>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0" name="Picture 4">
            <a:extLst>
              <a:ext uri="{FF2B5EF4-FFF2-40B4-BE49-F238E27FC236}">
                <a16:creationId xmlns:a16="http://schemas.microsoft.com/office/drawing/2014/main" id="{4CF354C4-0DCC-4023-AB17-560299182C10}"/>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8" name="Title 1">
            <a:extLst>
              <a:ext uri="{FF2B5EF4-FFF2-40B4-BE49-F238E27FC236}">
                <a16:creationId xmlns:a16="http://schemas.microsoft.com/office/drawing/2014/main" id="{05E920AC-3DF6-44F1-A3B1-175612F0938B}"/>
              </a:ext>
            </a:extLst>
          </p:cNvPr>
          <p:cNvSpPr txBox="1">
            <a:spLocks/>
          </p:cNvSpPr>
          <p:nvPr/>
        </p:nvSpPr>
        <p:spPr>
          <a:xfrm>
            <a:off x="4405886" y="4713455"/>
            <a:ext cx="251272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r>
              <a:rPr lang="en-US" sz="42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p>
        </p:txBody>
      </p:sp>
      <p:sp>
        <p:nvSpPr>
          <p:cNvPr id="31" name="Title 1">
            <a:extLst>
              <a:ext uri="{FF2B5EF4-FFF2-40B4-BE49-F238E27FC236}">
                <a16:creationId xmlns:a16="http://schemas.microsoft.com/office/drawing/2014/main" id="{4F2B7B45-E008-4B9C-A234-807BCA00B890}"/>
              </a:ext>
            </a:extLst>
          </p:cNvPr>
          <p:cNvSpPr txBox="1">
            <a:spLocks/>
          </p:cNvSpPr>
          <p:nvPr/>
        </p:nvSpPr>
        <p:spPr>
          <a:xfrm>
            <a:off x="4078622" y="1513583"/>
            <a:ext cx="143788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r>
              <a:rPr lang="en-US" sz="42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36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42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p>
        </p:txBody>
      </p:sp>
      <p:sp>
        <p:nvSpPr>
          <p:cNvPr id="32" name="Rectangle 2">
            <a:extLst>
              <a:ext uri="{FF2B5EF4-FFF2-40B4-BE49-F238E27FC236}">
                <a16:creationId xmlns:a16="http://schemas.microsoft.com/office/drawing/2014/main" id="{ED4738C9-C46F-44CD-9C8B-DE0950AB06EB}"/>
              </a:ext>
            </a:extLst>
          </p:cNvPr>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who can endure the day of His coming? And who can stand when He appears? For He is like a refiner's fire And like launderer's soap. He will sit as a refiner and a purifier of silver; He will purify the sons of Levi, And purge them as gold and silver, That they may offer to the LORD An offering in righteousness.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Malachi 3:2-3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33" name="Title 1">
            <a:extLst>
              <a:ext uri="{FF2B5EF4-FFF2-40B4-BE49-F238E27FC236}">
                <a16:creationId xmlns:a16="http://schemas.microsoft.com/office/drawing/2014/main" id="{1C589827-57D4-437F-AA82-87A6B73FD04C}"/>
              </a:ext>
            </a:extLst>
          </p:cNvPr>
          <p:cNvSpPr txBox="1">
            <a:spLocks/>
          </p:cNvSpPr>
          <p:nvPr/>
        </p:nvSpPr>
        <p:spPr>
          <a:xfrm>
            <a:off x="1871675" y="5353105"/>
            <a:ext cx="664577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r>
              <a:rPr lang="en-US" sz="42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p>
        </p:txBody>
      </p:sp>
      <p:sp>
        <p:nvSpPr>
          <p:cNvPr id="34" name="Rectangle 2">
            <a:extLst>
              <a:ext uri="{FF2B5EF4-FFF2-40B4-BE49-F238E27FC236}">
                <a16:creationId xmlns:a16="http://schemas.microsoft.com/office/drawing/2014/main" id="{11164EC4-5FE4-4B08-95DE-010EF81B1B20}"/>
              </a:ext>
            </a:extLst>
          </p:cNvPr>
          <p:cNvSpPr txBox="1">
            <a:spLocks noChangeArrowheads="1"/>
          </p:cNvSpPr>
          <p:nvPr/>
        </p:nvSpPr>
        <p:spPr bwMode="auto">
          <a:xfrm>
            <a:off x="4125358" y="1449201"/>
            <a:ext cx="134842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He is</a:t>
            </a:r>
            <a:endParaRPr lang="en-US" altLang="en-US" sz="42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35" name="Rectangle 2">
            <a:extLst>
              <a:ext uri="{FF2B5EF4-FFF2-40B4-BE49-F238E27FC236}">
                <a16:creationId xmlns:a16="http://schemas.microsoft.com/office/drawing/2014/main" id="{AE3D1AF8-3264-4129-AC50-8A354BFC710F}"/>
              </a:ext>
            </a:extLst>
          </p:cNvPr>
          <p:cNvSpPr txBox="1">
            <a:spLocks noChangeArrowheads="1"/>
          </p:cNvSpPr>
          <p:nvPr/>
        </p:nvSpPr>
        <p:spPr bwMode="auto">
          <a:xfrm>
            <a:off x="1795748" y="5292024"/>
            <a:ext cx="675334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An offering in righteousness</a:t>
            </a:r>
            <a:endParaRPr lang="en-US" altLang="en-US" sz="42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36" name="!!Coming">
            <a:extLst>
              <a:ext uri="{FF2B5EF4-FFF2-40B4-BE49-F238E27FC236}">
                <a16:creationId xmlns:a16="http://schemas.microsoft.com/office/drawing/2014/main" id="{77B41450-1C17-4C1F-A68D-37EAD811EFB5}"/>
              </a:ext>
            </a:extLst>
          </p:cNvPr>
          <p:cNvSpPr txBox="1">
            <a:spLocks noChangeArrowheads="1"/>
          </p:cNvSpPr>
          <p:nvPr/>
        </p:nvSpPr>
        <p:spPr bwMode="auto">
          <a:xfrm>
            <a:off x="2183413" y="3411816"/>
            <a:ext cx="3679727"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He will purify</a:t>
            </a:r>
            <a:endParaRPr lang="en-US" altLang="en-US" sz="4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37" name="Rectangle 2">
            <a:extLst>
              <a:ext uri="{FF2B5EF4-FFF2-40B4-BE49-F238E27FC236}">
                <a16:creationId xmlns:a16="http://schemas.microsoft.com/office/drawing/2014/main" id="{E14A1784-5132-4EBF-B851-34FFA76CBCB9}"/>
              </a:ext>
            </a:extLst>
          </p:cNvPr>
          <p:cNvSpPr txBox="1">
            <a:spLocks noChangeArrowheads="1"/>
          </p:cNvSpPr>
          <p:nvPr/>
        </p:nvSpPr>
        <p:spPr bwMode="auto">
          <a:xfrm>
            <a:off x="4470082" y="4650516"/>
            <a:ext cx="242641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may offer</a:t>
            </a:r>
            <a:endParaRPr lang="en-US" altLang="en-US" sz="42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39" name="Rectangle 6">
            <a:extLst>
              <a:ext uri="{FF2B5EF4-FFF2-40B4-BE49-F238E27FC236}">
                <a16:creationId xmlns:a16="http://schemas.microsoft.com/office/drawing/2014/main" id="{2A5C8447-C590-4E7A-A036-074823C6633B}"/>
              </a:ext>
            </a:extLst>
          </p:cNvPr>
          <p:cNvSpPr>
            <a:spLocks noChangeArrowheads="1"/>
          </p:cNvSpPr>
          <p:nvPr/>
        </p:nvSpPr>
        <p:spPr bwMode="auto">
          <a:xfrm>
            <a:off x="4461993" y="5304021"/>
            <a:ext cx="837030" cy="738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3170405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heckerboard(across)">
                                      <p:cBhvr>
                                        <p:cTn id="7" dur="500"/>
                                        <p:tgtEl>
                                          <p:spTgt spid="32"/>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250"/>
                                        <p:tgtEl>
                                          <p:spTgt spid="36"/>
                                        </p:tgtEl>
                                      </p:cBhvr>
                                    </p:animEffect>
                                    <p:set>
                                      <p:cBhvr>
                                        <p:cTn id="11" dur="1" fill="hold">
                                          <p:stCondLst>
                                            <p:cond delay="249"/>
                                          </p:stCondLst>
                                        </p:cTn>
                                        <p:tgtEl>
                                          <p:spTgt spid="36"/>
                                        </p:tgtEl>
                                        <p:attrNameLst>
                                          <p:attrName>style.visibility</p:attrName>
                                        </p:attrNameLst>
                                      </p:cBhvr>
                                      <p:to>
                                        <p:strVal val="hidden"/>
                                      </p:to>
                                    </p:set>
                                  </p:childTnLst>
                                </p:cTn>
                              </p:par>
                            </p:childTnLst>
                          </p:cTn>
                        </p:par>
                        <p:par>
                          <p:cTn id="12" fill="hold">
                            <p:stCondLst>
                              <p:cond delay="750"/>
                            </p:stCondLst>
                            <p:childTnLst>
                              <p:par>
                                <p:cTn id="13" presetID="1"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wipe(left)">
                                      <p:cBhvr>
                                        <p:cTn id="71" dur="500"/>
                                        <p:tgtEl>
                                          <p:spTgt spid="31"/>
                                        </p:tgtEl>
                                      </p:cBhvr>
                                    </p:animEffect>
                                  </p:childTnLst>
                                </p:cTn>
                              </p:par>
                              <p:par>
                                <p:cTn id="72" presetID="18" presetClass="emph" presetSubtype="0" fill="hold" grpId="1" nodeType="withEffect">
                                  <p:stCondLst>
                                    <p:cond delay="0"/>
                                  </p:stCondLst>
                                  <p:childTnLst>
                                    <p:set>
                                      <p:cBhvr override="childStyle">
                                        <p:cTn id="73" dur="500" fill="hold"/>
                                        <p:tgtEl>
                                          <p:spTgt spid="31"/>
                                        </p:tgtEl>
                                        <p:attrNameLst>
                                          <p:attrName>style.textDecorationUnderline</p:attrName>
                                        </p:attrNameLst>
                                      </p:cBhvr>
                                      <p:to>
                                        <p:strVal val="true"/>
                                      </p:to>
                                    </p:set>
                                  </p:childTnLst>
                                </p:cTn>
                              </p:par>
                              <p:par>
                                <p:cTn id="74" presetID="22" presetClass="entr" presetSubtype="8"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wipe(left)">
                                      <p:cBhvr>
                                        <p:cTn id="76" dur="500"/>
                                        <p:tgtEl>
                                          <p:spTgt spid="34"/>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38"/>
                                        </p:tgtEl>
                                        <p:attrNameLst>
                                          <p:attrName>style.visibility</p:attrName>
                                        </p:attrNameLst>
                                      </p:cBhvr>
                                      <p:to>
                                        <p:strVal val="visible"/>
                                      </p:to>
                                    </p:set>
                                    <p:animEffect transition="in" filter="wipe(left)">
                                      <p:cBhvr>
                                        <p:cTn id="81" dur="500"/>
                                        <p:tgtEl>
                                          <p:spTgt spid="38"/>
                                        </p:tgtEl>
                                      </p:cBhvr>
                                    </p:animEffect>
                                  </p:childTnLst>
                                </p:cTn>
                              </p:par>
                              <p:par>
                                <p:cTn id="82" presetID="18" presetClass="emph" presetSubtype="0" fill="hold" grpId="1" nodeType="withEffect">
                                  <p:stCondLst>
                                    <p:cond delay="0"/>
                                  </p:stCondLst>
                                  <p:childTnLst>
                                    <p:set>
                                      <p:cBhvr override="childStyle">
                                        <p:cTn id="83" dur="500" fill="hold"/>
                                        <p:tgtEl>
                                          <p:spTgt spid="38"/>
                                        </p:tgtEl>
                                        <p:attrNameLst>
                                          <p:attrName>style.textDecorationUnderline</p:attrName>
                                        </p:attrNameLst>
                                      </p:cBhvr>
                                      <p:to>
                                        <p:strVal val="true"/>
                                      </p:to>
                                    </p:set>
                                  </p:childTnLst>
                                </p:cTn>
                              </p:par>
                              <p:par>
                                <p:cTn id="84" presetID="22" presetClass="entr" presetSubtype="8" fill="hold" grpId="0" nodeType="with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wipe(left)">
                                      <p:cBhvr>
                                        <p:cTn id="86" dur="500"/>
                                        <p:tgtEl>
                                          <p:spTgt spid="37"/>
                                        </p:tgtEl>
                                      </p:cBhvr>
                                    </p:animEffect>
                                  </p:childTnLst>
                                </p:cTn>
                              </p:par>
                              <p:par>
                                <p:cTn id="87" presetID="22" presetClass="entr" presetSubtype="8" fill="hold" grpId="0" nodeType="withEffect">
                                  <p:stCondLst>
                                    <p:cond delay="400"/>
                                  </p:stCondLst>
                                  <p:childTnLst>
                                    <p:set>
                                      <p:cBhvr>
                                        <p:cTn id="88" dur="1" fill="hold">
                                          <p:stCondLst>
                                            <p:cond delay="0"/>
                                          </p:stCondLst>
                                        </p:cTn>
                                        <p:tgtEl>
                                          <p:spTgt spid="33"/>
                                        </p:tgtEl>
                                        <p:attrNameLst>
                                          <p:attrName>style.visibility</p:attrName>
                                        </p:attrNameLst>
                                      </p:cBhvr>
                                      <p:to>
                                        <p:strVal val="visible"/>
                                      </p:to>
                                    </p:set>
                                    <p:animEffect transition="in" filter="wipe(left)">
                                      <p:cBhvr>
                                        <p:cTn id="89" dur="750"/>
                                        <p:tgtEl>
                                          <p:spTgt spid="33"/>
                                        </p:tgtEl>
                                      </p:cBhvr>
                                    </p:animEffect>
                                  </p:childTnLst>
                                </p:cTn>
                              </p:par>
                              <p:par>
                                <p:cTn id="90" presetID="18" presetClass="emph" presetSubtype="0" fill="hold" grpId="1" nodeType="withEffect">
                                  <p:stCondLst>
                                    <p:cond delay="400"/>
                                  </p:stCondLst>
                                  <p:childTnLst>
                                    <p:set>
                                      <p:cBhvr override="childStyle">
                                        <p:cTn id="91" dur="750" fill="hold"/>
                                        <p:tgtEl>
                                          <p:spTgt spid="33"/>
                                        </p:tgtEl>
                                        <p:attrNameLst>
                                          <p:attrName>style.textDecorationUnderline</p:attrName>
                                        </p:attrNameLst>
                                      </p:cBhvr>
                                      <p:to>
                                        <p:strVal val="true"/>
                                      </p:to>
                                    </p:set>
                                  </p:childTnLst>
                                </p:cTn>
                              </p:par>
                              <p:par>
                                <p:cTn id="92" presetID="22" presetClass="entr" presetSubtype="8" fill="hold" grpId="0" nodeType="withEffect">
                                  <p:stCondLst>
                                    <p:cond delay="400"/>
                                  </p:stCondLst>
                                  <p:childTnLst>
                                    <p:set>
                                      <p:cBhvr>
                                        <p:cTn id="93" dur="1" fill="hold">
                                          <p:stCondLst>
                                            <p:cond delay="0"/>
                                          </p:stCondLst>
                                        </p:cTn>
                                        <p:tgtEl>
                                          <p:spTgt spid="35"/>
                                        </p:tgtEl>
                                        <p:attrNameLst>
                                          <p:attrName>style.visibility</p:attrName>
                                        </p:attrNameLst>
                                      </p:cBhvr>
                                      <p:to>
                                        <p:strVal val="visible"/>
                                      </p:to>
                                    </p:set>
                                    <p:animEffect transition="in" filter="wipe(left)">
                                      <p:cBhvr>
                                        <p:cTn id="94" dur="750"/>
                                        <p:tgtEl>
                                          <p:spTgt spid="35"/>
                                        </p:tgtEl>
                                      </p:cBhvr>
                                    </p:animEffect>
                                  </p:childTnLst>
                                </p:cTn>
                              </p:par>
                              <p:par>
                                <p:cTn id="95" presetID="10" presetClass="exit" presetSubtype="0" fill="hold" grpId="1" nodeType="withEffect">
                                  <p:stCondLst>
                                    <p:cond delay="0"/>
                                  </p:stCondLst>
                                  <p:childTnLst>
                                    <p:animEffect transition="out" filter="fade">
                                      <p:cBhvr>
                                        <p:cTn id="96" dur="500"/>
                                        <p:tgtEl>
                                          <p:spTgt spid="34"/>
                                        </p:tgtEl>
                                      </p:cBhvr>
                                    </p:animEffect>
                                    <p:set>
                                      <p:cBhvr>
                                        <p:cTn id="97" dur="1" fill="hold">
                                          <p:stCondLst>
                                            <p:cond delay="499"/>
                                          </p:stCondLst>
                                        </p:cTn>
                                        <p:tgtEl>
                                          <p:spTgt spid="34"/>
                                        </p:tgtEl>
                                        <p:attrNameLst>
                                          <p:attrName>style.visibility</p:attrName>
                                        </p:attrNameLst>
                                      </p:cBhvr>
                                      <p:to>
                                        <p:strVal val="hidden"/>
                                      </p:to>
                                    </p:set>
                                  </p:childTnLst>
                                </p:cTn>
                              </p:par>
                              <p:par>
                                <p:cTn id="98" presetID="16" presetClass="exit" presetSubtype="21" fill="hold" grpId="2" nodeType="withEffect">
                                  <p:stCondLst>
                                    <p:cond delay="0"/>
                                  </p:stCondLst>
                                  <p:childTnLst>
                                    <p:animEffect transition="out" filter="barn(inVertical)">
                                      <p:cBhvr>
                                        <p:cTn id="99" dur="500"/>
                                        <p:tgtEl>
                                          <p:spTgt spid="31"/>
                                        </p:tgtEl>
                                      </p:cBhvr>
                                    </p:animEffect>
                                    <p:set>
                                      <p:cBhvr>
                                        <p:cTn id="100" dur="1" fill="hold">
                                          <p:stCondLst>
                                            <p:cond delay="499"/>
                                          </p:stCondLst>
                                        </p:cTn>
                                        <p:tgtEl>
                                          <p:spTgt spid="31"/>
                                        </p:tgtEl>
                                        <p:attrNameLst>
                                          <p:attrName>style.visibility</p:attrName>
                                        </p:attrNameLst>
                                      </p:cBhvr>
                                      <p:to>
                                        <p:strVal val="hidden"/>
                                      </p:to>
                                    </p:set>
                                  </p:childTnLst>
                                </p:cTn>
                              </p:par>
                            </p:childTnLst>
                          </p:cTn>
                        </p:par>
                        <p:par>
                          <p:cTn id="101" fill="hold">
                            <p:stCondLst>
                              <p:cond delay="1150"/>
                            </p:stCondLst>
                            <p:childTnLst>
                              <p:par>
                                <p:cTn id="102" presetID="0" presetClass="entr" presetSubtype="0" fill="hold" grpId="0" nodeType="afterEffect">
                                  <p:stCondLst>
                                    <p:cond delay="0"/>
                                  </p:stCondLst>
                                  <p:childTnLst>
                                    <p:set>
                                      <p:cBhvr>
                                        <p:cTn id="103" dur="1" fill="hold">
                                          <p:stCondLst>
                                            <p:cond delay="0"/>
                                          </p:stCondLst>
                                        </p:cTn>
                                        <p:tgtEl>
                                          <p:spTgt spid="39"/>
                                        </p:tgtEl>
                                        <p:attrNameLst>
                                          <p:attrName>style.visibility</p:attrName>
                                        </p:attrNameLst>
                                      </p:cBhvr>
                                      <p:to>
                                        <p:strVal val="visible"/>
                                      </p:to>
                                    </p:set>
                                    <p:animEffect transition="in" filter="dissolve">
                                      <p:cBhvr>
                                        <p:cTn id="104" dur="500">
                                          <p:stCondLst>
                                            <p:cond delay="0"/>
                                          </p:stCondLst>
                                        </p:cTn>
                                        <p:tgtEl>
                                          <p:spTgt spid="39"/>
                                        </p:tgtEl>
                                      </p:cBhvr>
                                    </p:animEffect>
                                    <p:anim to="" calcmode="lin" valueType="num">
                                      <p:cBhvr>
                                        <p:cTn id="105" dur="500" fill="hold">
                                          <p:stCondLst>
                                            <p:cond delay="0"/>
                                          </p:stCondLst>
                                        </p:cTn>
                                        <p:tgtEl>
                                          <p:spTgt spid="39"/>
                                        </p:tgtEl>
                                        <p:attrNameLst>
                                          <p:attrName>ppt_w</p:attrName>
                                        </p:attrNameLst>
                                      </p:cBhvr>
                                      <p:tavLst>
                                        <p:tav tm="0">
                                          <p:val>
                                            <p:strVal val="#ppt_w*4"/>
                                          </p:val>
                                        </p:tav>
                                        <p:tav tm="100000">
                                          <p:val>
                                            <p:strVal val="#ppt_w"/>
                                          </p:val>
                                        </p:tav>
                                      </p:tavLst>
                                    </p:anim>
                                    <p:anim to="" calcmode="lin" valueType="num">
                                      <p:cBhvr>
                                        <p:cTn id="106" dur="500" fill="hold">
                                          <p:stCondLst>
                                            <p:cond delay="0"/>
                                          </p:stCondLst>
                                        </p:cTn>
                                        <p:tgtEl>
                                          <p:spTgt spid="39"/>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8" grpId="1"/>
      <p:bldP spid="31" grpId="0"/>
      <p:bldP spid="31" grpId="1"/>
      <p:bldP spid="31" grpId="2"/>
      <p:bldP spid="32" grpId="0"/>
      <p:bldP spid="33" grpId="0"/>
      <p:bldP spid="33" grpId="1"/>
      <p:bldP spid="34" grpId="0"/>
      <p:bldP spid="34" grpId="1"/>
      <p:bldP spid="35" grpId="0"/>
      <p:bldP spid="36" grpId="0"/>
      <p:bldP spid="37" grpId="0"/>
      <p:bldP spid="3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F0BC32A2-87E3-4DF0-AB60-63F6C4B6A8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828801" cy="1371600"/>
          </a:xfrm>
          <a:prstGeom prst="rect">
            <a:avLst/>
          </a:prstGeom>
        </p:spPr>
      </p:pic>
      <p:pic>
        <p:nvPicPr>
          <p:cNvPr id="3" name="Picture 2">
            <a:extLst>
              <a:ext uri="{FF2B5EF4-FFF2-40B4-BE49-F238E27FC236}">
                <a16:creationId xmlns:a16="http://schemas.microsoft.com/office/drawing/2014/main" id="{1EFD006D-75D4-4EF4-9C55-BEA37C6A7F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291136" y="0"/>
            <a:ext cx="1852863" cy="1383632"/>
          </a:xfrm>
          <a:prstGeom prst="rect">
            <a:avLst/>
          </a:prstGeom>
        </p:spPr>
      </p:pic>
      <p:pic>
        <p:nvPicPr>
          <p:cNvPr id="7" name="Picture 2">
            <a:extLst>
              <a:ext uri="{FF2B5EF4-FFF2-40B4-BE49-F238E27FC236}">
                <a16:creationId xmlns:a16="http://schemas.microsoft.com/office/drawing/2014/main" id="{7117E50F-1935-4D11-80C6-E82B0F8B42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4788" y="0"/>
            <a:ext cx="1844843" cy="1383632"/>
          </a:xfrm>
          <a:prstGeom prst="rect">
            <a:avLst/>
          </a:prstGeom>
        </p:spPr>
      </p:pic>
      <p:pic>
        <p:nvPicPr>
          <p:cNvPr id="4" name="Picture 2">
            <a:extLst>
              <a:ext uri="{FF2B5EF4-FFF2-40B4-BE49-F238E27FC236}">
                <a16:creationId xmlns:a16="http://schemas.microsoft.com/office/drawing/2014/main" id="{0814A077-799C-4594-AB52-4BB624851E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65619" y="0"/>
            <a:ext cx="1844843" cy="1383632"/>
          </a:xfrm>
          <a:prstGeom prst="rect">
            <a:avLst/>
          </a:prstGeom>
        </p:spPr>
      </p:pic>
      <p:pic>
        <p:nvPicPr>
          <p:cNvPr id="5" name="Picture 4">
            <a:extLst>
              <a:ext uri="{FF2B5EF4-FFF2-40B4-BE49-F238E27FC236}">
                <a16:creationId xmlns:a16="http://schemas.microsoft.com/office/drawing/2014/main" id="{9A1CAA38-C33A-463C-9149-E1828ADB76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28879" y="2076202"/>
            <a:ext cx="1115122" cy="660235"/>
          </a:xfrm>
          <a:prstGeom prst="rect">
            <a:avLst/>
          </a:prstGeom>
        </p:spPr>
      </p:pic>
      <p:pic>
        <p:nvPicPr>
          <p:cNvPr id="6" name="Picture 7">
            <a:extLst>
              <a:ext uri="{FF2B5EF4-FFF2-40B4-BE49-F238E27FC236}">
                <a16:creationId xmlns:a16="http://schemas.microsoft.com/office/drawing/2014/main" id="{4F1BB340-8E97-4921-9729-704183C3224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8022628" y="1382796"/>
            <a:ext cx="1121372" cy="691331"/>
          </a:xfrm>
          <a:prstGeom prst="rect">
            <a:avLst/>
          </a:prstGeom>
        </p:spPr>
      </p:pic>
      <p:pic>
        <p:nvPicPr>
          <p:cNvPr id="8" name="Picture 6">
            <a:extLst>
              <a:ext uri="{FF2B5EF4-FFF2-40B4-BE49-F238E27FC236}">
                <a16:creationId xmlns:a16="http://schemas.microsoft.com/office/drawing/2014/main" id="{27982334-BA31-432D-85D9-AC5D7E5790E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06452" y="0"/>
            <a:ext cx="1784685" cy="1383632"/>
          </a:xfrm>
          <a:prstGeom prst="rect">
            <a:avLst/>
          </a:prstGeom>
        </p:spPr>
      </p:pic>
      <p:pic>
        <p:nvPicPr>
          <p:cNvPr id="9" name="Picture 2">
            <a:extLst>
              <a:ext uri="{FF2B5EF4-FFF2-40B4-BE49-F238E27FC236}">
                <a16:creationId xmlns:a16="http://schemas.microsoft.com/office/drawing/2014/main" id="{7C472B92-9FFE-4DA2-8A05-26856727C52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1368591"/>
            <a:ext cx="1816769" cy="1362577"/>
          </a:xfrm>
          <a:prstGeom prst="rect">
            <a:avLst/>
          </a:prstGeom>
        </p:spPr>
      </p:pic>
      <p:pic>
        <p:nvPicPr>
          <p:cNvPr id="10" name="Picture 2">
            <a:extLst>
              <a:ext uri="{FF2B5EF4-FFF2-40B4-BE49-F238E27FC236}">
                <a16:creationId xmlns:a16="http://schemas.microsoft.com/office/drawing/2014/main" id="{8B4EC60C-0656-4366-82BC-4F7D1486BEF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04737" y="1381760"/>
            <a:ext cx="1792706" cy="1349408"/>
          </a:xfrm>
          <a:prstGeom prst="rect">
            <a:avLst/>
          </a:prstGeom>
        </p:spPr>
      </p:pic>
      <p:pic>
        <p:nvPicPr>
          <p:cNvPr id="11" name="Picture 2">
            <a:extLst>
              <a:ext uri="{FF2B5EF4-FFF2-40B4-BE49-F238E27FC236}">
                <a16:creationId xmlns:a16="http://schemas.microsoft.com/office/drawing/2014/main" id="{FDA4F009-2298-4026-8674-99B63C73B37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97442" y="1374608"/>
            <a:ext cx="1808746" cy="1356560"/>
          </a:xfrm>
          <a:prstGeom prst="rect">
            <a:avLst/>
          </a:prstGeom>
        </p:spPr>
      </p:pic>
      <p:pic>
        <p:nvPicPr>
          <p:cNvPr id="12" name="Picture 2">
            <a:extLst>
              <a:ext uri="{FF2B5EF4-FFF2-40B4-BE49-F238E27FC236}">
                <a16:creationId xmlns:a16="http://schemas.microsoft.com/office/drawing/2014/main" id="{161E1E50-7B67-4BD3-9B4B-D92415C66A0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5402177" y="1376680"/>
            <a:ext cx="1812757" cy="1359568"/>
          </a:xfrm>
          <a:prstGeom prst="rect">
            <a:avLst/>
          </a:prstGeom>
        </p:spPr>
      </p:pic>
      <p:pic>
        <p:nvPicPr>
          <p:cNvPr id="13" name="Picture 2">
            <a:extLst>
              <a:ext uri="{FF2B5EF4-FFF2-40B4-BE49-F238E27FC236}">
                <a16:creationId xmlns:a16="http://schemas.microsoft.com/office/drawing/2014/main" id="{3D1B521E-2C05-4C71-91D7-B622ADF401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2736584"/>
            <a:ext cx="1859136" cy="1394352"/>
          </a:xfrm>
          <a:prstGeom prst="rect">
            <a:avLst/>
          </a:prstGeom>
        </p:spPr>
      </p:pic>
      <p:pic>
        <p:nvPicPr>
          <p:cNvPr id="14" name="Picture 4">
            <a:extLst>
              <a:ext uri="{FF2B5EF4-FFF2-40B4-BE49-F238E27FC236}">
                <a16:creationId xmlns:a16="http://schemas.microsoft.com/office/drawing/2014/main" id="{37D2B7FF-DA56-4F7E-8102-D91403A8D95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a:xfrm>
            <a:off x="3588479" y="2725718"/>
            <a:ext cx="1859280" cy="1404071"/>
          </a:xfrm>
          <a:prstGeom prst="rect">
            <a:avLst/>
          </a:prstGeom>
        </p:spPr>
      </p:pic>
      <p:pic>
        <p:nvPicPr>
          <p:cNvPr id="15" name="Picture 6">
            <a:extLst>
              <a:ext uri="{FF2B5EF4-FFF2-40B4-BE49-F238E27FC236}">
                <a16:creationId xmlns:a16="http://schemas.microsoft.com/office/drawing/2014/main" id="{F3A74D64-F803-400E-AF9E-488361B1F51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839558" y="2721684"/>
            <a:ext cx="1758004" cy="1409251"/>
          </a:xfrm>
          <a:prstGeom prst="rect">
            <a:avLst/>
          </a:prstGeom>
        </p:spPr>
      </p:pic>
      <p:pic>
        <p:nvPicPr>
          <p:cNvPr id="16" name="Picture 4">
            <a:extLst>
              <a:ext uri="{FF2B5EF4-FFF2-40B4-BE49-F238E27FC236}">
                <a16:creationId xmlns:a16="http://schemas.microsoft.com/office/drawing/2014/main" id="{DA3924D9-6B5D-48D7-A745-7882CFE6E51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443181" y="2716447"/>
            <a:ext cx="1857298" cy="1405848"/>
          </a:xfrm>
          <a:prstGeom prst="rect">
            <a:avLst/>
          </a:prstGeom>
        </p:spPr>
      </p:pic>
      <p:pic>
        <p:nvPicPr>
          <p:cNvPr id="17" name="Picture 10">
            <a:extLst>
              <a:ext uri="{FF2B5EF4-FFF2-40B4-BE49-F238E27FC236}">
                <a16:creationId xmlns:a16="http://schemas.microsoft.com/office/drawing/2014/main" id="{1F8994FA-CBA7-4D4D-B4F8-BA23EE70623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0" y="4129790"/>
            <a:ext cx="1836883" cy="1356610"/>
          </a:xfrm>
          <a:prstGeom prst="rect">
            <a:avLst/>
          </a:prstGeom>
        </p:spPr>
      </p:pic>
      <p:pic>
        <p:nvPicPr>
          <p:cNvPr id="18" name="Picture 2">
            <a:extLst>
              <a:ext uri="{FF2B5EF4-FFF2-40B4-BE49-F238E27FC236}">
                <a16:creationId xmlns:a16="http://schemas.microsoft.com/office/drawing/2014/main" id="{664BD05B-72D1-44F2-B31B-4020512C9A13}"/>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839415" y="4130476"/>
            <a:ext cx="1807899" cy="1355924"/>
          </a:xfrm>
          <a:prstGeom prst="rect">
            <a:avLst/>
          </a:prstGeom>
        </p:spPr>
      </p:pic>
      <p:pic>
        <p:nvPicPr>
          <p:cNvPr id="19" name="Picture 2">
            <a:extLst>
              <a:ext uri="{FF2B5EF4-FFF2-40B4-BE49-F238E27FC236}">
                <a16:creationId xmlns:a16="http://schemas.microsoft.com/office/drawing/2014/main" id="{DC98A294-7DC0-417F-9A70-E07C4170637D}"/>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a:stretch/>
        </p:blipFill>
        <p:spPr>
          <a:xfrm>
            <a:off x="7301119" y="2728703"/>
            <a:ext cx="1842882" cy="1380717"/>
          </a:xfrm>
          <a:prstGeom prst="rect">
            <a:avLst/>
          </a:prstGeom>
        </p:spPr>
      </p:pic>
      <p:pic>
        <p:nvPicPr>
          <p:cNvPr id="20" name="Picture 2">
            <a:extLst>
              <a:ext uri="{FF2B5EF4-FFF2-40B4-BE49-F238E27FC236}">
                <a16:creationId xmlns:a16="http://schemas.microsoft.com/office/drawing/2014/main" id="{8826120A-9405-4966-B67C-D5EBD1FCF2D5}"/>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468280" y="4111507"/>
            <a:ext cx="1844421" cy="1374893"/>
          </a:xfrm>
          <a:prstGeom prst="rect">
            <a:avLst/>
          </a:prstGeom>
        </p:spPr>
      </p:pic>
      <p:pic>
        <p:nvPicPr>
          <p:cNvPr id="21" name="Picture 2">
            <a:extLst>
              <a:ext uri="{FF2B5EF4-FFF2-40B4-BE49-F238E27FC236}">
                <a16:creationId xmlns:a16="http://schemas.microsoft.com/office/drawing/2014/main" id="{9EC140EA-449F-4593-A975-0EEC698B3A16}"/>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642028" y="4124793"/>
            <a:ext cx="1833614" cy="1361607"/>
          </a:xfrm>
          <a:prstGeom prst="rect">
            <a:avLst/>
          </a:prstGeom>
        </p:spPr>
      </p:pic>
      <p:pic>
        <p:nvPicPr>
          <p:cNvPr id="22" name="Picture 2">
            <a:extLst>
              <a:ext uri="{FF2B5EF4-FFF2-40B4-BE49-F238E27FC236}">
                <a16:creationId xmlns:a16="http://schemas.microsoft.com/office/drawing/2014/main" id="{F75AF156-CD3A-487F-BD38-C492ADAA34EC}"/>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a:stretch/>
        </p:blipFill>
        <p:spPr>
          <a:xfrm>
            <a:off x="7308973" y="4110130"/>
            <a:ext cx="1835027" cy="1376270"/>
          </a:xfrm>
          <a:prstGeom prst="rect">
            <a:avLst/>
          </a:prstGeom>
        </p:spPr>
      </p:pic>
      <p:pic>
        <p:nvPicPr>
          <p:cNvPr id="23" name="Picture 4">
            <a:extLst>
              <a:ext uri="{FF2B5EF4-FFF2-40B4-BE49-F238E27FC236}">
                <a16:creationId xmlns:a16="http://schemas.microsoft.com/office/drawing/2014/main" id="{1D870989-7C6A-4F60-B48D-C830A0D402BB}"/>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558919" y="5486400"/>
            <a:ext cx="1857488" cy="1371600"/>
          </a:xfrm>
          <a:prstGeom prst="rect">
            <a:avLst/>
          </a:prstGeom>
        </p:spPr>
      </p:pic>
      <p:pic>
        <p:nvPicPr>
          <p:cNvPr id="24" name="Picture 2">
            <a:extLst>
              <a:ext uri="{FF2B5EF4-FFF2-40B4-BE49-F238E27FC236}">
                <a16:creationId xmlns:a16="http://schemas.microsoft.com/office/drawing/2014/main" id="{5A08C29D-DC64-4116-A7A8-1F1EF30EE4B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401262" y="5486400"/>
            <a:ext cx="1742738" cy="1371601"/>
          </a:xfrm>
          <a:prstGeom prst="rect">
            <a:avLst/>
          </a:prstGeom>
        </p:spPr>
      </p:pic>
      <p:pic>
        <p:nvPicPr>
          <p:cNvPr id="25" name="Picture 2">
            <a:extLst>
              <a:ext uri="{FF2B5EF4-FFF2-40B4-BE49-F238E27FC236}">
                <a16:creationId xmlns:a16="http://schemas.microsoft.com/office/drawing/2014/main" id="{81967465-08EE-4675-B166-DA6783B3390F}"/>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646843" y="5486400"/>
            <a:ext cx="1930856" cy="1371600"/>
          </a:xfrm>
          <a:prstGeom prst="rect">
            <a:avLst/>
          </a:prstGeom>
        </p:spPr>
      </p:pic>
      <p:pic>
        <p:nvPicPr>
          <p:cNvPr id="26" name="Picture 2">
            <a:extLst>
              <a:ext uri="{FF2B5EF4-FFF2-40B4-BE49-F238E27FC236}">
                <a16:creationId xmlns:a16="http://schemas.microsoft.com/office/drawing/2014/main" id="{3C5823EB-111F-4350-AF65-86786BDD9627}"/>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825969" y="5486400"/>
            <a:ext cx="1828800" cy="1371600"/>
          </a:xfrm>
          <a:prstGeom prst="rect">
            <a:avLst/>
          </a:prstGeom>
        </p:spPr>
      </p:pic>
      <p:pic>
        <p:nvPicPr>
          <p:cNvPr id="27" name="Picture 2">
            <a:extLst>
              <a:ext uri="{FF2B5EF4-FFF2-40B4-BE49-F238E27FC236}">
                <a16:creationId xmlns:a16="http://schemas.microsoft.com/office/drawing/2014/main" id="{8C23D5BC-D4F7-4771-A63A-0E0342ADBD17}"/>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0" y="5486399"/>
            <a:ext cx="1828800" cy="1371601"/>
          </a:xfrm>
          <a:prstGeom prst="rect">
            <a:avLst/>
          </a:prstGeom>
        </p:spPr>
      </p:pic>
      <p:pic>
        <p:nvPicPr>
          <p:cNvPr id="28" name="Picture 2">
            <a:extLst>
              <a:ext uri="{FF2B5EF4-FFF2-40B4-BE49-F238E27FC236}">
                <a16:creationId xmlns:a16="http://schemas.microsoft.com/office/drawing/2014/main" id="{758FC3F1-681B-45E5-9EC4-98458376CEBB}"/>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216139" y="2075180"/>
            <a:ext cx="812801" cy="659482"/>
          </a:xfrm>
          <a:prstGeom prst="rect">
            <a:avLst/>
          </a:prstGeom>
        </p:spPr>
      </p:pic>
      <p:pic>
        <p:nvPicPr>
          <p:cNvPr id="29" name="Picture 4">
            <a:extLst>
              <a:ext uri="{FF2B5EF4-FFF2-40B4-BE49-F238E27FC236}">
                <a16:creationId xmlns:a16="http://schemas.microsoft.com/office/drawing/2014/main" id="{1CC67AFA-2929-4FCB-AC5A-56E34BD72FFB}"/>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213600" y="1382913"/>
            <a:ext cx="816256" cy="692267"/>
          </a:xfrm>
          <a:prstGeom prst="rect">
            <a:avLst/>
          </a:prstGeom>
        </p:spPr>
      </p:pic>
    </p:spTree>
    <p:extLst>
      <p:ext uri="{BB962C8B-B14F-4D97-AF65-F5344CB8AC3E}">
        <p14:creationId xmlns:p14="http://schemas.microsoft.com/office/powerpoint/2010/main" val="656588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F4DEE2-9598-4EC4-8342-A5F04809C3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pic>
        <p:nvPicPr>
          <p:cNvPr id="7" name="Picture 6">
            <a:extLst>
              <a:ext uri="{FF2B5EF4-FFF2-40B4-BE49-F238E27FC236}">
                <a16:creationId xmlns:a16="http://schemas.microsoft.com/office/drawing/2014/main" id="{7F2382F7-DFD7-47BD-B32C-62591C1C04DE}"/>
              </a:ext>
            </a:extLst>
          </p:cNvPr>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0" algn="l"/>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God’s angels are ministers as a flame of fire</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 has many times used fire as a judgment tool</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For the wicked, there is no enduring shine</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 has used the light of fire to comfort the path </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Compulsively complaining hearts do not please God </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Elijah’s fire taken altar shows God’s power &amp; truth</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God’s truth and judgment is a consuming fire</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By fire and sword, the LORD will judge all flesh</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The invisible powers of God’s army far surpass man</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Faith in God’s redeeming power is the fire of spirit</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In days of old all saw &amp; knew of God’s saving power</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The word of God delivers truth forever</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 God said He would refine and cleanse the faithful</a:t>
            </a:r>
          </a:p>
        </p:txBody>
      </p:sp>
      <p:sp>
        <p:nvSpPr>
          <p:cNvPr id="5" name="Rectangle 4"/>
          <p:cNvSpPr>
            <a:spLocks noChangeArrowheads="1"/>
          </p:cNvSpPr>
          <p:nvPr/>
        </p:nvSpPr>
        <p:spPr bwMode="auto">
          <a:xfrm rot="21048499">
            <a:off x="723308" y="1179449"/>
            <a:ext cx="8231516" cy="4452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a:r>
              <a:rPr lang="en-US" sz="88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alpha val="80000"/>
                    </a:schemeClr>
                  </a:glow>
                  <a:outerShdw blurRad="76200" dist="50800" dir="5400000" algn="tl" rotWithShape="0">
                    <a:srgbClr val="000000">
                      <a:alpha val="65000"/>
                    </a:srgbClr>
                  </a:outerShdw>
                </a:effectLst>
                <a:latin typeface="Calibri" panose="020F0502020204030204" pitchFamily="34" charset="0"/>
              </a:rPr>
              <a:t>God seeks those who desire to know Him</a:t>
            </a:r>
          </a:p>
        </p:txBody>
      </p:sp>
    </p:spTree>
    <p:extLst>
      <p:ext uri="{BB962C8B-B14F-4D97-AF65-F5344CB8AC3E}">
        <p14:creationId xmlns:p14="http://schemas.microsoft.com/office/powerpoint/2010/main" val="1758508424"/>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1.38889E-6 3.7037E-6 L 0.13437 0.45764 " pathEditMode="relative" rAng="0" ptsTypes="AA">
                                      <p:cBhvr>
                                        <p:cTn id="189" dur="1750" fill="hold"/>
                                        <p:tgtEl>
                                          <p:spTgt spid="4">
                                            <p:txEl>
                                              <p:pRg st="0" end="0"/>
                                            </p:txEl>
                                          </p:spTgt>
                                        </p:tgtEl>
                                        <p:attrNameLst>
                                          <p:attrName>ppt_x</p:attrName>
                                          <p:attrName>ppt_y</p:attrName>
                                        </p:attrNameLst>
                                      </p:cBhvr>
                                      <p:rCtr x="6719" y="22870"/>
                                    </p:animMotion>
                                  </p:childTnLst>
                                </p:cTn>
                              </p:par>
                              <p:par>
                                <p:cTn id="190" presetID="0" presetClass="path" presetSubtype="0" accel="50000" decel="50000" fill="hold" nodeType="withEffect">
                                  <p:stCondLst>
                                    <p:cond delay="0"/>
                                  </p:stCondLst>
                                  <p:childTnLst>
                                    <p:animMotion origin="layout" path="M -4.44444E-6 -2.96296E-6 L 0.08803 0.39098 " pathEditMode="relative" rAng="0" ptsTypes="AA">
                                      <p:cBhvr>
                                        <p:cTn id="191" dur="1750" fill="hold"/>
                                        <p:tgtEl>
                                          <p:spTgt spid="4">
                                            <p:txEl>
                                              <p:pRg st="1" end="1"/>
                                            </p:txEl>
                                          </p:spTgt>
                                        </p:tgtEl>
                                        <p:attrNameLst>
                                          <p:attrName>ppt_x</p:attrName>
                                          <p:attrName>ppt_y</p:attrName>
                                        </p:attrNameLst>
                                      </p:cBhvr>
                                      <p:rCtr x="4392" y="19537"/>
                                    </p:animMotion>
                                  </p:childTnLst>
                                </p:cTn>
                              </p:par>
                              <p:par>
                                <p:cTn id="192" presetID="0" presetClass="path" presetSubtype="0" accel="50000" decel="50000" fill="hold" nodeType="withEffect">
                                  <p:stCondLst>
                                    <p:cond delay="0"/>
                                  </p:stCondLst>
                                  <p:childTnLst>
                                    <p:animMotion origin="layout" path="M 3.33333E-6 0.00023 L 0.14913 0.31736 " pathEditMode="relative" rAng="0" ptsTypes="AA">
                                      <p:cBhvr>
                                        <p:cTn id="193" dur="1750" fill="hold"/>
                                        <p:tgtEl>
                                          <p:spTgt spid="4">
                                            <p:txEl>
                                              <p:pRg st="2" end="2"/>
                                            </p:txEl>
                                          </p:spTgt>
                                        </p:tgtEl>
                                        <p:attrNameLst>
                                          <p:attrName>ppt_x</p:attrName>
                                          <p:attrName>ppt_y</p:attrName>
                                        </p:attrNameLst>
                                      </p:cBhvr>
                                      <p:rCtr x="7448" y="15856"/>
                                    </p:animMotion>
                                  </p:childTnLst>
                                </p:cTn>
                              </p:par>
                              <p:par>
                                <p:cTn id="194" presetID="0" presetClass="path" presetSubtype="0" accel="50000" decel="50000" fill="hold" nodeType="withEffect">
                                  <p:stCondLst>
                                    <p:cond delay="0"/>
                                  </p:stCondLst>
                                  <p:childTnLst>
                                    <p:animMotion origin="layout" path="M 3.88889E-6 0.00023 L 0.08125 0.24491 " pathEditMode="relative" rAng="0" ptsTypes="AA">
                                      <p:cBhvr>
                                        <p:cTn id="195" dur="1750" fill="hold"/>
                                        <p:tgtEl>
                                          <p:spTgt spid="4">
                                            <p:txEl>
                                              <p:pRg st="3" end="3"/>
                                            </p:txEl>
                                          </p:spTgt>
                                        </p:tgtEl>
                                        <p:attrNameLst>
                                          <p:attrName>ppt_x</p:attrName>
                                          <p:attrName>ppt_y</p:attrName>
                                        </p:attrNameLst>
                                      </p:cBhvr>
                                      <p:rCtr x="4062" y="12222"/>
                                    </p:animMotion>
                                  </p:childTnLst>
                                </p:cTn>
                              </p:par>
                              <p:par>
                                <p:cTn id="196" presetID="0" presetClass="path" presetSubtype="0" accel="50000" decel="50000" fill="hold" nodeType="withEffect">
                                  <p:stCondLst>
                                    <p:cond delay="0"/>
                                  </p:stCondLst>
                                  <p:childTnLst>
                                    <p:animMotion origin="layout" path="M -1.66667E-6 0.00069 L 0.05695 0.17107 " pathEditMode="relative" rAng="0" ptsTypes="AA">
                                      <p:cBhvr>
                                        <p:cTn id="197" dur="1750" fill="hold"/>
                                        <p:tgtEl>
                                          <p:spTgt spid="4">
                                            <p:txEl>
                                              <p:pRg st="4" end="4"/>
                                            </p:txEl>
                                          </p:spTgt>
                                        </p:tgtEl>
                                        <p:attrNameLst>
                                          <p:attrName>ppt_x</p:attrName>
                                          <p:attrName>ppt_y</p:attrName>
                                        </p:attrNameLst>
                                      </p:cBhvr>
                                      <p:rCtr x="2847" y="8519"/>
                                    </p:animMotion>
                                  </p:childTnLst>
                                </p:cTn>
                              </p:par>
                              <p:par>
                                <p:cTn id="198" presetID="0" presetClass="path" presetSubtype="0" accel="50000" decel="50000" fill="hold" nodeType="withEffect">
                                  <p:stCondLst>
                                    <p:cond delay="0"/>
                                  </p:stCondLst>
                                  <p:childTnLst>
                                    <p:animMotion origin="layout" path="M 4.44444E-6 0.00046 L 0.07638 0.09838 " pathEditMode="relative" rAng="0" ptsTypes="AA">
                                      <p:cBhvr>
                                        <p:cTn id="199" dur="1750" fill="hold"/>
                                        <p:tgtEl>
                                          <p:spTgt spid="4">
                                            <p:txEl>
                                              <p:pRg st="5" end="5"/>
                                            </p:txEl>
                                          </p:spTgt>
                                        </p:tgtEl>
                                        <p:attrNameLst>
                                          <p:attrName>ppt_x</p:attrName>
                                          <p:attrName>ppt_y</p:attrName>
                                        </p:attrNameLst>
                                      </p:cBhvr>
                                      <p:rCtr x="3819" y="4884"/>
                                    </p:animMotion>
                                  </p:childTnLst>
                                </p:cTn>
                              </p:par>
                              <p:par>
                                <p:cTn id="200" presetID="0" presetClass="path" presetSubtype="0" accel="50000" decel="50000" fill="hold" nodeType="withEffect">
                                  <p:stCondLst>
                                    <p:cond delay="0"/>
                                  </p:stCondLst>
                                  <p:childTnLst>
                                    <p:animMotion origin="layout" path="M 1.66667E-6 0.00046 L 0.12153 0.02361 " pathEditMode="relative" rAng="0" ptsTypes="AA">
                                      <p:cBhvr>
                                        <p:cTn id="201" dur="1750" fill="hold"/>
                                        <p:tgtEl>
                                          <p:spTgt spid="4">
                                            <p:txEl>
                                              <p:pRg st="6" end="6"/>
                                            </p:txEl>
                                          </p:spTgt>
                                        </p:tgtEl>
                                        <p:attrNameLst>
                                          <p:attrName>ppt_x</p:attrName>
                                          <p:attrName>ppt_y</p:attrName>
                                        </p:attrNameLst>
                                      </p:cBhvr>
                                      <p:rCtr x="6076" y="1157"/>
                                    </p:animMotion>
                                  </p:childTnLst>
                                </p:cTn>
                              </p:par>
                              <p:par>
                                <p:cTn id="202" presetID="0" presetClass="path" presetSubtype="0" accel="50000" decel="50000" fill="hold" nodeType="withEffect">
                                  <p:stCondLst>
                                    <p:cond delay="0"/>
                                  </p:stCondLst>
                                  <p:childTnLst>
                                    <p:animMotion origin="layout" path="M -5.55112E-17 0.00023 L 0.10747 -0.04607 " pathEditMode="relative" rAng="0" ptsTypes="AA">
                                      <p:cBhvr>
                                        <p:cTn id="203" dur="1750" fill="hold"/>
                                        <p:tgtEl>
                                          <p:spTgt spid="4">
                                            <p:txEl>
                                              <p:pRg st="7" end="7"/>
                                            </p:txEl>
                                          </p:spTgt>
                                        </p:tgtEl>
                                        <p:attrNameLst>
                                          <p:attrName>ppt_x</p:attrName>
                                          <p:attrName>ppt_y</p:attrName>
                                        </p:attrNameLst>
                                      </p:cBhvr>
                                      <p:rCtr x="5365" y="-2315"/>
                                    </p:animMotion>
                                  </p:childTnLst>
                                </p:cTn>
                              </p:par>
                              <p:par>
                                <p:cTn id="204" presetID="0" presetClass="path" presetSubtype="0" accel="50000" decel="50000" fill="hold" nodeType="withEffect">
                                  <p:stCondLst>
                                    <p:cond delay="0"/>
                                  </p:stCondLst>
                                  <p:childTnLst>
                                    <p:animMotion origin="layout" path="M -1.38889E-6 0.00069 L 0.06702 -0.12315 " pathEditMode="relative" rAng="0" ptsTypes="AA">
                                      <p:cBhvr>
                                        <p:cTn id="205" dur="1750" fill="hold"/>
                                        <p:tgtEl>
                                          <p:spTgt spid="4">
                                            <p:txEl>
                                              <p:pRg st="8" end="8"/>
                                            </p:txEl>
                                          </p:spTgt>
                                        </p:tgtEl>
                                        <p:attrNameLst>
                                          <p:attrName>ppt_x</p:attrName>
                                          <p:attrName>ppt_y</p:attrName>
                                        </p:attrNameLst>
                                      </p:cBhvr>
                                      <p:rCtr x="3351" y="-6204"/>
                                    </p:animMotion>
                                  </p:childTnLst>
                                </p:cTn>
                              </p:par>
                              <p:par>
                                <p:cTn id="206" presetID="0" presetClass="path" presetSubtype="0" accel="50000" decel="50000" fill="hold" nodeType="withEffect">
                                  <p:stCondLst>
                                    <p:cond delay="0"/>
                                  </p:stCondLst>
                                  <p:childTnLst>
                                    <p:animMotion origin="layout" path="M 4.44444E-6 0.00023 L 0.07795 -0.1956 " pathEditMode="relative" rAng="0" ptsTypes="AA">
                                      <p:cBhvr>
                                        <p:cTn id="207" dur="1750" fill="hold"/>
                                        <p:tgtEl>
                                          <p:spTgt spid="4">
                                            <p:txEl>
                                              <p:pRg st="9" end="9"/>
                                            </p:txEl>
                                          </p:spTgt>
                                        </p:tgtEl>
                                        <p:attrNameLst>
                                          <p:attrName>ppt_x</p:attrName>
                                          <p:attrName>ppt_y</p:attrName>
                                        </p:attrNameLst>
                                      </p:cBhvr>
                                      <p:rCtr x="3889" y="-9792"/>
                                    </p:animMotion>
                                  </p:childTnLst>
                                </p:cTn>
                              </p:par>
                              <p:par>
                                <p:cTn id="208" presetID="0" presetClass="path" presetSubtype="0" accel="50000" decel="50000" fill="hold" nodeType="withEffect">
                                  <p:stCondLst>
                                    <p:cond delay="0"/>
                                  </p:stCondLst>
                                  <p:childTnLst>
                                    <p:animMotion origin="layout" path="M 3.61111E-6 0.00023 L 0.06562 -0.26829 " pathEditMode="relative" rAng="0" ptsTypes="AA">
                                      <p:cBhvr>
                                        <p:cTn id="209" dur="1750" fill="hold"/>
                                        <p:tgtEl>
                                          <p:spTgt spid="4">
                                            <p:txEl>
                                              <p:pRg st="10" end="10"/>
                                            </p:txEl>
                                          </p:spTgt>
                                        </p:tgtEl>
                                        <p:attrNameLst>
                                          <p:attrName>ppt_x</p:attrName>
                                          <p:attrName>ppt_y</p:attrName>
                                        </p:attrNameLst>
                                      </p:cBhvr>
                                      <p:rCtr x="3281" y="-13426"/>
                                    </p:animMotion>
                                  </p:childTnLst>
                                </p:cTn>
                              </p:par>
                              <p:par>
                                <p:cTn id="210" presetID="0" presetClass="path" presetSubtype="0" accel="50000" decel="50000" fill="hold" nodeType="withEffect">
                                  <p:stCondLst>
                                    <p:cond delay="0"/>
                                  </p:stCondLst>
                                  <p:childTnLst>
                                    <p:animMotion origin="layout" path="M 2.77778E-6 0.00069 L 0.17691 -0.34445 " pathEditMode="relative" rAng="0" ptsTypes="AA">
                                      <p:cBhvr>
                                        <p:cTn id="211" dur="1750" fill="hold"/>
                                        <p:tgtEl>
                                          <p:spTgt spid="4">
                                            <p:txEl>
                                              <p:pRg st="11" end="11"/>
                                            </p:txEl>
                                          </p:spTgt>
                                        </p:tgtEl>
                                        <p:attrNameLst>
                                          <p:attrName>ppt_x</p:attrName>
                                          <p:attrName>ppt_y</p:attrName>
                                        </p:attrNameLst>
                                      </p:cBhvr>
                                      <p:rCtr x="8837" y="-17269"/>
                                    </p:animMotion>
                                  </p:childTnLst>
                                </p:cTn>
                              </p:par>
                              <p:par>
                                <p:cTn id="212" presetID="0" presetClass="path" presetSubtype="0" accel="50000" decel="50000" fill="hold" nodeType="withEffect">
                                  <p:stCondLst>
                                    <p:cond delay="0"/>
                                  </p:stCondLst>
                                  <p:childTnLst>
                                    <p:animMotion origin="layout" path="M 4.44444E-6 0.00046 L 0.08263 -0.41713 " pathEditMode="relative" rAng="0" ptsTypes="AA">
                                      <p:cBhvr>
                                        <p:cTn id="213" dur="1750" fill="hold"/>
                                        <p:tgtEl>
                                          <p:spTgt spid="4">
                                            <p:txEl>
                                              <p:pRg st="12" end="12"/>
                                            </p:txEl>
                                          </p:spTgt>
                                        </p:tgtEl>
                                        <p:attrNameLst>
                                          <p:attrName>ppt_x</p:attrName>
                                          <p:attrName>ppt_y</p:attrName>
                                        </p:attrNameLst>
                                      </p:cBhvr>
                                      <p:rCtr x="4132" y="-20880"/>
                                    </p:animMotion>
                                  </p:childTnLst>
                                </p:cTn>
                              </p:par>
                            </p:childTnLst>
                          </p:cTn>
                        </p:par>
                        <p:par>
                          <p:cTn id="214" fill="hold">
                            <p:stCondLst>
                              <p:cond delay="5550"/>
                            </p:stCondLst>
                            <p:childTnLst>
                              <p:par>
                                <p:cTn id="215" presetID="10" presetClass="entr" presetSubtype="0" fill="hold" nodeType="afterEffect">
                                  <p:stCondLst>
                                    <p:cond delay="0"/>
                                  </p:stCondLst>
                                  <p:childTnLst>
                                    <p:set>
                                      <p:cBhvr>
                                        <p:cTn id="216" dur="1" fill="hold">
                                          <p:stCondLst>
                                            <p:cond delay="0"/>
                                          </p:stCondLst>
                                        </p:cTn>
                                        <p:tgtEl>
                                          <p:spTgt spid="7"/>
                                        </p:tgtEl>
                                        <p:attrNameLst>
                                          <p:attrName>style.visibility</p:attrName>
                                        </p:attrNameLst>
                                      </p:cBhvr>
                                      <p:to>
                                        <p:strVal val="visible"/>
                                      </p:to>
                                    </p:set>
                                    <p:animEffect transition="in" filter="fade">
                                      <p:cBhvr>
                                        <p:cTn id="2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68404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AE1431-67E5-46D9-BBB6-7ED2B5CF65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52400" y="0"/>
            <a:ext cx="9296400" cy="6858000"/>
          </a:xfrm>
          <a:prstGeom prst="rect">
            <a:avLst/>
          </a:prstGeom>
        </p:spPr>
      </p:pic>
      <p:sp>
        <p:nvSpPr>
          <p:cNvPr id="3074" name="Rectangle 2"/>
          <p:cNvSpPr>
            <a:spLocks noGrp="1" noChangeArrowheads="1"/>
          </p:cNvSpPr>
          <p:nvPr>
            <p:ph type="title"/>
          </p:nvPr>
        </p:nvSpPr>
        <p:spPr>
          <a:xfrm>
            <a:off x="762000" y="2347119"/>
            <a:ext cx="7620000" cy="2163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Who makes His angels spirits, His ministers a flame of fire.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104:4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90437EA3-EE66-41AD-9DB0-9C18D63C469F}"/>
              </a:ext>
            </a:extLst>
          </p:cNvPr>
          <p:cNvSpPr txBox="1">
            <a:spLocks noChangeArrowheads="1"/>
          </p:cNvSpPr>
          <p:nvPr/>
        </p:nvSpPr>
        <p:spPr bwMode="auto">
          <a:xfrm>
            <a:off x="6745803" y="3125972"/>
            <a:ext cx="1083747" cy="667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fire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E41E7E8F-F196-4FCD-8018-91AEDBB561BE}"/>
              </a:ext>
            </a:extLst>
          </p:cNvPr>
          <p:cNvSpPr txBox="1">
            <a:spLocks noChangeArrowheads="1"/>
          </p:cNvSpPr>
          <p:nvPr/>
        </p:nvSpPr>
        <p:spPr bwMode="auto">
          <a:xfrm>
            <a:off x="3960019" y="4098295"/>
            <a:ext cx="1109331" cy="678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fire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03740428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50"/>
                                        <p:tgtEl>
                                          <p:spTgt spid="4"/>
                                        </p:tgtEl>
                                      </p:cBhvr>
                                    </p:animEffect>
                                  </p:childTnLst>
                                </p:cTn>
                              </p:par>
                              <p:par>
                                <p:cTn id="13" presetID="42" presetClass="path" presetSubtype="0" accel="50000" decel="50000" fill="hold" grpId="2" nodeType="withEffect">
                                  <p:stCondLst>
                                    <p:cond delay="0"/>
                                  </p:stCondLst>
                                  <p:childTnLst>
                                    <p:animMotion origin="layout" path="M 5E-6 1.85185E-6 L -0.30296 0.14259 " pathEditMode="relative" rAng="0" ptsTypes="AA">
                                      <p:cBhvr>
                                        <p:cTn id="14" dur="2000" fill="hold"/>
                                        <p:tgtEl>
                                          <p:spTgt spid="4"/>
                                        </p:tgtEl>
                                        <p:attrNameLst>
                                          <p:attrName>ppt_x</p:attrName>
                                          <p:attrName>ppt_y</p:attrName>
                                        </p:attrNameLst>
                                      </p:cBhvr>
                                      <p:rCtr x="-15156" y="7130"/>
                                    </p:animMotion>
                                  </p:childTnLst>
                                </p:cTn>
                              </p:par>
                              <p:par>
                                <p:cTn id="15" presetID="10" presetClass="exit" presetSubtype="0" fill="hold" grpId="1" nodeType="withEffect">
                                  <p:stCondLst>
                                    <p:cond delay="0"/>
                                  </p:stCondLst>
                                  <p:childTnLst>
                                    <p:animEffect transition="out" filter="fade">
                                      <p:cBhvr>
                                        <p:cTn id="16" dur="1250"/>
                                        <p:tgtEl>
                                          <p:spTgt spid="3074"/>
                                        </p:tgtEl>
                                      </p:cBhvr>
                                    </p:animEffect>
                                    <p:set>
                                      <p:cBhvr>
                                        <p:cTn id="17"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D576615-FCD3-4C73-AC96-E77FBD3DD2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4"/>
          <p:cNvSpPr>
            <a:spLocks noChangeArrowheads="1"/>
          </p:cNvSpPr>
          <p:nvPr/>
        </p:nvSpPr>
        <p:spPr bwMode="auto">
          <a:xfrm>
            <a:off x="252248" y="325821"/>
            <a:ext cx="8639503" cy="2757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extrusionH="57150" contourW="25400" prstMaterial="matte">
              <a:bevelT w="25400" h="55880"/>
              <a:extrusionClr>
                <a:srgbClr val="C00000"/>
              </a:extrusionClr>
              <a:contourClr>
                <a:srgbClr val="F4E9E9"/>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800" b="1" i="0" u="none" strike="noStrike" kern="1200" cap="none" spc="50" normalizeH="0" baseline="0" noProof="0" dirty="0">
                <a:ln w="11430">
                  <a:solidFill>
                    <a:srgbClr val="FF0000"/>
                  </a:solidFill>
                </a:ln>
                <a:blipFill dpi="0" rotWithShape="1">
                  <a:blip r:embed="rId4">
                    <a:extLst>
                      <a:ext uri="{28A0092B-C50C-407E-A947-70E740481C1C}">
                        <a14:useLocalDpi xmlns:a14="http://schemas.microsoft.com/office/drawing/2010/main" val="0"/>
                      </a:ext>
                    </a:extLst>
                  </a:blip>
                  <a:srcRect/>
                  <a:stretch>
                    <a:fillRect/>
                  </a:stretch>
                </a:blipFill>
                <a:effectLst>
                  <a:glow rad="101600">
                    <a:schemeClr val="tx1"/>
                  </a:glow>
                  <a:outerShdw blurRad="76200" dist="50800" dir="5400000" algn="tl" rotWithShape="0">
                    <a:srgbClr val="000000">
                      <a:alpha val="65000"/>
                    </a:srgbClr>
                  </a:outerShdw>
                </a:effectLst>
                <a:uLnTx/>
                <a:uFillTx/>
                <a:latin typeface="Rubik" panose="02000604000000020004" pitchFamily="2" charset="-79"/>
                <a:ea typeface="+mn-ea"/>
                <a:cs typeface="Rubik" panose="02000604000000020004" pitchFamily="2" charset="-79"/>
              </a:rPr>
              <a:t>Fire’s Piercing Truth</a:t>
            </a:r>
            <a:endParaRPr kumimoji="0" lang="en-US" sz="8800" b="1" i="1" u="none" strike="noStrike" kern="1200" cap="none" spc="50" normalizeH="0" baseline="0" noProof="0" dirty="0">
              <a:ln w="11430">
                <a:solidFill>
                  <a:srgbClr val="FF0000"/>
                </a:solidFill>
              </a:ln>
              <a:blipFill dpi="0" rotWithShape="1">
                <a:blip r:embed="rId4">
                  <a:extLst>
                    <a:ext uri="{28A0092B-C50C-407E-A947-70E740481C1C}">
                      <a14:useLocalDpi xmlns:a14="http://schemas.microsoft.com/office/drawing/2010/main" val="0"/>
                    </a:ext>
                  </a:extLst>
                </a:blip>
                <a:srcRect/>
                <a:stretch>
                  <a:fillRect/>
                </a:stretch>
              </a:blipFill>
              <a:effectLst>
                <a:glow rad="101600">
                  <a:schemeClr val="tx1"/>
                </a:glow>
                <a:outerShdw blurRad="76200" dist="50800" dir="5400000" algn="tl" rotWithShape="0">
                  <a:srgbClr val="000000">
                    <a:alpha val="65000"/>
                  </a:srgbClr>
                </a:outerShdw>
              </a:effectLst>
              <a:uLnTx/>
              <a:uFillTx/>
              <a:latin typeface="Rubik" panose="02000604000000020004" pitchFamily="2" charset="-79"/>
              <a:ea typeface="+mn-ea"/>
              <a:cs typeface="Rubik" panose="02000604000000020004" pitchFamily="2" charset="-79"/>
            </a:endParaRPr>
          </a:p>
        </p:txBody>
      </p:sp>
      <p:sp>
        <p:nvSpPr>
          <p:cNvPr id="5" name="Rectangle 12"/>
          <p:cNvSpPr>
            <a:spLocks noChangeArrowheads="1"/>
          </p:cNvSpPr>
          <p:nvPr/>
        </p:nvSpPr>
        <p:spPr bwMode="auto">
          <a:xfrm>
            <a:off x="609600" y="3867150"/>
            <a:ext cx="3426372"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extrusionH="57150" contourW="25400" prstMaterial="matte">
              <a:bevelT w="25400" h="5588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50" normalizeH="0" baseline="0" noProof="0" dirty="0">
                <a:ln w="11430">
                  <a:solidFill>
                    <a:srgbClr val="FF0000"/>
                  </a:solidFill>
                </a:ln>
                <a:blipFill dpi="0" rotWithShape="1">
                  <a:blip r:embed="rId4">
                    <a:extLst>
                      <a:ext uri="{28A0092B-C50C-407E-A947-70E740481C1C}">
                        <a14:useLocalDpi xmlns:a14="http://schemas.microsoft.com/office/drawing/2010/main" val="0"/>
                      </a:ext>
                    </a:extLst>
                  </a:blip>
                  <a:srcRect/>
                  <a:stretch>
                    <a:fillRect/>
                  </a:stretch>
                </a:blipFill>
                <a:effectLst>
                  <a:glow rad="101600">
                    <a:schemeClr val="tx1"/>
                  </a:glow>
                  <a:outerShdw blurRad="76200" dist="50800" dir="5400000" algn="tl" rotWithShape="0">
                    <a:srgbClr val="000000">
                      <a:alpha val="65000"/>
                    </a:srgbClr>
                  </a:outerShdw>
                </a:effectLst>
                <a:uLnTx/>
                <a:uFillTx/>
                <a:latin typeface="Rubik" panose="02000604000000020004" pitchFamily="2" charset="-79"/>
                <a:ea typeface="+mn-ea"/>
                <a:cs typeface="Rubik" panose="02000604000000020004" pitchFamily="2" charset="-79"/>
              </a:rPr>
              <a:t>Ron Bert</a:t>
            </a:r>
            <a:endParaRPr kumimoji="0" lang="en-US" altLang="en-US" sz="5400" b="1" i="1" u="none" strike="noStrike" kern="1200" cap="none" spc="50" normalizeH="0" baseline="0" noProof="0" dirty="0">
              <a:ln w="11430">
                <a:solidFill>
                  <a:srgbClr val="FF0000"/>
                </a:solidFill>
              </a:ln>
              <a:blipFill dpi="0" rotWithShape="1">
                <a:blip r:embed="rId4">
                  <a:extLst>
                    <a:ext uri="{28A0092B-C50C-407E-A947-70E740481C1C}">
                      <a14:useLocalDpi xmlns:a14="http://schemas.microsoft.com/office/drawing/2010/main" val="0"/>
                    </a:ext>
                  </a:extLst>
                </a:blip>
                <a:srcRect/>
                <a:stretch>
                  <a:fillRect/>
                </a:stretch>
              </a:blipFill>
              <a:effectLst>
                <a:glow rad="101600">
                  <a:schemeClr val="tx1"/>
                </a:glow>
                <a:outerShdw blurRad="76200" dist="50800" dir="5400000" algn="tl" rotWithShape="0">
                  <a:srgbClr val="000000">
                    <a:alpha val="65000"/>
                  </a:srgbClr>
                </a:outerShdw>
              </a:effectLst>
              <a:uLnTx/>
              <a:uFillTx/>
              <a:latin typeface="Rubik" panose="02000604000000020004" pitchFamily="2" charset="-79"/>
              <a:ea typeface="+mn-ea"/>
              <a:cs typeface="Rubik" panose="02000604000000020004" pitchFamily="2" charset="-79"/>
            </a:endParaRPr>
          </a:p>
        </p:txBody>
      </p:sp>
      <p:sp>
        <p:nvSpPr>
          <p:cNvPr id="6"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extrusionH="57150" contourW="25400" prstMaterial="matte">
              <a:bevelT w="25400" h="5588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50" normalizeH="0" baseline="0" noProof="0" dirty="0">
                <a:ln w="11430">
                  <a:solidFill>
                    <a:srgbClr val="FF0000"/>
                  </a:solidFill>
                </a:ln>
                <a:blipFill dpi="0" rotWithShape="1">
                  <a:blip r:embed="rId4">
                    <a:extLst>
                      <a:ext uri="{28A0092B-C50C-407E-A947-70E740481C1C}">
                        <a14:useLocalDpi xmlns:a14="http://schemas.microsoft.com/office/drawing/2010/main" val="0"/>
                      </a:ext>
                    </a:extLst>
                  </a:blip>
                  <a:srcRect/>
                  <a:stretch>
                    <a:fillRect/>
                  </a:stretch>
                </a:blipFill>
                <a:effectLst>
                  <a:glow rad="101600">
                    <a:schemeClr val="tx1"/>
                  </a:glow>
                  <a:outerShdw blurRad="76200" dist="50800" dir="5400000" algn="tl" rotWithShape="0">
                    <a:srgbClr val="000000">
                      <a:alpha val="65000"/>
                    </a:srgbClr>
                  </a:outerShdw>
                </a:effectLst>
                <a:uLnTx/>
                <a:uFillTx/>
                <a:latin typeface="Rubik" panose="02000604000000020004" pitchFamily="2" charset="-79"/>
                <a:ea typeface="+mn-ea"/>
                <a:cs typeface="Rubik" panose="02000604000000020004" pitchFamily="2" charset="-79"/>
              </a:rPr>
              <a:t>January 23, 2022</a:t>
            </a:r>
            <a:endParaRPr kumimoji="0" lang="en-US" altLang="en-US" sz="4400" b="1" i="1" u="none" strike="noStrike" kern="1200" cap="none" spc="50" normalizeH="0" baseline="0" noProof="0" dirty="0">
              <a:ln w="11430">
                <a:solidFill>
                  <a:srgbClr val="FF0000"/>
                </a:solidFill>
              </a:ln>
              <a:blipFill dpi="0" rotWithShape="1">
                <a:blip r:embed="rId4">
                  <a:extLst>
                    <a:ext uri="{28A0092B-C50C-407E-A947-70E740481C1C}">
                      <a14:useLocalDpi xmlns:a14="http://schemas.microsoft.com/office/drawing/2010/main" val="0"/>
                    </a:ext>
                  </a:extLst>
                </a:blip>
                <a:srcRect/>
                <a:stretch>
                  <a:fillRect/>
                </a:stretch>
              </a:blipFill>
              <a:effectLst>
                <a:glow rad="101600">
                  <a:schemeClr val="tx1"/>
                </a:glow>
                <a:outerShdw blurRad="76200" dist="50800" dir="5400000" algn="tl" rotWithShape="0">
                  <a:srgbClr val="000000">
                    <a:alpha val="65000"/>
                  </a:srgbClr>
                </a:outerShdw>
              </a:effectLst>
              <a:uLnTx/>
              <a:uFillTx/>
              <a:latin typeface="Rubik" panose="02000604000000020004" pitchFamily="2" charset="-79"/>
              <a:ea typeface="+mn-ea"/>
              <a:cs typeface="Rubik" panose="02000604000000020004" pitchFamily="2" charset="-79"/>
            </a:endParaRPr>
          </a:p>
        </p:txBody>
      </p:sp>
      <p:sp>
        <p:nvSpPr>
          <p:cNvPr id="7" name="Rectangle 4">
            <a:extLst>
              <a:ext uri="{FF2B5EF4-FFF2-40B4-BE49-F238E27FC236}">
                <a16:creationId xmlns:a16="http://schemas.microsoft.com/office/drawing/2014/main" id="{546AAD94-D9D9-4532-A9B4-9FE6FF35C41B}"/>
              </a:ext>
            </a:extLst>
          </p:cNvPr>
          <p:cNvSpPr>
            <a:spLocks noChangeArrowheads="1"/>
          </p:cNvSpPr>
          <p:nvPr/>
        </p:nvSpPr>
        <p:spPr bwMode="auto">
          <a:xfrm>
            <a:off x="6216503" y="2263268"/>
            <a:ext cx="2108790" cy="2516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extrusionH="57150" contourW="25400" prstMaterial="matte">
              <a:bevelT w="25400" h="55880"/>
              <a:extrusionClr>
                <a:srgbClr val="C00000"/>
              </a:extrusionClr>
              <a:contourClr>
                <a:srgbClr val="F4E9E9"/>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800" b="1" i="0" u="none" strike="noStrike" kern="1200" cap="none" spc="50" normalizeH="0" baseline="0" noProof="0" dirty="0">
                <a:ln w="11430">
                  <a:solidFill>
                    <a:srgbClr val="FF0000"/>
                  </a:solidFill>
                </a:ln>
                <a:blipFill dpi="0" rotWithShape="1">
                  <a:blip r:embed="rId4">
                    <a:extLst>
                      <a:ext uri="{28A0092B-C50C-407E-A947-70E740481C1C}">
                        <a14:useLocalDpi xmlns:a14="http://schemas.microsoft.com/office/drawing/2010/main" val="0"/>
                      </a:ext>
                    </a:extLst>
                  </a:blip>
                  <a:srcRect/>
                  <a:stretch>
                    <a:fillRect/>
                  </a:stretch>
                </a:blipFill>
                <a:effectLst>
                  <a:glow rad="101600">
                    <a:schemeClr val="tx1"/>
                  </a:glow>
                  <a:outerShdw blurRad="76200" dist="50800" dir="5400000" algn="tl" rotWithShape="0">
                    <a:srgbClr val="000000">
                      <a:alpha val="65000"/>
                    </a:srgbClr>
                  </a:outerShdw>
                </a:effectLst>
                <a:uLnTx/>
                <a:uFillTx/>
                <a:latin typeface="Rubik" panose="02000604000000020004" pitchFamily="2" charset="-79"/>
                <a:ea typeface="+mn-ea"/>
                <a:cs typeface="Rubik" panose="02000604000000020004" pitchFamily="2" charset="-79"/>
              </a:rPr>
              <a:t>2</a:t>
            </a:r>
            <a:endParaRPr kumimoji="0" lang="en-US" sz="13800" b="1" i="1" u="none" strike="noStrike" kern="1200" cap="none" spc="50" normalizeH="0" baseline="0" noProof="0" dirty="0">
              <a:ln w="11430">
                <a:solidFill>
                  <a:srgbClr val="FF0000"/>
                </a:solidFill>
              </a:ln>
              <a:blipFill dpi="0" rotWithShape="1">
                <a:blip r:embed="rId4">
                  <a:extLst>
                    <a:ext uri="{28A0092B-C50C-407E-A947-70E740481C1C}">
                      <a14:useLocalDpi xmlns:a14="http://schemas.microsoft.com/office/drawing/2010/main" val="0"/>
                    </a:ext>
                  </a:extLst>
                </a:blip>
                <a:srcRect/>
                <a:stretch>
                  <a:fillRect/>
                </a:stretch>
              </a:blipFill>
              <a:effectLst>
                <a:glow rad="101600">
                  <a:schemeClr val="tx1"/>
                </a:glow>
                <a:outerShdw blurRad="76200" dist="50800" dir="5400000" algn="tl" rotWithShape="0">
                  <a:srgbClr val="000000">
                    <a:alpha val="65000"/>
                  </a:srgbClr>
                </a:outerShdw>
              </a:effectLst>
              <a:uLnTx/>
              <a:uFillTx/>
              <a:latin typeface="Rubik" panose="02000604000000020004" pitchFamily="2" charset="-79"/>
              <a:ea typeface="+mn-ea"/>
              <a:cs typeface="Rubik" panose="02000604000000020004" pitchFamily="2" charset="-79"/>
            </a:endParaRPr>
          </a:p>
        </p:txBody>
      </p:sp>
    </p:spTree>
    <p:extLst>
      <p:ext uri="{BB962C8B-B14F-4D97-AF65-F5344CB8AC3E}">
        <p14:creationId xmlns:p14="http://schemas.microsoft.com/office/powerpoint/2010/main" val="183743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0" presetClass="entr" presetSubtype="0"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stCondLst>
                                            <p:cond delay="0"/>
                                          </p:stCondLst>
                                        </p:cTn>
                                        <p:tgtEl>
                                          <p:spTgt spid="7"/>
                                        </p:tgtEl>
                                      </p:cBhvr>
                                    </p:animEffect>
                                    <p:anim to="" calcmode="lin" valueType="num">
                                      <p:cBhvr>
                                        <p:cTn id="13"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14"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15" presetID="39" presetClass="entr" presetSubtype="0" accel="100000" fill="hold" grpId="0" nodeType="with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par>
                                <p:cTn id="21" presetID="39" presetClass="entr" presetSubtype="0" accel="100000" fill="hold" grpId="0" nodeType="withEffect">
                                  <p:stCondLst>
                                    <p:cond delay="75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4"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5"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exit" presetSubtype="0" fill="hold" grpId="1" nodeType="clickEffect">
                                  <p:stCondLst>
                                    <p:cond delay="0"/>
                                  </p:stCondLst>
                                  <p:childTnLst>
                                    <p:set>
                                      <p:cBhvr>
                                        <p:cTn id="30" dur="1" fill="hold">
                                          <p:stCondLst>
                                            <p:cond delay="999"/>
                                          </p:stCondLst>
                                        </p:cTn>
                                        <p:tgtEl>
                                          <p:spTgt spid="4"/>
                                        </p:tgtEl>
                                        <p:attrNameLst>
                                          <p:attrName>style.visibility</p:attrName>
                                        </p:attrNameLst>
                                      </p:cBhvr>
                                      <p:to>
                                        <p:strVal val="hidden"/>
                                      </p:to>
                                    </p:set>
                                    <p:animEffect transition="out" filter="dissolve">
                                      <p:cBhvr>
                                        <p:cTn id="31" dur="1000">
                                          <p:stCondLst>
                                            <p:cond delay="0"/>
                                          </p:stCondLst>
                                        </p:cTn>
                                        <p:tgtEl>
                                          <p:spTgt spid="4"/>
                                        </p:tgtEl>
                                      </p:cBhvr>
                                    </p:animEffect>
                                    <p:anim to="" calcmode="lin" valueType="num">
                                      <p:cBhvr>
                                        <p:cTn id="32"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3"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4" presetID="8" presetClass="emph" presetSubtype="0" fill="hold" grpId="3" nodeType="withEffect">
                                  <p:stCondLst>
                                    <p:cond delay="0"/>
                                  </p:stCondLst>
                                  <p:childTnLst>
                                    <p:animRot by="21600000">
                                      <p:cBhvr>
                                        <p:cTn id="35" dur="1000" fill="hold"/>
                                        <p:tgtEl>
                                          <p:spTgt spid="4"/>
                                        </p:tgtEl>
                                        <p:attrNameLst>
                                          <p:attrName>r</p:attrName>
                                        </p:attrNameLst>
                                      </p:cBhvr>
                                    </p:animRot>
                                  </p:childTnLst>
                                </p:cTn>
                              </p:par>
                              <p:par>
                                <p:cTn id="36" presetID="42" presetClass="path" presetSubtype="0" accel="50000" decel="50000" fill="hold" grpId="2" nodeType="withEffect">
                                  <p:stCondLst>
                                    <p:cond delay="0"/>
                                  </p:stCondLst>
                                  <p:childTnLst>
                                    <p:animMotion origin="layout" path="M 0 3.7037E-7 L 0.01007 0.21829 " pathEditMode="relative" rAng="0" ptsTypes="AA">
                                      <p:cBhvr>
                                        <p:cTn id="37" dur="1000" fill="hold"/>
                                        <p:tgtEl>
                                          <p:spTgt spid="4"/>
                                        </p:tgtEl>
                                        <p:attrNameLst>
                                          <p:attrName>ppt_x</p:attrName>
                                          <p:attrName>ppt_y</p:attrName>
                                        </p:attrNameLst>
                                      </p:cBhvr>
                                      <p:rCtr x="503" y="10903"/>
                                    </p:animMotion>
                                  </p:childTnLst>
                                </p:cTn>
                              </p:par>
                              <p:par>
                                <p:cTn id="38" presetID="9" presetClass="exit" presetSubtype="0" fill="hold" grpId="1" nodeType="withEffect">
                                  <p:stCondLst>
                                    <p:cond delay="500"/>
                                  </p:stCondLst>
                                  <p:childTnLst>
                                    <p:animEffect transition="out" filter="dissolve">
                                      <p:cBhvr>
                                        <p:cTn id="39" dur="1500"/>
                                        <p:tgtEl>
                                          <p:spTgt spid="5"/>
                                        </p:tgtEl>
                                      </p:cBhvr>
                                    </p:animEffect>
                                    <p:set>
                                      <p:cBhvr>
                                        <p:cTn id="40" dur="1" fill="hold">
                                          <p:stCondLst>
                                            <p:cond delay="1499"/>
                                          </p:stCondLst>
                                        </p:cTn>
                                        <p:tgtEl>
                                          <p:spTgt spid="5"/>
                                        </p:tgtEl>
                                        <p:attrNameLst>
                                          <p:attrName>style.visibility</p:attrName>
                                        </p:attrNameLst>
                                      </p:cBhvr>
                                      <p:to>
                                        <p:strVal val="hidden"/>
                                      </p:to>
                                    </p:set>
                                  </p:childTnLst>
                                </p:cTn>
                              </p:par>
                              <p:par>
                                <p:cTn id="41" presetID="0" presetClass="path" presetSubtype="0" accel="50000" decel="50000" fill="hold" grpId="2" nodeType="withEffect">
                                  <p:stCondLst>
                                    <p:cond delay="500"/>
                                  </p:stCondLst>
                                  <p:childTnLst>
                                    <p:animMotion origin="layout" path="M -3.05556E-6 3.33333E-6 L 0.18212 -0.26968 " pathEditMode="relative" rAng="0" ptsTypes="AA">
                                      <p:cBhvr>
                                        <p:cTn id="42" dur="1500" fill="hold"/>
                                        <p:tgtEl>
                                          <p:spTgt spid="5"/>
                                        </p:tgtEl>
                                        <p:attrNameLst>
                                          <p:attrName>ppt_x</p:attrName>
                                          <p:attrName>ppt_y</p:attrName>
                                        </p:attrNameLst>
                                      </p:cBhvr>
                                      <p:rCtr x="9097" y="-13495"/>
                                    </p:animMotion>
                                  </p:childTnLst>
                                </p:cTn>
                              </p:par>
                              <p:par>
                                <p:cTn id="43" presetID="31" presetClass="exit" presetSubtype="0" fill="hold" grpId="1" nodeType="withEffect">
                                  <p:stCondLst>
                                    <p:cond delay="1250"/>
                                  </p:stCondLst>
                                  <p:childTnLst>
                                    <p:anim calcmode="lin" valueType="num">
                                      <p:cBhvr>
                                        <p:cTn id="44" dur="1000"/>
                                        <p:tgtEl>
                                          <p:spTgt spid="6"/>
                                        </p:tgtEl>
                                        <p:attrNameLst>
                                          <p:attrName>ppt_w</p:attrName>
                                        </p:attrNameLst>
                                      </p:cBhvr>
                                      <p:tavLst>
                                        <p:tav tm="0">
                                          <p:val>
                                            <p:strVal val="ppt_w"/>
                                          </p:val>
                                        </p:tav>
                                        <p:tav tm="100000">
                                          <p:val>
                                            <p:fltVal val="0"/>
                                          </p:val>
                                        </p:tav>
                                      </p:tavLst>
                                    </p:anim>
                                    <p:anim calcmode="lin" valueType="num">
                                      <p:cBhvr>
                                        <p:cTn id="45" dur="1000"/>
                                        <p:tgtEl>
                                          <p:spTgt spid="6"/>
                                        </p:tgtEl>
                                        <p:attrNameLst>
                                          <p:attrName>ppt_h</p:attrName>
                                        </p:attrNameLst>
                                      </p:cBhvr>
                                      <p:tavLst>
                                        <p:tav tm="0">
                                          <p:val>
                                            <p:strVal val="ppt_h"/>
                                          </p:val>
                                        </p:tav>
                                        <p:tav tm="100000">
                                          <p:val>
                                            <p:fltVal val="0"/>
                                          </p:val>
                                        </p:tav>
                                      </p:tavLst>
                                    </p:anim>
                                    <p:anim calcmode="lin" valueType="num">
                                      <p:cBhvr>
                                        <p:cTn id="46" dur="1000"/>
                                        <p:tgtEl>
                                          <p:spTgt spid="6"/>
                                        </p:tgtEl>
                                        <p:attrNameLst>
                                          <p:attrName>style.rotation</p:attrName>
                                        </p:attrNameLst>
                                      </p:cBhvr>
                                      <p:tavLst>
                                        <p:tav tm="0">
                                          <p:val>
                                            <p:fltVal val="0"/>
                                          </p:val>
                                        </p:tav>
                                        <p:tav tm="100000">
                                          <p:val>
                                            <p:fltVal val="90"/>
                                          </p:val>
                                        </p:tav>
                                      </p:tavLst>
                                    </p:anim>
                                    <p:animEffect transition="out" filter="fade">
                                      <p:cBhvr>
                                        <p:cTn id="47" dur="1000"/>
                                        <p:tgtEl>
                                          <p:spTgt spid="6"/>
                                        </p:tgtEl>
                                      </p:cBhvr>
                                    </p:animEffect>
                                    <p:set>
                                      <p:cBhvr>
                                        <p:cTn id="48" dur="1" fill="hold">
                                          <p:stCondLst>
                                            <p:cond delay="999"/>
                                          </p:stCondLst>
                                        </p:cTn>
                                        <p:tgtEl>
                                          <p:spTgt spid="6"/>
                                        </p:tgtEl>
                                        <p:attrNameLst>
                                          <p:attrName>style.visibility</p:attrName>
                                        </p:attrNameLst>
                                      </p:cBhvr>
                                      <p:to>
                                        <p:strVal val="hidden"/>
                                      </p:to>
                                    </p:set>
                                  </p:childTnLst>
                                </p:cTn>
                              </p:par>
                              <p:par>
                                <p:cTn id="49" presetID="42" presetClass="path" presetSubtype="0" accel="50000" decel="50000" fill="hold" grpId="2" nodeType="withEffect">
                                  <p:stCondLst>
                                    <p:cond delay="1250"/>
                                  </p:stCondLst>
                                  <p:childTnLst>
                                    <p:animMotion origin="layout" path="M 3.33333E-6 2.22222E-6 L -0.23125 -0.39352 " pathEditMode="relative" rAng="0" ptsTypes="AA">
                                      <p:cBhvr>
                                        <p:cTn id="50" dur="1000" fill="hold"/>
                                        <p:tgtEl>
                                          <p:spTgt spid="6"/>
                                        </p:tgtEl>
                                        <p:attrNameLst>
                                          <p:attrName>ppt_x</p:attrName>
                                          <p:attrName>ppt_y</p:attrName>
                                        </p:attrNameLst>
                                      </p:cBhvr>
                                      <p:rCtr x="-11563" y="-19676"/>
                                    </p:animMotion>
                                  </p:childTnLst>
                                </p:cTn>
                              </p:par>
                              <p:par>
                                <p:cTn id="51" presetID="0" presetClass="exit" presetSubtype="0" fill="hold" grpId="1" nodeType="withEffect">
                                  <p:stCondLst>
                                    <p:cond delay="150"/>
                                  </p:stCondLst>
                                  <p:childTnLst>
                                    <p:set>
                                      <p:cBhvr>
                                        <p:cTn id="52" dur="1" fill="hold">
                                          <p:stCondLst>
                                            <p:cond delay="999"/>
                                          </p:stCondLst>
                                        </p:cTn>
                                        <p:tgtEl>
                                          <p:spTgt spid="7"/>
                                        </p:tgtEl>
                                        <p:attrNameLst>
                                          <p:attrName>style.visibility</p:attrName>
                                        </p:attrNameLst>
                                      </p:cBhvr>
                                      <p:to>
                                        <p:strVal val="hidden"/>
                                      </p:to>
                                    </p:set>
                                    <p:animEffect transition="out" filter="dissolve">
                                      <p:cBhvr>
                                        <p:cTn id="53" dur="1000">
                                          <p:stCondLst>
                                            <p:cond delay="0"/>
                                          </p:stCondLst>
                                        </p:cTn>
                                        <p:tgtEl>
                                          <p:spTgt spid="7"/>
                                        </p:tgtEl>
                                      </p:cBhvr>
                                    </p:animEffect>
                                    <p:anim to="" calcmode="lin" valueType="num">
                                      <p:cBhvr>
                                        <p:cTn id="54"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55" dur="1000" fill="hold">
                                          <p:stCondLst>
                                            <p:cond delay="0"/>
                                          </p:stCondLst>
                                        </p:cTn>
                                        <p:tgtEl>
                                          <p:spTgt spid="7"/>
                                        </p:tgtEl>
                                        <p:attrNameLst>
                                          <p:attrName>ppt_h</p:attrName>
                                        </p:attrNameLst>
                                      </p:cBhvr>
                                      <p:tavLst>
                                        <p:tav tm="0">
                                          <p:val>
                                            <p:strVal val="#ppt_h"/>
                                          </p:val>
                                        </p:tav>
                                        <p:tav tm="100000">
                                          <p:val>
                                            <p:strVal val="#ppt_h*4"/>
                                          </p:val>
                                        </p:tav>
                                      </p:tavLst>
                                    </p:anim>
                                  </p:childTnLst>
                                </p:cTn>
                              </p:par>
                              <p:par>
                                <p:cTn id="56" presetID="8" presetClass="emph" presetSubtype="0" fill="hold" grpId="3" nodeType="withEffect">
                                  <p:stCondLst>
                                    <p:cond delay="150"/>
                                  </p:stCondLst>
                                  <p:childTnLst>
                                    <p:animRot by="21600000">
                                      <p:cBhvr>
                                        <p:cTn id="57" dur="1000" fill="hold"/>
                                        <p:tgtEl>
                                          <p:spTgt spid="7"/>
                                        </p:tgtEl>
                                        <p:attrNameLst>
                                          <p:attrName>r</p:attrName>
                                        </p:attrNameLst>
                                      </p:cBhvr>
                                    </p:animRot>
                                  </p:childTnLst>
                                </p:cTn>
                              </p:par>
                              <p:par>
                                <p:cTn id="58" presetID="42" presetClass="path" presetSubtype="0" accel="50000" decel="50000" fill="hold" grpId="2" nodeType="withEffect">
                                  <p:stCondLst>
                                    <p:cond delay="150"/>
                                  </p:stCondLst>
                                  <p:childTnLst>
                                    <p:animMotion origin="layout" path="M 1.11111E-6 4.07407E-6 L -0.36528 -0.08727 " pathEditMode="relative" rAng="0" ptsTypes="AA">
                                      <p:cBhvr>
                                        <p:cTn id="59" dur="1000" fill="hold"/>
                                        <p:tgtEl>
                                          <p:spTgt spid="7"/>
                                        </p:tgtEl>
                                        <p:attrNameLst>
                                          <p:attrName>ppt_x</p:attrName>
                                          <p:attrName>ppt_y</p:attrName>
                                        </p:attrNameLst>
                                      </p:cBhvr>
                                      <p:rCtr x="-18264" y="-43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5" grpId="0"/>
      <p:bldP spid="5" grpId="1"/>
      <p:bldP spid="5" grpId="2"/>
      <p:bldP spid="6" grpId="0"/>
      <p:bldP spid="6" grpId="1"/>
      <p:bldP spid="6" grpId="2"/>
      <p:bldP spid="7" grpId="0"/>
      <p:bldP spid="7" grpId="1"/>
      <p:bldP spid="7" grpId="2"/>
      <p:bldP spid="7" grpId="3"/>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92A375-A329-44E6-853D-09ACC3BA2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905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indeed baptize you with water unto repentance, but He who is coming after me is mightier than I, whose sandals I am not worthy to carry. He will baptize you with the Holy Spirit and fire. His winnowing fan is in His hand, and He will thoroughly clean out His threshing floor, and gather His wheat into the barn; but He will burn up the chaff with unquenchable fire." </a:t>
            </a:r>
            <a:r>
              <a:rPr lang="en-US" altLang="en-US" sz="3200" b="1" dirty="0">
                <a:ln w="1905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905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3:11-12 </a:t>
            </a:r>
          </a:p>
        </p:txBody>
      </p:sp>
      <p:sp>
        <p:nvSpPr>
          <p:cNvPr id="4" name="Rectangle 2">
            <a:extLst>
              <a:ext uri="{FF2B5EF4-FFF2-40B4-BE49-F238E27FC236}">
                <a16:creationId xmlns:a16="http://schemas.microsoft.com/office/drawing/2014/main" id="{7B2992A9-1B7C-4D6F-9FD1-5C895452CF8F}"/>
              </a:ext>
            </a:extLst>
          </p:cNvPr>
          <p:cNvSpPr txBox="1">
            <a:spLocks noChangeArrowheads="1"/>
          </p:cNvSpPr>
          <p:nvPr/>
        </p:nvSpPr>
        <p:spPr bwMode="auto">
          <a:xfrm>
            <a:off x="3608370" y="5685509"/>
            <a:ext cx="1053441"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fire</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34D8603C-5E0B-4F4D-A26F-6F331556DC4F}"/>
              </a:ext>
            </a:extLst>
          </p:cNvPr>
          <p:cNvSpPr txBox="1">
            <a:spLocks noChangeArrowheads="1"/>
          </p:cNvSpPr>
          <p:nvPr/>
        </p:nvSpPr>
        <p:spPr bwMode="auto">
          <a:xfrm>
            <a:off x="4262731" y="2424406"/>
            <a:ext cx="1209382" cy="664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fire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pic>
        <p:nvPicPr>
          <p:cNvPr id="6" name="Picture 13">
            <a:extLst>
              <a:ext uri="{FF2B5EF4-FFF2-40B4-BE49-F238E27FC236}">
                <a16:creationId xmlns:a16="http://schemas.microsoft.com/office/drawing/2014/main" id="{BCB8EC74-11C2-4737-8A66-0E3E6C216A55}"/>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ounded Rectangle 26">
            <a:extLst>
              <a:ext uri="{FF2B5EF4-FFF2-40B4-BE49-F238E27FC236}">
                <a16:creationId xmlns:a16="http://schemas.microsoft.com/office/drawing/2014/main" id="{B89DED57-A833-4E33-901C-71F1078E0178}"/>
              </a:ext>
            </a:extLst>
          </p:cNvPr>
          <p:cNvSpPr/>
          <p:nvPr/>
        </p:nvSpPr>
        <p:spPr>
          <a:xfrm>
            <a:off x="5339644" y="2178757"/>
            <a:ext cx="3386667" cy="767644"/>
          </a:xfrm>
          <a:prstGeom prst="roundRect">
            <a:avLst/>
          </a:prstGeom>
          <a:blipFill>
            <a:blip r:embed="rId5" cstate="print">
              <a:extLst>
                <a:ext uri="{28A0092B-C50C-407E-A947-70E740481C1C}">
                  <a14:useLocalDpi xmlns:a14="http://schemas.microsoft.com/office/drawing/2010/main" val="0"/>
                </a:ext>
              </a:extLst>
            </a:blip>
            <a:stretch>
              <a:fillRect/>
            </a:stretch>
          </a:blipFill>
          <a:ln w="25400" cap="flat" cmpd="sng" algn="ctr">
            <a:noFill/>
            <a:prstDash val="solid"/>
          </a:ln>
          <a:effectLst>
            <a:softEdge rad="115147"/>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27">
            <a:extLst>
              <a:ext uri="{FF2B5EF4-FFF2-40B4-BE49-F238E27FC236}">
                <a16:creationId xmlns:a16="http://schemas.microsoft.com/office/drawing/2014/main" id="{3B06425A-F0BC-4F31-8E02-6951227D0796}"/>
              </a:ext>
            </a:extLst>
          </p:cNvPr>
          <p:cNvSpPr/>
          <p:nvPr/>
        </p:nvSpPr>
        <p:spPr>
          <a:xfrm>
            <a:off x="688622" y="2810932"/>
            <a:ext cx="6897511" cy="722489"/>
          </a:xfrm>
          <a:prstGeom prst="roundRect">
            <a:avLst/>
          </a:prstGeom>
          <a:blipFill>
            <a:blip r:embed="rId6" cstate="print">
              <a:extLst>
                <a:ext uri="{28A0092B-C50C-407E-A947-70E740481C1C}">
                  <a14:useLocalDpi xmlns:a14="http://schemas.microsoft.com/office/drawing/2010/main" val="0"/>
                </a:ext>
              </a:extLst>
            </a:blip>
            <a:stretch>
              <a:fillRect/>
            </a:stretch>
          </a:blipFill>
          <a:ln w="25400" cap="flat" cmpd="sng" algn="ctr">
            <a:noFill/>
            <a:prstDash val="solid"/>
          </a:ln>
          <a:effectLst>
            <a:softEdge rad="108373"/>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3">
            <a:extLst>
              <a:ext uri="{FF2B5EF4-FFF2-40B4-BE49-F238E27FC236}">
                <a16:creationId xmlns:a16="http://schemas.microsoft.com/office/drawing/2014/main" id="{A9377246-B845-4D78-86F4-54D23055DCDE}"/>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ounded Rectangle 58">
            <a:extLst>
              <a:ext uri="{FF2B5EF4-FFF2-40B4-BE49-F238E27FC236}">
                <a16:creationId xmlns:a16="http://schemas.microsoft.com/office/drawing/2014/main" id="{2835AF97-CB33-4BD8-BC8A-46ACFB701CEA}"/>
              </a:ext>
            </a:extLst>
          </p:cNvPr>
          <p:cNvSpPr/>
          <p:nvPr/>
        </p:nvSpPr>
        <p:spPr>
          <a:xfrm>
            <a:off x="2397211" y="5066271"/>
            <a:ext cx="6314303" cy="753762"/>
          </a:xfrm>
          <a:prstGeom prst="roundRect">
            <a:avLst/>
          </a:prstGeom>
          <a:blipFill>
            <a:blip r:embed="rId8" cstate="print">
              <a:extLst>
                <a:ext uri="{28A0092B-C50C-407E-A947-70E740481C1C}">
                  <a14:useLocalDpi xmlns:a14="http://schemas.microsoft.com/office/drawing/2010/main" val="0"/>
                </a:ext>
              </a:extLst>
            </a:blip>
            <a:stretch>
              <a:fillRect/>
            </a:stretch>
          </a:blipFill>
          <a:ln w="25400" cap="flat" cmpd="sng" algn="ctr">
            <a:noFill/>
            <a:prstDash val="solid"/>
          </a:ln>
          <a:effectLst>
            <a:softEdge rad="113064"/>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59">
            <a:extLst>
              <a:ext uri="{FF2B5EF4-FFF2-40B4-BE49-F238E27FC236}">
                <a16:creationId xmlns:a16="http://schemas.microsoft.com/office/drawing/2014/main" id="{C0A40B72-B5AA-4A14-8FFD-6CDEC086E79A}"/>
              </a:ext>
            </a:extLst>
          </p:cNvPr>
          <p:cNvSpPr/>
          <p:nvPr/>
        </p:nvSpPr>
        <p:spPr>
          <a:xfrm>
            <a:off x="630195" y="5671752"/>
            <a:ext cx="4040659" cy="778476"/>
          </a:xfrm>
          <a:prstGeom prst="roundRect">
            <a:avLst/>
          </a:prstGeom>
          <a:blipFill>
            <a:blip r:embed="rId9" cstate="print">
              <a:extLst>
                <a:ext uri="{28A0092B-C50C-407E-A947-70E740481C1C}">
                  <a14:useLocalDpi xmlns:a14="http://schemas.microsoft.com/office/drawing/2010/main" val="0"/>
                </a:ext>
              </a:extLst>
            </a:blip>
            <a:stretch>
              <a:fillRect/>
            </a:stretch>
          </a:blipFill>
          <a:ln w="25400" cap="flat" cmpd="sng" algn="ctr">
            <a:noFill/>
            <a:prstDash val="solid"/>
          </a:ln>
          <a:effectLst>
            <a:softEdge rad="116771"/>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26646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25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25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xit" presetSubtype="0" fill="hold" nodeType="withEffect">
                                  <p:stCondLst>
                                    <p:cond delay="40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250"/>
                                        <p:tgtEl>
                                          <p:spTgt spid="4"/>
                                        </p:tgtEl>
                                      </p:cBhvr>
                                    </p:animEffect>
                                  </p:childTnLst>
                                </p:cTn>
                              </p:par>
                              <p:par>
                                <p:cTn id="44" presetID="6" presetClass="emph" presetSubtype="0" fill="hold" grpId="3" nodeType="withEffect">
                                  <p:stCondLst>
                                    <p:cond delay="250"/>
                                  </p:stCondLst>
                                  <p:childTnLst>
                                    <p:animScale>
                                      <p:cBhvr>
                                        <p:cTn id="45" dur="2000" fill="hold"/>
                                        <p:tgtEl>
                                          <p:spTgt spid="4"/>
                                        </p:tgtEl>
                                      </p:cBhvr>
                                      <p:by x="115000" y="115000"/>
                                    </p:animScale>
                                  </p:childTnLst>
                                </p:cTn>
                              </p:par>
                              <p:par>
                                <p:cTn id="46" presetID="42" presetClass="path" presetSubtype="0" accel="50000" decel="50000" fill="hold" grpId="2" nodeType="withEffect">
                                  <p:stCondLst>
                                    <p:cond delay="250"/>
                                  </p:stCondLst>
                                  <p:childTnLst>
                                    <p:animMotion origin="layout" path="M 3.05556E-6 7.40741E-7 L 0.07951 -0.47593 " pathEditMode="relative" rAng="0" ptsTypes="AA">
                                      <p:cBhvr>
                                        <p:cTn id="47" dur="2000" fill="hold"/>
                                        <p:tgtEl>
                                          <p:spTgt spid="4"/>
                                        </p:tgtEl>
                                        <p:attrNameLst>
                                          <p:attrName>ppt_x</p:attrName>
                                          <p:attrName>ppt_y</p:attrName>
                                        </p:attrNameLst>
                                      </p:cBhvr>
                                      <p:rCtr x="3976" y="-23796"/>
                                    </p:animMotion>
                                  </p:childTnLst>
                                </p:cTn>
                              </p:par>
                              <p:par>
                                <p:cTn id="48" presetID="10" presetClass="exit" presetSubtype="0" fill="hold" grpId="1" nodeType="withEffect">
                                  <p:stCondLst>
                                    <p:cond delay="250"/>
                                  </p:stCondLst>
                                  <p:childTnLst>
                                    <p:animEffect transition="out" filter="fade">
                                      <p:cBhvr>
                                        <p:cTn id="49" dur="1250"/>
                                        <p:tgtEl>
                                          <p:spTgt spid="3074"/>
                                        </p:tgtEl>
                                      </p:cBhvr>
                                    </p:animEffect>
                                    <p:set>
                                      <p:cBhvr>
                                        <p:cTn id="50" dur="1" fill="hold">
                                          <p:stCondLst>
                                            <p:cond delay="1249"/>
                                          </p:stCondLst>
                                        </p:cTn>
                                        <p:tgtEl>
                                          <p:spTgt spid="3074"/>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2"/>
      <p:bldP spid="4" grpId="3"/>
      <p:bldP spid="7" grpId="0" animBg="1"/>
      <p:bldP spid="7" grpId="1" animBg="1"/>
      <p:bldP spid="8" grpId="0" animBg="1"/>
      <p:bldP spid="8" grpId="1" animBg="1"/>
      <p:bldP spid="10" grpId="0" animBg="1"/>
      <p:bldP spid="10" grpId="1" animBg="1"/>
      <p:bldP spid="11" grpId="0" animBg="1"/>
      <p:bldP spid="11"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359EEA-E2DB-4640-A52A-F96ED4DD89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861D7B82-96F9-41B2-96CB-99F367DDADC8}"/>
              </a:ext>
            </a:extLst>
          </p:cNvPr>
          <p:cNvSpPr txBox="1">
            <a:spLocks/>
          </p:cNvSpPr>
          <p:nvPr/>
        </p:nvSpPr>
        <p:spPr>
          <a:xfrm>
            <a:off x="3281416" y="3103723"/>
            <a:ext cx="139152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wish</a:t>
            </a:r>
          </a:p>
        </p:txBody>
      </p:sp>
      <p:sp>
        <p:nvSpPr>
          <p:cNvPr id="3074" name="Rectangle 2"/>
          <p:cNvSpPr>
            <a:spLocks noGrp="1" noChangeArrowheads="1"/>
          </p:cNvSpPr>
          <p:nvPr>
            <p:ph type="title"/>
          </p:nvPr>
        </p:nvSpPr>
        <p:spPr>
          <a:xfrm>
            <a:off x="457200" y="2232819"/>
            <a:ext cx="8229600" cy="2392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came to send fire on the earth, and how I wish it were already kindled!"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12:49 </a:t>
            </a:r>
          </a:p>
        </p:txBody>
      </p:sp>
      <p:sp>
        <p:nvSpPr>
          <p:cNvPr id="4" name="Rectangle 2">
            <a:extLst>
              <a:ext uri="{FF2B5EF4-FFF2-40B4-BE49-F238E27FC236}">
                <a16:creationId xmlns:a16="http://schemas.microsoft.com/office/drawing/2014/main" id="{ADCA2827-B90E-4EA5-8866-3FAAD1E99279}"/>
              </a:ext>
            </a:extLst>
          </p:cNvPr>
          <p:cNvSpPr txBox="1">
            <a:spLocks noChangeArrowheads="1"/>
          </p:cNvSpPr>
          <p:nvPr/>
        </p:nvSpPr>
        <p:spPr bwMode="auto">
          <a:xfrm>
            <a:off x="4262731" y="2424406"/>
            <a:ext cx="1209382" cy="664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fire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D4542E29-8BA7-4F8E-8C9B-066BBA331830}"/>
              </a:ext>
            </a:extLst>
          </p:cNvPr>
          <p:cNvSpPr txBox="1">
            <a:spLocks noChangeArrowheads="1"/>
          </p:cNvSpPr>
          <p:nvPr/>
        </p:nvSpPr>
        <p:spPr bwMode="auto">
          <a:xfrm>
            <a:off x="3296893" y="3059906"/>
            <a:ext cx="1352211" cy="735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wish</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6">
            <a:extLst>
              <a:ext uri="{FF2B5EF4-FFF2-40B4-BE49-F238E27FC236}">
                <a16:creationId xmlns:a16="http://schemas.microsoft.com/office/drawing/2014/main" id="{CE7E8F7B-AAA1-424F-AE68-0BBF75BE8C32}"/>
              </a:ext>
            </a:extLst>
          </p:cNvPr>
          <p:cNvSpPr>
            <a:spLocks noChangeArrowheads="1"/>
          </p:cNvSpPr>
          <p:nvPr/>
        </p:nvSpPr>
        <p:spPr bwMode="auto">
          <a:xfrm>
            <a:off x="3141188" y="3048996"/>
            <a:ext cx="1667897" cy="771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127000">
                    <a:schemeClr val="tx1"/>
                  </a:glow>
                  <a:outerShdw blurRad="50800" dist="39000" dir="5460000" algn="tl">
                    <a:srgbClr val="000000">
                      <a:alpha val="38000"/>
                    </a:srgbClr>
                  </a:outerShdw>
                </a:effectLst>
                <a:latin typeface="Calibri" panose="020F0502020204030204" pitchFamily="34" charset="0"/>
                <a:ea typeface="+mj-ea"/>
                <a:cs typeface="+mj-cs"/>
              </a:rPr>
              <a:t>hope</a:t>
            </a:r>
          </a:p>
        </p:txBody>
      </p:sp>
      <p:sp>
        <p:nvSpPr>
          <p:cNvPr id="5" name="Rectangle 2" hidden="1">
            <a:extLst>
              <a:ext uri="{FF2B5EF4-FFF2-40B4-BE49-F238E27FC236}">
                <a16:creationId xmlns:a16="http://schemas.microsoft.com/office/drawing/2014/main" id="{863D83F6-1B7C-4881-A46E-CA6313A5F053}"/>
              </a:ext>
            </a:extLst>
          </p:cNvPr>
          <p:cNvSpPr txBox="1">
            <a:spLocks noChangeArrowheads="1"/>
          </p:cNvSpPr>
          <p:nvPr/>
        </p:nvSpPr>
        <p:spPr bwMode="auto">
          <a:xfrm>
            <a:off x="3034078" y="5254173"/>
            <a:ext cx="1222254"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fire</a:t>
            </a:r>
            <a:endParaRPr lang="en-US" altLang="en-US" sz="36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9" name="Rectangle 4">
            <a:extLst>
              <a:ext uri="{FF2B5EF4-FFF2-40B4-BE49-F238E27FC236}">
                <a16:creationId xmlns:a16="http://schemas.microsoft.com/office/drawing/2014/main" id="{FFE05F97-A4FB-4B82-BB15-9509F9EBFAAB}"/>
              </a:ext>
            </a:extLst>
          </p:cNvPr>
          <p:cNvSpPr>
            <a:spLocks noChangeArrowheads="1"/>
          </p:cNvSpPr>
          <p:nvPr/>
        </p:nvSpPr>
        <p:spPr bwMode="auto">
          <a:xfrm>
            <a:off x="2833512" y="2877512"/>
            <a:ext cx="2398683" cy="835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extrusionH="50800" contourW="12700">
              <a:bevelT w="25400" h="25400"/>
              <a:contourClr>
                <a:srgbClr val="F4E9E9"/>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6000" b="1" dirty="0">
                <a:ln w="11430">
                  <a:noFill/>
                </a:ln>
                <a:solidFill>
                  <a:srgbClr val="0083E6"/>
                </a:solidFill>
                <a:effectLst>
                  <a:outerShdw blurRad="80000" dist="40000" dir="5040000" algn="tl">
                    <a:srgbClr val="000000">
                      <a:alpha val="30000"/>
                    </a:srgbClr>
                  </a:outerShdw>
                </a:effectLst>
                <a:latin typeface="Calibri" panose="020F0502020204030204" pitchFamily="34" charset="0"/>
              </a:rPr>
              <a:t>SPIRIT</a:t>
            </a:r>
            <a:endParaRPr lang="en-US" sz="4400" b="1" i="1" dirty="0">
              <a:ln w="11430">
                <a:noFill/>
              </a:ln>
              <a:solidFill>
                <a:srgbClr val="0083E6"/>
              </a:solidFill>
              <a:effectLst>
                <a:outerShdw blurRad="80000" dist="40000" dir="5040000" algn="tl">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423482198"/>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fltVal val="0"/>
                                          </p:val>
                                        </p:tav>
                                        <p:tav tm="100000">
                                          <p:val>
                                            <p:strVal val="#ppt_w"/>
                                          </p:val>
                                        </p:tav>
                                      </p:tavLst>
                                    </p:anim>
                                    <p:anim calcmode="lin" valueType="num">
                                      <p:cBhvr>
                                        <p:cTn id="8" dur="750" fill="hold"/>
                                        <p:tgtEl>
                                          <p:spTgt spid="3074"/>
                                        </p:tgtEl>
                                        <p:attrNameLst>
                                          <p:attrName>ppt_h</p:attrName>
                                        </p:attrNameLst>
                                      </p:cBhvr>
                                      <p:tavLst>
                                        <p:tav tm="0">
                                          <p:val>
                                            <p:fltVal val="0"/>
                                          </p:val>
                                        </p:tav>
                                        <p:tav tm="100000">
                                          <p:val>
                                            <p:strVal val="#ppt_h"/>
                                          </p:val>
                                        </p:tav>
                                      </p:tavLst>
                                    </p:anim>
                                    <p:anim calcmode="lin" valueType="num">
                                      <p:cBhvr>
                                        <p:cTn id="9" dur="750" fill="hold"/>
                                        <p:tgtEl>
                                          <p:spTgt spid="3074"/>
                                        </p:tgtEl>
                                        <p:attrNameLst>
                                          <p:attrName>style.rotation</p:attrName>
                                        </p:attrNameLst>
                                      </p:cBhvr>
                                      <p:tavLst>
                                        <p:tav tm="0">
                                          <p:val>
                                            <p:fltVal val="360"/>
                                          </p:val>
                                        </p:tav>
                                        <p:tav tm="100000">
                                          <p:val>
                                            <p:fltVal val="0"/>
                                          </p:val>
                                        </p:tav>
                                      </p:tavLst>
                                    </p:anim>
                                    <p:animEffect transition="in" filter="fade">
                                      <p:cBhvr>
                                        <p:cTn id="10" dur="750"/>
                                        <p:tgtEl>
                                          <p:spTgt spid="3074"/>
                                        </p:tgtEl>
                                      </p:cBhvr>
                                    </p:animEffect>
                                  </p:childTnLst>
                                </p:cTn>
                              </p:par>
                            </p:childTnLst>
                          </p:cTn>
                        </p:par>
                        <p:par>
                          <p:cTn id="11" fill="hold">
                            <p:stCondLst>
                              <p:cond delay="75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8" presetClass="emph" presetSubtype="0" fill="hold" grpId="1" nodeType="withEffect">
                                  <p:stCondLst>
                                    <p:cond delay="0"/>
                                  </p:stCondLst>
                                  <p:childTnLst>
                                    <p:set>
                                      <p:cBhvr override="childStyle">
                                        <p:cTn id="21" dur="500" fill="hold"/>
                                        <p:tgtEl>
                                          <p:spTgt spid="7"/>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dissolve">
                                      <p:cBhvr>
                                        <p:cTn id="29" dur="500">
                                          <p:stCondLst>
                                            <p:cond delay="0"/>
                                          </p:stCondLst>
                                        </p:cTn>
                                        <p:tgtEl>
                                          <p:spTgt spid="6"/>
                                        </p:tgtEl>
                                      </p:cBhvr>
                                    </p:animEffect>
                                    <p:anim to="" calcmode="lin" valueType="num">
                                      <p:cBhvr>
                                        <p:cTn id="30"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250"/>
                                        <p:tgtEl>
                                          <p:spTgt spid="4"/>
                                        </p:tgtEl>
                                      </p:cBhvr>
                                    </p:animEffect>
                                  </p:childTnLst>
                                </p:cTn>
                              </p:par>
                              <p:par>
                                <p:cTn id="37" presetID="6" presetClass="emph" presetSubtype="0" fill="hold" grpId="3" nodeType="withEffect">
                                  <p:stCondLst>
                                    <p:cond delay="0"/>
                                  </p:stCondLst>
                                  <p:childTnLst>
                                    <p:animScale>
                                      <p:cBhvr>
                                        <p:cTn id="38" dur="2000" fill="hold"/>
                                        <p:tgtEl>
                                          <p:spTgt spid="4"/>
                                        </p:tgtEl>
                                      </p:cBhvr>
                                      <p:by x="82000" y="82000"/>
                                    </p:animScale>
                                  </p:childTnLst>
                                </p:cTn>
                              </p:par>
                              <p:par>
                                <p:cTn id="39" presetID="42" presetClass="path" presetSubtype="0" accel="50000" decel="50000" fill="hold" grpId="2" nodeType="withEffect">
                                  <p:stCondLst>
                                    <p:cond delay="0"/>
                                  </p:stCondLst>
                                  <p:childTnLst>
                                    <p:animMotion origin="layout" path="M -1.66667E-6 -1.85185E-6 L -0.13385 0.41227 " pathEditMode="relative" rAng="0" ptsTypes="AA">
                                      <p:cBhvr>
                                        <p:cTn id="40" dur="2000" fill="hold"/>
                                        <p:tgtEl>
                                          <p:spTgt spid="4"/>
                                        </p:tgtEl>
                                        <p:attrNameLst>
                                          <p:attrName>ppt_x</p:attrName>
                                          <p:attrName>ppt_y</p:attrName>
                                        </p:attrNameLst>
                                      </p:cBhvr>
                                      <p:rCtr x="-6701" y="20602"/>
                                    </p:animMotion>
                                  </p:childTnLst>
                                </p:cTn>
                              </p:par>
                              <p:par>
                                <p:cTn id="41" presetID="10" presetClass="exit" presetSubtype="0" fill="hold" grpId="1" nodeType="withEffect">
                                  <p:stCondLst>
                                    <p:cond delay="0"/>
                                  </p:stCondLst>
                                  <p:childTnLst>
                                    <p:animEffect transition="out" filter="fade">
                                      <p:cBhvr>
                                        <p:cTn id="42" dur="1250"/>
                                        <p:tgtEl>
                                          <p:spTgt spid="3074"/>
                                        </p:tgtEl>
                                      </p:cBhvr>
                                    </p:animEffect>
                                    <p:set>
                                      <p:cBhvr>
                                        <p:cTn id="43" dur="1" fill="hold">
                                          <p:stCondLst>
                                            <p:cond delay="1249"/>
                                          </p:stCondLst>
                                        </p:cTn>
                                        <p:tgtEl>
                                          <p:spTgt spid="3074"/>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par>
                                <p:cTn id="53" presetID="23" presetClass="entr" presetSubtype="16" fill="hold" grpId="0" nodeType="withEffect">
                                  <p:stCondLst>
                                    <p:cond delay="600"/>
                                  </p:stCondLst>
                                  <p:childTnLst>
                                    <p:set>
                                      <p:cBhvr>
                                        <p:cTn id="54" dur="1" fill="hold">
                                          <p:stCondLst>
                                            <p:cond delay="0"/>
                                          </p:stCondLst>
                                        </p:cTn>
                                        <p:tgtEl>
                                          <p:spTgt spid="9"/>
                                        </p:tgtEl>
                                        <p:attrNameLst>
                                          <p:attrName>style.visibility</p:attrName>
                                        </p:attrNameLst>
                                      </p:cBhvr>
                                      <p:to>
                                        <p:strVal val="visible"/>
                                      </p:to>
                                    </p:set>
                                    <p:anim calcmode="lin" valueType="num">
                                      <p:cBhvr>
                                        <p:cTn id="55" dur="500" fill="hold"/>
                                        <p:tgtEl>
                                          <p:spTgt spid="9"/>
                                        </p:tgtEl>
                                        <p:attrNameLst>
                                          <p:attrName>ppt_w</p:attrName>
                                        </p:attrNameLst>
                                      </p:cBhvr>
                                      <p:tavLst>
                                        <p:tav tm="0">
                                          <p:val>
                                            <p:fltVal val="0"/>
                                          </p:val>
                                        </p:tav>
                                        <p:tav tm="100000">
                                          <p:val>
                                            <p:strVal val="#ppt_w"/>
                                          </p:val>
                                        </p:tav>
                                      </p:tavLst>
                                    </p:anim>
                                    <p:anim calcmode="lin" valueType="num">
                                      <p:cBhvr>
                                        <p:cTn id="56" dur="500" fill="hold"/>
                                        <p:tgtEl>
                                          <p:spTgt spid="9"/>
                                        </p:tgtEl>
                                        <p:attrNameLst>
                                          <p:attrName>ppt_h</p:attrName>
                                        </p:attrNameLst>
                                      </p:cBhvr>
                                      <p:tavLst>
                                        <p:tav tm="0">
                                          <p:val>
                                            <p:fltVal val="0"/>
                                          </p:val>
                                        </p:tav>
                                        <p:tav tm="100000">
                                          <p:val>
                                            <p:strVal val="#ppt_h"/>
                                          </p:val>
                                        </p:tav>
                                      </p:tavLst>
                                    </p:anim>
                                  </p:childTnLst>
                                </p:cTn>
                              </p:par>
                              <p:par>
                                <p:cTn id="57" presetID="0" presetClass="exit" presetSubtype="0" fill="hold" grpId="1" nodeType="withEffect">
                                  <p:stCondLst>
                                    <p:cond delay="1100"/>
                                  </p:stCondLst>
                                  <p:childTnLst>
                                    <p:set>
                                      <p:cBhvr>
                                        <p:cTn id="58" dur="1" fill="hold">
                                          <p:stCondLst>
                                            <p:cond delay="999"/>
                                          </p:stCondLst>
                                        </p:cTn>
                                        <p:tgtEl>
                                          <p:spTgt spid="9"/>
                                        </p:tgtEl>
                                        <p:attrNameLst>
                                          <p:attrName>style.visibility</p:attrName>
                                        </p:attrNameLst>
                                      </p:cBhvr>
                                      <p:to>
                                        <p:strVal val="hidden"/>
                                      </p:to>
                                    </p:set>
                                    <p:animEffect transition="out" filter="dissolve">
                                      <p:cBhvr>
                                        <p:cTn id="59" dur="1000">
                                          <p:stCondLst>
                                            <p:cond delay="0"/>
                                          </p:stCondLst>
                                        </p:cTn>
                                        <p:tgtEl>
                                          <p:spTgt spid="9"/>
                                        </p:tgtEl>
                                      </p:cBhvr>
                                    </p:animEffect>
                                    <p:anim to="" calcmode="lin" valueType="num">
                                      <p:cBhvr>
                                        <p:cTn id="60" dur="1000" fill="hold">
                                          <p:stCondLst>
                                            <p:cond delay="0"/>
                                          </p:stCondLst>
                                        </p:cTn>
                                        <p:tgtEl>
                                          <p:spTgt spid="9"/>
                                        </p:tgtEl>
                                        <p:attrNameLst>
                                          <p:attrName>ppt_w</p:attrName>
                                        </p:attrNameLst>
                                      </p:cBhvr>
                                      <p:tavLst>
                                        <p:tav tm="0">
                                          <p:val>
                                            <p:strVal val="#ppt_w"/>
                                          </p:val>
                                        </p:tav>
                                        <p:tav tm="100000">
                                          <p:val>
                                            <p:strVal val="#ppt_w*4"/>
                                          </p:val>
                                        </p:tav>
                                      </p:tavLst>
                                    </p:anim>
                                    <p:anim to="" calcmode="lin" valueType="num">
                                      <p:cBhvr>
                                        <p:cTn id="61" dur="1000" fill="hold">
                                          <p:stCondLst>
                                            <p:cond delay="0"/>
                                          </p:stCondLst>
                                        </p:cTn>
                                        <p:tgtEl>
                                          <p:spTgt spid="9"/>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4" grpId="0"/>
      <p:bldP spid="4" grpId="1"/>
      <p:bldP spid="4" grpId="2"/>
      <p:bldP spid="4" grpId="3"/>
      <p:bldP spid="8" grpId="0"/>
      <p:bldP spid="8" grpId="1"/>
      <p:bldP spid="6" grpId="0"/>
      <p:bldP spid="6" grpId="1"/>
      <p:bldP spid="9" grpId="0"/>
      <p:bldP spid="9"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E0FF5B-1040-4632-AF89-A5264692AB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BC536757-8460-423E-A1AC-005B345EC7F9}"/>
              </a:ext>
            </a:extLst>
          </p:cNvPr>
          <p:cNvSpPr txBox="1">
            <a:spLocks/>
          </p:cNvSpPr>
          <p:nvPr/>
        </p:nvSpPr>
        <p:spPr>
          <a:xfrm>
            <a:off x="3009988" y="1976059"/>
            <a:ext cx="306375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rgbClr val="00B0F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I am the vine</a:t>
            </a:r>
          </a:p>
        </p:txBody>
      </p:sp>
      <p:sp>
        <p:nvSpPr>
          <p:cNvPr id="3074" name="Rectangle 2"/>
          <p:cNvSpPr>
            <a:spLocks noGrp="1" noChangeArrowheads="1"/>
          </p:cNvSpPr>
          <p:nvPr>
            <p:ph type="title"/>
          </p:nvPr>
        </p:nvSpPr>
        <p:spPr>
          <a:xfrm>
            <a:off x="304800" y="274638"/>
            <a:ext cx="8382000"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"Abide in Me, and I in you. As the branch cannot bear fruit of itself, unless it abides in the vine, neither can you, unless you abide in Me. I am the vine, you are the branches. He who abides in Me, and I in him, bears much fruit; for without Me you can do nothing. If anyone does not abide in Me, he is cast out as a branch and is withered; and they gather them and throw them into the fire, and they are burned."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15:4-6 </a:t>
            </a:r>
            <a:r>
              <a:rPr lang="en-US" altLang="en-US" sz="38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7" name="Rectangle 2">
            <a:extLst>
              <a:ext uri="{FF2B5EF4-FFF2-40B4-BE49-F238E27FC236}">
                <a16:creationId xmlns:a16="http://schemas.microsoft.com/office/drawing/2014/main" id="{068D24D2-A904-46CD-80FE-94EF703DE2BF}"/>
              </a:ext>
            </a:extLst>
          </p:cNvPr>
          <p:cNvSpPr txBox="1">
            <a:spLocks noChangeArrowheads="1"/>
          </p:cNvSpPr>
          <p:nvPr/>
        </p:nvSpPr>
        <p:spPr bwMode="auto">
          <a:xfrm>
            <a:off x="304800" y="274638"/>
            <a:ext cx="8382000"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"Abide in Me, and I in you. As the branch cannot bear fruit of itself, unless it abides in the vine, neither can you, unless you abide in Me. I am the vine, you are the branches. He who abides in Me, and I in him, bears much fruit; for </a:t>
            </a:r>
            <a:r>
              <a:rPr lang="en-US" altLang="en-US" sz="3600" b="1" kern="0" dirty="0">
                <a:ln w="3175" cmpd="sng">
                  <a:solidFill>
                    <a:srgbClr val="FFFFFF"/>
                  </a:solidFill>
                  <a:prstDash val="solid"/>
                  <a:miter lim="800000"/>
                </a:ln>
                <a:solidFill>
                  <a:srgbClr val="00FFFF"/>
                </a:solidFill>
                <a:effectLst>
                  <a:outerShdw blurRad="50800" algn="tl" rotWithShape="0">
                    <a:srgbClr val="000000"/>
                  </a:outerShdw>
                </a:effectLst>
                <a:latin typeface="Calibri" panose="020F0502020204030204" pitchFamily="34" charset="0"/>
              </a:rPr>
              <a:t>without Me you can do nothing</a:t>
            </a:r>
            <a:r>
              <a:rPr lang="en-US" altLang="en-US" sz="36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If anyone does not abide in Me, he is cast out as a branch and is withered; and they gather them and throw them into the fire, and they are burned." </a:t>
            </a:r>
            <a:r>
              <a:rPr lang="en-US" altLang="en-US" sz="32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John 15:4-6</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8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51FB5796-22D0-46F2-AA9C-978A1B4EE9B1}"/>
              </a:ext>
            </a:extLst>
          </p:cNvPr>
          <p:cNvSpPr txBox="1">
            <a:spLocks noChangeArrowheads="1"/>
          </p:cNvSpPr>
          <p:nvPr/>
        </p:nvSpPr>
        <p:spPr bwMode="auto">
          <a:xfrm>
            <a:off x="3034078" y="5254173"/>
            <a:ext cx="1222254"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fire</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6">
            <a:extLst>
              <a:ext uri="{FF2B5EF4-FFF2-40B4-BE49-F238E27FC236}">
                <a16:creationId xmlns:a16="http://schemas.microsoft.com/office/drawing/2014/main" id="{3AE7F203-8252-4BD1-90D7-295FF47C9B85}"/>
              </a:ext>
            </a:extLst>
          </p:cNvPr>
          <p:cNvSpPr>
            <a:spLocks noChangeArrowheads="1"/>
          </p:cNvSpPr>
          <p:nvPr/>
        </p:nvSpPr>
        <p:spPr bwMode="auto">
          <a:xfrm>
            <a:off x="1878717" y="336903"/>
            <a:ext cx="1376071" cy="640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6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 Me</a:t>
            </a:r>
          </a:p>
        </p:txBody>
      </p:sp>
      <p:sp>
        <p:nvSpPr>
          <p:cNvPr id="8" name="Rectangle 2">
            <a:extLst>
              <a:ext uri="{FF2B5EF4-FFF2-40B4-BE49-F238E27FC236}">
                <a16:creationId xmlns:a16="http://schemas.microsoft.com/office/drawing/2014/main" id="{1904093F-A4E8-4C8E-BA2C-4AE8B68AE6AF}"/>
              </a:ext>
            </a:extLst>
          </p:cNvPr>
          <p:cNvSpPr txBox="1">
            <a:spLocks noChangeArrowheads="1"/>
          </p:cNvSpPr>
          <p:nvPr/>
        </p:nvSpPr>
        <p:spPr bwMode="auto">
          <a:xfrm>
            <a:off x="3048529" y="1920390"/>
            <a:ext cx="298994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I am the vine</a:t>
            </a:r>
            <a:endParaRPr lang="en-US" altLang="en-US" sz="36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6">
            <a:extLst>
              <a:ext uri="{FF2B5EF4-FFF2-40B4-BE49-F238E27FC236}">
                <a16:creationId xmlns:a16="http://schemas.microsoft.com/office/drawing/2014/main" id="{5372C004-F8E1-45AB-80CA-6DB8DD10E200}"/>
              </a:ext>
            </a:extLst>
          </p:cNvPr>
          <p:cNvSpPr>
            <a:spLocks noChangeArrowheads="1"/>
          </p:cNvSpPr>
          <p:nvPr/>
        </p:nvSpPr>
        <p:spPr bwMode="auto">
          <a:xfrm>
            <a:off x="1848997" y="1979700"/>
            <a:ext cx="1376071" cy="640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6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 Me</a:t>
            </a:r>
          </a:p>
        </p:txBody>
      </p:sp>
      <p:sp>
        <p:nvSpPr>
          <p:cNvPr id="10" name="Rectangle 6">
            <a:extLst>
              <a:ext uri="{FF2B5EF4-FFF2-40B4-BE49-F238E27FC236}">
                <a16:creationId xmlns:a16="http://schemas.microsoft.com/office/drawing/2014/main" id="{3B08E073-83AC-4AB0-ABB7-EF40BF1877AF}"/>
              </a:ext>
            </a:extLst>
          </p:cNvPr>
          <p:cNvSpPr>
            <a:spLocks noChangeArrowheads="1"/>
          </p:cNvSpPr>
          <p:nvPr/>
        </p:nvSpPr>
        <p:spPr bwMode="auto">
          <a:xfrm>
            <a:off x="5424575" y="2529946"/>
            <a:ext cx="1376071" cy="640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6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 Me</a:t>
            </a:r>
          </a:p>
        </p:txBody>
      </p:sp>
      <p:sp>
        <p:nvSpPr>
          <p:cNvPr id="11" name="Rectangle 6">
            <a:extLst>
              <a:ext uri="{FF2B5EF4-FFF2-40B4-BE49-F238E27FC236}">
                <a16:creationId xmlns:a16="http://schemas.microsoft.com/office/drawing/2014/main" id="{946B34D3-3DFD-4064-9937-DB64E5F7E2B9}"/>
              </a:ext>
            </a:extLst>
          </p:cNvPr>
          <p:cNvSpPr>
            <a:spLocks noChangeArrowheads="1"/>
          </p:cNvSpPr>
          <p:nvPr/>
        </p:nvSpPr>
        <p:spPr bwMode="auto">
          <a:xfrm>
            <a:off x="712435" y="4179887"/>
            <a:ext cx="1376071" cy="640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6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 Me</a:t>
            </a:r>
          </a:p>
        </p:txBody>
      </p:sp>
      <p:sp>
        <p:nvSpPr>
          <p:cNvPr id="12" name="Title 1">
            <a:extLst>
              <a:ext uri="{FF2B5EF4-FFF2-40B4-BE49-F238E27FC236}">
                <a16:creationId xmlns:a16="http://schemas.microsoft.com/office/drawing/2014/main" id="{9E7D3073-BEEC-4911-B491-E285BB7D6518}"/>
              </a:ext>
            </a:extLst>
          </p:cNvPr>
          <p:cNvSpPr txBox="1">
            <a:spLocks/>
          </p:cNvSpPr>
          <p:nvPr/>
        </p:nvSpPr>
        <p:spPr>
          <a:xfrm>
            <a:off x="3483656" y="-978918"/>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chemeClr val="bg1"/>
                </a:solidFill>
                <a:effectLst>
                  <a:glow rad="63500">
                    <a:srgbClr val="9966FF"/>
                  </a:glow>
                  <a:outerShdw blurRad="50800" algn="tl" rotWithShape="0">
                    <a:srgbClr val="000000"/>
                  </a:outerShdw>
                </a:effectLst>
                <a:latin typeface="Calibri" panose="020F0502020204030204" pitchFamily="34" charset="0"/>
              </a:rPr>
              <a:t>source</a:t>
            </a:r>
          </a:p>
        </p:txBody>
      </p:sp>
      <p:pic>
        <p:nvPicPr>
          <p:cNvPr id="16" name="SpotlightShape1_rendered">
            <a:extLst>
              <a:ext uri="{FF2B5EF4-FFF2-40B4-BE49-F238E27FC236}">
                <a16:creationId xmlns:a16="http://schemas.microsoft.com/office/drawing/2014/main" id="{ED06B3B9-5089-4082-9E0F-604F5BEA98F5}"/>
              </a:ext>
            </a:extLst>
          </p:cNvPr>
          <p:cNvPicPr>
            <a:picLocks/>
          </p:cNvPicPr>
          <p:nvPr/>
        </p:nvPicPr>
        <p:blipFill>
          <a:blip r:embed="rId4" cstate="print">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13" name="Rectangle 12">
            <a:extLst>
              <a:ext uri="{FF2B5EF4-FFF2-40B4-BE49-F238E27FC236}">
                <a16:creationId xmlns:a16="http://schemas.microsoft.com/office/drawing/2014/main" id="{1600DC59-72DD-4A68-BB39-B1F99A6C10E5}"/>
              </a:ext>
            </a:extLst>
          </p:cNvPr>
          <p:cNvSpPr>
            <a:spLocks noChangeArrowheads="1"/>
          </p:cNvSpPr>
          <p:nvPr/>
        </p:nvSpPr>
        <p:spPr bwMode="auto">
          <a:xfrm>
            <a:off x="5283200" y="3022600"/>
            <a:ext cx="3327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Balloon" pitchFamily="2" charset="0"/>
              </a:rPr>
              <a:t>Light of life</a:t>
            </a:r>
            <a:endParaRPr lang="en-US" altLang="en-US" sz="4400" b="1" i="1" dirty="0">
              <a:solidFill>
                <a:schemeClr val="bg1"/>
              </a:solidFill>
              <a:effectLst>
                <a:glow rad="127000">
                  <a:schemeClr val="tx1"/>
                </a:glow>
              </a:effectLst>
              <a:latin typeface="Balloon" pitchFamily="2" charset="0"/>
            </a:endParaRPr>
          </a:p>
        </p:txBody>
      </p:sp>
      <p:sp>
        <p:nvSpPr>
          <p:cNvPr id="5" name="Rectangle 2" hidden="1">
            <a:extLst>
              <a:ext uri="{FF2B5EF4-FFF2-40B4-BE49-F238E27FC236}">
                <a16:creationId xmlns:a16="http://schemas.microsoft.com/office/drawing/2014/main" id="{2F51B9BC-6CF0-4350-9780-18C367E982C3}"/>
              </a:ext>
            </a:extLst>
          </p:cNvPr>
          <p:cNvSpPr txBox="1">
            <a:spLocks noChangeArrowheads="1"/>
          </p:cNvSpPr>
          <p:nvPr/>
        </p:nvSpPr>
        <p:spPr bwMode="auto">
          <a:xfrm>
            <a:off x="4206240" y="1932037"/>
            <a:ext cx="1222254"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fire</a:t>
            </a:r>
            <a:endParaRPr lang="en-US" altLang="en-US" sz="38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13353927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18" presetClass="emph" presetSubtype="0" fill="hold" grpId="1" nodeType="withEffect">
                                  <p:stCondLst>
                                    <p:cond delay="0"/>
                                  </p:stCondLst>
                                  <p:childTnLst>
                                    <p:set>
                                      <p:cBhvr override="childStyle">
                                        <p:cTn id="18" dur="500" fill="hold"/>
                                        <p:tgtEl>
                                          <p:spTgt spid="7"/>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1000">
                                          <p:stCondLst>
                                            <p:cond delay="0"/>
                                          </p:stCondLst>
                                        </p:cTn>
                                        <p:tgtEl>
                                          <p:spTgt spid="12"/>
                                        </p:tgtEl>
                                      </p:cBhvr>
                                    </p:animEffect>
                                    <p:anim to="" calcmode="lin" valueType="num">
                                      <p:cBhvr>
                                        <p:cTn id="27" dur="10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28" dur="1000" fill="hold">
                                          <p:stCondLst>
                                            <p:cond delay="0"/>
                                          </p:stCondLst>
                                        </p:cTn>
                                        <p:tgtEl>
                                          <p:spTgt spid="12"/>
                                        </p:tgtEl>
                                        <p:attrNameLst>
                                          <p:attrName>ppt_h</p:attrName>
                                        </p:attrNameLst>
                                      </p:cBhvr>
                                      <p:tavLst>
                                        <p:tav tm="0">
                                          <p:val>
                                            <p:strVal val="#ppt_h*4"/>
                                          </p:val>
                                        </p:tav>
                                        <p:tav tm="100000">
                                          <p:val>
                                            <p:strVal val="#ppt_h"/>
                                          </p:val>
                                        </p:tav>
                                      </p:tavLst>
                                    </p:anim>
                                  </p:childTnLst>
                                </p:cTn>
                              </p:par>
                              <p:par>
                                <p:cTn id="29" presetID="42" presetClass="path" presetSubtype="0" accel="50000" decel="50000" fill="hold" grpId="2" nodeType="withEffect">
                                  <p:stCondLst>
                                    <p:cond delay="0"/>
                                  </p:stCondLst>
                                  <p:childTnLst>
                                    <p:animMotion origin="layout" path="M 5E-6 2.96296E-6 L -0.0007 0.39629 " pathEditMode="relative" rAng="0" ptsTypes="AA">
                                      <p:cBhvr>
                                        <p:cTn id="30" dur="1000" fill="hold"/>
                                        <p:tgtEl>
                                          <p:spTgt spid="12"/>
                                        </p:tgtEl>
                                        <p:attrNameLst>
                                          <p:attrName>ppt_x</p:attrName>
                                          <p:attrName>ppt_y</p:attrName>
                                        </p:attrNameLst>
                                      </p:cBhvr>
                                      <p:rCtr x="-35" y="19815"/>
                                    </p:animMotion>
                                  </p:childTnLst>
                                </p:cTn>
                              </p:par>
                            </p:childTnLst>
                          </p:cTn>
                        </p:par>
                      </p:childTnLst>
                    </p:cTn>
                  </p:par>
                  <p:par>
                    <p:cTn id="31" fill="hold">
                      <p:stCondLst>
                        <p:cond delay="indefinite"/>
                      </p:stCondLst>
                      <p:childTnLst>
                        <p:par>
                          <p:cTn id="32" fill="hold">
                            <p:stCondLst>
                              <p:cond delay="0"/>
                            </p:stCondLst>
                            <p:childTnLst>
                              <p:par>
                                <p:cTn id="33" presetID="0" presetClass="entr" presetSubtype="0" fill="hold" grpId="0" nodeType="clickEffect">
                                  <p:stCondLst>
                                    <p:cond delay="500"/>
                                  </p:stCondLst>
                                  <p:childTnLst>
                                    <p:set>
                                      <p:cBhvr>
                                        <p:cTn id="34" dur="1" fill="hold">
                                          <p:stCondLst>
                                            <p:cond delay="0"/>
                                          </p:stCondLst>
                                        </p:cTn>
                                        <p:tgtEl>
                                          <p:spTgt spid="6"/>
                                        </p:tgtEl>
                                        <p:attrNameLst>
                                          <p:attrName>style.visibility</p:attrName>
                                        </p:attrNameLst>
                                      </p:cBhvr>
                                      <p:to>
                                        <p:strVal val="visible"/>
                                      </p:to>
                                    </p:set>
                                    <p:animEffect transition="in" filter="dissolve">
                                      <p:cBhvr>
                                        <p:cTn id="35" dur="500">
                                          <p:stCondLst>
                                            <p:cond delay="0"/>
                                          </p:stCondLst>
                                        </p:cTn>
                                        <p:tgtEl>
                                          <p:spTgt spid="6"/>
                                        </p:tgtEl>
                                      </p:cBhvr>
                                    </p:animEffect>
                                    <p:anim to="" calcmode="lin" valueType="num">
                                      <p:cBhvr>
                                        <p:cTn id="36"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37" dur="500" fill="hold">
                                          <p:stCondLst>
                                            <p:cond delay="0"/>
                                          </p:stCondLst>
                                        </p:cTn>
                                        <p:tgtEl>
                                          <p:spTgt spid="6"/>
                                        </p:tgtEl>
                                        <p:attrNameLst>
                                          <p:attrName>ppt_h</p:attrName>
                                        </p:attrNameLst>
                                      </p:cBhvr>
                                      <p:tavLst>
                                        <p:tav tm="0">
                                          <p:val>
                                            <p:strVal val="#ppt_h*4"/>
                                          </p:val>
                                        </p:tav>
                                        <p:tav tm="100000">
                                          <p:val>
                                            <p:strVal val="#ppt_h"/>
                                          </p:val>
                                        </p:tav>
                                      </p:tavLst>
                                    </p:anim>
                                  </p:childTnLst>
                                </p:cTn>
                              </p:par>
                              <p:par>
                                <p:cTn id="38" presetID="0" presetClass="entr" presetSubtype="0" fill="hold" grpId="0" nodeType="withEffect">
                                  <p:stCondLst>
                                    <p:cond delay="750"/>
                                  </p:stCondLst>
                                  <p:childTnLst>
                                    <p:set>
                                      <p:cBhvr>
                                        <p:cTn id="39" dur="1" fill="hold">
                                          <p:stCondLst>
                                            <p:cond delay="0"/>
                                          </p:stCondLst>
                                        </p:cTn>
                                        <p:tgtEl>
                                          <p:spTgt spid="9"/>
                                        </p:tgtEl>
                                        <p:attrNameLst>
                                          <p:attrName>style.visibility</p:attrName>
                                        </p:attrNameLst>
                                      </p:cBhvr>
                                      <p:to>
                                        <p:strVal val="visible"/>
                                      </p:to>
                                    </p:set>
                                    <p:animEffect transition="in" filter="dissolve">
                                      <p:cBhvr>
                                        <p:cTn id="40" dur="500">
                                          <p:stCondLst>
                                            <p:cond delay="0"/>
                                          </p:stCondLst>
                                        </p:cTn>
                                        <p:tgtEl>
                                          <p:spTgt spid="9"/>
                                        </p:tgtEl>
                                      </p:cBhvr>
                                    </p:animEffect>
                                    <p:anim to="" calcmode="lin" valueType="num">
                                      <p:cBhvr>
                                        <p:cTn id="41"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42"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43" presetID="0" presetClass="entr" presetSubtype="0" fill="hold" grpId="0" nodeType="withEffect">
                                  <p:stCondLst>
                                    <p:cond delay="1000"/>
                                  </p:stCondLst>
                                  <p:childTnLst>
                                    <p:set>
                                      <p:cBhvr>
                                        <p:cTn id="44" dur="1" fill="hold">
                                          <p:stCondLst>
                                            <p:cond delay="0"/>
                                          </p:stCondLst>
                                        </p:cTn>
                                        <p:tgtEl>
                                          <p:spTgt spid="10"/>
                                        </p:tgtEl>
                                        <p:attrNameLst>
                                          <p:attrName>style.visibility</p:attrName>
                                        </p:attrNameLst>
                                      </p:cBhvr>
                                      <p:to>
                                        <p:strVal val="visible"/>
                                      </p:to>
                                    </p:set>
                                    <p:animEffect transition="in" filter="dissolve">
                                      <p:cBhvr>
                                        <p:cTn id="45" dur="500">
                                          <p:stCondLst>
                                            <p:cond delay="0"/>
                                          </p:stCondLst>
                                        </p:cTn>
                                        <p:tgtEl>
                                          <p:spTgt spid="10"/>
                                        </p:tgtEl>
                                      </p:cBhvr>
                                    </p:animEffect>
                                    <p:anim to="" calcmode="lin" valueType="num">
                                      <p:cBhvr>
                                        <p:cTn id="46"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47" dur="50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48" presetID="0" presetClass="entr" presetSubtype="0" fill="hold" grpId="0" nodeType="withEffect">
                                  <p:stCondLst>
                                    <p:cond delay="1250"/>
                                  </p:stCondLst>
                                  <p:childTnLst>
                                    <p:set>
                                      <p:cBhvr>
                                        <p:cTn id="49" dur="1" fill="hold">
                                          <p:stCondLst>
                                            <p:cond delay="0"/>
                                          </p:stCondLst>
                                        </p:cTn>
                                        <p:tgtEl>
                                          <p:spTgt spid="11"/>
                                        </p:tgtEl>
                                        <p:attrNameLst>
                                          <p:attrName>style.visibility</p:attrName>
                                        </p:attrNameLst>
                                      </p:cBhvr>
                                      <p:to>
                                        <p:strVal val="visible"/>
                                      </p:to>
                                    </p:set>
                                    <p:animEffect transition="in" filter="dissolve">
                                      <p:cBhvr>
                                        <p:cTn id="50" dur="500">
                                          <p:stCondLst>
                                            <p:cond delay="0"/>
                                          </p:stCondLst>
                                        </p:cTn>
                                        <p:tgtEl>
                                          <p:spTgt spid="11"/>
                                        </p:tgtEl>
                                      </p:cBhvr>
                                    </p:animEffect>
                                    <p:anim to="" calcmode="lin" valueType="num">
                                      <p:cBhvr>
                                        <p:cTn id="51"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52" dur="500" fill="hold">
                                          <p:stCondLst>
                                            <p:cond delay="0"/>
                                          </p:stCondLst>
                                        </p:cTn>
                                        <p:tgtEl>
                                          <p:spTgt spid="11"/>
                                        </p:tgtEl>
                                        <p:attrNameLst>
                                          <p:attrName>ppt_h</p:attrName>
                                        </p:attrNameLst>
                                      </p:cBhvr>
                                      <p:tavLst>
                                        <p:tav tm="0">
                                          <p:val>
                                            <p:strVal val="#ppt_h*4"/>
                                          </p:val>
                                        </p:tav>
                                        <p:tav tm="100000">
                                          <p:val>
                                            <p:strVal val="#ppt_h"/>
                                          </p:val>
                                        </p:tav>
                                      </p:tavLst>
                                    </p:anim>
                                  </p:childTnLst>
                                </p:cTn>
                              </p:par>
                              <p:par>
                                <p:cTn id="53" presetID="0" presetClass="exit" presetSubtype="0" fill="hold" grpId="1" nodeType="withEffect">
                                  <p:stCondLst>
                                    <p:cond delay="0"/>
                                  </p:stCondLst>
                                  <p:childTnLst>
                                    <p:set>
                                      <p:cBhvr>
                                        <p:cTn id="54" dur="1" fill="hold">
                                          <p:stCondLst>
                                            <p:cond delay="999"/>
                                          </p:stCondLst>
                                        </p:cTn>
                                        <p:tgtEl>
                                          <p:spTgt spid="12"/>
                                        </p:tgtEl>
                                        <p:attrNameLst>
                                          <p:attrName>style.visibility</p:attrName>
                                        </p:attrNameLst>
                                      </p:cBhvr>
                                      <p:to>
                                        <p:strVal val="hidden"/>
                                      </p:to>
                                    </p:set>
                                    <p:animEffect transition="out" filter="dissolve">
                                      <p:cBhvr>
                                        <p:cTn id="55" dur="1000">
                                          <p:stCondLst>
                                            <p:cond delay="0"/>
                                          </p:stCondLst>
                                        </p:cTn>
                                        <p:tgtEl>
                                          <p:spTgt spid="12"/>
                                        </p:tgtEl>
                                      </p:cBhvr>
                                    </p:animEffect>
                                    <p:anim to="" calcmode="lin" valueType="num">
                                      <p:cBhvr>
                                        <p:cTn id="56" dur="1000" fill="hold">
                                          <p:stCondLst>
                                            <p:cond delay="0"/>
                                          </p:stCondLst>
                                        </p:cTn>
                                        <p:tgtEl>
                                          <p:spTgt spid="12"/>
                                        </p:tgtEl>
                                        <p:attrNameLst>
                                          <p:attrName>ppt_w</p:attrName>
                                        </p:attrNameLst>
                                      </p:cBhvr>
                                      <p:tavLst>
                                        <p:tav tm="0">
                                          <p:val>
                                            <p:strVal val="#ppt_w"/>
                                          </p:val>
                                        </p:tav>
                                        <p:tav tm="100000">
                                          <p:val>
                                            <p:strVal val="#ppt_w*4"/>
                                          </p:val>
                                        </p:tav>
                                      </p:tavLst>
                                    </p:anim>
                                    <p:anim to="" calcmode="lin" valueType="num">
                                      <p:cBhvr>
                                        <p:cTn id="57" dur="1000" fill="hold">
                                          <p:stCondLst>
                                            <p:cond delay="0"/>
                                          </p:stCondLst>
                                        </p:cTn>
                                        <p:tgtEl>
                                          <p:spTgt spid="12"/>
                                        </p:tgtEl>
                                        <p:attrNameLst>
                                          <p:attrName>ppt_h</p:attrName>
                                        </p:attrNameLst>
                                      </p:cBhvr>
                                      <p:tavLst>
                                        <p:tav tm="0">
                                          <p:val>
                                            <p:strVal val="#ppt_h"/>
                                          </p:val>
                                        </p:tav>
                                        <p:tav tm="100000">
                                          <p:val>
                                            <p:strVal val="#ppt_h*4"/>
                                          </p:val>
                                        </p:tav>
                                      </p:tavLst>
                                    </p:anim>
                                  </p:childTnLst>
                                </p:cTn>
                              </p:par>
                              <p:par>
                                <p:cTn id="58" presetID="42" presetClass="exit" presetSubtype="0" fill="hold" grpId="3" nodeType="withEffect">
                                  <p:stCondLst>
                                    <p:cond delay="0"/>
                                  </p:stCondLst>
                                  <p:childTnLst>
                                    <p:animEffect transition="out" filter="fade">
                                      <p:cBhvr>
                                        <p:cTn id="59" dur="1000"/>
                                        <p:tgtEl>
                                          <p:spTgt spid="12"/>
                                        </p:tgtEl>
                                      </p:cBhvr>
                                    </p:animEffect>
                                    <p:anim calcmode="lin" valueType="num">
                                      <p:cBhvr>
                                        <p:cTn id="60" dur="1000"/>
                                        <p:tgtEl>
                                          <p:spTgt spid="12"/>
                                        </p:tgtEl>
                                        <p:attrNameLst>
                                          <p:attrName>ppt_x</p:attrName>
                                        </p:attrNameLst>
                                      </p:cBhvr>
                                      <p:tavLst>
                                        <p:tav tm="0">
                                          <p:val>
                                            <p:strVal val="ppt_x"/>
                                          </p:val>
                                        </p:tav>
                                        <p:tav tm="100000">
                                          <p:val>
                                            <p:strVal val="ppt_x"/>
                                          </p:val>
                                        </p:tav>
                                      </p:tavLst>
                                    </p:anim>
                                    <p:anim calcmode="lin" valueType="num">
                                      <p:cBhvr>
                                        <p:cTn id="61" dur="1000"/>
                                        <p:tgtEl>
                                          <p:spTgt spid="12"/>
                                        </p:tgtEl>
                                        <p:attrNameLst>
                                          <p:attrName>ppt_y</p:attrName>
                                        </p:attrNameLst>
                                      </p:cBhvr>
                                      <p:tavLst>
                                        <p:tav tm="0">
                                          <p:val>
                                            <p:strVal val="ppt_y"/>
                                          </p:val>
                                        </p:tav>
                                        <p:tav tm="100000">
                                          <p:val>
                                            <p:strVal val="ppt_y+.1"/>
                                          </p:val>
                                        </p:tav>
                                      </p:tavLst>
                                    </p:anim>
                                    <p:set>
                                      <p:cBhvr>
                                        <p:cTn id="62" dur="1" fill="hold">
                                          <p:stCondLst>
                                            <p:cond delay="999"/>
                                          </p:stCondLst>
                                        </p:cTn>
                                        <p:tgtEl>
                                          <p:spTgt spid="1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circle(in)">
                                      <p:cBhvr>
                                        <p:cTn id="67" dur="2000"/>
                                        <p:tgtEl>
                                          <p:spTgt spid="16"/>
                                        </p:tgtEl>
                                      </p:cBhvr>
                                    </p:animEffect>
                                  </p:childTnLst>
                                </p:cTn>
                              </p:par>
                              <p:par>
                                <p:cTn id="68" presetID="6" presetClass="entr" presetSubtype="16" fill="hold" grpId="0" nodeType="with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circle(in)">
                                      <p:cBhvr>
                                        <p:cTn id="70" dur="2000"/>
                                        <p:tgtEl>
                                          <p:spTgt spid="17"/>
                                        </p:tgtEl>
                                      </p:cBhvr>
                                    </p:animEffect>
                                  </p:childTnLst>
                                </p:cTn>
                              </p:par>
                            </p:childTnLst>
                          </p:cTn>
                        </p:par>
                      </p:childTnLst>
                    </p:cTn>
                  </p:par>
                  <p:par>
                    <p:cTn id="71" fill="hold">
                      <p:stCondLst>
                        <p:cond delay="indefinite"/>
                      </p:stCondLst>
                      <p:childTnLst>
                        <p:par>
                          <p:cTn id="72" fill="hold">
                            <p:stCondLst>
                              <p:cond delay="0"/>
                            </p:stCondLst>
                            <p:childTnLst>
                              <p:par>
                                <p:cTn id="73" presetID="39" presetClass="entr" presetSubtype="0" accel="100000"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 calcmode="lin" valueType="num">
                                      <p:cBhvr>
                                        <p:cTn id="75" dur="10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76" dur="10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77" dur="10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7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250"/>
                                  </p:stCondLst>
                                  <p:childTnLst>
                                    <p:set>
                                      <p:cBhvr>
                                        <p:cTn id="82" dur="1" fill="hold">
                                          <p:stCondLst>
                                            <p:cond delay="0"/>
                                          </p:stCondLst>
                                        </p:cTn>
                                        <p:tgtEl>
                                          <p:spTgt spid="4"/>
                                        </p:tgtEl>
                                        <p:attrNameLst>
                                          <p:attrName>style.visibility</p:attrName>
                                        </p:attrNameLst>
                                      </p:cBhvr>
                                      <p:to>
                                        <p:strVal val="visible"/>
                                      </p:to>
                                    </p:set>
                                    <p:animEffect transition="in" filter="fade">
                                      <p:cBhvr>
                                        <p:cTn id="83" dur="250"/>
                                        <p:tgtEl>
                                          <p:spTgt spid="4"/>
                                        </p:tgtEl>
                                      </p:cBhvr>
                                    </p:animEffect>
                                  </p:childTnLst>
                                </p:cTn>
                              </p:par>
                              <p:par>
                                <p:cTn id="84" presetID="6" presetClass="emph" presetSubtype="0" fill="hold" grpId="3" nodeType="withEffect">
                                  <p:stCondLst>
                                    <p:cond delay="250"/>
                                  </p:stCondLst>
                                  <p:childTnLst>
                                    <p:animScale>
                                      <p:cBhvr>
                                        <p:cTn id="85" dur="2000" fill="hold"/>
                                        <p:tgtEl>
                                          <p:spTgt spid="4"/>
                                        </p:tgtEl>
                                      </p:cBhvr>
                                      <p:by x="105000" y="105000"/>
                                    </p:animScale>
                                  </p:childTnLst>
                                </p:cTn>
                              </p:par>
                              <p:par>
                                <p:cTn id="86" presetID="42" presetClass="path" presetSubtype="0" accel="50000" decel="50000" fill="hold" grpId="2" nodeType="withEffect">
                                  <p:stCondLst>
                                    <p:cond delay="250"/>
                                  </p:stCondLst>
                                  <p:childTnLst>
                                    <p:animMotion origin="layout" path="M -1.11111E-6 3.7037E-6 L 0.12761 -0.48473 " pathEditMode="relative" rAng="0" ptsTypes="AA">
                                      <p:cBhvr>
                                        <p:cTn id="87" dur="2000" fill="hold"/>
                                        <p:tgtEl>
                                          <p:spTgt spid="4"/>
                                        </p:tgtEl>
                                        <p:attrNameLst>
                                          <p:attrName>ppt_x</p:attrName>
                                          <p:attrName>ppt_y</p:attrName>
                                        </p:attrNameLst>
                                      </p:cBhvr>
                                      <p:rCtr x="6372" y="-24236"/>
                                    </p:animMotion>
                                  </p:childTnLst>
                                </p:cTn>
                              </p:par>
                              <p:par>
                                <p:cTn id="88" presetID="10" presetClass="exit" presetSubtype="0" fill="hold" grpId="1" nodeType="withEffect">
                                  <p:stCondLst>
                                    <p:cond delay="250"/>
                                  </p:stCondLst>
                                  <p:childTnLst>
                                    <p:animEffect transition="out" filter="fade">
                                      <p:cBhvr>
                                        <p:cTn id="89" dur="1250"/>
                                        <p:tgtEl>
                                          <p:spTgt spid="3074"/>
                                        </p:tgtEl>
                                      </p:cBhvr>
                                    </p:animEffect>
                                    <p:set>
                                      <p:cBhvr>
                                        <p:cTn id="90" dur="1" fill="hold">
                                          <p:stCondLst>
                                            <p:cond delay="1249"/>
                                          </p:stCondLst>
                                        </p:cTn>
                                        <p:tgtEl>
                                          <p:spTgt spid="3074"/>
                                        </p:tgtEl>
                                        <p:attrNameLst>
                                          <p:attrName>style.visibility</p:attrName>
                                        </p:attrNameLst>
                                      </p:cBhvr>
                                      <p:to>
                                        <p:strVal val="hidden"/>
                                      </p:to>
                                    </p:set>
                                  </p:childTnLst>
                                </p:cTn>
                              </p:par>
                              <p:par>
                                <p:cTn id="91" presetID="42" presetClass="path" presetSubtype="0" accel="50000" decel="50000" fill="hold" grpId="4" nodeType="withEffect">
                                  <p:stCondLst>
                                    <p:cond delay="500"/>
                                  </p:stCondLst>
                                  <p:childTnLst>
                                    <p:animMotion origin="layout" path="M -2.22222E-6 3.7037E-6 L -0.30694 0.07592 " pathEditMode="relative" rAng="0" ptsTypes="AA">
                                      <p:cBhvr>
                                        <p:cTn id="92" dur="1000" fill="hold"/>
                                        <p:tgtEl>
                                          <p:spTgt spid="13"/>
                                        </p:tgtEl>
                                        <p:attrNameLst>
                                          <p:attrName>ppt_x</p:attrName>
                                          <p:attrName>ppt_y</p:attrName>
                                        </p:attrNameLst>
                                      </p:cBhvr>
                                      <p:rCtr x="-15347" y="3796"/>
                                    </p:animMotion>
                                  </p:childTnLst>
                                </p:cTn>
                              </p:par>
                              <p:par>
                                <p:cTn id="93" presetID="8" presetClass="emph" presetSubtype="0" fill="hold" grpId="3" nodeType="withEffect">
                                  <p:stCondLst>
                                    <p:cond delay="500"/>
                                  </p:stCondLst>
                                  <p:childTnLst>
                                    <p:animRot by="-2460000">
                                      <p:cBhvr>
                                        <p:cTn id="94" dur="1000" fill="hold"/>
                                        <p:tgtEl>
                                          <p:spTgt spid="13"/>
                                        </p:tgtEl>
                                        <p:attrNameLst>
                                          <p:attrName>r</p:attrName>
                                        </p:attrNameLst>
                                      </p:cBhvr>
                                    </p:animRot>
                                  </p:childTnLst>
                                </p:cTn>
                              </p:par>
                              <p:par>
                                <p:cTn id="95" presetID="23" presetClass="exit" presetSubtype="16" fill="hold" grpId="2" nodeType="withEffect">
                                  <p:stCondLst>
                                    <p:cond delay="500"/>
                                  </p:stCondLst>
                                  <p:childTnLst>
                                    <p:anim calcmode="lin" valueType="num">
                                      <p:cBhvr>
                                        <p:cTn id="96" dur="1000"/>
                                        <p:tgtEl>
                                          <p:spTgt spid="13"/>
                                        </p:tgtEl>
                                        <p:attrNameLst>
                                          <p:attrName>ppt_w</p:attrName>
                                        </p:attrNameLst>
                                      </p:cBhvr>
                                      <p:tavLst>
                                        <p:tav tm="0">
                                          <p:val>
                                            <p:strVal val="ppt_w"/>
                                          </p:val>
                                        </p:tav>
                                        <p:tav tm="100000">
                                          <p:val>
                                            <p:strVal val="4*ppt_w"/>
                                          </p:val>
                                        </p:tav>
                                      </p:tavLst>
                                    </p:anim>
                                    <p:anim calcmode="lin" valueType="num">
                                      <p:cBhvr>
                                        <p:cTn id="97" dur="1000"/>
                                        <p:tgtEl>
                                          <p:spTgt spid="13"/>
                                        </p:tgtEl>
                                        <p:attrNameLst>
                                          <p:attrName>ppt_h</p:attrName>
                                        </p:attrNameLst>
                                      </p:cBhvr>
                                      <p:tavLst>
                                        <p:tav tm="0">
                                          <p:val>
                                            <p:strVal val="ppt_h"/>
                                          </p:val>
                                        </p:tav>
                                        <p:tav tm="100000">
                                          <p:val>
                                            <p:strVal val="4*ppt_h"/>
                                          </p:val>
                                        </p:tav>
                                      </p:tavLst>
                                    </p:anim>
                                    <p:set>
                                      <p:cBhvr>
                                        <p:cTn id="98" dur="1" fill="hold">
                                          <p:stCondLst>
                                            <p:cond delay="999"/>
                                          </p:stCondLst>
                                        </p:cTn>
                                        <p:tgtEl>
                                          <p:spTgt spid="13"/>
                                        </p:tgtEl>
                                        <p:attrNameLst>
                                          <p:attrName>style.visibility</p:attrName>
                                        </p:attrNameLst>
                                      </p:cBhvr>
                                      <p:to>
                                        <p:strVal val="hidden"/>
                                      </p:to>
                                    </p:set>
                                  </p:childTnLst>
                                </p:cTn>
                              </p:par>
                              <p:par>
                                <p:cTn id="99" presetID="10" presetClass="exit" presetSubtype="0" fill="hold" grpId="1" nodeType="withEffect">
                                  <p:stCondLst>
                                    <p:cond delay="500"/>
                                  </p:stCondLst>
                                  <p:childTnLst>
                                    <p:animEffect transition="out" filter="fade">
                                      <p:cBhvr>
                                        <p:cTn id="100" dur="1000"/>
                                        <p:tgtEl>
                                          <p:spTgt spid="13"/>
                                        </p:tgtEl>
                                      </p:cBhvr>
                                    </p:animEffect>
                                    <p:set>
                                      <p:cBhvr>
                                        <p:cTn id="101" dur="1" fill="hold">
                                          <p:stCondLst>
                                            <p:cond delay="999"/>
                                          </p:stCondLst>
                                        </p:cTn>
                                        <p:tgtEl>
                                          <p:spTgt spid="13"/>
                                        </p:tgtEl>
                                        <p:attrNameLst>
                                          <p:attrName>style.visibility</p:attrName>
                                        </p:attrNameLst>
                                      </p:cBhvr>
                                      <p:to>
                                        <p:strVal val="hidden"/>
                                      </p:to>
                                    </p:set>
                                  </p:childTnLst>
                                </p:cTn>
                              </p:par>
                              <p:par>
                                <p:cTn id="102" presetID="10" presetClass="exit" presetSubtype="0" fill="hold" grpId="1" nodeType="withEffect">
                                  <p:stCondLst>
                                    <p:cond delay="250"/>
                                  </p:stCondLst>
                                  <p:childTnLst>
                                    <p:animEffect transition="out" filter="fade">
                                      <p:cBhvr>
                                        <p:cTn id="103" dur="500"/>
                                        <p:tgtEl>
                                          <p:spTgt spid="17"/>
                                        </p:tgtEl>
                                      </p:cBhvr>
                                    </p:animEffect>
                                    <p:set>
                                      <p:cBhvr>
                                        <p:cTn id="104" dur="1" fill="hold">
                                          <p:stCondLst>
                                            <p:cond delay="499"/>
                                          </p:stCondLst>
                                        </p:cTn>
                                        <p:tgtEl>
                                          <p:spTgt spid="17"/>
                                        </p:tgtEl>
                                        <p:attrNameLst>
                                          <p:attrName>style.visibility</p:attrName>
                                        </p:attrNameLst>
                                      </p:cBhvr>
                                      <p:to>
                                        <p:strVal val="hidden"/>
                                      </p:to>
                                    </p:set>
                                  </p:childTnLst>
                                </p:cTn>
                              </p:par>
                              <p:par>
                                <p:cTn id="105" presetID="10" presetClass="exit" presetSubtype="0" fill="hold" grpId="1" nodeType="withEffect">
                                  <p:stCondLst>
                                    <p:cond delay="250"/>
                                  </p:stCondLst>
                                  <p:childTnLst>
                                    <p:animEffect transition="out" filter="fade">
                                      <p:cBhvr>
                                        <p:cTn id="106" dur="500"/>
                                        <p:tgtEl>
                                          <p:spTgt spid="6"/>
                                        </p:tgtEl>
                                      </p:cBhvr>
                                    </p:animEffect>
                                    <p:set>
                                      <p:cBhvr>
                                        <p:cTn id="107" dur="1" fill="hold">
                                          <p:stCondLst>
                                            <p:cond delay="499"/>
                                          </p:stCondLst>
                                        </p:cTn>
                                        <p:tgtEl>
                                          <p:spTgt spid="6"/>
                                        </p:tgtEl>
                                        <p:attrNameLst>
                                          <p:attrName>style.visibility</p:attrName>
                                        </p:attrNameLst>
                                      </p:cBhvr>
                                      <p:to>
                                        <p:strVal val="hidden"/>
                                      </p:to>
                                    </p:set>
                                  </p:childTnLst>
                                </p:cTn>
                              </p:par>
                              <p:par>
                                <p:cTn id="108" presetID="10" presetClass="exit" presetSubtype="0" fill="hold" grpId="2" nodeType="withEffect">
                                  <p:stCondLst>
                                    <p:cond delay="250"/>
                                  </p:stCondLst>
                                  <p:childTnLst>
                                    <p:animEffect transition="out" filter="fade">
                                      <p:cBhvr>
                                        <p:cTn id="109" dur="500"/>
                                        <p:tgtEl>
                                          <p:spTgt spid="7"/>
                                        </p:tgtEl>
                                      </p:cBhvr>
                                    </p:animEffect>
                                    <p:set>
                                      <p:cBhvr>
                                        <p:cTn id="110" dur="1" fill="hold">
                                          <p:stCondLst>
                                            <p:cond delay="499"/>
                                          </p:stCondLst>
                                        </p:cTn>
                                        <p:tgtEl>
                                          <p:spTgt spid="7"/>
                                        </p:tgtEl>
                                        <p:attrNameLst>
                                          <p:attrName>style.visibility</p:attrName>
                                        </p:attrNameLst>
                                      </p:cBhvr>
                                      <p:to>
                                        <p:strVal val="hidden"/>
                                      </p:to>
                                    </p:set>
                                  </p:childTnLst>
                                </p:cTn>
                              </p:par>
                              <p:par>
                                <p:cTn id="111" presetID="10" presetClass="exit" presetSubtype="0" fill="hold" grpId="1" nodeType="withEffect">
                                  <p:stCondLst>
                                    <p:cond delay="250"/>
                                  </p:stCondLst>
                                  <p:childTnLst>
                                    <p:animEffect transition="out" filter="fade">
                                      <p:cBhvr>
                                        <p:cTn id="112" dur="500"/>
                                        <p:tgtEl>
                                          <p:spTgt spid="8"/>
                                        </p:tgtEl>
                                      </p:cBhvr>
                                    </p:animEffect>
                                    <p:set>
                                      <p:cBhvr>
                                        <p:cTn id="113" dur="1" fill="hold">
                                          <p:stCondLst>
                                            <p:cond delay="499"/>
                                          </p:stCondLst>
                                        </p:cTn>
                                        <p:tgtEl>
                                          <p:spTgt spid="8"/>
                                        </p:tgtEl>
                                        <p:attrNameLst>
                                          <p:attrName>style.visibility</p:attrName>
                                        </p:attrNameLst>
                                      </p:cBhvr>
                                      <p:to>
                                        <p:strVal val="hidden"/>
                                      </p:to>
                                    </p:set>
                                  </p:childTnLst>
                                </p:cTn>
                              </p:par>
                              <p:par>
                                <p:cTn id="114" presetID="10" presetClass="exit" presetSubtype="0" fill="hold" grpId="1" nodeType="withEffect">
                                  <p:stCondLst>
                                    <p:cond delay="250"/>
                                  </p:stCondLst>
                                  <p:childTnLst>
                                    <p:animEffect transition="out" filter="fade">
                                      <p:cBhvr>
                                        <p:cTn id="115" dur="500"/>
                                        <p:tgtEl>
                                          <p:spTgt spid="9"/>
                                        </p:tgtEl>
                                      </p:cBhvr>
                                    </p:animEffect>
                                    <p:set>
                                      <p:cBhvr>
                                        <p:cTn id="116" dur="1" fill="hold">
                                          <p:stCondLst>
                                            <p:cond delay="499"/>
                                          </p:stCondLst>
                                        </p:cTn>
                                        <p:tgtEl>
                                          <p:spTgt spid="9"/>
                                        </p:tgtEl>
                                        <p:attrNameLst>
                                          <p:attrName>style.visibility</p:attrName>
                                        </p:attrNameLst>
                                      </p:cBhvr>
                                      <p:to>
                                        <p:strVal val="hidden"/>
                                      </p:to>
                                    </p:set>
                                  </p:childTnLst>
                                </p:cTn>
                              </p:par>
                              <p:par>
                                <p:cTn id="117" presetID="10" presetClass="exit" presetSubtype="0" fill="hold" grpId="1" nodeType="withEffect">
                                  <p:stCondLst>
                                    <p:cond delay="250"/>
                                  </p:stCondLst>
                                  <p:childTnLst>
                                    <p:animEffect transition="out" filter="fade">
                                      <p:cBhvr>
                                        <p:cTn id="118" dur="500"/>
                                        <p:tgtEl>
                                          <p:spTgt spid="10"/>
                                        </p:tgtEl>
                                      </p:cBhvr>
                                    </p:animEffect>
                                    <p:set>
                                      <p:cBhvr>
                                        <p:cTn id="119" dur="1" fill="hold">
                                          <p:stCondLst>
                                            <p:cond delay="499"/>
                                          </p:stCondLst>
                                        </p:cTn>
                                        <p:tgtEl>
                                          <p:spTgt spid="10"/>
                                        </p:tgtEl>
                                        <p:attrNameLst>
                                          <p:attrName>style.visibility</p:attrName>
                                        </p:attrNameLst>
                                      </p:cBhvr>
                                      <p:to>
                                        <p:strVal val="hidden"/>
                                      </p:to>
                                    </p:set>
                                  </p:childTnLst>
                                </p:cTn>
                              </p:par>
                              <p:par>
                                <p:cTn id="120" presetID="10" presetClass="exit" presetSubtype="0" fill="hold" grpId="1" nodeType="withEffect">
                                  <p:stCondLst>
                                    <p:cond delay="250"/>
                                  </p:stCondLst>
                                  <p:childTnLst>
                                    <p:animEffect transition="out" filter="fade">
                                      <p:cBhvr>
                                        <p:cTn id="121" dur="500"/>
                                        <p:tgtEl>
                                          <p:spTgt spid="11"/>
                                        </p:tgtEl>
                                      </p:cBhvr>
                                    </p:animEffect>
                                    <p:set>
                                      <p:cBhvr>
                                        <p:cTn id="122" dur="1" fill="hold">
                                          <p:stCondLst>
                                            <p:cond delay="499"/>
                                          </p:stCondLst>
                                        </p:cTn>
                                        <p:tgtEl>
                                          <p:spTgt spid="11"/>
                                        </p:tgtEl>
                                        <p:attrNameLst>
                                          <p:attrName>style.visibility</p:attrName>
                                        </p:attrNameLst>
                                      </p:cBhvr>
                                      <p:to>
                                        <p:strVal val="hidden"/>
                                      </p:to>
                                    </p:set>
                                  </p:childTnLst>
                                </p:cTn>
                              </p:par>
                              <p:par>
                                <p:cTn id="123" presetID="10" presetClass="exit" presetSubtype="0" fill="hold" nodeType="withEffect">
                                  <p:stCondLst>
                                    <p:cond delay="0"/>
                                  </p:stCondLst>
                                  <p:childTnLst>
                                    <p:animEffect transition="out" filter="fade">
                                      <p:cBhvr>
                                        <p:cTn id="124" dur="500"/>
                                        <p:tgtEl>
                                          <p:spTgt spid="16"/>
                                        </p:tgtEl>
                                      </p:cBhvr>
                                    </p:animEffect>
                                    <p:set>
                                      <p:cBhvr>
                                        <p:cTn id="125"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17" grpId="0"/>
      <p:bldP spid="17" grpId="1"/>
      <p:bldP spid="4" grpId="0"/>
      <p:bldP spid="4" grpId="1"/>
      <p:bldP spid="4" grpId="2"/>
      <p:bldP spid="4" grpId="3"/>
      <p:bldP spid="6" grpId="0"/>
      <p:bldP spid="6" grpId="1"/>
      <p:bldP spid="8" grpId="0"/>
      <p:bldP spid="8" grpId="1"/>
      <p:bldP spid="9" grpId="0"/>
      <p:bldP spid="9" grpId="1"/>
      <p:bldP spid="10" grpId="0"/>
      <p:bldP spid="10" grpId="1"/>
      <p:bldP spid="11" grpId="0"/>
      <p:bldP spid="11" grpId="1"/>
      <p:bldP spid="12" grpId="0"/>
      <p:bldP spid="12" grpId="1"/>
      <p:bldP spid="12" grpId="2"/>
      <p:bldP spid="12" grpId="3"/>
      <p:bldP spid="13" grpId="0"/>
      <p:bldP spid="13" grpId="1"/>
      <p:bldP spid="13" grpId="2"/>
      <p:bldP spid="13" grpId="3"/>
      <p:bldP spid="13" grpId="4"/>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A55E5C-B856-418F-B3C8-F20539FB3C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670719"/>
            <a:ext cx="8229600" cy="5516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each one's work will become clear; for the Day will declare it, because it will be revealed by fire; and the fire will test each one's work, of what sort it is. If anyone's work which he has built on it endures, he will receive a reward. If anyone's work is burned, he will suffer loss; but he himself will be saved, yet so as through fire.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3:13-15</a:t>
            </a:r>
            <a:r>
              <a:rPr lang="en-US" altLang="en-US" sz="28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endPar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Title 1">
            <a:extLst>
              <a:ext uri="{FF2B5EF4-FFF2-40B4-BE49-F238E27FC236}">
                <a16:creationId xmlns:a16="http://schemas.microsoft.com/office/drawing/2014/main" id="{DFBBCEB9-64C0-4E9D-A426-CA2C3DDEF23E}"/>
              </a:ext>
            </a:extLst>
          </p:cNvPr>
          <p:cNvSpPr txBox="1">
            <a:spLocks/>
          </p:cNvSpPr>
          <p:nvPr/>
        </p:nvSpPr>
        <p:spPr>
          <a:xfrm>
            <a:off x="1099987" y="798045"/>
            <a:ext cx="36830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a:t>
            </a:r>
            <a:r>
              <a:rPr lang="en-US" sz="3820" b="1" dirty="0">
                <a:ln w="3175" cmpd="sng">
                  <a:solidFill>
                    <a:srgbClr val="FF0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a:t>
            </a:r>
          </a:p>
        </p:txBody>
      </p:sp>
      <p:sp>
        <p:nvSpPr>
          <p:cNvPr id="8" name="Title 1">
            <a:extLst>
              <a:ext uri="{FF2B5EF4-FFF2-40B4-BE49-F238E27FC236}">
                <a16:creationId xmlns:a16="http://schemas.microsoft.com/office/drawing/2014/main" id="{FC079E08-C417-4109-9770-B256F7327000}"/>
              </a:ext>
            </a:extLst>
          </p:cNvPr>
          <p:cNvSpPr txBox="1">
            <a:spLocks/>
          </p:cNvSpPr>
          <p:nvPr/>
        </p:nvSpPr>
        <p:spPr>
          <a:xfrm>
            <a:off x="380849" y="1949777"/>
            <a:ext cx="50165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a:t>
            </a:r>
            <a:r>
              <a:rPr lang="en-US" sz="3820" b="1" dirty="0">
                <a:ln w="3175" cmpd="sng">
                  <a:solidFill>
                    <a:srgbClr val="FF0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           </a:t>
            </a:r>
            <a:r>
              <a:rPr lang="en-US" sz="3200" b="1" dirty="0">
                <a:ln w="3175" cmpd="sng">
                  <a:solidFill>
                    <a:srgbClr val="FF0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    </a:t>
            </a:r>
            <a:r>
              <a:rPr lang="en-US" sz="3820" b="1" dirty="0">
                <a:ln w="3175" cmpd="sng">
                  <a:solidFill>
                    <a:srgbClr val="FF0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          </a:t>
            </a:r>
            <a:r>
              <a:rPr lang="en-US" sz="3200" b="1" dirty="0">
                <a:ln w="3175" cmpd="sng">
                  <a:solidFill>
                    <a:srgbClr val="FF0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  </a:t>
            </a:r>
            <a:r>
              <a:rPr lang="en-US" sz="3820" b="1" dirty="0">
                <a:ln w="3175" cmpd="sng">
                  <a:solidFill>
                    <a:srgbClr val="FF0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a:t>
            </a:r>
          </a:p>
        </p:txBody>
      </p:sp>
      <p:sp>
        <p:nvSpPr>
          <p:cNvPr id="4" name="Rectangle 2">
            <a:extLst>
              <a:ext uri="{FF2B5EF4-FFF2-40B4-BE49-F238E27FC236}">
                <a16:creationId xmlns:a16="http://schemas.microsoft.com/office/drawing/2014/main" id="{015C4D88-8B1E-4AB1-BDC2-C9711742928E}"/>
              </a:ext>
            </a:extLst>
          </p:cNvPr>
          <p:cNvSpPr txBox="1">
            <a:spLocks noChangeArrowheads="1"/>
          </p:cNvSpPr>
          <p:nvPr/>
        </p:nvSpPr>
        <p:spPr bwMode="auto">
          <a:xfrm>
            <a:off x="4206240" y="1932037"/>
            <a:ext cx="1222254"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fire</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12">
            <a:extLst>
              <a:ext uri="{FF2B5EF4-FFF2-40B4-BE49-F238E27FC236}">
                <a16:creationId xmlns:a16="http://schemas.microsoft.com/office/drawing/2014/main" id="{A2B02B8F-446E-448A-85E9-63ADE6282AD1}"/>
              </a:ext>
            </a:extLst>
          </p:cNvPr>
          <p:cNvSpPr>
            <a:spLocks noChangeArrowheads="1"/>
          </p:cNvSpPr>
          <p:nvPr/>
        </p:nvSpPr>
        <p:spPr bwMode="auto">
          <a:xfrm>
            <a:off x="4988341" y="1780674"/>
            <a:ext cx="2919749"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5400" b="1" dirty="0">
                <a:ln>
                  <a:solidFill>
                    <a:srgbClr val="FFC000"/>
                  </a:solidFill>
                </a:ln>
                <a:solidFill>
                  <a:schemeClr val="bg1"/>
                </a:solidFill>
                <a:effectLst>
                  <a:glow rad="127000">
                    <a:schemeClr val="tx1"/>
                  </a:glow>
                </a:effectLst>
                <a:latin typeface="Ore Crusher 3D Italic" pitchFamily="2" charset="0"/>
              </a:rPr>
              <a:t>Truth</a:t>
            </a:r>
            <a:endParaRPr lang="en-US" altLang="en-US" sz="5400" b="1" i="1" dirty="0">
              <a:ln>
                <a:solidFill>
                  <a:srgbClr val="FFC000"/>
                </a:solidFill>
              </a:ln>
              <a:solidFill>
                <a:schemeClr val="bg1"/>
              </a:solidFill>
              <a:effectLst>
                <a:glow rad="127000">
                  <a:schemeClr val="tx1"/>
                </a:glow>
              </a:effectLst>
              <a:latin typeface="Ore Crusher 3D Italic" pitchFamily="2" charset="0"/>
            </a:endParaRPr>
          </a:p>
        </p:txBody>
      </p:sp>
      <p:sp>
        <p:nvSpPr>
          <p:cNvPr id="7" name="Rectangle 2">
            <a:extLst>
              <a:ext uri="{FF2B5EF4-FFF2-40B4-BE49-F238E27FC236}">
                <a16:creationId xmlns:a16="http://schemas.microsoft.com/office/drawing/2014/main" id="{A44069B3-F2C5-44F2-AC17-CC2CD096F93A}"/>
              </a:ext>
            </a:extLst>
          </p:cNvPr>
          <p:cNvSpPr txBox="1">
            <a:spLocks noChangeArrowheads="1"/>
          </p:cNvSpPr>
          <p:nvPr/>
        </p:nvSpPr>
        <p:spPr bwMode="auto">
          <a:xfrm>
            <a:off x="1092993" y="730294"/>
            <a:ext cx="365760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each one's work</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60F4FA6A-B77C-407C-A4C3-7F0E67EF7B8B}"/>
              </a:ext>
            </a:extLst>
          </p:cNvPr>
          <p:cNvSpPr txBox="1">
            <a:spLocks noChangeArrowheads="1"/>
          </p:cNvSpPr>
          <p:nvPr/>
        </p:nvSpPr>
        <p:spPr bwMode="auto">
          <a:xfrm>
            <a:off x="335755" y="1890053"/>
            <a:ext cx="506730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will be revealed by fire</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2" name="!!Hell">
            <a:extLst>
              <a:ext uri="{FF2B5EF4-FFF2-40B4-BE49-F238E27FC236}">
                <a16:creationId xmlns:a16="http://schemas.microsoft.com/office/drawing/2014/main" id="{EE176777-61DD-47A1-9725-C79AE3C3E69C}"/>
              </a:ext>
            </a:extLst>
          </p:cNvPr>
          <p:cNvSpPr txBox="1">
            <a:spLocks noChangeArrowheads="1"/>
          </p:cNvSpPr>
          <p:nvPr/>
        </p:nvSpPr>
        <p:spPr bwMode="auto">
          <a:xfrm>
            <a:off x="3015128" y="3525485"/>
            <a:ext cx="1835882" cy="684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receive</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3" name="!!Heaven">
            <a:extLst>
              <a:ext uri="{FF2B5EF4-FFF2-40B4-BE49-F238E27FC236}">
                <a16:creationId xmlns:a16="http://schemas.microsoft.com/office/drawing/2014/main" id="{38BDACD7-1B95-4A46-B3C6-57B691279A7F}"/>
              </a:ext>
            </a:extLst>
          </p:cNvPr>
          <p:cNvSpPr txBox="1">
            <a:spLocks noChangeArrowheads="1"/>
          </p:cNvSpPr>
          <p:nvPr/>
        </p:nvSpPr>
        <p:spPr bwMode="auto">
          <a:xfrm>
            <a:off x="4628552" y="3526695"/>
            <a:ext cx="2075033" cy="684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 reward</a:t>
            </a:r>
            <a:endParaRPr lang="en-US" altLang="en-US" sz="38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40FBB34E-B444-4BA4-A19F-349058EA4BF1}"/>
              </a:ext>
            </a:extLst>
          </p:cNvPr>
          <p:cNvSpPr txBox="1">
            <a:spLocks noChangeArrowheads="1"/>
          </p:cNvSpPr>
          <p:nvPr/>
        </p:nvSpPr>
        <p:spPr bwMode="auto">
          <a:xfrm>
            <a:off x="3990487" y="3666236"/>
            <a:ext cx="4337315" cy="684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receive a reward</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hidden="1">
            <a:extLst>
              <a:ext uri="{FF2B5EF4-FFF2-40B4-BE49-F238E27FC236}">
                <a16:creationId xmlns:a16="http://schemas.microsoft.com/office/drawing/2014/main" id="{168E6BE3-8ACC-43A1-873D-E1951A3E1B42}"/>
              </a:ext>
            </a:extLst>
          </p:cNvPr>
          <p:cNvSpPr txBox="1">
            <a:spLocks noChangeArrowheads="1"/>
          </p:cNvSpPr>
          <p:nvPr/>
        </p:nvSpPr>
        <p:spPr bwMode="auto">
          <a:xfrm>
            <a:off x="3029196" y="3525559"/>
            <a:ext cx="3711574" cy="684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receive a reward</a:t>
            </a:r>
            <a:endParaRPr lang="en-US" altLang="en-US" sz="38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621989326"/>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xit" presetSubtype="0" fill="hold" grpId="1" nodeType="afterEffect">
                                  <p:stCondLst>
                                    <p:cond delay="0"/>
                                  </p:stCondLst>
                                  <p:childTnLst>
                                    <p:animEffect transition="out" filter="fade">
                                      <p:cBhvr>
                                        <p:cTn id="15" dur="250"/>
                                        <p:tgtEl>
                                          <p:spTgt spid="4"/>
                                        </p:tgtEl>
                                      </p:cBhvr>
                                    </p:animEffect>
                                    <p:set>
                                      <p:cBhvr>
                                        <p:cTn id="16" dur="1" fill="hold">
                                          <p:stCondLst>
                                            <p:cond delay="24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18" presetClass="emph" presetSubtype="0" fill="hold" grpId="1" nodeType="withEffect">
                                  <p:stCondLst>
                                    <p:cond delay="0"/>
                                  </p:stCondLst>
                                  <p:childTnLst>
                                    <p:set>
                                      <p:cBhvr override="childStyle">
                                        <p:cTn id="23" dur="500" fill="hold"/>
                                        <p:tgtEl>
                                          <p:spTgt spid="6"/>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par>
                                <p:cTn id="27" presetID="22" presetClass="entr" presetSubtype="8" fill="hold" grpId="0" nodeType="withEffect">
                                  <p:stCondLst>
                                    <p:cond delay="40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600"/>
                                        <p:tgtEl>
                                          <p:spTgt spid="8"/>
                                        </p:tgtEl>
                                      </p:cBhvr>
                                    </p:animEffect>
                                  </p:childTnLst>
                                </p:cTn>
                              </p:par>
                              <p:par>
                                <p:cTn id="30" presetID="18" presetClass="emph" presetSubtype="0" fill="hold" grpId="1" nodeType="withEffect">
                                  <p:stCondLst>
                                    <p:cond delay="400"/>
                                  </p:stCondLst>
                                  <p:childTnLst>
                                    <p:set>
                                      <p:cBhvr override="childStyle">
                                        <p:cTn id="31" dur="600" fill="hold"/>
                                        <p:tgtEl>
                                          <p:spTgt spid="8"/>
                                        </p:tgtEl>
                                        <p:attrNameLst>
                                          <p:attrName>style.textDecorationUnderline</p:attrName>
                                        </p:attrNameLst>
                                      </p:cBhvr>
                                      <p:to>
                                        <p:strVal val="true"/>
                                      </p:to>
                                    </p:set>
                                  </p:childTnLst>
                                </p:cTn>
                              </p:par>
                              <p:par>
                                <p:cTn id="32" presetID="22" presetClass="entr" presetSubtype="8" fill="hold" grpId="0" nodeType="withEffect">
                                  <p:stCondLst>
                                    <p:cond delay="40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6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40"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41"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250"/>
                                        <p:tgtEl>
                                          <p:spTgt spid="10"/>
                                        </p:tgtEl>
                                      </p:cBhvr>
                                    </p:animEffect>
                                  </p:childTnLst>
                                </p:cTn>
                              </p:par>
                              <p:par>
                                <p:cTn id="48" presetID="42" presetClass="path" presetSubtype="0" accel="50000" decel="50000" fill="hold" grpId="1" nodeType="withEffect">
                                  <p:stCondLst>
                                    <p:cond delay="0"/>
                                  </p:stCondLst>
                                  <p:childTnLst>
                                    <p:animMotion origin="layout" path="M -1.11111E-6 -7.40741E-7 L -0.13923 -0.02037 " pathEditMode="relative" rAng="0" ptsTypes="AA">
                                      <p:cBhvr>
                                        <p:cTn id="49" dur="1750" fill="hold"/>
                                        <p:tgtEl>
                                          <p:spTgt spid="10"/>
                                        </p:tgtEl>
                                        <p:attrNameLst>
                                          <p:attrName>ppt_x</p:attrName>
                                          <p:attrName>ppt_y</p:attrName>
                                        </p:attrNameLst>
                                      </p:cBhvr>
                                      <p:rCtr x="-6962" y="-1019"/>
                                    </p:animMotion>
                                  </p:childTnLst>
                                </p:cTn>
                              </p:par>
                              <p:par>
                                <p:cTn id="50" presetID="10" presetClass="exit" presetSubtype="0" fill="hold" grpId="1" nodeType="withEffect">
                                  <p:stCondLst>
                                    <p:cond delay="0"/>
                                  </p:stCondLst>
                                  <p:childTnLst>
                                    <p:animEffect transition="out" filter="fade">
                                      <p:cBhvr>
                                        <p:cTn id="51" dur="1250"/>
                                        <p:tgtEl>
                                          <p:spTgt spid="3074"/>
                                        </p:tgtEl>
                                      </p:cBhvr>
                                    </p:animEffect>
                                    <p:set>
                                      <p:cBhvr>
                                        <p:cTn id="52" dur="1" fill="hold">
                                          <p:stCondLst>
                                            <p:cond delay="1249"/>
                                          </p:stCondLst>
                                        </p:cTn>
                                        <p:tgtEl>
                                          <p:spTgt spid="3074"/>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cTn>
                              </p:par>
                              <p:par>
                                <p:cTn id="59" presetID="16" presetClass="exit" presetSubtype="21" fill="hold" grpId="2" nodeType="withEffect">
                                  <p:stCondLst>
                                    <p:cond delay="0"/>
                                  </p:stCondLst>
                                  <p:childTnLst>
                                    <p:animEffect transition="out" filter="barn(inVertical)">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par>
                                <p:cTn id="62" presetID="16" presetClass="exit" presetSubtype="21" fill="hold" grpId="2" nodeType="withEffect">
                                  <p:stCondLst>
                                    <p:cond delay="0"/>
                                  </p:stCondLst>
                                  <p:childTnLst>
                                    <p:animEffect transition="out" filter="barn(inVertical)">
                                      <p:cBhvr>
                                        <p:cTn id="63" dur="500"/>
                                        <p:tgtEl>
                                          <p:spTgt spid="6"/>
                                        </p:tgtEl>
                                      </p:cBhvr>
                                    </p:animEffect>
                                    <p:set>
                                      <p:cBhvr>
                                        <p:cTn id="64" dur="1" fill="hold">
                                          <p:stCondLst>
                                            <p:cond delay="499"/>
                                          </p:stCondLst>
                                        </p:cTn>
                                        <p:tgtEl>
                                          <p:spTgt spid="6"/>
                                        </p:tgtEl>
                                        <p:attrNameLst>
                                          <p:attrName>style.visibility</p:attrName>
                                        </p:attrNameLst>
                                      </p:cBhvr>
                                      <p:to>
                                        <p:strVal val="hidden"/>
                                      </p:to>
                                    </p:set>
                                  </p:childTnLst>
                                </p:cTn>
                              </p:par>
                              <p:par>
                                <p:cTn id="65" presetID="17" presetClass="exit" presetSubtype="10" fill="hold" grpId="1" nodeType="withEffect">
                                  <p:stCondLst>
                                    <p:cond delay="0"/>
                                  </p:stCondLst>
                                  <p:childTnLst>
                                    <p:anim calcmode="lin" valueType="num">
                                      <p:cBhvr>
                                        <p:cTn id="66" dur="500"/>
                                        <p:tgtEl>
                                          <p:spTgt spid="5"/>
                                        </p:tgtEl>
                                        <p:attrNameLst>
                                          <p:attrName>ppt_w</p:attrName>
                                        </p:attrNameLst>
                                      </p:cBhvr>
                                      <p:tavLst>
                                        <p:tav tm="0">
                                          <p:val>
                                            <p:strVal val="ppt_w"/>
                                          </p:val>
                                        </p:tav>
                                        <p:tav tm="100000">
                                          <p:val>
                                            <p:fltVal val="0"/>
                                          </p:val>
                                        </p:tav>
                                      </p:tavLst>
                                    </p:anim>
                                    <p:anim calcmode="lin" valueType="num">
                                      <p:cBhvr>
                                        <p:cTn id="67" dur="500"/>
                                        <p:tgtEl>
                                          <p:spTgt spid="5"/>
                                        </p:tgtEl>
                                        <p:attrNameLst>
                                          <p:attrName>ppt_h</p:attrName>
                                        </p:attrNameLst>
                                      </p:cBhvr>
                                      <p:tavLst>
                                        <p:tav tm="0">
                                          <p:val>
                                            <p:strVal val="ppt_h"/>
                                          </p:val>
                                        </p:tav>
                                        <p:tav tm="100000">
                                          <p:val>
                                            <p:strVal val="ppt_h"/>
                                          </p:val>
                                        </p:tav>
                                      </p:tavLst>
                                    </p:anim>
                                    <p:set>
                                      <p:cBhvr>
                                        <p:cTn id="68" dur="1" fill="hold">
                                          <p:stCondLst>
                                            <p:cond delay="499"/>
                                          </p:stCondLst>
                                        </p:cTn>
                                        <p:tgtEl>
                                          <p:spTgt spid="5"/>
                                        </p:tgtEl>
                                        <p:attrNameLst>
                                          <p:attrName>style.visibility</p:attrName>
                                        </p:attrNameLst>
                                      </p:cBhvr>
                                      <p:to>
                                        <p:strVal val="hidden"/>
                                      </p:to>
                                    </p:set>
                                  </p:childTnLst>
                                </p:cTn>
                              </p:par>
                            </p:childTnLst>
                          </p:cTn>
                        </p:par>
                        <p:par>
                          <p:cTn id="69" fill="hold">
                            <p:stCondLst>
                              <p:cond delay="1750"/>
                            </p:stCondLst>
                            <p:childTnLst>
                              <p:par>
                                <p:cTn id="70" presetID="10" presetClass="entr" presetSubtype="0" fill="hold" grpId="0" nodeType="after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fade">
                                      <p:cBhvr>
                                        <p:cTn id="72" dur="250"/>
                                        <p:tgtEl>
                                          <p:spTgt spid="1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250"/>
                                        <p:tgtEl>
                                          <p:spTgt spid="13"/>
                                        </p:tgtEl>
                                      </p:cBhvr>
                                    </p:animEffect>
                                  </p:childTnLst>
                                </p:cTn>
                              </p:par>
                              <p:par>
                                <p:cTn id="76" presetID="10" presetClass="exit" presetSubtype="0" fill="hold" grpId="2" nodeType="withEffect">
                                  <p:stCondLst>
                                    <p:cond delay="0"/>
                                  </p:stCondLst>
                                  <p:childTnLst>
                                    <p:animEffect transition="out" filter="fade">
                                      <p:cBhvr>
                                        <p:cTn id="77" dur="500"/>
                                        <p:tgtEl>
                                          <p:spTgt spid="10"/>
                                        </p:tgtEl>
                                      </p:cBhvr>
                                    </p:animEffect>
                                    <p:set>
                                      <p:cBhvr>
                                        <p:cTn id="78"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6" grpId="0"/>
      <p:bldP spid="6" grpId="1"/>
      <p:bldP spid="6" grpId="2"/>
      <p:bldP spid="8" grpId="0"/>
      <p:bldP spid="8" grpId="1"/>
      <p:bldP spid="8" grpId="2"/>
      <p:bldP spid="4" grpId="1"/>
      <p:bldP spid="5" grpId="0"/>
      <p:bldP spid="5" grpId="1"/>
      <p:bldP spid="7" grpId="0"/>
      <p:bldP spid="7" grpId="1"/>
      <p:bldP spid="9" grpId="0"/>
      <p:bldP spid="9" grpId="1"/>
      <p:bldP spid="12" grpId="0"/>
      <p:bldP spid="13" grpId="0"/>
      <p:bldP spid="10" grpId="0"/>
      <p:bldP spid="10" grpId="1"/>
      <p:bldP spid="10" grpId="2"/>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58C314-E0F0-4F7F-8761-9C7BFAABBE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7" name="Title 1">
            <a:extLst>
              <a:ext uri="{FF2B5EF4-FFF2-40B4-BE49-F238E27FC236}">
                <a16:creationId xmlns:a16="http://schemas.microsoft.com/office/drawing/2014/main" id="{DFE04E9A-8EAA-4D52-842B-794CBE25F147}"/>
              </a:ext>
            </a:extLst>
          </p:cNvPr>
          <p:cNvSpPr txBox="1">
            <a:spLocks/>
          </p:cNvSpPr>
          <p:nvPr/>
        </p:nvSpPr>
        <p:spPr>
          <a:xfrm>
            <a:off x="4204663" y="3448669"/>
            <a:ext cx="222421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40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32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p>
        </p:txBody>
      </p:sp>
      <p:sp>
        <p:nvSpPr>
          <p:cNvPr id="13" name="Title 1">
            <a:extLst>
              <a:ext uri="{FF2B5EF4-FFF2-40B4-BE49-F238E27FC236}">
                <a16:creationId xmlns:a16="http://schemas.microsoft.com/office/drawing/2014/main" id="{3CBFB983-1689-4E09-8C39-DA46DA08D08F}"/>
              </a:ext>
            </a:extLst>
          </p:cNvPr>
          <p:cNvSpPr txBox="1">
            <a:spLocks/>
          </p:cNvSpPr>
          <p:nvPr/>
        </p:nvSpPr>
        <p:spPr>
          <a:xfrm>
            <a:off x="2319270" y="1434601"/>
            <a:ext cx="78377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he</a:t>
            </a:r>
          </a:p>
        </p:txBody>
      </p:sp>
      <p:sp>
        <p:nvSpPr>
          <p:cNvPr id="3074" name="Rectangle 2"/>
          <p:cNvSpPr>
            <a:spLocks noGrp="1" noChangeArrowheads="1"/>
          </p:cNvSpPr>
          <p:nvPr>
            <p:ph type="title"/>
          </p:nvPr>
        </p:nvSpPr>
        <p:spPr>
          <a:xfrm>
            <a:off x="457200" y="1242219"/>
            <a:ext cx="8229600" cy="4373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he cried and said, 'Father Abraham, have mercy on me, and send Lazarus that he may dip the tip of his finger in water and cool my tongue; for I am tormented in this flame.'"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16:24 </a:t>
            </a:r>
          </a:p>
        </p:txBody>
      </p:sp>
      <p:sp>
        <p:nvSpPr>
          <p:cNvPr id="4" name="!!Hell">
            <a:extLst>
              <a:ext uri="{FF2B5EF4-FFF2-40B4-BE49-F238E27FC236}">
                <a16:creationId xmlns:a16="http://schemas.microsoft.com/office/drawing/2014/main" id="{438A46A6-F0C4-4659-97DA-E71102331508}"/>
              </a:ext>
            </a:extLst>
          </p:cNvPr>
          <p:cNvSpPr txBox="1">
            <a:spLocks noChangeArrowheads="1"/>
          </p:cNvSpPr>
          <p:nvPr/>
        </p:nvSpPr>
        <p:spPr bwMode="auto">
          <a:xfrm>
            <a:off x="2532184" y="5119897"/>
            <a:ext cx="1106387" cy="684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Hell</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Heaven">
            <a:extLst>
              <a:ext uri="{FF2B5EF4-FFF2-40B4-BE49-F238E27FC236}">
                <a16:creationId xmlns:a16="http://schemas.microsoft.com/office/drawing/2014/main" id="{74EC4679-3301-41B5-9284-4953BAEA28E1}"/>
              </a:ext>
            </a:extLst>
          </p:cNvPr>
          <p:cNvSpPr txBox="1">
            <a:spLocks noChangeArrowheads="1"/>
          </p:cNvSpPr>
          <p:nvPr/>
        </p:nvSpPr>
        <p:spPr bwMode="auto">
          <a:xfrm>
            <a:off x="6412524" y="2294635"/>
            <a:ext cx="1903556" cy="684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Heaven</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3BAF9F14-059C-4A9C-8472-6FE8432E7A55}"/>
              </a:ext>
            </a:extLst>
          </p:cNvPr>
          <p:cNvSpPr txBox="1">
            <a:spLocks noChangeArrowheads="1"/>
          </p:cNvSpPr>
          <p:nvPr/>
        </p:nvSpPr>
        <p:spPr bwMode="auto">
          <a:xfrm>
            <a:off x="4161054" y="3384032"/>
            <a:ext cx="236014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in water</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6">
            <a:extLst>
              <a:ext uri="{FF2B5EF4-FFF2-40B4-BE49-F238E27FC236}">
                <a16:creationId xmlns:a16="http://schemas.microsoft.com/office/drawing/2014/main" id="{2FA0031C-2F9F-43BF-B9ED-3AFF4A6E1347}"/>
              </a:ext>
            </a:extLst>
          </p:cNvPr>
          <p:cNvSpPr>
            <a:spLocks noChangeArrowheads="1"/>
          </p:cNvSpPr>
          <p:nvPr/>
        </p:nvSpPr>
        <p:spPr bwMode="auto">
          <a:xfrm>
            <a:off x="4199225" y="3391280"/>
            <a:ext cx="800100" cy="755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1" name="!!Life">
            <a:extLst>
              <a:ext uri="{FF2B5EF4-FFF2-40B4-BE49-F238E27FC236}">
                <a16:creationId xmlns:a16="http://schemas.microsoft.com/office/drawing/2014/main" id="{0A04042B-CD57-47FB-B58F-97D3CB8D542C}"/>
              </a:ext>
            </a:extLst>
          </p:cNvPr>
          <p:cNvSpPr>
            <a:spLocks noChangeArrowheads="1"/>
          </p:cNvSpPr>
          <p:nvPr/>
        </p:nvSpPr>
        <p:spPr bwMode="auto">
          <a:xfrm>
            <a:off x="4973783" y="3355645"/>
            <a:ext cx="1302326" cy="861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Inflate">
              <a:avLst/>
            </a:prstTxWarp>
            <a:scene3d>
              <a:camera prst="orthographicFront"/>
              <a:lightRig rig="threePt" dir="t"/>
            </a:scene3d>
            <a:sp3d extrusionH="57150">
              <a:bevelT w="38100" h="38100"/>
            </a:sp3d>
          </a:bodyP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en-US" b="1" dirty="0">
                <a:solidFill>
                  <a:srgbClr val="00FFFF"/>
                </a:solidFill>
                <a:effectLst>
                  <a:glow rad="152400">
                    <a:schemeClr val="tx1"/>
                  </a:glow>
                </a:effectLst>
                <a:latin typeface="Calibri" panose="020F0502020204030204" pitchFamily="34" charset="0"/>
                <a:cs typeface="Calibri" panose="020F0502020204030204" pitchFamily="34" charset="0"/>
              </a:rPr>
              <a:t>life</a:t>
            </a:r>
            <a:endParaRPr lang="en-US" altLang="en-US" sz="3200" i="1" dirty="0">
              <a:solidFill>
                <a:srgbClr val="00FFFF"/>
              </a:solidFill>
              <a:effectLst>
                <a:glow rad="152400">
                  <a:schemeClr val="tx1"/>
                </a:glow>
              </a:effectLst>
              <a:latin typeface="Calibri" panose="020F0502020204030204" pitchFamily="34" charset="0"/>
              <a:cs typeface="Calibri" panose="020F0502020204030204" pitchFamily="34" charset="0"/>
            </a:endParaRPr>
          </a:p>
        </p:txBody>
      </p:sp>
      <p:sp>
        <p:nvSpPr>
          <p:cNvPr id="10" name="Rectangle 5">
            <a:extLst>
              <a:ext uri="{FF2B5EF4-FFF2-40B4-BE49-F238E27FC236}">
                <a16:creationId xmlns:a16="http://schemas.microsoft.com/office/drawing/2014/main" id="{8F32B644-9CE1-454A-A0BF-37017326D1AC}"/>
              </a:ext>
            </a:extLst>
          </p:cNvPr>
          <p:cNvSpPr>
            <a:spLocks noChangeArrowheads="1"/>
          </p:cNvSpPr>
          <p:nvPr/>
        </p:nvSpPr>
        <p:spPr bwMode="auto">
          <a:xfrm>
            <a:off x="4575236" y="3327936"/>
            <a:ext cx="2179225" cy="861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Inflate">
              <a:avLst/>
            </a:prstTxWarp>
            <a:scene3d>
              <a:camera prst="orthographicFront"/>
              <a:lightRig rig="threePt" dir="t"/>
            </a:scene3d>
            <a:sp3d extrusionH="57150">
              <a:bevelT w="38100" h="38100"/>
            </a:sp3d>
          </a:bodyP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en-US" b="1" dirty="0">
                <a:solidFill>
                  <a:srgbClr val="00FFFF"/>
                </a:solidFill>
                <a:effectLst>
                  <a:glow rad="127000">
                    <a:schemeClr val="tx1"/>
                  </a:glow>
                </a:effectLst>
                <a:latin typeface="Calibri" panose="020F0502020204030204" pitchFamily="34" charset="0"/>
                <a:cs typeface="Calibri" panose="020F0502020204030204" pitchFamily="34" charset="0"/>
              </a:rPr>
              <a:t>comfort</a:t>
            </a:r>
            <a:endParaRPr lang="en-US" altLang="en-US" sz="3200" i="1" dirty="0">
              <a:solidFill>
                <a:srgbClr val="00FFFF"/>
              </a:solidFill>
              <a:effectLst>
                <a:glow rad="127000">
                  <a:schemeClr val="tx1"/>
                </a:glow>
              </a:effectLst>
              <a:latin typeface="Calibri" panose="020F0502020204030204" pitchFamily="34" charset="0"/>
              <a:cs typeface="Calibri" panose="020F0502020204030204" pitchFamily="34" charset="0"/>
            </a:endParaRPr>
          </a:p>
        </p:txBody>
      </p:sp>
      <p:sp>
        <p:nvSpPr>
          <p:cNvPr id="12" name="Rectangle 2">
            <a:extLst>
              <a:ext uri="{FF2B5EF4-FFF2-40B4-BE49-F238E27FC236}">
                <a16:creationId xmlns:a16="http://schemas.microsoft.com/office/drawing/2014/main" id="{19299D94-40EB-42AB-9648-CECC3053F615}"/>
              </a:ext>
            </a:extLst>
          </p:cNvPr>
          <p:cNvSpPr txBox="1">
            <a:spLocks noChangeArrowheads="1"/>
          </p:cNvSpPr>
          <p:nvPr/>
        </p:nvSpPr>
        <p:spPr bwMode="auto">
          <a:xfrm>
            <a:off x="1961353" y="1160054"/>
            <a:ext cx="1604807"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ArchUp">
              <a:avLst>
                <a:gd name="adj" fmla="val 10671385"/>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00FF"/>
                </a:solidFill>
                <a:effectLst>
                  <a:glow rad="76200">
                    <a:schemeClr val="tx1"/>
                  </a:glow>
                  <a:outerShdw blurRad="50800" algn="tl" rotWithShape="0">
                    <a:srgbClr val="000000"/>
                  </a:outerShdw>
                </a:effectLst>
                <a:latin typeface="Calibri" panose="020F0502020204030204" pitchFamily="34" charset="0"/>
              </a:rPr>
              <a:t>rich man</a:t>
            </a:r>
            <a:endParaRPr lang="en-US" altLang="en-US" sz="4000" b="1" i="1" kern="0" dirty="0">
              <a:ln w="3175" cmpd="sng">
                <a:solidFill>
                  <a:srgbClr val="FFFFFF"/>
                </a:solidFill>
                <a:prstDash val="solid"/>
                <a:miter lim="800000"/>
              </a:ln>
              <a:solidFill>
                <a:srgbClr val="9900FF"/>
              </a:solidFill>
              <a:effectLst>
                <a:glow rad="762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B1AB4DC3-211E-421F-80F9-0852B24AE611}"/>
              </a:ext>
            </a:extLst>
          </p:cNvPr>
          <p:cNvSpPr txBox="1">
            <a:spLocks noChangeArrowheads="1"/>
          </p:cNvSpPr>
          <p:nvPr/>
        </p:nvSpPr>
        <p:spPr bwMode="auto">
          <a:xfrm>
            <a:off x="2251438" y="1370635"/>
            <a:ext cx="92038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he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7327807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35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par>
                                <p:cTn id="11" presetID="42" presetClass="exit" presetSubtype="0" fill="hold" grpId="0" nodeType="withEffect">
                                  <p:stCondLst>
                                    <p:cond delay="0"/>
                                  </p:stCondLst>
                                  <p:childTnLst>
                                    <p:animEffect transition="out" filter="fade">
                                      <p:cBhvr>
                                        <p:cTn id="12" dur="1000"/>
                                        <p:tgtEl>
                                          <p:spTgt spid="4"/>
                                        </p:tgtEl>
                                      </p:cBhvr>
                                    </p:animEffect>
                                    <p:anim calcmode="lin" valueType="num">
                                      <p:cBhvr>
                                        <p:cTn id="13" dur="1000"/>
                                        <p:tgtEl>
                                          <p:spTgt spid="4"/>
                                        </p:tgtEl>
                                        <p:attrNameLst>
                                          <p:attrName>ppt_x</p:attrName>
                                        </p:attrNameLst>
                                      </p:cBhvr>
                                      <p:tavLst>
                                        <p:tav tm="0">
                                          <p:val>
                                            <p:strVal val="ppt_x"/>
                                          </p:val>
                                        </p:tav>
                                        <p:tav tm="100000">
                                          <p:val>
                                            <p:strVal val="ppt_x"/>
                                          </p:val>
                                        </p:tav>
                                      </p:tavLst>
                                    </p:anim>
                                    <p:anim calcmode="lin" valueType="num">
                                      <p:cBhvr>
                                        <p:cTn id="14" dur="1000"/>
                                        <p:tgtEl>
                                          <p:spTgt spid="4"/>
                                        </p:tgtEl>
                                        <p:attrNameLst>
                                          <p:attrName>ppt_y</p:attrName>
                                        </p:attrNameLst>
                                      </p:cBhvr>
                                      <p:tavLst>
                                        <p:tav tm="0">
                                          <p:val>
                                            <p:strVal val="ppt_y"/>
                                          </p:val>
                                        </p:tav>
                                        <p:tav tm="100000">
                                          <p:val>
                                            <p:strVal val="ppt_y+.1"/>
                                          </p:val>
                                        </p:tav>
                                      </p:tavLst>
                                    </p:anim>
                                    <p:set>
                                      <p:cBhvr>
                                        <p:cTn id="15" dur="1" fill="hold">
                                          <p:stCondLst>
                                            <p:cond delay="999"/>
                                          </p:stCondLst>
                                        </p:cTn>
                                        <p:tgtEl>
                                          <p:spTgt spid="4"/>
                                        </p:tgtEl>
                                        <p:attrNameLst>
                                          <p:attrName>style.visibility</p:attrName>
                                        </p:attrNameLst>
                                      </p:cBhvr>
                                      <p:to>
                                        <p:strVal val="hidden"/>
                                      </p:to>
                                    </p:set>
                                  </p:childTnLst>
                                </p:cTn>
                              </p:par>
                              <p:par>
                                <p:cTn id="16" presetID="47" presetClass="exit" presetSubtype="0" fill="hold" grpId="0" nodeType="withEffect">
                                  <p:stCondLst>
                                    <p:cond delay="0"/>
                                  </p:stCondLst>
                                  <p:childTnLst>
                                    <p:animEffect transition="out" filter="fade">
                                      <p:cBhvr>
                                        <p:cTn id="17" dur="1000"/>
                                        <p:tgtEl>
                                          <p:spTgt spid="5"/>
                                        </p:tgtEl>
                                      </p:cBhvr>
                                    </p:animEffect>
                                    <p:anim calcmode="lin" valueType="num">
                                      <p:cBhvr>
                                        <p:cTn id="18" dur="1000"/>
                                        <p:tgtEl>
                                          <p:spTgt spid="5"/>
                                        </p:tgtEl>
                                        <p:attrNameLst>
                                          <p:attrName>ppt_x</p:attrName>
                                        </p:attrNameLst>
                                      </p:cBhvr>
                                      <p:tavLst>
                                        <p:tav tm="0">
                                          <p:val>
                                            <p:strVal val="ppt_x"/>
                                          </p:val>
                                        </p:tav>
                                        <p:tav tm="100000">
                                          <p:val>
                                            <p:strVal val="ppt_x"/>
                                          </p:val>
                                        </p:tav>
                                      </p:tavLst>
                                    </p:anim>
                                    <p:anim calcmode="lin" valueType="num">
                                      <p:cBhvr>
                                        <p:cTn id="19" dur="1000"/>
                                        <p:tgtEl>
                                          <p:spTgt spid="5"/>
                                        </p:tgtEl>
                                        <p:attrNameLst>
                                          <p:attrName>ppt_y</p:attrName>
                                        </p:attrNameLst>
                                      </p:cBhvr>
                                      <p:tavLst>
                                        <p:tav tm="0">
                                          <p:val>
                                            <p:strVal val="ppt_y"/>
                                          </p:val>
                                        </p:tav>
                                        <p:tav tm="100000">
                                          <p:val>
                                            <p:strVal val="ppt_y-.1"/>
                                          </p:val>
                                        </p:tav>
                                      </p:tavLst>
                                    </p:anim>
                                    <p:set>
                                      <p:cBhvr>
                                        <p:cTn id="20" dur="1" fill="hold">
                                          <p:stCondLst>
                                            <p:cond delay="9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par>
                                <p:cTn id="26" presetID="18" presetClass="emph" presetSubtype="0" fill="hold" grpId="1" nodeType="withEffect">
                                  <p:stCondLst>
                                    <p:cond delay="0"/>
                                  </p:stCondLst>
                                  <p:childTnLst>
                                    <p:set>
                                      <p:cBhvr override="childStyle">
                                        <p:cTn id="27" dur="500" fill="hold"/>
                                        <p:tgtEl>
                                          <p:spTgt spid="13"/>
                                        </p:tgtEl>
                                        <p:attrNameLst>
                                          <p:attrName>style.textDecorationUnderline</p:attrName>
                                        </p:attrNameLst>
                                      </p:cBhvr>
                                      <p:to>
                                        <p:strVal val="true"/>
                                      </p:to>
                                    </p:set>
                                  </p:childTnLst>
                                </p:cTn>
                              </p:par>
                              <p:par>
                                <p:cTn id="28" presetID="22" presetClass="entr" presetSubtype="8"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par>
                          <p:cTn id="31" fill="hold">
                            <p:stCondLst>
                              <p:cond delay="500"/>
                            </p:stCondLst>
                            <p:childTnLst>
                              <p:par>
                                <p:cTn id="32" presetID="42" presetClass="entr" presetSubtype="0"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750"/>
                                        <p:tgtEl>
                                          <p:spTgt spid="12"/>
                                        </p:tgtEl>
                                      </p:cBhvr>
                                    </p:animEffect>
                                    <p:anim calcmode="lin" valueType="num">
                                      <p:cBhvr>
                                        <p:cTn id="35" dur="750" fill="hold"/>
                                        <p:tgtEl>
                                          <p:spTgt spid="12"/>
                                        </p:tgtEl>
                                        <p:attrNameLst>
                                          <p:attrName>ppt_x</p:attrName>
                                        </p:attrNameLst>
                                      </p:cBhvr>
                                      <p:tavLst>
                                        <p:tav tm="0">
                                          <p:val>
                                            <p:strVal val="#ppt_x"/>
                                          </p:val>
                                        </p:tav>
                                        <p:tav tm="100000">
                                          <p:val>
                                            <p:strVal val="#ppt_x"/>
                                          </p:val>
                                        </p:tav>
                                      </p:tavLst>
                                    </p:anim>
                                    <p:anim calcmode="lin" valueType="num">
                                      <p:cBhvr>
                                        <p:cTn id="36" dur="750" fill="hold"/>
                                        <p:tgtEl>
                                          <p:spTgt spid="12"/>
                                        </p:tgtEl>
                                        <p:attrNameLst>
                                          <p:attrName>ppt_y</p:attrName>
                                        </p:attrNameLst>
                                      </p:cBhvr>
                                      <p:tavLst>
                                        <p:tav tm="0">
                                          <p:val>
                                            <p:strVal val="#ppt_y+.1"/>
                                          </p:val>
                                        </p:tav>
                                        <p:tav tm="100000">
                                          <p:val>
                                            <p:strVal val="#ppt_y"/>
                                          </p:val>
                                        </p:tav>
                                      </p:tavLst>
                                    </p:anim>
                                  </p:childTnLst>
                                </p:cTn>
                              </p:par>
                              <p:par>
                                <p:cTn id="37" presetID="17" presetClass="entr" presetSubtype="10" fill="hold" grpId="3"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750" fill="hold"/>
                                        <p:tgtEl>
                                          <p:spTgt spid="12"/>
                                        </p:tgtEl>
                                        <p:attrNameLst>
                                          <p:attrName>ppt_w</p:attrName>
                                        </p:attrNameLst>
                                      </p:cBhvr>
                                      <p:tavLst>
                                        <p:tav tm="0">
                                          <p:val>
                                            <p:fltVal val="0"/>
                                          </p:val>
                                        </p:tav>
                                        <p:tav tm="100000">
                                          <p:val>
                                            <p:strVal val="#ppt_w"/>
                                          </p:val>
                                        </p:tav>
                                      </p:tavLst>
                                    </p:anim>
                                    <p:anim calcmode="lin" valueType="num">
                                      <p:cBhvr>
                                        <p:cTn id="40" dur="75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xit" presetSubtype="0" fill="hold" grpId="1" nodeType="clickEffect">
                                  <p:stCondLst>
                                    <p:cond delay="0"/>
                                  </p:stCondLst>
                                  <p:childTnLst>
                                    <p:animEffect transition="out" filter="fade">
                                      <p:cBhvr>
                                        <p:cTn id="44" dur="750"/>
                                        <p:tgtEl>
                                          <p:spTgt spid="12"/>
                                        </p:tgtEl>
                                      </p:cBhvr>
                                    </p:animEffect>
                                    <p:anim calcmode="lin" valueType="num">
                                      <p:cBhvr>
                                        <p:cTn id="45" dur="750"/>
                                        <p:tgtEl>
                                          <p:spTgt spid="12"/>
                                        </p:tgtEl>
                                        <p:attrNameLst>
                                          <p:attrName>ppt_x</p:attrName>
                                        </p:attrNameLst>
                                      </p:cBhvr>
                                      <p:tavLst>
                                        <p:tav tm="0">
                                          <p:val>
                                            <p:strVal val="ppt_x"/>
                                          </p:val>
                                        </p:tav>
                                        <p:tav tm="100000">
                                          <p:val>
                                            <p:strVal val="ppt_x"/>
                                          </p:val>
                                        </p:tav>
                                      </p:tavLst>
                                    </p:anim>
                                    <p:anim calcmode="lin" valueType="num">
                                      <p:cBhvr>
                                        <p:cTn id="46" dur="750"/>
                                        <p:tgtEl>
                                          <p:spTgt spid="12"/>
                                        </p:tgtEl>
                                        <p:attrNameLst>
                                          <p:attrName>ppt_y</p:attrName>
                                        </p:attrNameLst>
                                      </p:cBhvr>
                                      <p:tavLst>
                                        <p:tav tm="0">
                                          <p:val>
                                            <p:strVal val="ppt_y"/>
                                          </p:val>
                                        </p:tav>
                                        <p:tav tm="100000">
                                          <p:val>
                                            <p:strVal val="ppt_y+.1"/>
                                          </p:val>
                                        </p:tav>
                                      </p:tavLst>
                                    </p:anim>
                                    <p:set>
                                      <p:cBhvr>
                                        <p:cTn id="47" dur="1" fill="hold">
                                          <p:stCondLst>
                                            <p:cond delay="749"/>
                                          </p:stCondLst>
                                        </p:cTn>
                                        <p:tgtEl>
                                          <p:spTgt spid="12"/>
                                        </p:tgtEl>
                                        <p:attrNameLst>
                                          <p:attrName>style.visibility</p:attrName>
                                        </p:attrNameLst>
                                      </p:cBhvr>
                                      <p:to>
                                        <p:strVal val="hidden"/>
                                      </p:to>
                                    </p:set>
                                  </p:childTnLst>
                                </p:cTn>
                              </p:par>
                              <p:par>
                                <p:cTn id="48" presetID="17" presetClass="exit" presetSubtype="10" fill="hold" grpId="4" nodeType="withEffect">
                                  <p:stCondLst>
                                    <p:cond delay="0"/>
                                  </p:stCondLst>
                                  <p:childTnLst>
                                    <p:anim calcmode="lin" valueType="num">
                                      <p:cBhvr>
                                        <p:cTn id="49" dur="750"/>
                                        <p:tgtEl>
                                          <p:spTgt spid="12"/>
                                        </p:tgtEl>
                                        <p:attrNameLst>
                                          <p:attrName>ppt_w</p:attrName>
                                        </p:attrNameLst>
                                      </p:cBhvr>
                                      <p:tavLst>
                                        <p:tav tm="0">
                                          <p:val>
                                            <p:strVal val="ppt_w"/>
                                          </p:val>
                                        </p:tav>
                                        <p:tav tm="100000">
                                          <p:val>
                                            <p:fltVal val="0"/>
                                          </p:val>
                                        </p:tav>
                                      </p:tavLst>
                                    </p:anim>
                                    <p:anim calcmode="lin" valueType="num">
                                      <p:cBhvr>
                                        <p:cTn id="50" dur="750"/>
                                        <p:tgtEl>
                                          <p:spTgt spid="12"/>
                                        </p:tgtEl>
                                        <p:attrNameLst>
                                          <p:attrName>ppt_h</p:attrName>
                                        </p:attrNameLst>
                                      </p:cBhvr>
                                      <p:tavLst>
                                        <p:tav tm="0">
                                          <p:val>
                                            <p:strVal val="ppt_h"/>
                                          </p:val>
                                        </p:tav>
                                        <p:tav tm="100000">
                                          <p:val>
                                            <p:strVal val="ppt_h"/>
                                          </p:val>
                                        </p:tav>
                                      </p:tavLst>
                                    </p:anim>
                                    <p:set>
                                      <p:cBhvr>
                                        <p:cTn id="51" dur="1" fill="hold">
                                          <p:stCondLst>
                                            <p:cond delay="749"/>
                                          </p:stCondLst>
                                        </p:cTn>
                                        <p:tgtEl>
                                          <p:spTgt spid="12"/>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750"/>
                                        <p:tgtEl>
                                          <p:spTgt spid="13"/>
                                        </p:tgtEl>
                                      </p:cBhvr>
                                    </p:animEffect>
                                    <p:set>
                                      <p:cBhvr>
                                        <p:cTn id="54" dur="1" fill="hold">
                                          <p:stCondLst>
                                            <p:cond delay="749"/>
                                          </p:stCondLst>
                                        </p:cTn>
                                        <p:tgtEl>
                                          <p:spTgt spid="13"/>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750"/>
                                        <p:tgtEl>
                                          <p:spTgt spid="14"/>
                                        </p:tgtEl>
                                      </p:cBhvr>
                                    </p:animEffect>
                                    <p:set>
                                      <p:cBhvr>
                                        <p:cTn id="57" dur="1" fill="hold">
                                          <p:stCondLst>
                                            <p:cond delay="749"/>
                                          </p:stCondLst>
                                        </p:cTn>
                                        <p:tgtEl>
                                          <p:spTgt spid="14"/>
                                        </p:tgtEl>
                                        <p:attrNameLst>
                                          <p:attrName>style.visibility</p:attrName>
                                        </p:attrNameLst>
                                      </p:cBhvr>
                                      <p:to>
                                        <p:strVal val="hidden"/>
                                      </p:to>
                                    </p:set>
                                  </p:childTnLst>
                                </p:cTn>
                              </p:par>
                            </p:childTnLst>
                          </p:cTn>
                        </p:par>
                        <p:par>
                          <p:cTn id="58" fill="hold">
                            <p:stCondLst>
                              <p:cond delay="750"/>
                            </p:stCondLst>
                            <p:childTnLst>
                              <p:par>
                                <p:cTn id="59" presetID="22" presetClass="entr" presetSubtype="8" fill="hold" grpId="0" nodeType="after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left)">
                                      <p:cBhvr>
                                        <p:cTn id="61" dur="500"/>
                                        <p:tgtEl>
                                          <p:spTgt spid="7"/>
                                        </p:tgtEl>
                                      </p:cBhvr>
                                    </p:animEffect>
                                  </p:childTnLst>
                                </p:cTn>
                              </p:par>
                              <p:par>
                                <p:cTn id="62" presetID="18" presetClass="emph" presetSubtype="0" fill="hold" grpId="1" nodeType="withEffect">
                                  <p:stCondLst>
                                    <p:cond delay="0"/>
                                  </p:stCondLst>
                                  <p:childTnLst>
                                    <p:set>
                                      <p:cBhvr override="childStyle">
                                        <p:cTn id="63" dur="500" fill="hold"/>
                                        <p:tgtEl>
                                          <p:spTgt spid="7"/>
                                        </p:tgtEl>
                                        <p:attrNameLst>
                                          <p:attrName>style.textDecorationUnderline</p:attrName>
                                        </p:attrNameLst>
                                      </p:cBhvr>
                                      <p:to>
                                        <p:strVal val="true"/>
                                      </p:to>
                                    </p:set>
                                  </p:childTnLst>
                                </p:cTn>
                              </p:par>
                              <p:par>
                                <p:cTn id="64" presetID="22" presetClass="entr" presetSubtype="8" fill="hold" grpId="0"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wipe(left)">
                                      <p:cBhvr>
                                        <p:cTn id="66" dur="500"/>
                                        <p:tgtEl>
                                          <p:spTgt spid="8"/>
                                        </p:tgtEl>
                                      </p:cBhvr>
                                    </p:animEffect>
                                  </p:childTnLst>
                                </p:cTn>
                              </p:par>
                            </p:childTnLst>
                          </p:cTn>
                        </p:par>
                        <p:par>
                          <p:cTn id="67" fill="hold">
                            <p:stCondLst>
                              <p:cond delay="1250"/>
                            </p:stCondLst>
                            <p:childTnLst>
                              <p:par>
                                <p:cTn id="68" presetID="0" presetClass="entr" presetSubtype="0" fill="hold" grpId="0" nodeType="after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dissolve">
                                      <p:cBhvr>
                                        <p:cTn id="70" dur="500">
                                          <p:stCondLst>
                                            <p:cond delay="0"/>
                                          </p:stCondLst>
                                        </p:cTn>
                                        <p:tgtEl>
                                          <p:spTgt spid="6"/>
                                        </p:tgtEl>
                                      </p:cBhvr>
                                    </p:animEffect>
                                    <p:anim to="" calcmode="lin" valueType="num">
                                      <p:cBhvr>
                                        <p:cTn id="71"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72"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23" presetClass="entr" presetSubtype="16" fill="hold" grpId="3" nodeType="clickEffect">
                                  <p:stCondLst>
                                    <p:cond delay="0"/>
                                  </p:stCondLst>
                                  <p:childTnLst>
                                    <p:set>
                                      <p:cBhvr>
                                        <p:cTn id="76" dur="1" fill="hold">
                                          <p:stCondLst>
                                            <p:cond delay="0"/>
                                          </p:stCondLst>
                                        </p:cTn>
                                        <p:tgtEl>
                                          <p:spTgt spid="10"/>
                                        </p:tgtEl>
                                        <p:attrNameLst>
                                          <p:attrName>style.visibility</p:attrName>
                                        </p:attrNameLst>
                                      </p:cBhvr>
                                      <p:to>
                                        <p:strVal val="visible"/>
                                      </p:to>
                                    </p:set>
                                    <p:anim calcmode="lin" valueType="num">
                                      <p:cBhvr>
                                        <p:cTn id="77" dur="500" fill="hold"/>
                                        <p:tgtEl>
                                          <p:spTgt spid="10"/>
                                        </p:tgtEl>
                                        <p:attrNameLst>
                                          <p:attrName>ppt_w</p:attrName>
                                        </p:attrNameLst>
                                      </p:cBhvr>
                                      <p:tavLst>
                                        <p:tav tm="0">
                                          <p:val>
                                            <p:fltVal val="0"/>
                                          </p:val>
                                        </p:tav>
                                        <p:tav tm="100000">
                                          <p:val>
                                            <p:strVal val="#ppt_w"/>
                                          </p:val>
                                        </p:tav>
                                      </p:tavLst>
                                    </p:anim>
                                    <p:anim calcmode="lin" valueType="num">
                                      <p:cBhvr>
                                        <p:cTn id="78" dur="500" fill="hold"/>
                                        <p:tgtEl>
                                          <p:spTgt spid="10"/>
                                        </p:tgtEl>
                                        <p:attrNameLst>
                                          <p:attrName>ppt_h</p:attrName>
                                        </p:attrNameLst>
                                      </p:cBhvr>
                                      <p:tavLst>
                                        <p:tav tm="0">
                                          <p:val>
                                            <p:fltVal val="0"/>
                                          </p:val>
                                        </p:tav>
                                        <p:tav tm="100000">
                                          <p:val>
                                            <p:strVal val="#ppt_h"/>
                                          </p:val>
                                        </p:tav>
                                      </p:tavLst>
                                    </p:anim>
                                  </p:childTnLst>
                                </p:cTn>
                              </p:par>
                              <p:par>
                                <p:cTn id="79" presetID="6" presetClass="emph" presetSubtype="0" fill="hold" grpId="4" nodeType="withEffect">
                                  <p:stCondLst>
                                    <p:cond delay="500"/>
                                  </p:stCondLst>
                                  <p:childTnLst>
                                    <p:animScale>
                                      <p:cBhvr>
                                        <p:cTn id="80" dur="500" fill="hold"/>
                                        <p:tgtEl>
                                          <p:spTgt spid="10"/>
                                        </p:tgtEl>
                                      </p:cBhvr>
                                      <p:by x="175000" y="175000"/>
                                    </p:animScale>
                                  </p:childTnLst>
                                </p:cTn>
                              </p:par>
                              <p:par>
                                <p:cTn id="81" presetID="42" presetClass="path" presetSubtype="0" accel="50000" decel="50000" fill="hold" grpId="2" nodeType="withEffect">
                                  <p:stCondLst>
                                    <p:cond delay="250"/>
                                  </p:stCondLst>
                                  <p:childTnLst>
                                    <p:animMotion origin="layout" path="M -4.44444E-6 3.33333E-6 L 0.13212 -0.10208 " pathEditMode="relative" rAng="0" ptsTypes="AA">
                                      <p:cBhvr>
                                        <p:cTn id="82" dur="750" fill="hold"/>
                                        <p:tgtEl>
                                          <p:spTgt spid="10"/>
                                        </p:tgtEl>
                                        <p:attrNameLst>
                                          <p:attrName>ppt_x</p:attrName>
                                          <p:attrName>ppt_y</p:attrName>
                                        </p:attrNameLst>
                                      </p:cBhvr>
                                      <p:rCtr x="6597" y="-5069"/>
                                    </p:animMotion>
                                  </p:childTnLst>
                                </p:cTn>
                              </p:par>
                              <p:par>
                                <p:cTn id="83" presetID="6" presetClass="emph" presetSubtype="0" fill="hold" grpId="5" nodeType="withEffect">
                                  <p:stCondLst>
                                    <p:cond delay="900"/>
                                  </p:stCondLst>
                                  <p:childTnLst>
                                    <p:animScale>
                                      <p:cBhvr>
                                        <p:cTn id="84" dur="850" fill="hold"/>
                                        <p:tgtEl>
                                          <p:spTgt spid="10"/>
                                        </p:tgtEl>
                                      </p:cBhvr>
                                      <p:by x="43000" y="43000"/>
                                    </p:animScale>
                                  </p:childTnLst>
                                </p:cTn>
                              </p:par>
                              <p:par>
                                <p:cTn id="85" presetID="42" presetClass="path" presetSubtype="0" accel="100000" fill="hold" grpId="6" nodeType="withEffect">
                                  <p:stCondLst>
                                    <p:cond delay="900"/>
                                  </p:stCondLst>
                                  <p:childTnLst>
                                    <p:animMotion origin="layout" path="M 0.13212 -0.10209 L -4.44444E-6 3.33333E-6 " pathEditMode="relative" rAng="0" ptsTypes="AA">
                                      <p:cBhvr>
                                        <p:cTn id="86" dur="850" fill="hold"/>
                                        <p:tgtEl>
                                          <p:spTgt spid="10"/>
                                        </p:tgtEl>
                                        <p:attrNameLst>
                                          <p:attrName>ppt_x</p:attrName>
                                          <p:attrName>ppt_y</p:attrName>
                                        </p:attrNameLst>
                                      </p:cBhvr>
                                      <p:rCtr x="-6615" y="5093"/>
                                    </p:animMotion>
                                  </p:childTnLst>
                                </p:cTn>
                              </p:par>
                            </p:childTnLst>
                          </p:cTn>
                        </p:par>
                      </p:childTnLst>
                    </p:cTn>
                  </p:par>
                  <p:par>
                    <p:cTn id="87" fill="hold">
                      <p:stCondLst>
                        <p:cond delay="indefinite"/>
                      </p:stCondLst>
                      <p:childTnLst>
                        <p:par>
                          <p:cTn id="88" fill="hold">
                            <p:stCondLst>
                              <p:cond delay="0"/>
                            </p:stCondLst>
                            <p:childTnLst>
                              <p:par>
                                <p:cTn id="89" presetID="55" presetClass="entr" presetSubtype="0" fill="hold" grpId="2" nodeType="clickEffect">
                                  <p:stCondLst>
                                    <p:cond delay="250"/>
                                  </p:stCondLst>
                                  <p:childTnLst>
                                    <p:set>
                                      <p:cBhvr>
                                        <p:cTn id="90" dur="1" fill="hold">
                                          <p:stCondLst>
                                            <p:cond delay="0"/>
                                          </p:stCondLst>
                                        </p:cTn>
                                        <p:tgtEl>
                                          <p:spTgt spid="11"/>
                                        </p:tgtEl>
                                        <p:attrNameLst>
                                          <p:attrName>style.visibility</p:attrName>
                                        </p:attrNameLst>
                                      </p:cBhvr>
                                      <p:to>
                                        <p:strVal val="visible"/>
                                      </p:to>
                                    </p:set>
                                    <p:anim calcmode="lin" valueType="num">
                                      <p:cBhvr>
                                        <p:cTn id="91" dur="750" fill="hold"/>
                                        <p:tgtEl>
                                          <p:spTgt spid="11"/>
                                        </p:tgtEl>
                                        <p:attrNameLst>
                                          <p:attrName>ppt_w</p:attrName>
                                        </p:attrNameLst>
                                      </p:cBhvr>
                                      <p:tavLst>
                                        <p:tav tm="0">
                                          <p:val>
                                            <p:strVal val="#ppt_w*0.70"/>
                                          </p:val>
                                        </p:tav>
                                        <p:tav tm="100000">
                                          <p:val>
                                            <p:strVal val="#ppt_w"/>
                                          </p:val>
                                        </p:tav>
                                      </p:tavLst>
                                    </p:anim>
                                    <p:anim calcmode="lin" valueType="num">
                                      <p:cBhvr>
                                        <p:cTn id="92" dur="750" fill="hold"/>
                                        <p:tgtEl>
                                          <p:spTgt spid="11"/>
                                        </p:tgtEl>
                                        <p:attrNameLst>
                                          <p:attrName>ppt_h</p:attrName>
                                        </p:attrNameLst>
                                      </p:cBhvr>
                                      <p:tavLst>
                                        <p:tav tm="0">
                                          <p:val>
                                            <p:strVal val="#ppt_h"/>
                                          </p:val>
                                        </p:tav>
                                        <p:tav tm="100000">
                                          <p:val>
                                            <p:strVal val="#ppt_h"/>
                                          </p:val>
                                        </p:tav>
                                      </p:tavLst>
                                    </p:anim>
                                    <p:animEffect transition="in" filter="fade">
                                      <p:cBhvr>
                                        <p:cTn id="93" dur="750"/>
                                        <p:tgtEl>
                                          <p:spTgt spid="11"/>
                                        </p:tgtEl>
                                      </p:cBhvr>
                                    </p:animEffect>
                                  </p:childTnLst>
                                </p:cTn>
                              </p:par>
                              <p:par>
                                <p:cTn id="94" presetID="17" presetClass="exit" presetSubtype="10" fill="hold" grpId="1" nodeType="withEffect">
                                  <p:stCondLst>
                                    <p:cond delay="0"/>
                                  </p:stCondLst>
                                  <p:childTnLst>
                                    <p:anim calcmode="lin" valueType="num">
                                      <p:cBhvr>
                                        <p:cTn id="95" dur="500"/>
                                        <p:tgtEl>
                                          <p:spTgt spid="10"/>
                                        </p:tgtEl>
                                        <p:attrNameLst>
                                          <p:attrName>ppt_w</p:attrName>
                                        </p:attrNameLst>
                                      </p:cBhvr>
                                      <p:tavLst>
                                        <p:tav tm="0">
                                          <p:val>
                                            <p:strVal val="ppt_w"/>
                                          </p:val>
                                        </p:tav>
                                        <p:tav tm="100000">
                                          <p:val>
                                            <p:fltVal val="0"/>
                                          </p:val>
                                        </p:tav>
                                      </p:tavLst>
                                    </p:anim>
                                    <p:anim calcmode="lin" valueType="num">
                                      <p:cBhvr>
                                        <p:cTn id="96" dur="500"/>
                                        <p:tgtEl>
                                          <p:spTgt spid="10"/>
                                        </p:tgtEl>
                                        <p:attrNameLst>
                                          <p:attrName>ppt_h</p:attrName>
                                        </p:attrNameLst>
                                      </p:cBhvr>
                                      <p:tavLst>
                                        <p:tav tm="0">
                                          <p:val>
                                            <p:strVal val="ppt_h"/>
                                          </p:val>
                                        </p:tav>
                                        <p:tav tm="100000">
                                          <p:val>
                                            <p:strVal val="ppt_h"/>
                                          </p:val>
                                        </p:tav>
                                      </p:tavLst>
                                    </p:anim>
                                    <p:set>
                                      <p:cBhvr>
                                        <p:cTn id="9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3" grpId="0"/>
      <p:bldP spid="13" grpId="1"/>
      <p:bldP spid="13" grpId="2"/>
      <p:bldP spid="3074" grpId="0"/>
      <p:bldP spid="4" grpId="0"/>
      <p:bldP spid="5" grpId="0"/>
      <p:bldP spid="8" grpId="0"/>
      <p:bldP spid="6" grpId="0"/>
      <p:bldP spid="11" grpId="2"/>
      <p:bldP spid="10" grpId="1"/>
      <p:bldP spid="10" grpId="2"/>
      <p:bldP spid="10" grpId="3"/>
      <p:bldP spid="10" grpId="4"/>
      <p:bldP spid="10" grpId="5"/>
      <p:bldP spid="10" grpId="6"/>
      <p:bldP spid="12" grpId="0"/>
      <p:bldP spid="12" grpId="1"/>
      <p:bldP spid="12" grpId="3"/>
      <p:bldP spid="12" grpId="4"/>
      <p:bldP spid="14" grpId="0"/>
      <p:bldP spid="14" grpId="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58C314-E0F0-4F7F-8761-9C7BFAABBE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15" name="!!Life">
            <a:extLst>
              <a:ext uri="{FF2B5EF4-FFF2-40B4-BE49-F238E27FC236}">
                <a16:creationId xmlns:a16="http://schemas.microsoft.com/office/drawing/2014/main" id="{1390415E-0EC5-4001-99EC-943838BED10B}"/>
              </a:ext>
            </a:extLst>
          </p:cNvPr>
          <p:cNvSpPr txBox="1">
            <a:spLocks noChangeArrowheads="1"/>
          </p:cNvSpPr>
          <p:nvPr/>
        </p:nvSpPr>
        <p:spPr bwMode="auto">
          <a:xfrm>
            <a:off x="3420087" y="3612492"/>
            <a:ext cx="1723414"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Blessed</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0005954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BC1998-4266-43E1-934B-A6F36D379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6" name="Title 1">
            <a:extLst>
              <a:ext uri="{FF2B5EF4-FFF2-40B4-BE49-F238E27FC236}">
                <a16:creationId xmlns:a16="http://schemas.microsoft.com/office/drawing/2014/main" id="{14E0C4DA-4803-4E5C-A0E6-62C7C375657A}"/>
              </a:ext>
            </a:extLst>
          </p:cNvPr>
          <p:cNvSpPr txBox="1">
            <a:spLocks/>
          </p:cNvSpPr>
          <p:nvPr/>
        </p:nvSpPr>
        <p:spPr>
          <a:xfrm>
            <a:off x="4846638" y="4672339"/>
            <a:ext cx="36576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r>
              <a:rPr lang="en-US" sz="3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p>
        </p:txBody>
      </p:sp>
      <p:sp>
        <p:nvSpPr>
          <p:cNvPr id="4" name="Title 1">
            <a:extLst>
              <a:ext uri="{FF2B5EF4-FFF2-40B4-BE49-F238E27FC236}">
                <a16:creationId xmlns:a16="http://schemas.microsoft.com/office/drawing/2014/main" id="{04F85C25-8B0E-47D6-B53D-869447531DDD}"/>
              </a:ext>
            </a:extLst>
          </p:cNvPr>
          <p:cNvSpPr txBox="1">
            <a:spLocks/>
          </p:cNvSpPr>
          <p:nvPr/>
        </p:nvSpPr>
        <p:spPr>
          <a:xfrm>
            <a:off x="999331" y="4146877"/>
            <a:ext cx="40386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r>
              <a:rPr lang="en-US" sz="3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57200" y="518319"/>
            <a:ext cx="8229600" cy="5821362"/>
          </a:xfrm>
        </p:spPr>
        <p:txBody>
          <a:bodyPr>
            <a:scene3d>
              <a:camera prst="orthographicFront"/>
              <a:lightRig rig="flat" dir="t"/>
            </a:scene3d>
            <a:sp3d extrusionH="57150" prstMaterial="plastic">
              <a:bevelT w="38100" h="38100"/>
            </a:sp3d>
          </a:bodyPr>
          <a:lstStyle/>
          <a:p>
            <a:pPr eaLnBrk="1" hangingPunct="1"/>
            <a:r>
              <a:rPr lang="en-US" altLang="en-US" sz="3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but the rich in his humiliation, because as a flower of the field he will pass away. For no sooner has the sun risen with a burning heat than it withers the grass; its flower falls, and its beautiful appearance perishes. So the rich man also will fade away in            his pursuits. Blessed is the man who  endures temptation; for when he has     been approved, he will receive the crown    of life which the Lord has promised to    those who love Him.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James 1:10-12 </a:t>
            </a:r>
          </a:p>
        </p:txBody>
      </p:sp>
      <p:sp>
        <p:nvSpPr>
          <p:cNvPr id="5" name="Rectangle 2">
            <a:extLst>
              <a:ext uri="{FF2B5EF4-FFF2-40B4-BE49-F238E27FC236}">
                <a16:creationId xmlns:a16="http://schemas.microsoft.com/office/drawing/2014/main" id="{60C2071F-F834-465C-A6A8-AAA10DFAF8EC}"/>
              </a:ext>
            </a:extLst>
          </p:cNvPr>
          <p:cNvSpPr txBox="1">
            <a:spLocks noChangeArrowheads="1"/>
          </p:cNvSpPr>
          <p:nvPr/>
        </p:nvSpPr>
        <p:spPr bwMode="auto">
          <a:xfrm>
            <a:off x="1075531" y="4087946"/>
            <a:ext cx="388620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endures temptation</a:t>
            </a:r>
            <a:endParaRPr lang="en-US" altLang="en-US" sz="34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66643591-DC5A-4336-800C-7E9D5DF67B83}"/>
              </a:ext>
            </a:extLst>
          </p:cNvPr>
          <p:cNvSpPr txBox="1">
            <a:spLocks noChangeArrowheads="1"/>
          </p:cNvSpPr>
          <p:nvPr/>
        </p:nvSpPr>
        <p:spPr bwMode="auto">
          <a:xfrm>
            <a:off x="4906547" y="4607000"/>
            <a:ext cx="354330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receive the crown</a:t>
            </a:r>
            <a:endParaRPr lang="en-US" altLang="en-US" sz="34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eive">
            <a:extLst>
              <a:ext uri="{FF2B5EF4-FFF2-40B4-BE49-F238E27FC236}">
                <a16:creationId xmlns:a16="http://schemas.microsoft.com/office/drawing/2014/main" id="{7A0EC6D7-D4DA-4E36-BA2B-A38B2D1EFA63}"/>
              </a:ext>
            </a:extLst>
          </p:cNvPr>
          <p:cNvSpPr txBox="1">
            <a:spLocks noChangeArrowheads="1"/>
          </p:cNvSpPr>
          <p:nvPr/>
        </p:nvSpPr>
        <p:spPr bwMode="auto">
          <a:xfrm>
            <a:off x="4876799" y="4655343"/>
            <a:ext cx="1686173" cy="658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receive</a:t>
            </a:r>
          </a:p>
        </p:txBody>
      </p:sp>
      <p:sp>
        <p:nvSpPr>
          <p:cNvPr id="10" name="Rectangle 6">
            <a:extLst>
              <a:ext uri="{FF2B5EF4-FFF2-40B4-BE49-F238E27FC236}">
                <a16:creationId xmlns:a16="http://schemas.microsoft.com/office/drawing/2014/main" id="{519A01A8-A5A2-4C4B-AFC3-214C57AC40F3}"/>
              </a:ext>
            </a:extLst>
          </p:cNvPr>
          <p:cNvSpPr>
            <a:spLocks noChangeArrowheads="1"/>
          </p:cNvSpPr>
          <p:nvPr/>
        </p:nvSpPr>
        <p:spPr bwMode="auto">
          <a:xfrm>
            <a:off x="1034848" y="5150606"/>
            <a:ext cx="1310185" cy="716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of life</a:t>
            </a:r>
          </a:p>
        </p:txBody>
      </p:sp>
      <p:sp>
        <p:nvSpPr>
          <p:cNvPr id="11" name="Rectangle 9">
            <a:extLst>
              <a:ext uri="{FF2B5EF4-FFF2-40B4-BE49-F238E27FC236}">
                <a16:creationId xmlns:a16="http://schemas.microsoft.com/office/drawing/2014/main" id="{909B0651-D77D-4D1A-A2DE-E60D4FF15E62}"/>
              </a:ext>
            </a:extLst>
          </p:cNvPr>
          <p:cNvSpPr>
            <a:spLocks noChangeArrowheads="1"/>
          </p:cNvSpPr>
          <p:nvPr/>
        </p:nvSpPr>
        <p:spPr bwMode="auto">
          <a:xfrm>
            <a:off x="6983532" y="4658613"/>
            <a:ext cx="1473958" cy="655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410" b="1" dirty="0">
                <a:solidFill>
                  <a:srgbClr val="CC9900"/>
                </a:solidFill>
                <a:latin typeface="Calibri" panose="020F0502020204030204" pitchFamily="34" charset="0"/>
                <a:cs typeface="Calibri" panose="020F0502020204030204" pitchFamily="34" charset="0"/>
              </a:rPr>
              <a:t>crown</a:t>
            </a:r>
            <a:endParaRPr lang="en-US" sz="3410" b="1" i="1" dirty="0">
              <a:solidFill>
                <a:srgbClr val="CC9900"/>
              </a:solidFill>
              <a:latin typeface="Calibri" panose="020F0502020204030204" pitchFamily="34" charset="0"/>
              <a:cs typeface="Calibri" panose="020F0502020204030204" pitchFamily="34" charset="0"/>
            </a:endParaRPr>
          </a:p>
        </p:txBody>
      </p:sp>
      <p:sp>
        <p:nvSpPr>
          <p:cNvPr id="12" name="Rectangle 2">
            <a:extLst>
              <a:ext uri="{FF2B5EF4-FFF2-40B4-BE49-F238E27FC236}">
                <a16:creationId xmlns:a16="http://schemas.microsoft.com/office/drawing/2014/main" id="{7BD4CB60-AC31-4463-B87A-D715D08208C6}"/>
              </a:ext>
            </a:extLst>
          </p:cNvPr>
          <p:cNvSpPr txBox="1">
            <a:spLocks noChangeArrowheads="1"/>
          </p:cNvSpPr>
          <p:nvPr/>
        </p:nvSpPr>
        <p:spPr bwMode="auto">
          <a:xfrm>
            <a:off x="3420087" y="3612492"/>
            <a:ext cx="1723414"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Blessed</a:t>
            </a:r>
            <a:endParaRPr lang="en-US" altLang="en-US" sz="34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0197975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4)">
                                      <p:cBhvr>
                                        <p:cTn id="7" dur="1000"/>
                                        <p:tgtEl>
                                          <p:spTgt spid="3074"/>
                                        </p:tgtEl>
                                      </p:cBhvr>
                                    </p:animEffect>
                                  </p:childTnLst>
                                </p:cTn>
                              </p:par>
                            </p:childTnLst>
                          </p:cTn>
                        </p:par>
                        <p:par>
                          <p:cTn id="8" fill="hold">
                            <p:stCondLst>
                              <p:cond delay="1000"/>
                            </p:stCondLst>
                            <p:childTnLst>
                              <p:par>
                                <p:cTn id="9" presetID="10" presetClass="exit" presetSubtype="0" fill="hold" grpId="0" nodeType="afterEffect">
                                  <p:stCondLst>
                                    <p:cond delay="0"/>
                                  </p:stCondLst>
                                  <p:childTnLst>
                                    <p:animEffect transition="out" filter="fade">
                                      <p:cBhvr>
                                        <p:cTn id="10" dur="250"/>
                                        <p:tgtEl>
                                          <p:spTgt spid="12"/>
                                        </p:tgtEl>
                                      </p:cBhvr>
                                    </p:animEffect>
                                    <p:set>
                                      <p:cBhvr>
                                        <p:cTn id="11" dur="1" fill="hold">
                                          <p:stCondLst>
                                            <p:cond delay="249"/>
                                          </p:stCondLst>
                                        </p:cTn>
                                        <p:tgtEl>
                                          <p:spTgt spid="1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18" presetClass="emph" presetSubtype="0" fill="hold" grpId="1" nodeType="withEffect">
                                  <p:stCondLst>
                                    <p:cond delay="0"/>
                                  </p:stCondLst>
                                  <p:childTnLst>
                                    <p:set>
                                      <p:cBhvr override="childStyle">
                                        <p:cTn id="18" dur="500" fill="hold"/>
                                        <p:tgtEl>
                                          <p:spTgt spid="4"/>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22" presetClass="entr" presetSubtype="8" fill="hold" grpId="0" nodeType="withEffect">
                                  <p:stCondLst>
                                    <p:cond delay="40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18" presetClass="emph" presetSubtype="0" fill="hold" grpId="1" nodeType="withEffect">
                                  <p:stCondLst>
                                    <p:cond delay="400"/>
                                  </p:stCondLst>
                                  <p:childTnLst>
                                    <p:set>
                                      <p:cBhvr override="childStyle">
                                        <p:cTn id="26" dur="500" fill="hold"/>
                                        <p:tgtEl>
                                          <p:spTgt spid="6"/>
                                        </p:tgtEl>
                                        <p:attrNameLst>
                                          <p:attrName>style.textDecorationUnderline</p:attrName>
                                        </p:attrNameLst>
                                      </p:cBhvr>
                                      <p:to>
                                        <p:strVal val="true"/>
                                      </p:to>
                                    </p:set>
                                  </p:childTnLst>
                                </p:cTn>
                              </p:par>
                              <p:par>
                                <p:cTn id="27" presetID="22" presetClass="entr" presetSubtype="8" fill="hold" grpId="0" nodeType="withEffect">
                                  <p:stCondLst>
                                    <p:cond delay="40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par>
                                <p:cTn id="30" presetID="10" presetClass="entr" presetSubtype="0" fill="hold" grpId="0" nodeType="withEffect">
                                  <p:stCondLst>
                                    <p:cond delay="100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250"/>
                                        <p:tgtEl>
                                          <p:spTgt spid="13"/>
                                        </p:tgtEl>
                                      </p:cBhvr>
                                    </p:animEffect>
                                  </p:childTnLst>
                                </p:cTn>
                              </p:par>
                              <p:par>
                                <p:cTn id="33" presetID="0" presetClass="entr" presetSubtype="0" fill="hold" grpId="0" nodeType="withEffect">
                                  <p:stCondLst>
                                    <p:cond delay="750"/>
                                  </p:stCondLst>
                                  <p:iterate type="lt">
                                    <p:tmPct val="10000"/>
                                  </p:iterate>
                                  <p:childTnLst>
                                    <p:set>
                                      <p:cBhvr>
                                        <p:cTn id="34" dur="1" fill="hold">
                                          <p:stCondLst>
                                            <p:cond delay="0"/>
                                          </p:stCondLst>
                                        </p:cTn>
                                        <p:tgtEl>
                                          <p:spTgt spid="11"/>
                                        </p:tgtEl>
                                        <p:attrNameLst>
                                          <p:attrName>style.visibility</p:attrName>
                                        </p:attrNameLst>
                                      </p:cBhvr>
                                      <p:to>
                                        <p:strVal val="visible"/>
                                      </p:to>
                                    </p:set>
                                    <p:animEffect transition="in" filter="dissolve">
                                      <p:cBhvr>
                                        <p:cTn id="35" dur="500">
                                          <p:stCondLst>
                                            <p:cond delay="0"/>
                                          </p:stCondLst>
                                        </p:cTn>
                                        <p:tgtEl>
                                          <p:spTgt spid="11"/>
                                        </p:tgtEl>
                                      </p:cBhvr>
                                    </p:animEffect>
                                    <p:anim to="" calcmode="lin" valueType="num">
                                      <p:cBhvr>
                                        <p:cTn id="36"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37"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par>
                          <p:cTn id="38" fill="hold">
                            <p:stCondLst>
                              <p:cond delay="1450"/>
                            </p:stCondLst>
                            <p:childTnLst>
                              <p:par>
                                <p:cTn id="39" presetID="26" presetClass="emph" presetSubtype="0" fill="hold" grpId="1" nodeType="afterEffect">
                                  <p:stCondLst>
                                    <p:cond delay="0"/>
                                  </p:stCondLst>
                                  <p:iterate type="lt">
                                    <p:tmPct val="0"/>
                                  </p:iterate>
                                  <p:childTnLst>
                                    <p:animEffect transition="out" filter="fade">
                                      <p:cBhvr>
                                        <p:cTn id="40" dur="500" tmFilter="0, 0; .2, .5; .8, .5; 1, 0"/>
                                        <p:tgtEl>
                                          <p:spTgt spid="11"/>
                                        </p:tgtEl>
                                      </p:cBhvr>
                                    </p:animEffect>
                                    <p:animScale>
                                      <p:cBhvr>
                                        <p:cTn id="41" dur="250" autoRev="1" fill="hold"/>
                                        <p:tgtEl>
                                          <p:spTgt spid="11"/>
                                        </p:tgtEl>
                                      </p:cBhvr>
                                      <p:by x="105000" y="105000"/>
                                    </p:animScale>
                                  </p:childTnLst>
                                </p:cTn>
                              </p:par>
                            </p:childTnLst>
                          </p:cTn>
                        </p:par>
                      </p:childTnLst>
                    </p:cTn>
                  </p:par>
                  <p:par>
                    <p:cTn id="42" fill="hold">
                      <p:stCondLst>
                        <p:cond delay="indefinite"/>
                      </p:stCondLst>
                      <p:childTnLst>
                        <p:par>
                          <p:cTn id="43" fill="hold">
                            <p:stCondLst>
                              <p:cond delay="0"/>
                            </p:stCondLst>
                            <p:childTnLst>
                              <p:par>
                                <p:cTn id="44" presetID="0"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dissolve">
                                      <p:cBhvr>
                                        <p:cTn id="46" dur="500">
                                          <p:stCondLst>
                                            <p:cond delay="0"/>
                                          </p:stCondLst>
                                        </p:cTn>
                                        <p:tgtEl>
                                          <p:spTgt spid="10"/>
                                        </p:tgtEl>
                                      </p:cBhvr>
                                    </p:animEffect>
                                    <p:anim to="" calcmode="lin" valueType="num">
                                      <p:cBhvr>
                                        <p:cTn id="47"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48"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4" grpId="0"/>
      <p:bldP spid="4" grpId="1"/>
      <p:bldP spid="3074" grpId="0"/>
      <p:bldP spid="5" grpId="0"/>
      <p:bldP spid="7" grpId="0"/>
      <p:bldP spid="13" grpId="0"/>
      <p:bldP spid="10" grpId="0"/>
      <p:bldP spid="11" grpId="0"/>
      <p:bldP spid="11" grpId="1"/>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BC1998-4266-43E1-934B-A6F36D379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12" name="!!Receive">
            <a:extLst>
              <a:ext uri="{FF2B5EF4-FFF2-40B4-BE49-F238E27FC236}">
                <a16:creationId xmlns:a16="http://schemas.microsoft.com/office/drawing/2014/main" id="{A1098B20-DF51-4DC8-8108-1F2F3606D431}"/>
              </a:ext>
            </a:extLst>
          </p:cNvPr>
          <p:cNvSpPr txBox="1">
            <a:spLocks noChangeArrowheads="1"/>
          </p:cNvSpPr>
          <p:nvPr/>
        </p:nvSpPr>
        <p:spPr bwMode="auto">
          <a:xfrm>
            <a:off x="1228532" y="1754660"/>
            <a:ext cx="2617046" cy="664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receiving</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188628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Our God is a consuming fire">
            <a:extLst>
              <a:ext uri="{FF2B5EF4-FFF2-40B4-BE49-F238E27FC236}">
                <a16:creationId xmlns:a16="http://schemas.microsoft.com/office/drawing/2014/main" id="{1BE6C083-B4CF-403D-9D1C-596ACFCBA4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Grp="1" noChangeArrowheads="1"/>
          </p:cNvSpPr>
          <p:nvPr>
            <p:ph type="title"/>
          </p:nvPr>
        </p:nvSpPr>
        <p:spPr>
          <a:xfrm>
            <a:off x="457200" y="1013619"/>
            <a:ext cx="8229600" cy="4830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since we are          receiving a kingdom which   cannot be shaken, let us have grace, by which we may serve   God acceptably with reverence and godly fear. For our God is a consuming fire.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12:28-29 </a:t>
            </a:r>
          </a:p>
        </p:txBody>
      </p:sp>
      <p:sp>
        <p:nvSpPr>
          <p:cNvPr id="5" name="Rectangle 2">
            <a:extLst>
              <a:ext uri="{FF2B5EF4-FFF2-40B4-BE49-F238E27FC236}">
                <a16:creationId xmlns:a16="http://schemas.microsoft.com/office/drawing/2014/main" id="{783013A8-00DD-4CA4-950F-E04FB5F6A46C}"/>
              </a:ext>
            </a:extLst>
          </p:cNvPr>
          <p:cNvSpPr txBox="1">
            <a:spLocks noChangeArrowheads="1"/>
          </p:cNvSpPr>
          <p:nvPr/>
        </p:nvSpPr>
        <p:spPr bwMode="auto">
          <a:xfrm>
            <a:off x="3390314" y="5092505"/>
            <a:ext cx="1222254"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fire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8D66B23E-E113-4D9E-932E-0A8FA796EE14}"/>
              </a:ext>
            </a:extLst>
          </p:cNvPr>
          <p:cNvSpPr txBox="1">
            <a:spLocks noChangeArrowheads="1"/>
          </p:cNvSpPr>
          <p:nvPr/>
        </p:nvSpPr>
        <p:spPr bwMode="auto">
          <a:xfrm>
            <a:off x="1228532" y="1754660"/>
            <a:ext cx="2617046" cy="664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receiving</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pic>
        <p:nvPicPr>
          <p:cNvPr id="8" name="Picture 17">
            <a:extLst>
              <a:ext uri="{FF2B5EF4-FFF2-40B4-BE49-F238E27FC236}">
                <a16:creationId xmlns:a16="http://schemas.microsoft.com/office/drawing/2014/main" id="{D42A3289-116B-4FD5-AFDD-11823138F769}"/>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ounded Rectangle 17">
            <a:extLst>
              <a:ext uri="{FF2B5EF4-FFF2-40B4-BE49-F238E27FC236}">
                <a16:creationId xmlns:a16="http://schemas.microsoft.com/office/drawing/2014/main" id="{252B4F51-B62A-4EDB-90AB-2F7FD79F271B}"/>
              </a:ext>
            </a:extLst>
          </p:cNvPr>
          <p:cNvSpPr/>
          <p:nvPr/>
        </p:nvSpPr>
        <p:spPr>
          <a:xfrm>
            <a:off x="6622473" y="3034145"/>
            <a:ext cx="1634836" cy="845128"/>
          </a:xfrm>
          <a:prstGeom prst="roundRect">
            <a:avLst/>
          </a:prstGeom>
          <a:blipFill>
            <a:blip r:embed="rId5" cstate="print">
              <a:extLst>
                <a:ext uri="{28A0092B-C50C-407E-A947-70E740481C1C}">
                  <a14:useLocalDpi xmlns:a14="http://schemas.microsoft.com/office/drawing/2010/main" val="0"/>
                </a:ext>
              </a:extLst>
            </a:blip>
            <a:stretch>
              <a:fillRect/>
            </a:stretch>
          </a:blipFill>
          <a:ln w="25400" cap="flat" cmpd="sng" algn="ctr">
            <a:noFill/>
            <a:prstDash val="solid"/>
          </a:ln>
          <a:effectLst>
            <a:softEdge rad="126769"/>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18">
            <a:extLst>
              <a:ext uri="{FF2B5EF4-FFF2-40B4-BE49-F238E27FC236}">
                <a16:creationId xmlns:a16="http://schemas.microsoft.com/office/drawing/2014/main" id="{7B7E3B85-3DE0-44DE-ACC6-0A25F5303621}"/>
              </a:ext>
            </a:extLst>
          </p:cNvPr>
          <p:cNvSpPr/>
          <p:nvPr/>
        </p:nvSpPr>
        <p:spPr>
          <a:xfrm>
            <a:off x="775855" y="3726873"/>
            <a:ext cx="7606145" cy="831272"/>
          </a:xfrm>
          <a:prstGeom prst="roundRect">
            <a:avLst/>
          </a:prstGeom>
          <a:blipFill>
            <a:blip r:embed="rId6" cstate="print">
              <a:extLst>
                <a:ext uri="{28A0092B-C50C-407E-A947-70E740481C1C}">
                  <a14:useLocalDpi xmlns:a14="http://schemas.microsoft.com/office/drawing/2010/main" val="0"/>
                </a:ext>
              </a:extLst>
            </a:blip>
            <a:stretch>
              <a:fillRect/>
            </a:stretch>
          </a:blipFill>
          <a:ln w="25400" cap="flat" cmpd="sng" algn="ctr">
            <a:noFill/>
            <a:prstDash val="solid"/>
          </a:ln>
          <a:effectLst>
            <a:softEdge rad="124691"/>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9">
            <a:extLst>
              <a:ext uri="{FF2B5EF4-FFF2-40B4-BE49-F238E27FC236}">
                <a16:creationId xmlns:a16="http://schemas.microsoft.com/office/drawing/2014/main" id="{A722D8A1-30B5-4DD7-9667-7318AFA04AEC}"/>
              </a:ext>
            </a:extLst>
          </p:cNvPr>
          <p:cNvSpPr/>
          <p:nvPr/>
        </p:nvSpPr>
        <p:spPr>
          <a:xfrm>
            <a:off x="775855" y="4364183"/>
            <a:ext cx="3713018" cy="872836"/>
          </a:xfrm>
          <a:prstGeom prst="roundRect">
            <a:avLst/>
          </a:prstGeom>
          <a:blipFill>
            <a:blip r:embed="rId7" cstate="print">
              <a:extLst>
                <a:ext uri="{28A0092B-C50C-407E-A947-70E740481C1C}">
                  <a14:useLocalDpi xmlns:a14="http://schemas.microsoft.com/office/drawing/2010/main" val="0"/>
                </a:ext>
              </a:extLst>
            </a:blip>
            <a:stretch>
              <a:fillRect/>
            </a:stretch>
          </a:blipFill>
          <a:ln w="25400" cap="flat" cmpd="sng" algn="ctr">
            <a:noFill/>
            <a:prstDash val="solid"/>
          </a:ln>
          <a:effectLst>
            <a:softEdge rad="127000"/>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2" hidden="1">
            <a:extLst>
              <a:ext uri="{FF2B5EF4-FFF2-40B4-BE49-F238E27FC236}">
                <a16:creationId xmlns:a16="http://schemas.microsoft.com/office/drawing/2014/main" id="{E871AC36-D857-49DB-BC32-65BBDD1BE1DD}"/>
              </a:ext>
            </a:extLst>
          </p:cNvPr>
          <p:cNvSpPr txBox="1">
            <a:spLocks noChangeArrowheads="1"/>
          </p:cNvSpPr>
          <p:nvPr/>
        </p:nvSpPr>
        <p:spPr bwMode="auto">
          <a:xfrm>
            <a:off x="7558426" y="2298031"/>
            <a:ext cx="1069145"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fire</a:t>
            </a:r>
            <a:endParaRPr lang="en-US" altLang="en-US" sz="34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2" name="Rectangle 2" hidden="1">
            <a:extLst>
              <a:ext uri="{FF2B5EF4-FFF2-40B4-BE49-F238E27FC236}">
                <a16:creationId xmlns:a16="http://schemas.microsoft.com/office/drawing/2014/main" id="{2BF6DD2F-300C-47E6-97BC-22A4B07A6DC9}"/>
              </a:ext>
            </a:extLst>
          </p:cNvPr>
          <p:cNvSpPr txBox="1">
            <a:spLocks noChangeArrowheads="1"/>
          </p:cNvSpPr>
          <p:nvPr/>
        </p:nvSpPr>
        <p:spPr bwMode="auto">
          <a:xfrm>
            <a:off x="6134099" y="4912929"/>
            <a:ext cx="2210351" cy="633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receiving</a:t>
            </a:r>
            <a:endParaRPr lang="en-US" altLang="en-US" sz="34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5579721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250"/>
                                        <p:tgtEl>
                                          <p:spTgt spid="7"/>
                                        </p:tgtEl>
                                      </p:cBhvr>
                                    </p:animEffect>
                                    <p:set>
                                      <p:cBhvr>
                                        <p:cTn id="14" dur="1" fill="hold">
                                          <p:stCondLst>
                                            <p:cond delay="24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250"/>
                                        <p:tgtEl>
                                          <p:spTgt spid="5"/>
                                        </p:tgtEl>
                                      </p:cBhvr>
                                    </p:animEffect>
                                  </p:childTnLst>
                                </p:cTn>
                              </p:par>
                              <p:par>
                                <p:cTn id="34" presetID="10" presetClass="entr" presetSubtype="0" fill="hold" grpId="4"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250"/>
                                        <p:tgtEl>
                                          <p:spTgt spid="7"/>
                                        </p:tgtEl>
                                      </p:cBhvr>
                                    </p:animEffect>
                                  </p:childTnLst>
                                </p:cTn>
                              </p:par>
                              <p:par>
                                <p:cTn id="37" presetID="6" presetClass="emph" presetSubtype="0" fill="hold" grpId="3" nodeType="withEffect">
                                  <p:stCondLst>
                                    <p:cond delay="250"/>
                                  </p:stCondLst>
                                  <p:childTnLst>
                                    <p:animScale>
                                      <p:cBhvr>
                                        <p:cTn id="38" dur="2000" fill="hold"/>
                                        <p:tgtEl>
                                          <p:spTgt spid="5"/>
                                        </p:tgtEl>
                                      </p:cBhvr>
                                      <p:by x="78000" y="78000"/>
                                    </p:animScale>
                                  </p:childTnLst>
                                </p:cTn>
                              </p:par>
                              <p:par>
                                <p:cTn id="39" presetID="6" presetClass="emph" presetSubtype="0" fill="hold" grpId="3" nodeType="withEffect">
                                  <p:stCondLst>
                                    <p:cond delay="250"/>
                                  </p:stCondLst>
                                  <p:childTnLst>
                                    <p:animScale>
                                      <p:cBhvr>
                                        <p:cTn id="40" dur="2000" fill="hold"/>
                                        <p:tgtEl>
                                          <p:spTgt spid="7"/>
                                        </p:tgtEl>
                                      </p:cBhvr>
                                      <p:by x="78000" y="78000"/>
                                    </p:animScale>
                                  </p:childTnLst>
                                </p:cTn>
                              </p:par>
                              <p:par>
                                <p:cTn id="41" presetID="42" presetClass="path" presetSubtype="0" accel="41000" decel="59000" fill="hold" grpId="2" nodeType="withEffect">
                                  <p:stCondLst>
                                    <p:cond delay="250"/>
                                  </p:stCondLst>
                                  <p:childTnLst>
                                    <p:animMotion origin="layout" path="M -3.61111E-6 3.33333E-6 L 0.44723 -0.40903 " pathEditMode="relative" rAng="0" ptsTypes="AA">
                                      <p:cBhvr>
                                        <p:cTn id="42" dur="2000" fill="hold"/>
                                        <p:tgtEl>
                                          <p:spTgt spid="5"/>
                                        </p:tgtEl>
                                        <p:attrNameLst>
                                          <p:attrName>ppt_x</p:attrName>
                                          <p:attrName>ppt_y</p:attrName>
                                        </p:attrNameLst>
                                      </p:cBhvr>
                                      <p:rCtr x="22361" y="-20463"/>
                                    </p:animMotion>
                                  </p:childTnLst>
                                </p:cTn>
                              </p:par>
                              <p:par>
                                <p:cTn id="43" presetID="42" presetClass="path" presetSubtype="0" accel="62000" decel="38000" fill="hold" grpId="2" nodeType="withEffect">
                                  <p:stCondLst>
                                    <p:cond delay="250"/>
                                  </p:stCondLst>
                                  <p:childTnLst>
                                    <p:animMotion origin="layout" path="M -5.55556E-7 3.33333E-6 L 0.51476 0.45578 " pathEditMode="relative" rAng="0" ptsTypes="AA">
                                      <p:cBhvr>
                                        <p:cTn id="44" dur="2000" fill="hold"/>
                                        <p:tgtEl>
                                          <p:spTgt spid="7"/>
                                        </p:tgtEl>
                                        <p:attrNameLst>
                                          <p:attrName>ppt_x</p:attrName>
                                          <p:attrName>ppt_y</p:attrName>
                                        </p:attrNameLst>
                                      </p:cBhvr>
                                      <p:rCtr x="25729" y="22778"/>
                                    </p:animMotion>
                                  </p:childTnLst>
                                </p:cTn>
                              </p:par>
                              <p:par>
                                <p:cTn id="45" presetID="10" presetClass="exit" presetSubtype="0" fill="hold" grpId="1" nodeType="withEffect">
                                  <p:stCondLst>
                                    <p:cond delay="250"/>
                                  </p:stCondLst>
                                  <p:childTnLst>
                                    <p:animEffect transition="out" filter="fade">
                                      <p:cBhvr>
                                        <p:cTn id="46" dur="1250"/>
                                        <p:tgtEl>
                                          <p:spTgt spid="3074"/>
                                        </p:tgtEl>
                                      </p:cBhvr>
                                    </p:animEffect>
                                    <p:set>
                                      <p:cBhvr>
                                        <p:cTn id="47" dur="1" fill="hold">
                                          <p:stCondLst>
                                            <p:cond delay="1249"/>
                                          </p:stCondLst>
                                        </p:cTn>
                                        <p:tgtEl>
                                          <p:spTgt spid="3074"/>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8"/>
                                        </p:tgtEl>
                                      </p:cBhvr>
                                    </p:animEffect>
                                    <p:set>
                                      <p:cBhvr>
                                        <p:cTn id="50" dur="1" fill="hold">
                                          <p:stCondLst>
                                            <p:cond delay="499"/>
                                          </p:stCondLst>
                                        </p:cTn>
                                        <p:tgtEl>
                                          <p:spTgt spid="8"/>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5" grpId="0"/>
      <p:bldP spid="5" grpId="2"/>
      <p:bldP spid="5" grpId="3"/>
      <p:bldP spid="7" grpId="1"/>
      <p:bldP spid="7" grpId="2"/>
      <p:bldP spid="7" grpId="3"/>
      <p:bldP spid="7" grpId="4"/>
      <p:bldP spid="9" grpId="0" animBg="1"/>
      <p:bldP spid="9" grpId="1" animBg="1"/>
      <p:bldP spid="10" grpId="0" animBg="1"/>
      <p:bldP spid="10" grpId="1" animBg="1"/>
      <p:bldP spid="11" grpId="0" animBg="1"/>
      <p:bldP spid="1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4D6A38-106C-495E-A6E7-F14F5C0E8F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43E62434-552A-4A06-899A-5BE1EC0DD8BB}"/>
              </a:ext>
            </a:extLst>
          </p:cNvPr>
          <p:cNvSpPr txBox="1">
            <a:spLocks/>
          </p:cNvSpPr>
          <p:nvPr/>
        </p:nvSpPr>
        <p:spPr>
          <a:xfrm>
            <a:off x="3106270" y="1437629"/>
            <a:ext cx="197819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Angel</a:t>
            </a:r>
          </a:p>
        </p:txBody>
      </p:sp>
      <p:sp>
        <p:nvSpPr>
          <p:cNvPr id="9" name="Title 1">
            <a:extLst>
              <a:ext uri="{FF2B5EF4-FFF2-40B4-BE49-F238E27FC236}">
                <a16:creationId xmlns:a16="http://schemas.microsoft.com/office/drawing/2014/main" id="{A498E619-89EA-4381-9637-8DF9BD4E756D}"/>
              </a:ext>
            </a:extLst>
          </p:cNvPr>
          <p:cNvSpPr txBox="1">
            <a:spLocks/>
          </p:cNvSpPr>
          <p:nvPr/>
        </p:nvSpPr>
        <p:spPr>
          <a:xfrm>
            <a:off x="390806" y="2105220"/>
            <a:ext cx="83640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appeared to him in a flame of fire</a:t>
            </a:r>
          </a:p>
        </p:txBody>
      </p:sp>
      <p:sp>
        <p:nvSpPr>
          <p:cNvPr id="3074" name="Rectangle 2"/>
          <p:cNvSpPr>
            <a:spLocks noGrp="1" noChangeArrowheads="1"/>
          </p:cNvSpPr>
          <p:nvPr>
            <p:ph type="title"/>
          </p:nvPr>
        </p:nvSpPr>
        <p:spPr>
          <a:xfrm>
            <a:off x="457200" y="1280319"/>
            <a:ext cx="8229600" cy="4297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the Angel of the LORD appeared to him in a flame of fire from the midst of a bush. So he looked, and behold, the bush was burning with fire, but the bush was not consumed.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Exodus 3:2 </a:t>
            </a:r>
          </a:p>
        </p:txBody>
      </p:sp>
      <p:sp>
        <p:nvSpPr>
          <p:cNvPr id="4" name="Rectangle 2">
            <a:extLst>
              <a:ext uri="{FF2B5EF4-FFF2-40B4-BE49-F238E27FC236}">
                <a16:creationId xmlns:a16="http://schemas.microsoft.com/office/drawing/2014/main" id="{D3BED23B-6556-4278-970B-AAFE15A1D5DC}"/>
              </a:ext>
            </a:extLst>
          </p:cNvPr>
          <p:cNvSpPr txBox="1">
            <a:spLocks noChangeArrowheads="1"/>
          </p:cNvSpPr>
          <p:nvPr/>
        </p:nvSpPr>
        <p:spPr bwMode="auto">
          <a:xfrm>
            <a:off x="3960019" y="4098295"/>
            <a:ext cx="1109331" cy="678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fire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25C2C04D-D8ED-4372-8A3C-F2733359FCD9}"/>
              </a:ext>
            </a:extLst>
          </p:cNvPr>
          <p:cNvSpPr txBox="1">
            <a:spLocks noChangeArrowheads="1"/>
          </p:cNvSpPr>
          <p:nvPr/>
        </p:nvSpPr>
        <p:spPr bwMode="auto">
          <a:xfrm>
            <a:off x="7516855" y="2086265"/>
            <a:ext cx="1112795" cy="668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fire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F68FCB3B-D8F4-4DB7-AC95-4C39F0444337}"/>
              </a:ext>
            </a:extLst>
          </p:cNvPr>
          <p:cNvSpPr txBox="1">
            <a:spLocks noChangeArrowheads="1"/>
          </p:cNvSpPr>
          <p:nvPr/>
        </p:nvSpPr>
        <p:spPr bwMode="auto">
          <a:xfrm>
            <a:off x="3210484" y="1370574"/>
            <a:ext cx="177970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Angel</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414014A8-1AA9-4A92-80A3-CFCF8A8DBBF3}"/>
              </a:ext>
            </a:extLst>
          </p:cNvPr>
          <p:cNvSpPr txBox="1">
            <a:spLocks noChangeArrowheads="1"/>
          </p:cNvSpPr>
          <p:nvPr/>
        </p:nvSpPr>
        <p:spPr bwMode="auto">
          <a:xfrm>
            <a:off x="416860" y="2039005"/>
            <a:ext cx="831028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appeared to him in a flame of fire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4">
            <a:extLst>
              <a:ext uri="{FF2B5EF4-FFF2-40B4-BE49-F238E27FC236}">
                <a16:creationId xmlns:a16="http://schemas.microsoft.com/office/drawing/2014/main" id="{31D4F9F5-E6E3-4B25-9D50-7C072416D284}"/>
              </a:ext>
            </a:extLst>
          </p:cNvPr>
          <p:cNvSpPr>
            <a:spLocks noChangeArrowheads="1"/>
          </p:cNvSpPr>
          <p:nvPr/>
        </p:nvSpPr>
        <p:spPr bwMode="auto">
          <a:xfrm>
            <a:off x="686321" y="840260"/>
            <a:ext cx="3292555" cy="217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6600" b="1" dirty="0">
                <a:ln w="11430">
                  <a:noFill/>
                </a:ln>
                <a:solidFill>
                  <a:schemeClr val="bg1"/>
                </a:solidFill>
                <a:effectLst>
                  <a:glow rad="76200">
                    <a:schemeClr val="tx1"/>
                  </a:glow>
                  <a:outerShdw blurRad="80000" dist="40000" dir="5040000" algn="tl">
                    <a:srgbClr val="000000">
                      <a:alpha val="30000"/>
                    </a:srgbClr>
                  </a:outerShdw>
                </a:effectLst>
                <a:latin typeface="Calibri" panose="020F0502020204030204" pitchFamily="34" charset="0"/>
              </a:rPr>
              <a:t>Spirit    </a:t>
            </a:r>
            <a:r>
              <a:rPr lang="en-US" sz="6600" b="1" dirty="0">
                <a:ln w="11430">
                  <a:noFill/>
                </a:ln>
                <a:solidFill>
                  <a:schemeClr val="bg1"/>
                </a:solidFill>
                <a:effectLst>
                  <a:glow rad="101600">
                    <a:schemeClr val="tx1"/>
                  </a:glow>
                  <a:outerShdw blurRad="80000" dist="40000" dir="5040000" algn="tl">
                    <a:srgbClr val="000000">
                      <a:alpha val="30000"/>
                    </a:srgbClr>
                  </a:outerShdw>
                </a:effectLst>
                <a:latin typeface="Calibri" panose="020F0502020204030204" pitchFamily="34" charset="0"/>
              </a:rPr>
              <a:t>of Truth</a:t>
            </a:r>
            <a:endParaRPr lang="en-US" sz="4800" b="1" i="1" dirty="0">
              <a:ln w="11430">
                <a:noFill/>
              </a:ln>
              <a:solidFill>
                <a:schemeClr val="bg1"/>
              </a:solidFill>
              <a:effectLst>
                <a:glow rad="101600">
                  <a:schemeClr val="tx1"/>
                </a:glow>
                <a:outerShdw blurRad="80000" dist="40000" dir="5040000" algn="tl">
                  <a:srgbClr val="000000">
                    <a:alpha val="30000"/>
                  </a:srgbClr>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5CDBA3C5-34FE-4D44-860A-190358467F82}"/>
              </a:ext>
            </a:extLst>
          </p:cNvPr>
          <p:cNvSpPr txBox="1">
            <a:spLocks noChangeArrowheads="1"/>
          </p:cNvSpPr>
          <p:nvPr/>
        </p:nvSpPr>
        <p:spPr bwMode="auto">
          <a:xfrm>
            <a:off x="7150893" y="2764465"/>
            <a:ext cx="1104735" cy="655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fire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215062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strVal val="4*#ppt_w"/>
                                          </p:val>
                                        </p:tav>
                                        <p:tav tm="100000">
                                          <p:val>
                                            <p:strVal val="#ppt_w"/>
                                          </p:val>
                                        </p:tav>
                                      </p:tavLst>
                                    </p:anim>
                                    <p:anim calcmode="lin" valueType="num">
                                      <p:cBhvr>
                                        <p:cTn id="8" dur="500" fill="hold"/>
                                        <p:tgtEl>
                                          <p:spTgt spid="3074"/>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10" presetClass="exit" presetSubtype="0" fill="hold" grpId="1"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18" presetClass="emph" presetSubtype="0" fill="hold" grpId="1" nodeType="withEffect">
                                  <p:stCondLst>
                                    <p:cond delay="0"/>
                                  </p:stCondLst>
                                  <p:childTnLst>
                                    <p:set>
                                      <p:cBhvr override="childStyle">
                                        <p:cTn id="19" dur="500" fill="hold"/>
                                        <p:tgtEl>
                                          <p:spTgt spid="7"/>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22" presetClass="entr" presetSubtype="8" fill="hold" grpId="0" nodeType="withEffect">
                                  <p:stCondLst>
                                    <p:cond delay="40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900"/>
                                        <p:tgtEl>
                                          <p:spTgt spid="9"/>
                                        </p:tgtEl>
                                      </p:cBhvr>
                                    </p:animEffect>
                                  </p:childTnLst>
                                </p:cTn>
                              </p:par>
                              <p:par>
                                <p:cTn id="26" presetID="18" presetClass="emph" presetSubtype="0" fill="hold" grpId="1" nodeType="withEffect">
                                  <p:stCondLst>
                                    <p:cond delay="400"/>
                                  </p:stCondLst>
                                  <p:childTnLst>
                                    <p:set>
                                      <p:cBhvr override="childStyle">
                                        <p:cTn id="27" dur="900" fill="hold"/>
                                        <p:tgtEl>
                                          <p:spTgt spid="9"/>
                                        </p:tgtEl>
                                        <p:attrNameLst>
                                          <p:attrName>style.textDecorationUnderline</p:attrName>
                                        </p:attrNameLst>
                                      </p:cBhvr>
                                      <p:to>
                                        <p:strVal val="true"/>
                                      </p:to>
                                    </p:set>
                                  </p:childTnLst>
                                </p:cTn>
                              </p:par>
                              <p:par>
                                <p:cTn id="28" presetID="22" presetClass="entr" presetSubtype="8" fill="hold" grpId="0" nodeType="withEffect">
                                  <p:stCondLst>
                                    <p:cond delay="40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9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250"/>
                                        <p:tgtEl>
                                          <p:spTgt spid="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250"/>
                                        <p:tgtEl>
                                          <p:spTgt spid="4"/>
                                        </p:tgtEl>
                                      </p:cBhvr>
                                    </p:animEffect>
                                  </p:childTnLst>
                                </p:cTn>
                              </p:par>
                              <p:par>
                                <p:cTn id="39" presetID="42" presetClass="path" presetSubtype="0" accel="50000" decel="50000" fill="hold" grpId="2" nodeType="withEffect">
                                  <p:stCondLst>
                                    <p:cond delay="0"/>
                                  </p:stCondLst>
                                  <p:childTnLst>
                                    <p:animMotion origin="layout" path="M 0 -7.40741E-7 L 0.34878 -0.1963 " pathEditMode="relative" rAng="0" ptsTypes="AA">
                                      <p:cBhvr>
                                        <p:cTn id="40" dur="2000" fill="hold"/>
                                        <p:tgtEl>
                                          <p:spTgt spid="4"/>
                                        </p:tgtEl>
                                        <p:attrNameLst>
                                          <p:attrName>ppt_x</p:attrName>
                                          <p:attrName>ppt_y</p:attrName>
                                        </p:attrNameLst>
                                      </p:cBhvr>
                                      <p:rCtr x="17431" y="-9815"/>
                                    </p:animMotion>
                                  </p:childTnLst>
                                </p:cTn>
                              </p:par>
                              <p:par>
                                <p:cTn id="41" presetID="42" presetClass="path" presetSubtype="0" accel="50000" decel="50000" fill="hold" grpId="2" nodeType="withEffect">
                                  <p:stCondLst>
                                    <p:cond delay="0"/>
                                  </p:stCondLst>
                                  <p:childTnLst>
                                    <p:animMotion origin="layout" path="M -2.5E-6 2.22222E-6 L -0.04028 0.09791 " pathEditMode="relative" rAng="0" ptsTypes="AA">
                                      <p:cBhvr>
                                        <p:cTn id="42" dur="2000" fill="hold"/>
                                        <p:tgtEl>
                                          <p:spTgt spid="6"/>
                                        </p:tgtEl>
                                        <p:attrNameLst>
                                          <p:attrName>ppt_x</p:attrName>
                                          <p:attrName>ppt_y</p:attrName>
                                        </p:attrNameLst>
                                      </p:cBhvr>
                                      <p:rCtr x="-2014" y="4884"/>
                                    </p:animMotion>
                                  </p:childTnLst>
                                </p:cTn>
                              </p:par>
                              <p:par>
                                <p:cTn id="43" presetID="10" presetClass="exit" presetSubtype="0" fill="hold" grpId="1" nodeType="withEffect">
                                  <p:stCondLst>
                                    <p:cond delay="0"/>
                                  </p:stCondLst>
                                  <p:childTnLst>
                                    <p:animEffect transition="out" filter="fade">
                                      <p:cBhvr>
                                        <p:cTn id="44" dur="1250"/>
                                        <p:tgtEl>
                                          <p:spTgt spid="3074"/>
                                        </p:tgtEl>
                                      </p:cBhvr>
                                    </p:animEffect>
                                    <p:set>
                                      <p:cBhvr>
                                        <p:cTn id="45" dur="1" fill="hold">
                                          <p:stCondLst>
                                            <p:cond delay="1249"/>
                                          </p:stCondLst>
                                        </p:cTn>
                                        <p:tgtEl>
                                          <p:spTgt spid="3074"/>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500"/>
                                        <p:tgtEl>
                                          <p:spTgt spid="7"/>
                                        </p:tgtEl>
                                      </p:cBhvr>
                                    </p:animEffect>
                                    <p:set>
                                      <p:cBhvr>
                                        <p:cTn id="48" dur="1" fill="hold">
                                          <p:stCondLst>
                                            <p:cond delay="499"/>
                                          </p:stCondLst>
                                        </p:cTn>
                                        <p:tgtEl>
                                          <p:spTgt spid="7"/>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par>
                                <p:cTn id="58" presetID="23" presetClass="entr" presetSubtype="16" fill="hold" grpId="0" nodeType="withEffect">
                                  <p:stCondLst>
                                    <p:cond delay="500"/>
                                  </p:stCondLst>
                                  <p:childTnLst>
                                    <p:set>
                                      <p:cBhvr>
                                        <p:cTn id="59" dur="1" fill="hold">
                                          <p:stCondLst>
                                            <p:cond delay="0"/>
                                          </p:stCondLst>
                                        </p:cTn>
                                        <p:tgtEl>
                                          <p:spTgt spid="11"/>
                                        </p:tgtEl>
                                        <p:attrNameLst>
                                          <p:attrName>style.visibility</p:attrName>
                                        </p:attrNameLst>
                                      </p:cBhvr>
                                      <p:to>
                                        <p:strVal val="visible"/>
                                      </p:to>
                                    </p:set>
                                    <p:anim calcmode="lin" valueType="num">
                                      <p:cBhvr>
                                        <p:cTn id="60" dur="500" fill="hold"/>
                                        <p:tgtEl>
                                          <p:spTgt spid="11"/>
                                        </p:tgtEl>
                                        <p:attrNameLst>
                                          <p:attrName>ppt_w</p:attrName>
                                        </p:attrNameLst>
                                      </p:cBhvr>
                                      <p:tavLst>
                                        <p:tav tm="0">
                                          <p:val>
                                            <p:fltVal val="0"/>
                                          </p:val>
                                        </p:tav>
                                        <p:tav tm="100000">
                                          <p:val>
                                            <p:strVal val="#ppt_w"/>
                                          </p:val>
                                        </p:tav>
                                      </p:tavLst>
                                    </p:anim>
                                    <p:anim calcmode="lin" valueType="num">
                                      <p:cBhvr>
                                        <p:cTn id="61" dur="500" fill="hold"/>
                                        <p:tgtEl>
                                          <p:spTgt spid="11"/>
                                        </p:tgtEl>
                                        <p:attrNameLst>
                                          <p:attrName>ppt_h</p:attrName>
                                        </p:attrNameLst>
                                      </p:cBhvr>
                                      <p:tavLst>
                                        <p:tav tm="0">
                                          <p:val>
                                            <p:fltVal val="0"/>
                                          </p:val>
                                        </p:tav>
                                        <p:tav tm="100000">
                                          <p:val>
                                            <p:strVal val="#ppt_h"/>
                                          </p:val>
                                        </p:tav>
                                      </p:tavLst>
                                    </p:anim>
                                  </p:childTnLst>
                                </p:cTn>
                              </p:par>
                              <p:par>
                                <p:cTn id="62" presetID="0" presetClass="exit" presetSubtype="0" fill="hold" grpId="1" nodeType="withEffect">
                                  <p:stCondLst>
                                    <p:cond delay="1000"/>
                                  </p:stCondLst>
                                  <p:childTnLst>
                                    <p:set>
                                      <p:cBhvr>
                                        <p:cTn id="63" dur="1" fill="hold">
                                          <p:stCondLst>
                                            <p:cond delay="999"/>
                                          </p:stCondLst>
                                        </p:cTn>
                                        <p:tgtEl>
                                          <p:spTgt spid="11"/>
                                        </p:tgtEl>
                                        <p:attrNameLst>
                                          <p:attrName>style.visibility</p:attrName>
                                        </p:attrNameLst>
                                      </p:cBhvr>
                                      <p:to>
                                        <p:strVal val="hidden"/>
                                      </p:to>
                                    </p:set>
                                    <p:animEffect transition="out" filter="dissolve">
                                      <p:cBhvr>
                                        <p:cTn id="64" dur="1000">
                                          <p:stCondLst>
                                            <p:cond delay="0"/>
                                          </p:stCondLst>
                                        </p:cTn>
                                        <p:tgtEl>
                                          <p:spTgt spid="11"/>
                                        </p:tgtEl>
                                      </p:cBhvr>
                                    </p:animEffect>
                                    <p:anim to="" calcmode="lin" valueType="num">
                                      <p:cBhvr>
                                        <p:cTn id="65" dur="1000" fill="hold">
                                          <p:stCondLst>
                                            <p:cond delay="0"/>
                                          </p:stCondLst>
                                        </p:cTn>
                                        <p:tgtEl>
                                          <p:spTgt spid="11"/>
                                        </p:tgtEl>
                                        <p:attrNameLst>
                                          <p:attrName>ppt_w</p:attrName>
                                        </p:attrNameLst>
                                      </p:cBhvr>
                                      <p:tavLst>
                                        <p:tav tm="0">
                                          <p:val>
                                            <p:strVal val="#ppt_w"/>
                                          </p:val>
                                        </p:tav>
                                        <p:tav tm="100000">
                                          <p:val>
                                            <p:strVal val="#ppt_w*4"/>
                                          </p:val>
                                        </p:tav>
                                      </p:tavLst>
                                    </p:anim>
                                    <p:anim to="" calcmode="lin" valueType="num">
                                      <p:cBhvr>
                                        <p:cTn id="66" dur="1000" fill="hold">
                                          <p:stCondLst>
                                            <p:cond delay="0"/>
                                          </p:stCondLst>
                                        </p:cTn>
                                        <p:tgtEl>
                                          <p:spTgt spid="11"/>
                                        </p:tgtEl>
                                        <p:attrNameLst>
                                          <p:attrName>ppt_h</p:attrName>
                                        </p:attrNameLst>
                                      </p:cBhvr>
                                      <p:tavLst>
                                        <p:tav tm="0">
                                          <p:val>
                                            <p:strVal val="#ppt_h"/>
                                          </p:val>
                                        </p:tav>
                                        <p:tav tm="100000">
                                          <p:val>
                                            <p:strVal val="#ppt_h*4"/>
                                          </p:val>
                                        </p:tav>
                                      </p:tavLst>
                                    </p:anim>
                                  </p:childTnLst>
                                </p:cTn>
                              </p:par>
                              <p:par>
                                <p:cTn id="67" presetID="42" presetClass="path" presetSubtype="0" accel="50000" decel="50000" fill="hold" grpId="2" nodeType="withEffect">
                                  <p:stCondLst>
                                    <p:cond delay="1000"/>
                                  </p:stCondLst>
                                  <p:childTnLst>
                                    <p:animMotion origin="layout" path="M -4.72222E-6 1.48148E-6 L 0.29775 0.19653 " pathEditMode="relative" rAng="0" ptsTypes="AA">
                                      <p:cBhvr>
                                        <p:cTn id="68" dur="1000" fill="hold"/>
                                        <p:tgtEl>
                                          <p:spTgt spid="11"/>
                                        </p:tgtEl>
                                        <p:attrNameLst>
                                          <p:attrName>ppt_x</p:attrName>
                                          <p:attrName>ppt_y</p:attrName>
                                        </p:attrNameLst>
                                      </p:cBhvr>
                                      <p:rCtr x="14878" y="9815"/>
                                    </p:animMotion>
                                  </p:childTnLst>
                                </p:cTn>
                              </p:par>
                            </p:childTnLst>
                          </p:cTn>
                        </p:par>
                        <p:par>
                          <p:cTn id="69" fill="hold">
                            <p:stCondLst>
                              <p:cond delay="2000"/>
                            </p:stCondLst>
                            <p:childTnLst>
                              <p:par>
                                <p:cTn id="70" presetID="10" presetClass="exit" presetSubtype="0" fill="hold" grpId="3" nodeType="afterEffect">
                                  <p:stCondLst>
                                    <p:cond delay="0"/>
                                  </p:stCondLst>
                                  <p:childTnLst>
                                    <p:animEffect transition="out" filter="fade">
                                      <p:cBhvr>
                                        <p:cTn id="71" dur="250"/>
                                        <p:tgtEl>
                                          <p:spTgt spid="6"/>
                                        </p:tgtEl>
                                      </p:cBhvr>
                                    </p:animEffect>
                                    <p:set>
                                      <p:cBhvr>
                                        <p:cTn id="72" dur="1" fill="hold">
                                          <p:stCondLst>
                                            <p:cond delay="2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9" grpId="0"/>
      <p:bldP spid="9" grpId="1"/>
      <p:bldP spid="9" grpId="2"/>
      <p:bldP spid="3074" grpId="0"/>
      <p:bldP spid="3074" grpId="1"/>
      <p:bldP spid="4" grpId="0"/>
      <p:bldP spid="4" grpId="1"/>
      <p:bldP spid="4" grpId="2"/>
      <p:bldP spid="6" grpId="0"/>
      <p:bldP spid="6" grpId="2"/>
      <p:bldP spid="6" grpId="3"/>
      <p:bldP spid="8" grpId="0"/>
      <p:bldP spid="8" grpId="1"/>
      <p:bldP spid="10" grpId="0"/>
      <p:bldP spid="10" grpId="1"/>
      <p:bldP spid="11" grpId="0"/>
      <p:bldP spid="11" grpId="1"/>
      <p:bldP spid="11" grpId="2"/>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313A3E-F1C0-44EC-9064-EC6A35E59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1E835786-0460-48AD-BEF7-8509F89BB3E3}"/>
              </a:ext>
            </a:extLst>
          </p:cNvPr>
          <p:cNvSpPr txBox="1">
            <a:spLocks/>
          </p:cNvSpPr>
          <p:nvPr/>
        </p:nvSpPr>
        <p:spPr>
          <a:xfrm>
            <a:off x="1835511" y="2836683"/>
            <a:ext cx="627596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found to praise, honor</a:t>
            </a:r>
            <a:r>
              <a:rPr lang="en-US" sz="34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r>
              <a:rPr lang="en-US" sz="3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and glory</a:t>
            </a:r>
          </a:p>
        </p:txBody>
      </p:sp>
      <p:sp>
        <p:nvSpPr>
          <p:cNvPr id="9" name="Title 1">
            <a:extLst>
              <a:ext uri="{FF2B5EF4-FFF2-40B4-BE49-F238E27FC236}">
                <a16:creationId xmlns:a16="http://schemas.microsoft.com/office/drawing/2014/main" id="{8577ECF4-46FA-45F4-93BA-3805B42725CE}"/>
              </a:ext>
            </a:extLst>
          </p:cNvPr>
          <p:cNvSpPr txBox="1">
            <a:spLocks/>
          </p:cNvSpPr>
          <p:nvPr/>
        </p:nvSpPr>
        <p:spPr>
          <a:xfrm>
            <a:off x="3470574" y="3353297"/>
            <a:ext cx="249606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Jesus Christ</a:t>
            </a:r>
          </a:p>
        </p:txBody>
      </p:sp>
      <p:sp>
        <p:nvSpPr>
          <p:cNvPr id="22" name="Title 1">
            <a:extLst>
              <a:ext uri="{FF2B5EF4-FFF2-40B4-BE49-F238E27FC236}">
                <a16:creationId xmlns:a16="http://schemas.microsoft.com/office/drawing/2014/main" id="{7AEA447C-F56D-4118-8C16-682A119E05E1}"/>
              </a:ext>
            </a:extLst>
          </p:cNvPr>
          <p:cNvSpPr txBox="1">
            <a:spLocks/>
          </p:cNvSpPr>
          <p:nvPr/>
        </p:nvSpPr>
        <p:spPr>
          <a:xfrm>
            <a:off x="5852159" y="2318202"/>
            <a:ext cx="270401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tested by fire</a:t>
            </a:r>
          </a:p>
        </p:txBody>
      </p:sp>
      <p:sp>
        <p:nvSpPr>
          <p:cNvPr id="3074" name="Rectangle 2"/>
          <p:cNvSpPr>
            <a:spLocks noGrp="1" noChangeArrowheads="1"/>
          </p:cNvSpPr>
          <p:nvPr>
            <p:ph type="title"/>
          </p:nvPr>
        </p:nvSpPr>
        <p:spPr>
          <a:xfrm>
            <a:off x="304800" y="274638"/>
            <a:ext cx="8382000" cy="6278562"/>
          </a:xfrm>
        </p:spPr>
        <p:txBody>
          <a:bodyPr>
            <a:scene3d>
              <a:camera prst="orthographicFront"/>
              <a:lightRig rig="flat" dir="t"/>
            </a:scene3d>
            <a:sp3d extrusionH="57150" prstMaterial="plastic">
              <a:bevelT w="38100" h="38100"/>
            </a:sp3d>
          </a:bodyPr>
          <a:lstStyle/>
          <a:p>
            <a:pPr eaLnBrk="1" hangingPunct="1"/>
            <a:r>
              <a:rPr lang="en-US" altLang="en-US" sz="3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this you greatly rejoice, though now for a little while, if need be, you have been grieved by various trials, that the genuineness of your faith, being much more precious than gold that perishes, though it is tested by fire, may be found to praise, honor, and glory at the revelation of Jesus Christ, whom having not seen you love. Though now you do not see Him, yet believing, you rejoice with joy inexpressible and full of glory, receiving          the end of your faith -- the salvation of       your souls.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1:6-9 </a:t>
            </a:r>
          </a:p>
        </p:txBody>
      </p:sp>
      <p:sp>
        <p:nvSpPr>
          <p:cNvPr id="4" name="Rectangle 2">
            <a:extLst>
              <a:ext uri="{FF2B5EF4-FFF2-40B4-BE49-F238E27FC236}">
                <a16:creationId xmlns:a16="http://schemas.microsoft.com/office/drawing/2014/main" id="{68E03DA7-87A4-4E4A-9EF9-DC708B74DF42}"/>
              </a:ext>
            </a:extLst>
          </p:cNvPr>
          <p:cNvSpPr txBox="1">
            <a:spLocks noChangeArrowheads="1"/>
          </p:cNvSpPr>
          <p:nvPr/>
        </p:nvSpPr>
        <p:spPr bwMode="auto">
          <a:xfrm>
            <a:off x="7558426" y="2298031"/>
            <a:ext cx="1069145"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fire</a:t>
            </a:r>
            <a:endParaRPr lang="en-US" altLang="en-US" sz="34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39FF9059-8DC8-47E2-83E7-4876FB9031FE}"/>
              </a:ext>
            </a:extLst>
          </p:cNvPr>
          <p:cNvSpPr txBox="1">
            <a:spLocks noChangeArrowheads="1"/>
          </p:cNvSpPr>
          <p:nvPr/>
        </p:nvSpPr>
        <p:spPr bwMode="auto">
          <a:xfrm>
            <a:off x="6134099" y="4912929"/>
            <a:ext cx="2210351" cy="633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receiving</a:t>
            </a:r>
            <a:endParaRPr lang="en-US" altLang="en-US" sz="34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4E655067-3D6B-4C7D-AED1-3AB4651FC043}"/>
              </a:ext>
            </a:extLst>
          </p:cNvPr>
          <p:cNvSpPr txBox="1">
            <a:spLocks noChangeArrowheads="1"/>
          </p:cNvSpPr>
          <p:nvPr/>
        </p:nvSpPr>
        <p:spPr bwMode="auto">
          <a:xfrm>
            <a:off x="1687409" y="2774723"/>
            <a:ext cx="656531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found to praise, honor, and glory</a:t>
            </a:r>
            <a:endParaRPr lang="en-US" altLang="en-US" sz="34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D66BF546-6938-48C1-AB7E-988827596D0D}"/>
              </a:ext>
            </a:extLst>
          </p:cNvPr>
          <p:cNvSpPr txBox="1">
            <a:spLocks noChangeArrowheads="1"/>
          </p:cNvSpPr>
          <p:nvPr/>
        </p:nvSpPr>
        <p:spPr bwMode="auto">
          <a:xfrm>
            <a:off x="3523156" y="3292051"/>
            <a:ext cx="239721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Jesus Christ</a:t>
            </a:r>
            <a:endParaRPr lang="en-US" altLang="en-US" sz="34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9">
            <a:extLst>
              <a:ext uri="{FF2B5EF4-FFF2-40B4-BE49-F238E27FC236}">
                <a16:creationId xmlns:a16="http://schemas.microsoft.com/office/drawing/2014/main" id="{0B43C6E1-916B-44E5-8550-1972E3C744F8}"/>
              </a:ext>
            </a:extLst>
          </p:cNvPr>
          <p:cNvSpPr>
            <a:spLocks noChangeArrowheads="1"/>
          </p:cNvSpPr>
          <p:nvPr/>
        </p:nvSpPr>
        <p:spPr bwMode="auto">
          <a:xfrm>
            <a:off x="3509078" y="3316985"/>
            <a:ext cx="2424545"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410" b="1" dirty="0">
                <a:solidFill>
                  <a:srgbClr val="CC9900"/>
                </a:solidFill>
                <a:latin typeface="Calibri" panose="020F0502020204030204" pitchFamily="34" charset="0"/>
                <a:cs typeface="Calibri" panose="020F0502020204030204" pitchFamily="34" charset="0"/>
              </a:rPr>
              <a:t>Jesus Christ</a:t>
            </a:r>
            <a:endParaRPr lang="en-US" sz="3410" b="1" i="1" dirty="0">
              <a:solidFill>
                <a:srgbClr val="CC9900"/>
              </a:solidFill>
              <a:latin typeface="Calibri" panose="020F0502020204030204" pitchFamily="34" charset="0"/>
              <a:cs typeface="Calibri" panose="020F0502020204030204" pitchFamily="34" charset="0"/>
            </a:endParaRPr>
          </a:p>
        </p:txBody>
      </p:sp>
      <p:pic>
        <p:nvPicPr>
          <p:cNvPr id="13" name="Picture 18">
            <a:extLst>
              <a:ext uri="{FF2B5EF4-FFF2-40B4-BE49-F238E27FC236}">
                <a16:creationId xmlns:a16="http://schemas.microsoft.com/office/drawing/2014/main" id="{4A212DDE-721E-4A26-81C7-40663A927EF9}"/>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Rounded Rectangle 19">
            <a:extLst>
              <a:ext uri="{FF2B5EF4-FFF2-40B4-BE49-F238E27FC236}">
                <a16:creationId xmlns:a16="http://schemas.microsoft.com/office/drawing/2014/main" id="{ADE5B1B8-3E37-44FE-B0D7-184A1991BA85}"/>
              </a:ext>
            </a:extLst>
          </p:cNvPr>
          <p:cNvSpPr/>
          <p:nvPr/>
        </p:nvSpPr>
        <p:spPr>
          <a:xfrm>
            <a:off x="1549400" y="5435600"/>
            <a:ext cx="6667500" cy="673100"/>
          </a:xfrm>
          <a:prstGeom prst="roundRect">
            <a:avLst/>
          </a:prstGeom>
          <a:blipFill>
            <a:blip r:embed="rId5" cstate="print">
              <a:extLst>
                <a:ext uri="{28A0092B-C50C-407E-A947-70E740481C1C}">
                  <a14:useLocalDpi xmlns:a14="http://schemas.microsoft.com/office/drawing/2010/main" val="0"/>
                </a:ext>
              </a:extLst>
            </a:blip>
            <a:stretch>
              <a:fillRect/>
            </a:stretch>
          </a:blipFill>
          <a:ln w="25400" cap="flat" cmpd="sng" algn="ctr">
            <a:noFill/>
            <a:prstDash val="solid"/>
          </a:ln>
          <a:effectLst>
            <a:softEdge rad="100965"/>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20">
            <a:extLst>
              <a:ext uri="{FF2B5EF4-FFF2-40B4-BE49-F238E27FC236}">
                <a16:creationId xmlns:a16="http://schemas.microsoft.com/office/drawing/2014/main" id="{26A5B2D6-E322-4B2C-A0B0-C2AADF66EE10}"/>
              </a:ext>
            </a:extLst>
          </p:cNvPr>
          <p:cNvSpPr/>
          <p:nvPr/>
        </p:nvSpPr>
        <p:spPr>
          <a:xfrm>
            <a:off x="1892300" y="5918200"/>
            <a:ext cx="2171700" cy="711200"/>
          </a:xfrm>
          <a:prstGeom prst="roundRect">
            <a:avLst/>
          </a:prstGeom>
          <a:blipFill>
            <a:blip r:embed="rId6" cstate="print">
              <a:extLst>
                <a:ext uri="{28A0092B-C50C-407E-A947-70E740481C1C}">
                  <a14:useLocalDpi xmlns:a14="http://schemas.microsoft.com/office/drawing/2010/main" val="0"/>
                </a:ext>
              </a:extLst>
            </a:blip>
            <a:stretch>
              <a:fillRect/>
            </a:stretch>
          </a:blipFill>
          <a:ln w="25400" cap="flat" cmpd="sng" algn="ctr">
            <a:noFill/>
            <a:prstDash val="solid"/>
          </a:ln>
          <a:effectLst>
            <a:softEdge rad="106680"/>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2">
            <a:extLst>
              <a:ext uri="{FF2B5EF4-FFF2-40B4-BE49-F238E27FC236}">
                <a16:creationId xmlns:a16="http://schemas.microsoft.com/office/drawing/2014/main" id="{7AF05A44-BFB6-4D7C-AD98-B83BBDDA83EF}"/>
              </a:ext>
            </a:extLst>
          </p:cNvPr>
          <p:cNvSpPr txBox="1">
            <a:spLocks noChangeArrowheads="1"/>
          </p:cNvSpPr>
          <p:nvPr/>
        </p:nvSpPr>
        <p:spPr bwMode="auto">
          <a:xfrm>
            <a:off x="6350000" y="2690199"/>
            <a:ext cx="1581743"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spc="50" dirty="0">
                <a:ln w="11430"/>
                <a:gradFill>
                  <a:gsLst>
                    <a:gs pos="0">
                      <a:srgbClr val="FFF200"/>
                    </a:gs>
                    <a:gs pos="45000">
                      <a:srgbClr val="FF7A00"/>
                    </a:gs>
                    <a:gs pos="70000">
                      <a:srgbClr val="FF0300"/>
                    </a:gs>
                    <a:gs pos="100000">
                      <a:srgbClr val="4D0808"/>
                    </a:gs>
                  </a:gsLst>
                  <a:lin ang="5400000" scaled="0"/>
                </a:gradFill>
                <a:effectLst>
                  <a:glow rad="127000">
                    <a:schemeClr val="tx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truth</a:t>
            </a:r>
          </a:p>
        </p:txBody>
      </p:sp>
      <p:sp>
        <p:nvSpPr>
          <p:cNvPr id="17" name="Rectangle 2">
            <a:extLst>
              <a:ext uri="{FF2B5EF4-FFF2-40B4-BE49-F238E27FC236}">
                <a16:creationId xmlns:a16="http://schemas.microsoft.com/office/drawing/2014/main" id="{BCA7BA37-50B2-4D75-A811-D232EF00790F}"/>
              </a:ext>
            </a:extLst>
          </p:cNvPr>
          <p:cNvSpPr txBox="1">
            <a:spLocks noChangeArrowheads="1"/>
          </p:cNvSpPr>
          <p:nvPr/>
        </p:nvSpPr>
        <p:spPr bwMode="auto">
          <a:xfrm>
            <a:off x="6350000" y="2690199"/>
            <a:ext cx="1581743"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spc="50" dirty="0">
                <a:ln w="11430"/>
                <a:gradFill>
                  <a:gsLst>
                    <a:gs pos="0">
                      <a:srgbClr val="FFF200"/>
                    </a:gs>
                    <a:gs pos="45000">
                      <a:srgbClr val="FF7A00"/>
                    </a:gs>
                    <a:gs pos="70000">
                      <a:srgbClr val="FF0300"/>
                    </a:gs>
                    <a:gs pos="100000">
                      <a:srgbClr val="4D0808"/>
                    </a:gs>
                  </a:gsLst>
                  <a:lin ang="5400000" scaled="0"/>
                </a:gradFill>
                <a:effectLst>
                  <a:glow rad="127000">
                    <a:schemeClr val="tx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truth</a:t>
            </a:r>
          </a:p>
        </p:txBody>
      </p:sp>
      <p:sp>
        <p:nvSpPr>
          <p:cNvPr id="20" name="Freeform 18">
            <a:extLst>
              <a:ext uri="{FF2B5EF4-FFF2-40B4-BE49-F238E27FC236}">
                <a16:creationId xmlns:a16="http://schemas.microsoft.com/office/drawing/2014/main" id="{08162E4E-804C-4BAF-AFE2-7957CA1C1197}"/>
              </a:ext>
            </a:extLst>
          </p:cNvPr>
          <p:cNvSpPr/>
          <p:nvPr/>
        </p:nvSpPr>
        <p:spPr>
          <a:xfrm>
            <a:off x="5001418" y="2179637"/>
            <a:ext cx="1042987" cy="1551781"/>
          </a:xfrm>
          <a:custGeom>
            <a:avLst/>
            <a:gdLst>
              <a:gd name="connsiteX0" fmla="*/ 76200 w 1066800"/>
              <a:gd name="connsiteY0" fmla="*/ 1409700 h 1511300"/>
              <a:gd name="connsiteX1" fmla="*/ 76200 w 1066800"/>
              <a:gd name="connsiteY1" fmla="*/ 1511300 h 1511300"/>
              <a:gd name="connsiteX2" fmla="*/ 50800 w 1066800"/>
              <a:gd name="connsiteY2" fmla="*/ 723900 h 1511300"/>
              <a:gd name="connsiteX3" fmla="*/ 177800 w 1066800"/>
              <a:gd name="connsiteY3" fmla="*/ 622300 h 1511300"/>
              <a:gd name="connsiteX4" fmla="*/ 177800 w 1066800"/>
              <a:gd name="connsiteY4" fmla="*/ 533400 h 1511300"/>
              <a:gd name="connsiteX5" fmla="*/ 139700 w 1066800"/>
              <a:gd name="connsiteY5" fmla="*/ 381000 h 1511300"/>
              <a:gd name="connsiteX6" fmla="*/ 0 w 1066800"/>
              <a:gd name="connsiteY6" fmla="*/ 304800 h 1511300"/>
              <a:gd name="connsiteX7" fmla="*/ 1066800 w 1066800"/>
              <a:gd name="connsiteY7" fmla="*/ 0 h 1511300"/>
              <a:gd name="connsiteX8" fmla="*/ 939800 w 1066800"/>
              <a:gd name="connsiteY8" fmla="*/ 342900 h 1511300"/>
              <a:gd name="connsiteX9" fmla="*/ 1003300 w 1066800"/>
              <a:gd name="connsiteY9" fmla="*/ 533400 h 1511300"/>
              <a:gd name="connsiteX10" fmla="*/ 838200 w 1066800"/>
              <a:gd name="connsiteY10" fmla="*/ 889000 h 1511300"/>
              <a:gd name="connsiteX11" fmla="*/ 571500 w 1066800"/>
              <a:gd name="connsiteY11" fmla="*/ 1016000 h 1511300"/>
              <a:gd name="connsiteX12" fmla="*/ 419100 w 1066800"/>
              <a:gd name="connsiteY12" fmla="*/ 952500 h 1511300"/>
              <a:gd name="connsiteX13" fmla="*/ 76200 w 1066800"/>
              <a:gd name="connsiteY13" fmla="*/ 1409700 h 1511300"/>
              <a:gd name="connsiteX0" fmla="*/ 76200 w 1066800"/>
              <a:gd name="connsiteY0" fmla="*/ 1409700 h 1511300"/>
              <a:gd name="connsiteX1" fmla="*/ 76200 w 1066800"/>
              <a:gd name="connsiteY1" fmla="*/ 1511300 h 1511300"/>
              <a:gd name="connsiteX2" fmla="*/ 50800 w 1066800"/>
              <a:gd name="connsiteY2" fmla="*/ 723900 h 1511300"/>
              <a:gd name="connsiteX3" fmla="*/ 177800 w 1066800"/>
              <a:gd name="connsiteY3" fmla="*/ 622300 h 1511300"/>
              <a:gd name="connsiteX4" fmla="*/ 177800 w 1066800"/>
              <a:gd name="connsiteY4" fmla="*/ 533400 h 1511300"/>
              <a:gd name="connsiteX5" fmla="*/ 139700 w 1066800"/>
              <a:gd name="connsiteY5" fmla="*/ 381000 h 1511300"/>
              <a:gd name="connsiteX6" fmla="*/ 0 w 1066800"/>
              <a:gd name="connsiteY6" fmla="*/ 304800 h 1511300"/>
              <a:gd name="connsiteX7" fmla="*/ 1066800 w 1066800"/>
              <a:gd name="connsiteY7" fmla="*/ 0 h 1511300"/>
              <a:gd name="connsiteX8" fmla="*/ 939800 w 1066800"/>
              <a:gd name="connsiteY8" fmla="*/ 342900 h 1511300"/>
              <a:gd name="connsiteX9" fmla="*/ 1003300 w 1066800"/>
              <a:gd name="connsiteY9" fmla="*/ 533400 h 1511300"/>
              <a:gd name="connsiteX10" fmla="*/ 838200 w 1066800"/>
              <a:gd name="connsiteY10" fmla="*/ 889000 h 1511300"/>
              <a:gd name="connsiteX11" fmla="*/ 590550 w 1066800"/>
              <a:gd name="connsiteY11" fmla="*/ 994569 h 1511300"/>
              <a:gd name="connsiteX12" fmla="*/ 419100 w 1066800"/>
              <a:gd name="connsiteY12" fmla="*/ 952500 h 1511300"/>
              <a:gd name="connsiteX13" fmla="*/ 76200 w 1066800"/>
              <a:gd name="connsiteY13" fmla="*/ 1409700 h 1511300"/>
              <a:gd name="connsiteX0" fmla="*/ 76200 w 1066800"/>
              <a:gd name="connsiteY0" fmla="*/ 1409700 h 1511300"/>
              <a:gd name="connsiteX1" fmla="*/ 76200 w 1066800"/>
              <a:gd name="connsiteY1" fmla="*/ 1511300 h 1511300"/>
              <a:gd name="connsiteX2" fmla="*/ 50800 w 1066800"/>
              <a:gd name="connsiteY2" fmla="*/ 723900 h 1511300"/>
              <a:gd name="connsiteX3" fmla="*/ 177800 w 1066800"/>
              <a:gd name="connsiteY3" fmla="*/ 622300 h 1511300"/>
              <a:gd name="connsiteX4" fmla="*/ 177800 w 1066800"/>
              <a:gd name="connsiteY4" fmla="*/ 533400 h 1511300"/>
              <a:gd name="connsiteX5" fmla="*/ 139700 w 1066800"/>
              <a:gd name="connsiteY5" fmla="*/ 381000 h 1511300"/>
              <a:gd name="connsiteX6" fmla="*/ 0 w 1066800"/>
              <a:gd name="connsiteY6" fmla="*/ 304800 h 1511300"/>
              <a:gd name="connsiteX7" fmla="*/ 1066800 w 1066800"/>
              <a:gd name="connsiteY7" fmla="*/ 0 h 1511300"/>
              <a:gd name="connsiteX8" fmla="*/ 939800 w 1066800"/>
              <a:gd name="connsiteY8" fmla="*/ 342900 h 1511300"/>
              <a:gd name="connsiteX9" fmla="*/ 1003300 w 1066800"/>
              <a:gd name="connsiteY9" fmla="*/ 533400 h 1511300"/>
              <a:gd name="connsiteX10" fmla="*/ 816768 w 1066800"/>
              <a:gd name="connsiteY10" fmla="*/ 862806 h 1511300"/>
              <a:gd name="connsiteX11" fmla="*/ 590550 w 1066800"/>
              <a:gd name="connsiteY11" fmla="*/ 994569 h 1511300"/>
              <a:gd name="connsiteX12" fmla="*/ 419100 w 1066800"/>
              <a:gd name="connsiteY12" fmla="*/ 952500 h 1511300"/>
              <a:gd name="connsiteX13" fmla="*/ 76200 w 1066800"/>
              <a:gd name="connsiteY13" fmla="*/ 1409700 h 1511300"/>
              <a:gd name="connsiteX0" fmla="*/ 76200 w 1066800"/>
              <a:gd name="connsiteY0" fmla="*/ 1409700 h 1511300"/>
              <a:gd name="connsiteX1" fmla="*/ 76200 w 1066800"/>
              <a:gd name="connsiteY1" fmla="*/ 1511300 h 1511300"/>
              <a:gd name="connsiteX2" fmla="*/ 50800 w 1066800"/>
              <a:gd name="connsiteY2" fmla="*/ 723900 h 1511300"/>
              <a:gd name="connsiteX3" fmla="*/ 177800 w 1066800"/>
              <a:gd name="connsiteY3" fmla="*/ 622300 h 1511300"/>
              <a:gd name="connsiteX4" fmla="*/ 177800 w 1066800"/>
              <a:gd name="connsiteY4" fmla="*/ 533400 h 1511300"/>
              <a:gd name="connsiteX5" fmla="*/ 139700 w 1066800"/>
              <a:gd name="connsiteY5" fmla="*/ 381000 h 1511300"/>
              <a:gd name="connsiteX6" fmla="*/ 0 w 1066800"/>
              <a:gd name="connsiteY6" fmla="*/ 304800 h 1511300"/>
              <a:gd name="connsiteX7" fmla="*/ 1066800 w 1066800"/>
              <a:gd name="connsiteY7" fmla="*/ 0 h 1511300"/>
              <a:gd name="connsiteX8" fmla="*/ 939800 w 1066800"/>
              <a:gd name="connsiteY8" fmla="*/ 342900 h 1511300"/>
              <a:gd name="connsiteX9" fmla="*/ 1003300 w 1066800"/>
              <a:gd name="connsiteY9" fmla="*/ 533400 h 1511300"/>
              <a:gd name="connsiteX10" fmla="*/ 816768 w 1066800"/>
              <a:gd name="connsiteY10" fmla="*/ 862806 h 1511300"/>
              <a:gd name="connsiteX11" fmla="*/ 590550 w 1066800"/>
              <a:gd name="connsiteY11" fmla="*/ 994569 h 1511300"/>
              <a:gd name="connsiteX12" fmla="*/ 419100 w 1066800"/>
              <a:gd name="connsiteY12" fmla="*/ 952500 h 1511300"/>
              <a:gd name="connsiteX13" fmla="*/ 76200 w 1066800"/>
              <a:gd name="connsiteY13" fmla="*/ 1409700 h 1511300"/>
              <a:gd name="connsiteX0" fmla="*/ 76200 w 1066800"/>
              <a:gd name="connsiteY0" fmla="*/ 1409700 h 1511300"/>
              <a:gd name="connsiteX1" fmla="*/ 76200 w 1066800"/>
              <a:gd name="connsiteY1" fmla="*/ 1511300 h 1511300"/>
              <a:gd name="connsiteX2" fmla="*/ 50800 w 1066800"/>
              <a:gd name="connsiteY2" fmla="*/ 723900 h 1511300"/>
              <a:gd name="connsiteX3" fmla="*/ 177800 w 1066800"/>
              <a:gd name="connsiteY3" fmla="*/ 622300 h 1511300"/>
              <a:gd name="connsiteX4" fmla="*/ 177800 w 1066800"/>
              <a:gd name="connsiteY4" fmla="*/ 533400 h 1511300"/>
              <a:gd name="connsiteX5" fmla="*/ 139700 w 1066800"/>
              <a:gd name="connsiteY5" fmla="*/ 381000 h 1511300"/>
              <a:gd name="connsiteX6" fmla="*/ 0 w 1066800"/>
              <a:gd name="connsiteY6" fmla="*/ 304800 h 1511300"/>
              <a:gd name="connsiteX7" fmla="*/ 1066800 w 1066800"/>
              <a:gd name="connsiteY7" fmla="*/ 0 h 1511300"/>
              <a:gd name="connsiteX8" fmla="*/ 939800 w 1066800"/>
              <a:gd name="connsiteY8" fmla="*/ 342900 h 1511300"/>
              <a:gd name="connsiteX9" fmla="*/ 955675 w 1066800"/>
              <a:gd name="connsiteY9" fmla="*/ 697706 h 1511300"/>
              <a:gd name="connsiteX10" fmla="*/ 816768 w 1066800"/>
              <a:gd name="connsiteY10" fmla="*/ 862806 h 1511300"/>
              <a:gd name="connsiteX11" fmla="*/ 590550 w 1066800"/>
              <a:gd name="connsiteY11" fmla="*/ 994569 h 1511300"/>
              <a:gd name="connsiteX12" fmla="*/ 419100 w 1066800"/>
              <a:gd name="connsiteY12" fmla="*/ 952500 h 1511300"/>
              <a:gd name="connsiteX13" fmla="*/ 76200 w 1066800"/>
              <a:gd name="connsiteY13" fmla="*/ 1409700 h 1511300"/>
              <a:gd name="connsiteX0" fmla="*/ 76200 w 1066800"/>
              <a:gd name="connsiteY0" fmla="*/ 1409700 h 1511300"/>
              <a:gd name="connsiteX1" fmla="*/ 76200 w 1066800"/>
              <a:gd name="connsiteY1" fmla="*/ 1511300 h 1511300"/>
              <a:gd name="connsiteX2" fmla="*/ 50800 w 1066800"/>
              <a:gd name="connsiteY2" fmla="*/ 723900 h 1511300"/>
              <a:gd name="connsiteX3" fmla="*/ 177800 w 1066800"/>
              <a:gd name="connsiteY3" fmla="*/ 622300 h 1511300"/>
              <a:gd name="connsiteX4" fmla="*/ 177800 w 1066800"/>
              <a:gd name="connsiteY4" fmla="*/ 533400 h 1511300"/>
              <a:gd name="connsiteX5" fmla="*/ 139700 w 1066800"/>
              <a:gd name="connsiteY5" fmla="*/ 381000 h 1511300"/>
              <a:gd name="connsiteX6" fmla="*/ 0 w 1066800"/>
              <a:gd name="connsiteY6" fmla="*/ 304800 h 1511300"/>
              <a:gd name="connsiteX7" fmla="*/ 1066800 w 1066800"/>
              <a:gd name="connsiteY7" fmla="*/ 0 h 1511300"/>
              <a:gd name="connsiteX8" fmla="*/ 939800 w 1066800"/>
              <a:gd name="connsiteY8" fmla="*/ 342900 h 1511300"/>
              <a:gd name="connsiteX9" fmla="*/ 955675 w 1066800"/>
              <a:gd name="connsiteY9" fmla="*/ 697706 h 1511300"/>
              <a:gd name="connsiteX10" fmla="*/ 816768 w 1066800"/>
              <a:gd name="connsiteY10" fmla="*/ 862806 h 1511300"/>
              <a:gd name="connsiteX11" fmla="*/ 590550 w 1066800"/>
              <a:gd name="connsiteY11" fmla="*/ 994569 h 1511300"/>
              <a:gd name="connsiteX12" fmla="*/ 419100 w 1066800"/>
              <a:gd name="connsiteY12" fmla="*/ 952500 h 1511300"/>
              <a:gd name="connsiteX13" fmla="*/ 76200 w 1066800"/>
              <a:gd name="connsiteY13" fmla="*/ 1409700 h 1511300"/>
              <a:gd name="connsiteX0" fmla="*/ 76200 w 1066800"/>
              <a:gd name="connsiteY0" fmla="*/ 1409700 h 1511300"/>
              <a:gd name="connsiteX1" fmla="*/ 76200 w 1066800"/>
              <a:gd name="connsiteY1" fmla="*/ 1511300 h 1511300"/>
              <a:gd name="connsiteX2" fmla="*/ 50800 w 1066800"/>
              <a:gd name="connsiteY2" fmla="*/ 723900 h 1511300"/>
              <a:gd name="connsiteX3" fmla="*/ 177800 w 1066800"/>
              <a:gd name="connsiteY3" fmla="*/ 622300 h 1511300"/>
              <a:gd name="connsiteX4" fmla="*/ 177800 w 1066800"/>
              <a:gd name="connsiteY4" fmla="*/ 533400 h 1511300"/>
              <a:gd name="connsiteX5" fmla="*/ 139700 w 1066800"/>
              <a:gd name="connsiteY5" fmla="*/ 381000 h 1511300"/>
              <a:gd name="connsiteX6" fmla="*/ 0 w 1066800"/>
              <a:gd name="connsiteY6" fmla="*/ 304800 h 1511300"/>
              <a:gd name="connsiteX7" fmla="*/ 1066800 w 1066800"/>
              <a:gd name="connsiteY7" fmla="*/ 0 h 1511300"/>
              <a:gd name="connsiteX8" fmla="*/ 937419 w 1066800"/>
              <a:gd name="connsiteY8" fmla="*/ 228600 h 1511300"/>
              <a:gd name="connsiteX9" fmla="*/ 955675 w 1066800"/>
              <a:gd name="connsiteY9" fmla="*/ 697706 h 1511300"/>
              <a:gd name="connsiteX10" fmla="*/ 816768 w 1066800"/>
              <a:gd name="connsiteY10" fmla="*/ 862806 h 1511300"/>
              <a:gd name="connsiteX11" fmla="*/ 590550 w 1066800"/>
              <a:gd name="connsiteY11" fmla="*/ 994569 h 1511300"/>
              <a:gd name="connsiteX12" fmla="*/ 419100 w 1066800"/>
              <a:gd name="connsiteY12" fmla="*/ 952500 h 1511300"/>
              <a:gd name="connsiteX13" fmla="*/ 76200 w 1066800"/>
              <a:gd name="connsiteY13" fmla="*/ 1409700 h 1511300"/>
              <a:gd name="connsiteX0" fmla="*/ 76200 w 1042987"/>
              <a:gd name="connsiteY0" fmla="*/ 1450181 h 1551781"/>
              <a:gd name="connsiteX1" fmla="*/ 76200 w 1042987"/>
              <a:gd name="connsiteY1" fmla="*/ 1551781 h 1551781"/>
              <a:gd name="connsiteX2" fmla="*/ 50800 w 1042987"/>
              <a:gd name="connsiteY2" fmla="*/ 764381 h 1551781"/>
              <a:gd name="connsiteX3" fmla="*/ 177800 w 1042987"/>
              <a:gd name="connsiteY3" fmla="*/ 662781 h 1551781"/>
              <a:gd name="connsiteX4" fmla="*/ 177800 w 1042987"/>
              <a:gd name="connsiteY4" fmla="*/ 573881 h 1551781"/>
              <a:gd name="connsiteX5" fmla="*/ 139700 w 1042987"/>
              <a:gd name="connsiteY5" fmla="*/ 421481 h 1551781"/>
              <a:gd name="connsiteX6" fmla="*/ 0 w 1042987"/>
              <a:gd name="connsiteY6" fmla="*/ 345281 h 1551781"/>
              <a:gd name="connsiteX7" fmla="*/ 1042987 w 1042987"/>
              <a:gd name="connsiteY7" fmla="*/ 0 h 1551781"/>
              <a:gd name="connsiteX8" fmla="*/ 937419 w 1042987"/>
              <a:gd name="connsiteY8" fmla="*/ 269081 h 1551781"/>
              <a:gd name="connsiteX9" fmla="*/ 955675 w 1042987"/>
              <a:gd name="connsiteY9" fmla="*/ 738187 h 1551781"/>
              <a:gd name="connsiteX10" fmla="*/ 816768 w 1042987"/>
              <a:gd name="connsiteY10" fmla="*/ 903287 h 1551781"/>
              <a:gd name="connsiteX11" fmla="*/ 590550 w 1042987"/>
              <a:gd name="connsiteY11" fmla="*/ 1035050 h 1551781"/>
              <a:gd name="connsiteX12" fmla="*/ 419100 w 1042987"/>
              <a:gd name="connsiteY12" fmla="*/ 992981 h 1551781"/>
              <a:gd name="connsiteX13" fmla="*/ 76200 w 1042987"/>
              <a:gd name="connsiteY13" fmla="*/ 1450181 h 1551781"/>
              <a:gd name="connsiteX0" fmla="*/ 76200 w 1042987"/>
              <a:gd name="connsiteY0" fmla="*/ 1450181 h 1551781"/>
              <a:gd name="connsiteX1" fmla="*/ 76200 w 1042987"/>
              <a:gd name="connsiteY1" fmla="*/ 1551781 h 1551781"/>
              <a:gd name="connsiteX2" fmla="*/ 50800 w 1042987"/>
              <a:gd name="connsiteY2" fmla="*/ 764381 h 1551781"/>
              <a:gd name="connsiteX3" fmla="*/ 177800 w 1042987"/>
              <a:gd name="connsiteY3" fmla="*/ 662781 h 1551781"/>
              <a:gd name="connsiteX4" fmla="*/ 177800 w 1042987"/>
              <a:gd name="connsiteY4" fmla="*/ 573881 h 1551781"/>
              <a:gd name="connsiteX5" fmla="*/ 139700 w 1042987"/>
              <a:gd name="connsiteY5" fmla="*/ 421481 h 1551781"/>
              <a:gd name="connsiteX6" fmla="*/ 0 w 1042987"/>
              <a:gd name="connsiteY6" fmla="*/ 345281 h 1551781"/>
              <a:gd name="connsiteX7" fmla="*/ 1042987 w 1042987"/>
              <a:gd name="connsiteY7" fmla="*/ 0 h 1551781"/>
              <a:gd name="connsiteX8" fmla="*/ 937419 w 1042987"/>
              <a:gd name="connsiteY8" fmla="*/ 269081 h 1551781"/>
              <a:gd name="connsiteX9" fmla="*/ 955675 w 1042987"/>
              <a:gd name="connsiteY9" fmla="*/ 738187 h 1551781"/>
              <a:gd name="connsiteX10" fmla="*/ 816768 w 1042987"/>
              <a:gd name="connsiteY10" fmla="*/ 903287 h 1551781"/>
              <a:gd name="connsiteX11" fmla="*/ 590550 w 1042987"/>
              <a:gd name="connsiteY11" fmla="*/ 1035050 h 1551781"/>
              <a:gd name="connsiteX12" fmla="*/ 419100 w 1042987"/>
              <a:gd name="connsiteY12" fmla="*/ 992981 h 1551781"/>
              <a:gd name="connsiteX13" fmla="*/ 76200 w 1042987"/>
              <a:gd name="connsiteY13" fmla="*/ 1450181 h 1551781"/>
              <a:gd name="connsiteX0" fmla="*/ 76200 w 1042987"/>
              <a:gd name="connsiteY0" fmla="*/ 1450181 h 1551781"/>
              <a:gd name="connsiteX1" fmla="*/ 76200 w 1042987"/>
              <a:gd name="connsiteY1" fmla="*/ 1551781 h 1551781"/>
              <a:gd name="connsiteX2" fmla="*/ 50800 w 1042987"/>
              <a:gd name="connsiteY2" fmla="*/ 764381 h 1551781"/>
              <a:gd name="connsiteX3" fmla="*/ 177800 w 1042987"/>
              <a:gd name="connsiteY3" fmla="*/ 662781 h 1551781"/>
              <a:gd name="connsiteX4" fmla="*/ 177800 w 1042987"/>
              <a:gd name="connsiteY4" fmla="*/ 573881 h 1551781"/>
              <a:gd name="connsiteX5" fmla="*/ 139700 w 1042987"/>
              <a:gd name="connsiteY5" fmla="*/ 421481 h 1551781"/>
              <a:gd name="connsiteX6" fmla="*/ 0 w 1042987"/>
              <a:gd name="connsiteY6" fmla="*/ 345281 h 1551781"/>
              <a:gd name="connsiteX7" fmla="*/ 1042987 w 1042987"/>
              <a:gd name="connsiteY7" fmla="*/ 0 h 1551781"/>
              <a:gd name="connsiteX8" fmla="*/ 937419 w 1042987"/>
              <a:gd name="connsiteY8" fmla="*/ 269081 h 1551781"/>
              <a:gd name="connsiteX9" fmla="*/ 955675 w 1042987"/>
              <a:gd name="connsiteY9" fmla="*/ 738187 h 1551781"/>
              <a:gd name="connsiteX10" fmla="*/ 816768 w 1042987"/>
              <a:gd name="connsiteY10" fmla="*/ 903287 h 1551781"/>
              <a:gd name="connsiteX11" fmla="*/ 590550 w 1042987"/>
              <a:gd name="connsiteY11" fmla="*/ 1035050 h 1551781"/>
              <a:gd name="connsiteX12" fmla="*/ 419100 w 1042987"/>
              <a:gd name="connsiteY12" fmla="*/ 992981 h 1551781"/>
              <a:gd name="connsiteX13" fmla="*/ 76200 w 1042987"/>
              <a:gd name="connsiteY13" fmla="*/ 1450181 h 1551781"/>
              <a:gd name="connsiteX0" fmla="*/ 76200 w 1042987"/>
              <a:gd name="connsiteY0" fmla="*/ 1450181 h 1551781"/>
              <a:gd name="connsiteX1" fmla="*/ 76200 w 1042987"/>
              <a:gd name="connsiteY1" fmla="*/ 1551781 h 1551781"/>
              <a:gd name="connsiteX2" fmla="*/ 50800 w 1042987"/>
              <a:gd name="connsiteY2" fmla="*/ 764381 h 1551781"/>
              <a:gd name="connsiteX3" fmla="*/ 177800 w 1042987"/>
              <a:gd name="connsiteY3" fmla="*/ 662781 h 1551781"/>
              <a:gd name="connsiteX4" fmla="*/ 177800 w 1042987"/>
              <a:gd name="connsiteY4" fmla="*/ 573881 h 1551781"/>
              <a:gd name="connsiteX5" fmla="*/ 139700 w 1042987"/>
              <a:gd name="connsiteY5" fmla="*/ 421481 h 1551781"/>
              <a:gd name="connsiteX6" fmla="*/ 0 w 1042987"/>
              <a:gd name="connsiteY6" fmla="*/ 345281 h 1551781"/>
              <a:gd name="connsiteX7" fmla="*/ 1042987 w 1042987"/>
              <a:gd name="connsiteY7" fmla="*/ 0 h 1551781"/>
              <a:gd name="connsiteX8" fmla="*/ 937419 w 1042987"/>
              <a:gd name="connsiteY8" fmla="*/ 269081 h 1551781"/>
              <a:gd name="connsiteX9" fmla="*/ 955675 w 1042987"/>
              <a:gd name="connsiteY9" fmla="*/ 738187 h 1551781"/>
              <a:gd name="connsiteX10" fmla="*/ 816768 w 1042987"/>
              <a:gd name="connsiteY10" fmla="*/ 903287 h 1551781"/>
              <a:gd name="connsiteX11" fmla="*/ 590550 w 1042987"/>
              <a:gd name="connsiteY11" fmla="*/ 1035050 h 1551781"/>
              <a:gd name="connsiteX12" fmla="*/ 419100 w 1042987"/>
              <a:gd name="connsiteY12" fmla="*/ 992981 h 1551781"/>
              <a:gd name="connsiteX13" fmla="*/ 76200 w 1042987"/>
              <a:gd name="connsiteY13" fmla="*/ 1450181 h 1551781"/>
              <a:gd name="connsiteX0" fmla="*/ 76200 w 1042987"/>
              <a:gd name="connsiteY0" fmla="*/ 1450181 h 1551781"/>
              <a:gd name="connsiteX1" fmla="*/ 76200 w 1042987"/>
              <a:gd name="connsiteY1" fmla="*/ 1551781 h 1551781"/>
              <a:gd name="connsiteX2" fmla="*/ 50800 w 1042987"/>
              <a:gd name="connsiteY2" fmla="*/ 764381 h 1551781"/>
              <a:gd name="connsiteX3" fmla="*/ 177800 w 1042987"/>
              <a:gd name="connsiteY3" fmla="*/ 662781 h 1551781"/>
              <a:gd name="connsiteX4" fmla="*/ 177800 w 1042987"/>
              <a:gd name="connsiteY4" fmla="*/ 573881 h 1551781"/>
              <a:gd name="connsiteX5" fmla="*/ 139700 w 1042987"/>
              <a:gd name="connsiteY5" fmla="*/ 421481 h 1551781"/>
              <a:gd name="connsiteX6" fmla="*/ 0 w 1042987"/>
              <a:gd name="connsiteY6" fmla="*/ 345281 h 1551781"/>
              <a:gd name="connsiteX7" fmla="*/ 1042987 w 1042987"/>
              <a:gd name="connsiteY7" fmla="*/ 0 h 1551781"/>
              <a:gd name="connsiteX8" fmla="*/ 937419 w 1042987"/>
              <a:gd name="connsiteY8" fmla="*/ 269081 h 1551781"/>
              <a:gd name="connsiteX9" fmla="*/ 955675 w 1042987"/>
              <a:gd name="connsiteY9" fmla="*/ 738187 h 1551781"/>
              <a:gd name="connsiteX10" fmla="*/ 816768 w 1042987"/>
              <a:gd name="connsiteY10" fmla="*/ 903287 h 1551781"/>
              <a:gd name="connsiteX11" fmla="*/ 590550 w 1042987"/>
              <a:gd name="connsiteY11" fmla="*/ 1035050 h 1551781"/>
              <a:gd name="connsiteX12" fmla="*/ 419100 w 1042987"/>
              <a:gd name="connsiteY12" fmla="*/ 992981 h 1551781"/>
              <a:gd name="connsiteX13" fmla="*/ 76200 w 1042987"/>
              <a:gd name="connsiteY13" fmla="*/ 1450181 h 1551781"/>
              <a:gd name="connsiteX0" fmla="*/ 76200 w 1042987"/>
              <a:gd name="connsiteY0" fmla="*/ 1450181 h 1551781"/>
              <a:gd name="connsiteX1" fmla="*/ 76200 w 1042987"/>
              <a:gd name="connsiteY1" fmla="*/ 1551781 h 1551781"/>
              <a:gd name="connsiteX2" fmla="*/ 50800 w 1042987"/>
              <a:gd name="connsiteY2" fmla="*/ 764381 h 1551781"/>
              <a:gd name="connsiteX3" fmla="*/ 177800 w 1042987"/>
              <a:gd name="connsiteY3" fmla="*/ 662781 h 1551781"/>
              <a:gd name="connsiteX4" fmla="*/ 177800 w 1042987"/>
              <a:gd name="connsiteY4" fmla="*/ 573881 h 1551781"/>
              <a:gd name="connsiteX5" fmla="*/ 139700 w 1042987"/>
              <a:gd name="connsiteY5" fmla="*/ 421481 h 1551781"/>
              <a:gd name="connsiteX6" fmla="*/ 0 w 1042987"/>
              <a:gd name="connsiteY6" fmla="*/ 345281 h 1551781"/>
              <a:gd name="connsiteX7" fmla="*/ 1042987 w 1042987"/>
              <a:gd name="connsiteY7" fmla="*/ 0 h 1551781"/>
              <a:gd name="connsiteX8" fmla="*/ 937419 w 1042987"/>
              <a:gd name="connsiteY8" fmla="*/ 269081 h 1551781"/>
              <a:gd name="connsiteX9" fmla="*/ 955675 w 1042987"/>
              <a:gd name="connsiteY9" fmla="*/ 738187 h 1551781"/>
              <a:gd name="connsiteX10" fmla="*/ 816768 w 1042987"/>
              <a:gd name="connsiteY10" fmla="*/ 903287 h 1551781"/>
              <a:gd name="connsiteX11" fmla="*/ 590550 w 1042987"/>
              <a:gd name="connsiteY11" fmla="*/ 1035050 h 1551781"/>
              <a:gd name="connsiteX12" fmla="*/ 419100 w 1042987"/>
              <a:gd name="connsiteY12" fmla="*/ 992981 h 1551781"/>
              <a:gd name="connsiteX13" fmla="*/ 76200 w 1042987"/>
              <a:gd name="connsiteY13" fmla="*/ 1450181 h 1551781"/>
              <a:gd name="connsiteX0" fmla="*/ 76200 w 1042987"/>
              <a:gd name="connsiteY0" fmla="*/ 1450181 h 1551781"/>
              <a:gd name="connsiteX1" fmla="*/ 76200 w 1042987"/>
              <a:gd name="connsiteY1" fmla="*/ 1551781 h 1551781"/>
              <a:gd name="connsiteX2" fmla="*/ 50800 w 1042987"/>
              <a:gd name="connsiteY2" fmla="*/ 764381 h 1551781"/>
              <a:gd name="connsiteX3" fmla="*/ 177800 w 1042987"/>
              <a:gd name="connsiteY3" fmla="*/ 662781 h 1551781"/>
              <a:gd name="connsiteX4" fmla="*/ 184944 w 1042987"/>
              <a:gd name="connsiteY4" fmla="*/ 581024 h 1551781"/>
              <a:gd name="connsiteX5" fmla="*/ 139700 w 1042987"/>
              <a:gd name="connsiteY5" fmla="*/ 421481 h 1551781"/>
              <a:gd name="connsiteX6" fmla="*/ 0 w 1042987"/>
              <a:gd name="connsiteY6" fmla="*/ 345281 h 1551781"/>
              <a:gd name="connsiteX7" fmla="*/ 1042987 w 1042987"/>
              <a:gd name="connsiteY7" fmla="*/ 0 h 1551781"/>
              <a:gd name="connsiteX8" fmla="*/ 937419 w 1042987"/>
              <a:gd name="connsiteY8" fmla="*/ 269081 h 1551781"/>
              <a:gd name="connsiteX9" fmla="*/ 955675 w 1042987"/>
              <a:gd name="connsiteY9" fmla="*/ 738187 h 1551781"/>
              <a:gd name="connsiteX10" fmla="*/ 816768 w 1042987"/>
              <a:gd name="connsiteY10" fmla="*/ 903287 h 1551781"/>
              <a:gd name="connsiteX11" fmla="*/ 590550 w 1042987"/>
              <a:gd name="connsiteY11" fmla="*/ 1035050 h 1551781"/>
              <a:gd name="connsiteX12" fmla="*/ 419100 w 1042987"/>
              <a:gd name="connsiteY12" fmla="*/ 992981 h 1551781"/>
              <a:gd name="connsiteX13" fmla="*/ 76200 w 1042987"/>
              <a:gd name="connsiteY13" fmla="*/ 1450181 h 1551781"/>
              <a:gd name="connsiteX0" fmla="*/ 76200 w 1042987"/>
              <a:gd name="connsiteY0" fmla="*/ 1450181 h 1551781"/>
              <a:gd name="connsiteX1" fmla="*/ 76200 w 1042987"/>
              <a:gd name="connsiteY1" fmla="*/ 1551781 h 1551781"/>
              <a:gd name="connsiteX2" fmla="*/ 50800 w 1042987"/>
              <a:gd name="connsiteY2" fmla="*/ 764381 h 1551781"/>
              <a:gd name="connsiteX3" fmla="*/ 177800 w 1042987"/>
              <a:gd name="connsiteY3" fmla="*/ 662781 h 1551781"/>
              <a:gd name="connsiteX4" fmla="*/ 139700 w 1042987"/>
              <a:gd name="connsiteY4" fmla="*/ 421481 h 1551781"/>
              <a:gd name="connsiteX5" fmla="*/ 0 w 1042987"/>
              <a:gd name="connsiteY5" fmla="*/ 345281 h 1551781"/>
              <a:gd name="connsiteX6" fmla="*/ 1042987 w 1042987"/>
              <a:gd name="connsiteY6" fmla="*/ 0 h 1551781"/>
              <a:gd name="connsiteX7" fmla="*/ 937419 w 1042987"/>
              <a:gd name="connsiteY7" fmla="*/ 269081 h 1551781"/>
              <a:gd name="connsiteX8" fmla="*/ 955675 w 1042987"/>
              <a:gd name="connsiteY8" fmla="*/ 738187 h 1551781"/>
              <a:gd name="connsiteX9" fmla="*/ 816768 w 1042987"/>
              <a:gd name="connsiteY9" fmla="*/ 903287 h 1551781"/>
              <a:gd name="connsiteX10" fmla="*/ 590550 w 1042987"/>
              <a:gd name="connsiteY10" fmla="*/ 1035050 h 1551781"/>
              <a:gd name="connsiteX11" fmla="*/ 419100 w 1042987"/>
              <a:gd name="connsiteY11" fmla="*/ 992981 h 1551781"/>
              <a:gd name="connsiteX12" fmla="*/ 76200 w 1042987"/>
              <a:gd name="connsiteY12" fmla="*/ 1450181 h 1551781"/>
              <a:gd name="connsiteX0" fmla="*/ 76200 w 1042987"/>
              <a:gd name="connsiteY0" fmla="*/ 1450181 h 1551781"/>
              <a:gd name="connsiteX1" fmla="*/ 76200 w 1042987"/>
              <a:gd name="connsiteY1" fmla="*/ 1551781 h 1551781"/>
              <a:gd name="connsiteX2" fmla="*/ 50800 w 1042987"/>
              <a:gd name="connsiteY2" fmla="*/ 764381 h 1551781"/>
              <a:gd name="connsiteX3" fmla="*/ 177800 w 1042987"/>
              <a:gd name="connsiteY3" fmla="*/ 662781 h 1551781"/>
              <a:gd name="connsiteX4" fmla="*/ 192089 w 1042987"/>
              <a:gd name="connsiteY4" fmla="*/ 537370 h 1551781"/>
              <a:gd name="connsiteX5" fmla="*/ 139700 w 1042987"/>
              <a:gd name="connsiteY5" fmla="*/ 421481 h 1551781"/>
              <a:gd name="connsiteX6" fmla="*/ 0 w 1042987"/>
              <a:gd name="connsiteY6" fmla="*/ 345281 h 1551781"/>
              <a:gd name="connsiteX7" fmla="*/ 1042987 w 1042987"/>
              <a:gd name="connsiteY7" fmla="*/ 0 h 1551781"/>
              <a:gd name="connsiteX8" fmla="*/ 937419 w 1042987"/>
              <a:gd name="connsiteY8" fmla="*/ 269081 h 1551781"/>
              <a:gd name="connsiteX9" fmla="*/ 955675 w 1042987"/>
              <a:gd name="connsiteY9" fmla="*/ 738187 h 1551781"/>
              <a:gd name="connsiteX10" fmla="*/ 816768 w 1042987"/>
              <a:gd name="connsiteY10" fmla="*/ 903287 h 1551781"/>
              <a:gd name="connsiteX11" fmla="*/ 590550 w 1042987"/>
              <a:gd name="connsiteY11" fmla="*/ 1035050 h 1551781"/>
              <a:gd name="connsiteX12" fmla="*/ 419100 w 1042987"/>
              <a:gd name="connsiteY12" fmla="*/ 992981 h 1551781"/>
              <a:gd name="connsiteX13" fmla="*/ 76200 w 1042987"/>
              <a:gd name="connsiteY13" fmla="*/ 1450181 h 1551781"/>
              <a:gd name="connsiteX0" fmla="*/ 76200 w 1042987"/>
              <a:gd name="connsiteY0" fmla="*/ 1450181 h 1551781"/>
              <a:gd name="connsiteX1" fmla="*/ 76200 w 1042987"/>
              <a:gd name="connsiteY1" fmla="*/ 1551781 h 1551781"/>
              <a:gd name="connsiteX2" fmla="*/ 50800 w 1042987"/>
              <a:gd name="connsiteY2" fmla="*/ 764381 h 1551781"/>
              <a:gd name="connsiteX3" fmla="*/ 177800 w 1042987"/>
              <a:gd name="connsiteY3" fmla="*/ 662781 h 1551781"/>
              <a:gd name="connsiteX4" fmla="*/ 192089 w 1042987"/>
              <a:gd name="connsiteY4" fmla="*/ 537370 h 1551781"/>
              <a:gd name="connsiteX5" fmla="*/ 139700 w 1042987"/>
              <a:gd name="connsiteY5" fmla="*/ 421481 h 1551781"/>
              <a:gd name="connsiteX6" fmla="*/ 0 w 1042987"/>
              <a:gd name="connsiteY6" fmla="*/ 345281 h 1551781"/>
              <a:gd name="connsiteX7" fmla="*/ 1042987 w 1042987"/>
              <a:gd name="connsiteY7" fmla="*/ 0 h 1551781"/>
              <a:gd name="connsiteX8" fmla="*/ 937419 w 1042987"/>
              <a:gd name="connsiteY8" fmla="*/ 269081 h 1551781"/>
              <a:gd name="connsiteX9" fmla="*/ 955675 w 1042987"/>
              <a:gd name="connsiteY9" fmla="*/ 738187 h 1551781"/>
              <a:gd name="connsiteX10" fmla="*/ 816768 w 1042987"/>
              <a:gd name="connsiteY10" fmla="*/ 903287 h 1551781"/>
              <a:gd name="connsiteX11" fmla="*/ 590550 w 1042987"/>
              <a:gd name="connsiteY11" fmla="*/ 1035050 h 1551781"/>
              <a:gd name="connsiteX12" fmla="*/ 419100 w 1042987"/>
              <a:gd name="connsiteY12" fmla="*/ 992981 h 1551781"/>
              <a:gd name="connsiteX13" fmla="*/ 76200 w 1042987"/>
              <a:gd name="connsiteY13" fmla="*/ 1450181 h 1551781"/>
              <a:gd name="connsiteX0" fmla="*/ 76200 w 1042987"/>
              <a:gd name="connsiteY0" fmla="*/ 1450181 h 1551781"/>
              <a:gd name="connsiteX1" fmla="*/ 76200 w 1042987"/>
              <a:gd name="connsiteY1" fmla="*/ 1551781 h 1551781"/>
              <a:gd name="connsiteX2" fmla="*/ 50800 w 1042987"/>
              <a:gd name="connsiteY2" fmla="*/ 764381 h 1551781"/>
              <a:gd name="connsiteX3" fmla="*/ 177800 w 1042987"/>
              <a:gd name="connsiteY3" fmla="*/ 662781 h 1551781"/>
              <a:gd name="connsiteX4" fmla="*/ 192089 w 1042987"/>
              <a:gd name="connsiteY4" fmla="*/ 537370 h 1551781"/>
              <a:gd name="connsiteX5" fmla="*/ 139700 w 1042987"/>
              <a:gd name="connsiteY5" fmla="*/ 421481 h 1551781"/>
              <a:gd name="connsiteX6" fmla="*/ 0 w 1042987"/>
              <a:gd name="connsiteY6" fmla="*/ 345281 h 1551781"/>
              <a:gd name="connsiteX7" fmla="*/ 1042987 w 1042987"/>
              <a:gd name="connsiteY7" fmla="*/ 0 h 1551781"/>
              <a:gd name="connsiteX8" fmla="*/ 937419 w 1042987"/>
              <a:gd name="connsiteY8" fmla="*/ 269081 h 1551781"/>
              <a:gd name="connsiteX9" fmla="*/ 955675 w 1042987"/>
              <a:gd name="connsiteY9" fmla="*/ 738187 h 1551781"/>
              <a:gd name="connsiteX10" fmla="*/ 816768 w 1042987"/>
              <a:gd name="connsiteY10" fmla="*/ 903287 h 1551781"/>
              <a:gd name="connsiteX11" fmla="*/ 590550 w 1042987"/>
              <a:gd name="connsiteY11" fmla="*/ 1035050 h 1551781"/>
              <a:gd name="connsiteX12" fmla="*/ 419100 w 1042987"/>
              <a:gd name="connsiteY12" fmla="*/ 992981 h 1551781"/>
              <a:gd name="connsiteX13" fmla="*/ 76200 w 1042987"/>
              <a:gd name="connsiteY13" fmla="*/ 1450181 h 1551781"/>
              <a:gd name="connsiteX0" fmla="*/ 76200 w 1042987"/>
              <a:gd name="connsiteY0" fmla="*/ 1450181 h 1551781"/>
              <a:gd name="connsiteX1" fmla="*/ 76200 w 1042987"/>
              <a:gd name="connsiteY1" fmla="*/ 1551781 h 1551781"/>
              <a:gd name="connsiteX2" fmla="*/ 50800 w 1042987"/>
              <a:gd name="connsiteY2" fmla="*/ 764381 h 1551781"/>
              <a:gd name="connsiteX3" fmla="*/ 177800 w 1042987"/>
              <a:gd name="connsiteY3" fmla="*/ 662781 h 1551781"/>
              <a:gd name="connsiteX4" fmla="*/ 192089 w 1042987"/>
              <a:gd name="connsiteY4" fmla="*/ 537370 h 1551781"/>
              <a:gd name="connsiteX5" fmla="*/ 139700 w 1042987"/>
              <a:gd name="connsiteY5" fmla="*/ 421481 h 1551781"/>
              <a:gd name="connsiteX6" fmla="*/ 0 w 1042987"/>
              <a:gd name="connsiteY6" fmla="*/ 345281 h 1551781"/>
              <a:gd name="connsiteX7" fmla="*/ 1042987 w 1042987"/>
              <a:gd name="connsiteY7" fmla="*/ 0 h 1551781"/>
              <a:gd name="connsiteX8" fmla="*/ 937419 w 1042987"/>
              <a:gd name="connsiteY8" fmla="*/ 269081 h 1551781"/>
              <a:gd name="connsiteX9" fmla="*/ 955675 w 1042987"/>
              <a:gd name="connsiteY9" fmla="*/ 738187 h 1551781"/>
              <a:gd name="connsiteX10" fmla="*/ 816768 w 1042987"/>
              <a:gd name="connsiteY10" fmla="*/ 903287 h 1551781"/>
              <a:gd name="connsiteX11" fmla="*/ 590550 w 1042987"/>
              <a:gd name="connsiteY11" fmla="*/ 1035050 h 1551781"/>
              <a:gd name="connsiteX12" fmla="*/ 419100 w 1042987"/>
              <a:gd name="connsiteY12" fmla="*/ 992981 h 1551781"/>
              <a:gd name="connsiteX13" fmla="*/ 76200 w 1042987"/>
              <a:gd name="connsiteY13" fmla="*/ 1450181 h 1551781"/>
              <a:gd name="connsiteX0" fmla="*/ 76200 w 1042987"/>
              <a:gd name="connsiteY0" fmla="*/ 1450181 h 1551781"/>
              <a:gd name="connsiteX1" fmla="*/ 76200 w 1042987"/>
              <a:gd name="connsiteY1" fmla="*/ 1551781 h 1551781"/>
              <a:gd name="connsiteX2" fmla="*/ 50800 w 1042987"/>
              <a:gd name="connsiteY2" fmla="*/ 764381 h 1551781"/>
              <a:gd name="connsiteX3" fmla="*/ 177800 w 1042987"/>
              <a:gd name="connsiteY3" fmla="*/ 662781 h 1551781"/>
              <a:gd name="connsiteX4" fmla="*/ 192089 w 1042987"/>
              <a:gd name="connsiteY4" fmla="*/ 537370 h 1551781"/>
              <a:gd name="connsiteX5" fmla="*/ 139700 w 1042987"/>
              <a:gd name="connsiteY5" fmla="*/ 421481 h 1551781"/>
              <a:gd name="connsiteX6" fmla="*/ 0 w 1042987"/>
              <a:gd name="connsiteY6" fmla="*/ 345281 h 1551781"/>
              <a:gd name="connsiteX7" fmla="*/ 1042987 w 1042987"/>
              <a:gd name="connsiteY7" fmla="*/ 0 h 1551781"/>
              <a:gd name="connsiteX8" fmla="*/ 937419 w 1042987"/>
              <a:gd name="connsiteY8" fmla="*/ 269081 h 1551781"/>
              <a:gd name="connsiteX9" fmla="*/ 955675 w 1042987"/>
              <a:gd name="connsiteY9" fmla="*/ 738187 h 1551781"/>
              <a:gd name="connsiteX10" fmla="*/ 816768 w 1042987"/>
              <a:gd name="connsiteY10" fmla="*/ 903287 h 1551781"/>
              <a:gd name="connsiteX11" fmla="*/ 590550 w 1042987"/>
              <a:gd name="connsiteY11" fmla="*/ 1035050 h 1551781"/>
              <a:gd name="connsiteX12" fmla="*/ 419100 w 1042987"/>
              <a:gd name="connsiteY12" fmla="*/ 992981 h 1551781"/>
              <a:gd name="connsiteX13" fmla="*/ 76200 w 1042987"/>
              <a:gd name="connsiteY13" fmla="*/ 1450181 h 1551781"/>
              <a:gd name="connsiteX0" fmla="*/ 76200 w 1042987"/>
              <a:gd name="connsiteY0" fmla="*/ 1450181 h 1551781"/>
              <a:gd name="connsiteX1" fmla="*/ 76200 w 1042987"/>
              <a:gd name="connsiteY1" fmla="*/ 1551781 h 1551781"/>
              <a:gd name="connsiteX2" fmla="*/ 50800 w 1042987"/>
              <a:gd name="connsiteY2" fmla="*/ 771525 h 1551781"/>
              <a:gd name="connsiteX3" fmla="*/ 177800 w 1042987"/>
              <a:gd name="connsiteY3" fmla="*/ 662781 h 1551781"/>
              <a:gd name="connsiteX4" fmla="*/ 192089 w 1042987"/>
              <a:gd name="connsiteY4" fmla="*/ 537370 h 1551781"/>
              <a:gd name="connsiteX5" fmla="*/ 139700 w 1042987"/>
              <a:gd name="connsiteY5" fmla="*/ 421481 h 1551781"/>
              <a:gd name="connsiteX6" fmla="*/ 0 w 1042987"/>
              <a:gd name="connsiteY6" fmla="*/ 345281 h 1551781"/>
              <a:gd name="connsiteX7" fmla="*/ 1042987 w 1042987"/>
              <a:gd name="connsiteY7" fmla="*/ 0 h 1551781"/>
              <a:gd name="connsiteX8" fmla="*/ 937419 w 1042987"/>
              <a:gd name="connsiteY8" fmla="*/ 269081 h 1551781"/>
              <a:gd name="connsiteX9" fmla="*/ 955675 w 1042987"/>
              <a:gd name="connsiteY9" fmla="*/ 738187 h 1551781"/>
              <a:gd name="connsiteX10" fmla="*/ 816768 w 1042987"/>
              <a:gd name="connsiteY10" fmla="*/ 903287 h 1551781"/>
              <a:gd name="connsiteX11" fmla="*/ 590550 w 1042987"/>
              <a:gd name="connsiteY11" fmla="*/ 1035050 h 1551781"/>
              <a:gd name="connsiteX12" fmla="*/ 419100 w 1042987"/>
              <a:gd name="connsiteY12" fmla="*/ 992981 h 1551781"/>
              <a:gd name="connsiteX13" fmla="*/ 76200 w 1042987"/>
              <a:gd name="connsiteY13" fmla="*/ 1450181 h 1551781"/>
              <a:gd name="connsiteX0" fmla="*/ 76200 w 1042987"/>
              <a:gd name="connsiteY0" fmla="*/ 1450181 h 1551781"/>
              <a:gd name="connsiteX1" fmla="*/ 76200 w 1042987"/>
              <a:gd name="connsiteY1" fmla="*/ 1551781 h 1551781"/>
              <a:gd name="connsiteX2" fmla="*/ 50800 w 1042987"/>
              <a:gd name="connsiteY2" fmla="*/ 771525 h 1551781"/>
              <a:gd name="connsiteX3" fmla="*/ 177800 w 1042987"/>
              <a:gd name="connsiteY3" fmla="*/ 662781 h 1551781"/>
              <a:gd name="connsiteX4" fmla="*/ 192089 w 1042987"/>
              <a:gd name="connsiteY4" fmla="*/ 537370 h 1551781"/>
              <a:gd name="connsiteX5" fmla="*/ 139700 w 1042987"/>
              <a:gd name="connsiteY5" fmla="*/ 421481 h 1551781"/>
              <a:gd name="connsiteX6" fmla="*/ 0 w 1042987"/>
              <a:gd name="connsiteY6" fmla="*/ 345281 h 1551781"/>
              <a:gd name="connsiteX7" fmla="*/ 1042987 w 1042987"/>
              <a:gd name="connsiteY7" fmla="*/ 0 h 1551781"/>
              <a:gd name="connsiteX8" fmla="*/ 937419 w 1042987"/>
              <a:gd name="connsiteY8" fmla="*/ 269081 h 1551781"/>
              <a:gd name="connsiteX9" fmla="*/ 955675 w 1042987"/>
              <a:gd name="connsiteY9" fmla="*/ 738187 h 1551781"/>
              <a:gd name="connsiteX10" fmla="*/ 816768 w 1042987"/>
              <a:gd name="connsiteY10" fmla="*/ 903287 h 1551781"/>
              <a:gd name="connsiteX11" fmla="*/ 590550 w 1042987"/>
              <a:gd name="connsiteY11" fmla="*/ 1035050 h 1551781"/>
              <a:gd name="connsiteX12" fmla="*/ 419100 w 1042987"/>
              <a:gd name="connsiteY12" fmla="*/ 992981 h 1551781"/>
              <a:gd name="connsiteX13" fmla="*/ 76200 w 1042987"/>
              <a:gd name="connsiteY13" fmla="*/ 1450181 h 1551781"/>
              <a:gd name="connsiteX0" fmla="*/ 76200 w 1042987"/>
              <a:gd name="connsiteY0" fmla="*/ 1450181 h 1551781"/>
              <a:gd name="connsiteX1" fmla="*/ 76200 w 1042987"/>
              <a:gd name="connsiteY1" fmla="*/ 1551781 h 1551781"/>
              <a:gd name="connsiteX2" fmla="*/ 50800 w 1042987"/>
              <a:gd name="connsiteY2" fmla="*/ 771525 h 1551781"/>
              <a:gd name="connsiteX3" fmla="*/ 177800 w 1042987"/>
              <a:gd name="connsiteY3" fmla="*/ 662781 h 1551781"/>
              <a:gd name="connsiteX4" fmla="*/ 192089 w 1042987"/>
              <a:gd name="connsiteY4" fmla="*/ 537370 h 1551781"/>
              <a:gd name="connsiteX5" fmla="*/ 139700 w 1042987"/>
              <a:gd name="connsiteY5" fmla="*/ 421481 h 1551781"/>
              <a:gd name="connsiteX6" fmla="*/ 0 w 1042987"/>
              <a:gd name="connsiteY6" fmla="*/ 345281 h 1551781"/>
              <a:gd name="connsiteX7" fmla="*/ 1042987 w 1042987"/>
              <a:gd name="connsiteY7" fmla="*/ 0 h 1551781"/>
              <a:gd name="connsiteX8" fmla="*/ 937419 w 1042987"/>
              <a:gd name="connsiteY8" fmla="*/ 269081 h 1551781"/>
              <a:gd name="connsiteX9" fmla="*/ 955675 w 1042987"/>
              <a:gd name="connsiteY9" fmla="*/ 738187 h 1551781"/>
              <a:gd name="connsiteX10" fmla="*/ 816768 w 1042987"/>
              <a:gd name="connsiteY10" fmla="*/ 903287 h 1551781"/>
              <a:gd name="connsiteX11" fmla="*/ 590550 w 1042987"/>
              <a:gd name="connsiteY11" fmla="*/ 1035050 h 1551781"/>
              <a:gd name="connsiteX12" fmla="*/ 419100 w 1042987"/>
              <a:gd name="connsiteY12" fmla="*/ 992981 h 1551781"/>
              <a:gd name="connsiteX13" fmla="*/ 76200 w 1042987"/>
              <a:gd name="connsiteY13" fmla="*/ 1450181 h 1551781"/>
              <a:gd name="connsiteX0" fmla="*/ 76200 w 1042987"/>
              <a:gd name="connsiteY0" fmla="*/ 1450181 h 1551781"/>
              <a:gd name="connsiteX1" fmla="*/ 76200 w 1042987"/>
              <a:gd name="connsiteY1" fmla="*/ 1551781 h 1551781"/>
              <a:gd name="connsiteX2" fmla="*/ 50800 w 1042987"/>
              <a:gd name="connsiteY2" fmla="*/ 771525 h 1551781"/>
              <a:gd name="connsiteX3" fmla="*/ 177800 w 1042987"/>
              <a:gd name="connsiteY3" fmla="*/ 662781 h 1551781"/>
              <a:gd name="connsiteX4" fmla="*/ 192089 w 1042987"/>
              <a:gd name="connsiteY4" fmla="*/ 537370 h 1551781"/>
              <a:gd name="connsiteX5" fmla="*/ 139700 w 1042987"/>
              <a:gd name="connsiteY5" fmla="*/ 421481 h 1551781"/>
              <a:gd name="connsiteX6" fmla="*/ 0 w 1042987"/>
              <a:gd name="connsiteY6" fmla="*/ 345281 h 1551781"/>
              <a:gd name="connsiteX7" fmla="*/ 1042987 w 1042987"/>
              <a:gd name="connsiteY7" fmla="*/ 0 h 1551781"/>
              <a:gd name="connsiteX8" fmla="*/ 937419 w 1042987"/>
              <a:gd name="connsiteY8" fmla="*/ 269081 h 1551781"/>
              <a:gd name="connsiteX9" fmla="*/ 955675 w 1042987"/>
              <a:gd name="connsiteY9" fmla="*/ 738187 h 1551781"/>
              <a:gd name="connsiteX10" fmla="*/ 816768 w 1042987"/>
              <a:gd name="connsiteY10" fmla="*/ 903287 h 1551781"/>
              <a:gd name="connsiteX11" fmla="*/ 590550 w 1042987"/>
              <a:gd name="connsiteY11" fmla="*/ 1035050 h 1551781"/>
              <a:gd name="connsiteX12" fmla="*/ 419100 w 1042987"/>
              <a:gd name="connsiteY12" fmla="*/ 992981 h 1551781"/>
              <a:gd name="connsiteX13" fmla="*/ 76200 w 1042987"/>
              <a:gd name="connsiteY13" fmla="*/ 1450181 h 1551781"/>
              <a:gd name="connsiteX0" fmla="*/ 76200 w 1042987"/>
              <a:gd name="connsiteY0" fmla="*/ 1450181 h 1551781"/>
              <a:gd name="connsiteX1" fmla="*/ 76200 w 1042987"/>
              <a:gd name="connsiteY1" fmla="*/ 1551781 h 1551781"/>
              <a:gd name="connsiteX2" fmla="*/ 50800 w 1042987"/>
              <a:gd name="connsiteY2" fmla="*/ 771525 h 1551781"/>
              <a:gd name="connsiteX3" fmla="*/ 177800 w 1042987"/>
              <a:gd name="connsiteY3" fmla="*/ 662781 h 1551781"/>
              <a:gd name="connsiteX4" fmla="*/ 187326 w 1042987"/>
              <a:gd name="connsiteY4" fmla="*/ 539751 h 1551781"/>
              <a:gd name="connsiteX5" fmla="*/ 139700 w 1042987"/>
              <a:gd name="connsiteY5" fmla="*/ 421481 h 1551781"/>
              <a:gd name="connsiteX6" fmla="*/ 0 w 1042987"/>
              <a:gd name="connsiteY6" fmla="*/ 345281 h 1551781"/>
              <a:gd name="connsiteX7" fmla="*/ 1042987 w 1042987"/>
              <a:gd name="connsiteY7" fmla="*/ 0 h 1551781"/>
              <a:gd name="connsiteX8" fmla="*/ 937419 w 1042987"/>
              <a:gd name="connsiteY8" fmla="*/ 269081 h 1551781"/>
              <a:gd name="connsiteX9" fmla="*/ 955675 w 1042987"/>
              <a:gd name="connsiteY9" fmla="*/ 738187 h 1551781"/>
              <a:gd name="connsiteX10" fmla="*/ 816768 w 1042987"/>
              <a:gd name="connsiteY10" fmla="*/ 903287 h 1551781"/>
              <a:gd name="connsiteX11" fmla="*/ 590550 w 1042987"/>
              <a:gd name="connsiteY11" fmla="*/ 1035050 h 1551781"/>
              <a:gd name="connsiteX12" fmla="*/ 419100 w 1042987"/>
              <a:gd name="connsiteY12" fmla="*/ 992981 h 1551781"/>
              <a:gd name="connsiteX13" fmla="*/ 76200 w 1042987"/>
              <a:gd name="connsiteY13" fmla="*/ 1450181 h 1551781"/>
              <a:gd name="connsiteX0" fmla="*/ 76200 w 1042987"/>
              <a:gd name="connsiteY0" fmla="*/ 1450181 h 1551781"/>
              <a:gd name="connsiteX1" fmla="*/ 76200 w 1042987"/>
              <a:gd name="connsiteY1" fmla="*/ 1551781 h 1551781"/>
              <a:gd name="connsiteX2" fmla="*/ 50800 w 1042987"/>
              <a:gd name="connsiteY2" fmla="*/ 771525 h 1551781"/>
              <a:gd name="connsiteX3" fmla="*/ 177800 w 1042987"/>
              <a:gd name="connsiteY3" fmla="*/ 662781 h 1551781"/>
              <a:gd name="connsiteX4" fmla="*/ 187326 w 1042987"/>
              <a:gd name="connsiteY4" fmla="*/ 539751 h 1551781"/>
              <a:gd name="connsiteX5" fmla="*/ 139700 w 1042987"/>
              <a:gd name="connsiteY5" fmla="*/ 421481 h 1551781"/>
              <a:gd name="connsiteX6" fmla="*/ 0 w 1042987"/>
              <a:gd name="connsiteY6" fmla="*/ 345281 h 1551781"/>
              <a:gd name="connsiteX7" fmla="*/ 1042987 w 1042987"/>
              <a:gd name="connsiteY7" fmla="*/ 0 h 1551781"/>
              <a:gd name="connsiteX8" fmla="*/ 937419 w 1042987"/>
              <a:gd name="connsiteY8" fmla="*/ 269081 h 1551781"/>
              <a:gd name="connsiteX9" fmla="*/ 955675 w 1042987"/>
              <a:gd name="connsiteY9" fmla="*/ 738187 h 1551781"/>
              <a:gd name="connsiteX10" fmla="*/ 816768 w 1042987"/>
              <a:gd name="connsiteY10" fmla="*/ 903287 h 1551781"/>
              <a:gd name="connsiteX11" fmla="*/ 590550 w 1042987"/>
              <a:gd name="connsiteY11" fmla="*/ 1035050 h 1551781"/>
              <a:gd name="connsiteX12" fmla="*/ 419100 w 1042987"/>
              <a:gd name="connsiteY12" fmla="*/ 992981 h 1551781"/>
              <a:gd name="connsiteX13" fmla="*/ 76200 w 1042987"/>
              <a:gd name="connsiteY13" fmla="*/ 1450181 h 1551781"/>
              <a:gd name="connsiteX0" fmla="*/ 76200 w 1042987"/>
              <a:gd name="connsiteY0" fmla="*/ 1450181 h 1551781"/>
              <a:gd name="connsiteX1" fmla="*/ 76200 w 1042987"/>
              <a:gd name="connsiteY1" fmla="*/ 1551781 h 1551781"/>
              <a:gd name="connsiteX2" fmla="*/ 50800 w 1042987"/>
              <a:gd name="connsiteY2" fmla="*/ 771525 h 1551781"/>
              <a:gd name="connsiteX3" fmla="*/ 177800 w 1042987"/>
              <a:gd name="connsiteY3" fmla="*/ 662781 h 1551781"/>
              <a:gd name="connsiteX4" fmla="*/ 187326 w 1042987"/>
              <a:gd name="connsiteY4" fmla="*/ 539751 h 1551781"/>
              <a:gd name="connsiteX5" fmla="*/ 139700 w 1042987"/>
              <a:gd name="connsiteY5" fmla="*/ 421481 h 1551781"/>
              <a:gd name="connsiteX6" fmla="*/ 0 w 1042987"/>
              <a:gd name="connsiteY6" fmla="*/ 345281 h 1551781"/>
              <a:gd name="connsiteX7" fmla="*/ 1042987 w 1042987"/>
              <a:gd name="connsiteY7" fmla="*/ 0 h 1551781"/>
              <a:gd name="connsiteX8" fmla="*/ 937419 w 1042987"/>
              <a:gd name="connsiteY8" fmla="*/ 269081 h 1551781"/>
              <a:gd name="connsiteX9" fmla="*/ 955675 w 1042987"/>
              <a:gd name="connsiteY9" fmla="*/ 738187 h 1551781"/>
              <a:gd name="connsiteX10" fmla="*/ 816768 w 1042987"/>
              <a:gd name="connsiteY10" fmla="*/ 903287 h 1551781"/>
              <a:gd name="connsiteX11" fmla="*/ 590550 w 1042987"/>
              <a:gd name="connsiteY11" fmla="*/ 1035050 h 1551781"/>
              <a:gd name="connsiteX12" fmla="*/ 419100 w 1042987"/>
              <a:gd name="connsiteY12" fmla="*/ 992981 h 1551781"/>
              <a:gd name="connsiteX13" fmla="*/ 76200 w 1042987"/>
              <a:gd name="connsiteY13" fmla="*/ 1450181 h 1551781"/>
              <a:gd name="connsiteX0" fmla="*/ 76200 w 1042987"/>
              <a:gd name="connsiteY0" fmla="*/ 1450181 h 1551781"/>
              <a:gd name="connsiteX1" fmla="*/ 76200 w 1042987"/>
              <a:gd name="connsiteY1" fmla="*/ 1551781 h 1551781"/>
              <a:gd name="connsiteX2" fmla="*/ 50800 w 1042987"/>
              <a:gd name="connsiteY2" fmla="*/ 771525 h 1551781"/>
              <a:gd name="connsiteX3" fmla="*/ 177800 w 1042987"/>
              <a:gd name="connsiteY3" fmla="*/ 662781 h 1551781"/>
              <a:gd name="connsiteX4" fmla="*/ 187326 w 1042987"/>
              <a:gd name="connsiteY4" fmla="*/ 539751 h 1551781"/>
              <a:gd name="connsiteX5" fmla="*/ 139700 w 1042987"/>
              <a:gd name="connsiteY5" fmla="*/ 421481 h 1551781"/>
              <a:gd name="connsiteX6" fmla="*/ 0 w 1042987"/>
              <a:gd name="connsiteY6" fmla="*/ 345281 h 1551781"/>
              <a:gd name="connsiteX7" fmla="*/ 1042987 w 1042987"/>
              <a:gd name="connsiteY7" fmla="*/ 0 h 1551781"/>
              <a:gd name="connsiteX8" fmla="*/ 937419 w 1042987"/>
              <a:gd name="connsiteY8" fmla="*/ 269081 h 1551781"/>
              <a:gd name="connsiteX9" fmla="*/ 955675 w 1042987"/>
              <a:gd name="connsiteY9" fmla="*/ 738187 h 1551781"/>
              <a:gd name="connsiteX10" fmla="*/ 816768 w 1042987"/>
              <a:gd name="connsiteY10" fmla="*/ 903287 h 1551781"/>
              <a:gd name="connsiteX11" fmla="*/ 590550 w 1042987"/>
              <a:gd name="connsiteY11" fmla="*/ 1035050 h 1551781"/>
              <a:gd name="connsiteX12" fmla="*/ 419100 w 1042987"/>
              <a:gd name="connsiteY12" fmla="*/ 992981 h 1551781"/>
              <a:gd name="connsiteX13" fmla="*/ 76200 w 1042987"/>
              <a:gd name="connsiteY13" fmla="*/ 1450181 h 1551781"/>
              <a:gd name="connsiteX0" fmla="*/ 76200 w 1042987"/>
              <a:gd name="connsiteY0" fmla="*/ 1450181 h 1551781"/>
              <a:gd name="connsiteX1" fmla="*/ 76200 w 1042987"/>
              <a:gd name="connsiteY1" fmla="*/ 1551781 h 1551781"/>
              <a:gd name="connsiteX2" fmla="*/ 50800 w 1042987"/>
              <a:gd name="connsiteY2" fmla="*/ 771525 h 1551781"/>
              <a:gd name="connsiteX3" fmla="*/ 177800 w 1042987"/>
              <a:gd name="connsiteY3" fmla="*/ 662781 h 1551781"/>
              <a:gd name="connsiteX4" fmla="*/ 189707 w 1042987"/>
              <a:gd name="connsiteY4" fmla="*/ 527844 h 1551781"/>
              <a:gd name="connsiteX5" fmla="*/ 139700 w 1042987"/>
              <a:gd name="connsiteY5" fmla="*/ 421481 h 1551781"/>
              <a:gd name="connsiteX6" fmla="*/ 0 w 1042987"/>
              <a:gd name="connsiteY6" fmla="*/ 345281 h 1551781"/>
              <a:gd name="connsiteX7" fmla="*/ 1042987 w 1042987"/>
              <a:gd name="connsiteY7" fmla="*/ 0 h 1551781"/>
              <a:gd name="connsiteX8" fmla="*/ 937419 w 1042987"/>
              <a:gd name="connsiteY8" fmla="*/ 269081 h 1551781"/>
              <a:gd name="connsiteX9" fmla="*/ 955675 w 1042987"/>
              <a:gd name="connsiteY9" fmla="*/ 738187 h 1551781"/>
              <a:gd name="connsiteX10" fmla="*/ 816768 w 1042987"/>
              <a:gd name="connsiteY10" fmla="*/ 903287 h 1551781"/>
              <a:gd name="connsiteX11" fmla="*/ 590550 w 1042987"/>
              <a:gd name="connsiteY11" fmla="*/ 1035050 h 1551781"/>
              <a:gd name="connsiteX12" fmla="*/ 419100 w 1042987"/>
              <a:gd name="connsiteY12" fmla="*/ 992981 h 1551781"/>
              <a:gd name="connsiteX13" fmla="*/ 76200 w 1042987"/>
              <a:gd name="connsiteY13" fmla="*/ 1450181 h 1551781"/>
              <a:gd name="connsiteX0" fmla="*/ 76200 w 1042987"/>
              <a:gd name="connsiteY0" fmla="*/ 1450181 h 1551781"/>
              <a:gd name="connsiteX1" fmla="*/ 76200 w 1042987"/>
              <a:gd name="connsiteY1" fmla="*/ 1551781 h 1551781"/>
              <a:gd name="connsiteX2" fmla="*/ 50800 w 1042987"/>
              <a:gd name="connsiteY2" fmla="*/ 771525 h 1551781"/>
              <a:gd name="connsiteX3" fmla="*/ 177800 w 1042987"/>
              <a:gd name="connsiteY3" fmla="*/ 662781 h 1551781"/>
              <a:gd name="connsiteX4" fmla="*/ 189707 w 1042987"/>
              <a:gd name="connsiteY4" fmla="*/ 527844 h 1551781"/>
              <a:gd name="connsiteX5" fmla="*/ 139700 w 1042987"/>
              <a:gd name="connsiteY5" fmla="*/ 421481 h 1551781"/>
              <a:gd name="connsiteX6" fmla="*/ 0 w 1042987"/>
              <a:gd name="connsiteY6" fmla="*/ 345281 h 1551781"/>
              <a:gd name="connsiteX7" fmla="*/ 1042987 w 1042987"/>
              <a:gd name="connsiteY7" fmla="*/ 0 h 1551781"/>
              <a:gd name="connsiteX8" fmla="*/ 937419 w 1042987"/>
              <a:gd name="connsiteY8" fmla="*/ 269081 h 1551781"/>
              <a:gd name="connsiteX9" fmla="*/ 955675 w 1042987"/>
              <a:gd name="connsiteY9" fmla="*/ 738187 h 1551781"/>
              <a:gd name="connsiteX10" fmla="*/ 816768 w 1042987"/>
              <a:gd name="connsiteY10" fmla="*/ 903287 h 1551781"/>
              <a:gd name="connsiteX11" fmla="*/ 590550 w 1042987"/>
              <a:gd name="connsiteY11" fmla="*/ 1035050 h 1551781"/>
              <a:gd name="connsiteX12" fmla="*/ 419100 w 1042987"/>
              <a:gd name="connsiteY12" fmla="*/ 992981 h 1551781"/>
              <a:gd name="connsiteX13" fmla="*/ 76200 w 1042987"/>
              <a:gd name="connsiteY13" fmla="*/ 1450181 h 1551781"/>
              <a:gd name="connsiteX0" fmla="*/ 76200 w 1042987"/>
              <a:gd name="connsiteY0" fmla="*/ 1450181 h 1551781"/>
              <a:gd name="connsiteX1" fmla="*/ 76200 w 1042987"/>
              <a:gd name="connsiteY1" fmla="*/ 1551781 h 1551781"/>
              <a:gd name="connsiteX2" fmla="*/ 50800 w 1042987"/>
              <a:gd name="connsiteY2" fmla="*/ 771525 h 1551781"/>
              <a:gd name="connsiteX3" fmla="*/ 177800 w 1042987"/>
              <a:gd name="connsiteY3" fmla="*/ 662781 h 1551781"/>
              <a:gd name="connsiteX4" fmla="*/ 189707 w 1042987"/>
              <a:gd name="connsiteY4" fmla="*/ 527844 h 1551781"/>
              <a:gd name="connsiteX5" fmla="*/ 139700 w 1042987"/>
              <a:gd name="connsiteY5" fmla="*/ 421481 h 1551781"/>
              <a:gd name="connsiteX6" fmla="*/ 0 w 1042987"/>
              <a:gd name="connsiteY6" fmla="*/ 345281 h 1551781"/>
              <a:gd name="connsiteX7" fmla="*/ 1042987 w 1042987"/>
              <a:gd name="connsiteY7" fmla="*/ 0 h 1551781"/>
              <a:gd name="connsiteX8" fmla="*/ 937419 w 1042987"/>
              <a:gd name="connsiteY8" fmla="*/ 269081 h 1551781"/>
              <a:gd name="connsiteX9" fmla="*/ 955675 w 1042987"/>
              <a:gd name="connsiteY9" fmla="*/ 738187 h 1551781"/>
              <a:gd name="connsiteX10" fmla="*/ 816768 w 1042987"/>
              <a:gd name="connsiteY10" fmla="*/ 903287 h 1551781"/>
              <a:gd name="connsiteX11" fmla="*/ 590550 w 1042987"/>
              <a:gd name="connsiteY11" fmla="*/ 1035050 h 1551781"/>
              <a:gd name="connsiteX12" fmla="*/ 419100 w 1042987"/>
              <a:gd name="connsiteY12" fmla="*/ 992981 h 1551781"/>
              <a:gd name="connsiteX13" fmla="*/ 76200 w 1042987"/>
              <a:gd name="connsiteY13" fmla="*/ 1450181 h 1551781"/>
              <a:gd name="connsiteX0" fmla="*/ 76200 w 1042987"/>
              <a:gd name="connsiteY0" fmla="*/ 1450181 h 1551781"/>
              <a:gd name="connsiteX1" fmla="*/ 76200 w 1042987"/>
              <a:gd name="connsiteY1" fmla="*/ 1551781 h 1551781"/>
              <a:gd name="connsiteX2" fmla="*/ 50800 w 1042987"/>
              <a:gd name="connsiteY2" fmla="*/ 771525 h 1551781"/>
              <a:gd name="connsiteX3" fmla="*/ 177800 w 1042987"/>
              <a:gd name="connsiteY3" fmla="*/ 662781 h 1551781"/>
              <a:gd name="connsiteX4" fmla="*/ 189707 w 1042987"/>
              <a:gd name="connsiteY4" fmla="*/ 527844 h 1551781"/>
              <a:gd name="connsiteX5" fmla="*/ 139700 w 1042987"/>
              <a:gd name="connsiteY5" fmla="*/ 421481 h 1551781"/>
              <a:gd name="connsiteX6" fmla="*/ 0 w 1042987"/>
              <a:gd name="connsiteY6" fmla="*/ 345281 h 1551781"/>
              <a:gd name="connsiteX7" fmla="*/ 1042987 w 1042987"/>
              <a:gd name="connsiteY7" fmla="*/ 0 h 1551781"/>
              <a:gd name="connsiteX8" fmla="*/ 937419 w 1042987"/>
              <a:gd name="connsiteY8" fmla="*/ 269081 h 1551781"/>
              <a:gd name="connsiteX9" fmla="*/ 955675 w 1042987"/>
              <a:gd name="connsiteY9" fmla="*/ 738187 h 1551781"/>
              <a:gd name="connsiteX10" fmla="*/ 816768 w 1042987"/>
              <a:gd name="connsiteY10" fmla="*/ 903287 h 1551781"/>
              <a:gd name="connsiteX11" fmla="*/ 590550 w 1042987"/>
              <a:gd name="connsiteY11" fmla="*/ 1035050 h 1551781"/>
              <a:gd name="connsiteX12" fmla="*/ 419100 w 1042987"/>
              <a:gd name="connsiteY12" fmla="*/ 992981 h 1551781"/>
              <a:gd name="connsiteX13" fmla="*/ 76200 w 1042987"/>
              <a:gd name="connsiteY13" fmla="*/ 1450181 h 1551781"/>
              <a:gd name="connsiteX0" fmla="*/ 76200 w 1042987"/>
              <a:gd name="connsiteY0" fmla="*/ 1450181 h 1551781"/>
              <a:gd name="connsiteX1" fmla="*/ 76200 w 1042987"/>
              <a:gd name="connsiteY1" fmla="*/ 1551781 h 1551781"/>
              <a:gd name="connsiteX2" fmla="*/ 50800 w 1042987"/>
              <a:gd name="connsiteY2" fmla="*/ 771525 h 1551781"/>
              <a:gd name="connsiteX3" fmla="*/ 177800 w 1042987"/>
              <a:gd name="connsiteY3" fmla="*/ 662781 h 1551781"/>
              <a:gd name="connsiteX4" fmla="*/ 189707 w 1042987"/>
              <a:gd name="connsiteY4" fmla="*/ 527844 h 1551781"/>
              <a:gd name="connsiteX5" fmla="*/ 139700 w 1042987"/>
              <a:gd name="connsiteY5" fmla="*/ 421481 h 1551781"/>
              <a:gd name="connsiteX6" fmla="*/ 0 w 1042987"/>
              <a:gd name="connsiteY6" fmla="*/ 345281 h 1551781"/>
              <a:gd name="connsiteX7" fmla="*/ 1042987 w 1042987"/>
              <a:gd name="connsiteY7" fmla="*/ 0 h 1551781"/>
              <a:gd name="connsiteX8" fmla="*/ 937419 w 1042987"/>
              <a:gd name="connsiteY8" fmla="*/ 269081 h 1551781"/>
              <a:gd name="connsiteX9" fmla="*/ 955675 w 1042987"/>
              <a:gd name="connsiteY9" fmla="*/ 738187 h 1551781"/>
              <a:gd name="connsiteX10" fmla="*/ 816768 w 1042987"/>
              <a:gd name="connsiteY10" fmla="*/ 903287 h 1551781"/>
              <a:gd name="connsiteX11" fmla="*/ 590550 w 1042987"/>
              <a:gd name="connsiteY11" fmla="*/ 1035050 h 1551781"/>
              <a:gd name="connsiteX12" fmla="*/ 419100 w 1042987"/>
              <a:gd name="connsiteY12" fmla="*/ 992981 h 1551781"/>
              <a:gd name="connsiteX13" fmla="*/ 76200 w 1042987"/>
              <a:gd name="connsiteY13" fmla="*/ 1450181 h 1551781"/>
              <a:gd name="connsiteX0" fmla="*/ 76200 w 1042987"/>
              <a:gd name="connsiteY0" fmla="*/ 1450181 h 1551781"/>
              <a:gd name="connsiteX1" fmla="*/ 76200 w 1042987"/>
              <a:gd name="connsiteY1" fmla="*/ 1551781 h 1551781"/>
              <a:gd name="connsiteX2" fmla="*/ 50800 w 1042987"/>
              <a:gd name="connsiteY2" fmla="*/ 771525 h 1551781"/>
              <a:gd name="connsiteX3" fmla="*/ 177800 w 1042987"/>
              <a:gd name="connsiteY3" fmla="*/ 662781 h 1551781"/>
              <a:gd name="connsiteX4" fmla="*/ 189707 w 1042987"/>
              <a:gd name="connsiteY4" fmla="*/ 527844 h 1551781"/>
              <a:gd name="connsiteX5" fmla="*/ 139700 w 1042987"/>
              <a:gd name="connsiteY5" fmla="*/ 421481 h 1551781"/>
              <a:gd name="connsiteX6" fmla="*/ 0 w 1042987"/>
              <a:gd name="connsiteY6" fmla="*/ 345281 h 1551781"/>
              <a:gd name="connsiteX7" fmla="*/ 1042987 w 1042987"/>
              <a:gd name="connsiteY7" fmla="*/ 0 h 1551781"/>
              <a:gd name="connsiteX8" fmla="*/ 937419 w 1042987"/>
              <a:gd name="connsiteY8" fmla="*/ 269081 h 1551781"/>
              <a:gd name="connsiteX9" fmla="*/ 955675 w 1042987"/>
              <a:gd name="connsiteY9" fmla="*/ 738187 h 1551781"/>
              <a:gd name="connsiteX10" fmla="*/ 816768 w 1042987"/>
              <a:gd name="connsiteY10" fmla="*/ 903287 h 1551781"/>
              <a:gd name="connsiteX11" fmla="*/ 590550 w 1042987"/>
              <a:gd name="connsiteY11" fmla="*/ 1035050 h 1551781"/>
              <a:gd name="connsiteX12" fmla="*/ 419100 w 1042987"/>
              <a:gd name="connsiteY12" fmla="*/ 992981 h 1551781"/>
              <a:gd name="connsiteX13" fmla="*/ 76200 w 1042987"/>
              <a:gd name="connsiteY13" fmla="*/ 1450181 h 1551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2987" h="1551781">
                <a:moveTo>
                  <a:pt x="76200" y="1450181"/>
                </a:moveTo>
                <a:lnTo>
                  <a:pt x="76200" y="1551781"/>
                </a:lnTo>
                <a:lnTo>
                  <a:pt x="50800" y="771525"/>
                </a:lnTo>
                <a:cubicBezTo>
                  <a:pt x="143141" y="749566"/>
                  <a:pt x="152135" y="725223"/>
                  <a:pt x="177800" y="662781"/>
                </a:cubicBezTo>
                <a:cubicBezTo>
                  <a:pt x="195263" y="612246"/>
                  <a:pt x="196057" y="590285"/>
                  <a:pt x="189707" y="527844"/>
                </a:cubicBezTo>
                <a:cubicBezTo>
                  <a:pt x="179387" y="467783"/>
                  <a:pt x="169069" y="455349"/>
                  <a:pt x="139700" y="421481"/>
                </a:cubicBezTo>
                <a:cubicBezTo>
                  <a:pt x="102658" y="388937"/>
                  <a:pt x="82286" y="361156"/>
                  <a:pt x="0" y="345281"/>
                </a:cubicBezTo>
                <a:lnTo>
                  <a:pt x="1042987" y="0"/>
                </a:lnTo>
                <a:cubicBezTo>
                  <a:pt x="950648" y="161132"/>
                  <a:pt x="972608" y="179387"/>
                  <a:pt x="937419" y="269081"/>
                </a:cubicBezTo>
                <a:lnTo>
                  <a:pt x="955675" y="738187"/>
                </a:lnTo>
                <a:cubicBezTo>
                  <a:pt x="914136" y="838464"/>
                  <a:pt x="863070" y="848254"/>
                  <a:pt x="816768" y="903287"/>
                </a:cubicBezTo>
                <a:cubicBezTo>
                  <a:pt x="708025" y="971020"/>
                  <a:pt x="665956" y="991129"/>
                  <a:pt x="590550" y="1035050"/>
                </a:cubicBezTo>
                <a:cubicBezTo>
                  <a:pt x="535781" y="1011502"/>
                  <a:pt x="495300" y="964142"/>
                  <a:pt x="419100" y="992981"/>
                </a:cubicBezTo>
                <a:lnTo>
                  <a:pt x="76200" y="1450181"/>
                </a:lnTo>
                <a:close/>
              </a:path>
            </a:pathLst>
          </a:custGeom>
          <a:blipFill>
            <a:blip r:embed="rId7"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
            <a:extLst>
              <a:ext uri="{FF2B5EF4-FFF2-40B4-BE49-F238E27FC236}">
                <a16:creationId xmlns:a16="http://schemas.microsoft.com/office/drawing/2014/main" id="{CD1CE0B3-E4D1-4452-BFCB-C2915B2C2BF0}"/>
              </a:ext>
            </a:extLst>
          </p:cNvPr>
          <p:cNvSpPr txBox="1">
            <a:spLocks noChangeArrowheads="1"/>
          </p:cNvSpPr>
          <p:nvPr/>
        </p:nvSpPr>
        <p:spPr bwMode="auto">
          <a:xfrm>
            <a:off x="5786846" y="2255883"/>
            <a:ext cx="284034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tested by fire</a:t>
            </a:r>
            <a:endParaRPr lang="en-US" altLang="en-US" sz="34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hidden="1">
            <a:extLst>
              <a:ext uri="{FF2B5EF4-FFF2-40B4-BE49-F238E27FC236}">
                <a16:creationId xmlns:a16="http://schemas.microsoft.com/office/drawing/2014/main" id="{8D259848-2BAF-4FC9-B8C6-0C06B42A5417}"/>
              </a:ext>
            </a:extLst>
          </p:cNvPr>
          <p:cNvSpPr txBox="1">
            <a:spLocks noChangeArrowheads="1"/>
          </p:cNvSpPr>
          <p:nvPr/>
        </p:nvSpPr>
        <p:spPr bwMode="auto">
          <a:xfrm>
            <a:off x="6297563" y="2787564"/>
            <a:ext cx="1069145"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fire</a:t>
            </a:r>
            <a:endParaRPr lang="en-US" altLang="en-US" sz="37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491901971"/>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250"/>
                                        <p:tgtEl>
                                          <p:spTgt spid="12"/>
                                        </p:tgtEl>
                                      </p:cBhvr>
                                    </p:animEffect>
                                    <p:set>
                                      <p:cBhvr>
                                        <p:cTn id="17" dur="1" fill="hold">
                                          <p:stCondLst>
                                            <p:cond delay="24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par>
                                <p:cTn id="23" presetID="18" presetClass="emph" presetSubtype="0" fill="hold" grpId="1" nodeType="withEffect">
                                  <p:stCondLst>
                                    <p:cond delay="0"/>
                                  </p:stCondLst>
                                  <p:childTnLst>
                                    <p:set>
                                      <p:cBhvr override="childStyle">
                                        <p:cTn id="24" dur="500" fill="hold"/>
                                        <p:tgtEl>
                                          <p:spTgt spid="22"/>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750"/>
                                        <p:tgtEl>
                                          <p:spTgt spid="7"/>
                                        </p:tgtEl>
                                      </p:cBhvr>
                                    </p:animEffect>
                                  </p:childTnLst>
                                </p:cTn>
                              </p:par>
                              <p:par>
                                <p:cTn id="33" presetID="18" presetClass="emph" presetSubtype="0" fill="hold" grpId="1" nodeType="withEffect">
                                  <p:stCondLst>
                                    <p:cond delay="0"/>
                                  </p:stCondLst>
                                  <p:childTnLst>
                                    <p:set>
                                      <p:cBhvr override="childStyle">
                                        <p:cTn id="34" dur="750" fill="hold"/>
                                        <p:tgtEl>
                                          <p:spTgt spid="7"/>
                                        </p:tgtEl>
                                        <p:attrNameLst>
                                          <p:attrName>style.textDecorationUnderline</p:attrName>
                                        </p:attrNameLst>
                                      </p:cBhvr>
                                      <p:to>
                                        <p:strVal val="true"/>
                                      </p:to>
                                    </p:set>
                                  </p:childTnLst>
                                </p:cTn>
                              </p:par>
                              <p:par>
                                <p:cTn id="35" presetID="22" presetClass="entr" presetSubtype="8"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750"/>
                                        <p:tgtEl>
                                          <p:spTgt spid="8"/>
                                        </p:tgtEl>
                                      </p:cBhvr>
                                    </p:animEffect>
                                  </p:childTnLst>
                                </p:cTn>
                              </p:par>
                              <p:par>
                                <p:cTn id="38" presetID="10" presetClass="exit" presetSubtype="0" fill="hold" grpId="1" nodeType="withEffect">
                                  <p:stCondLst>
                                    <p:cond delay="0"/>
                                  </p:stCondLst>
                                  <p:childTnLst>
                                    <p:animEffect transition="out" filter="fade">
                                      <p:cBhvr>
                                        <p:cTn id="39" dur="500"/>
                                        <p:tgtEl>
                                          <p:spTgt spid="21"/>
                                        </p:tgtEl>
                                      </p:cBhvr>
                                    </p:animEffect>
                                    <p:set>
                                      <p:cBhvr>
                                        <p:cTn id="40" dur="1" fill="hold">
                                          <p:stCondLst>
                                            <p:cond delay="499"/>
                                          </p:stCondLst>
                                        </p:cTn>
                                        <p:tgtEl>
                                          <p:spTgt spid="21"/>
                                        </p:tgtEl>
                                        <p:attrNameLst>
                                          <p:attrName>style.visibility</p:attrName>
                                        </p:attrNameLst>
                                      </p:cBhvr>
                                      <p:to>
                                        <p:strVal val="hidden"/>
                                      </p:to>
                                    </p:set>
                                  </p:childTnLst>
                                </p:cTn>
                              </p:par>
                              <p:par>
                                <p:cTn id="41" presetID="16" presetClass="exit" presetSubtype="21" fill="hold" grpId="2" nodeType="withEffect">
                                  <p:stCondLst>
                                    <p:cond delay="0"/>
                                  </p:stCondLst>
                                  <p:childTnLst>
                                    <p:animEffect transition="out" filter="barn(inVertical)">
                                      <p:cBhvr>
                                        <p:cTn id="42" dur="500"/>
                                        <p:tgtEl>
                                          <p:spTgt spid="22"/>
                                        </p:tgtEl>
                                      </p:cBhvr>
                                    </p:animEffect>
                                    <p:set>
                                      <p:cBhvr>
                                        <p:cTn id="43" dur="1" fill="hold">
                                          <p:stCondLst>
                                            <p:cond delay="499"/>
                                          </p:stCondLst>
                                        </p:cTn>
                                        <p:tgtEl>
                                          <p:spTgt spid="22"/>
                                        </p:tgtEl>
                                        <p:attrNameLst>
                                          <p:attrName>style.visibility</p:attrName>
                                        </p:attrNameLst>
                                      </p:cBhvr>
                                      <p:to>
                                        <p:strVal val="hidden"/>
                                      </p:to>
                                    </p:set>
                                  </p:childTnLst>
                                </p:cTn>
                              </p:par>
                              <p:par>
                                <p:cTn id="44" presetID="22" presetClass="entr" presetSubtype="8" fill="hold" grpId="0" nodeType="withEffect">
                                  <p:stCondLst>
                                    <p:cond delay="65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par>
                                <p:cTn id="47" presetID="18" presetClass="emph" presetSubtype="0" fill="hold" grpId="1" nodeType="withEffect">
                                  <p:stCondLst>
                                    <p:cond delay="650"/>
                                  </p:stCondLst>
                                  <p:childTnLst>
                                    <p:set>
                                      <p:cBhvr override="childStyle">
                                        <p:cTn id="48" dur="500" fill="hold"/>
                                        <p:tgtEl>
                                          <p:spTgt spid="9"/>
                                        </p:tgtEl>
                                        <p:attrNameLst>
                                          <p:attrName>style.textDecorationUnderline</p:attrName>
                                        </p:attrNameLst>
                                      </p:cBhvr>
                                      <p:to>
                                        <p:strVal val="true"/>
                                      </p:to>
                                    </p:set>
                                  </p:childTnLst>
                                </p:cTn>
                              </p:par>
                              <p:par>
                                <p:cTn id="49" presetID="22" presetClass="entr" presetSubtype="8" fill="hold" grpId="0" nodeType="withEffect">
                                  <p:stCondLst>
                                    <p:cond delay="650"/>
                                  </p:stCondLst>
                                  <p:childTnLst>
                                    <p:set>
                                      <p:cBhvr>
                                        <p:cTn id="50" dur="1" fill="hold">
                                          <p:stCondLst>
                                            <p:cond delay="0"/>
                                          </p:stCondLst>
                                        </p:cTn>
                                        <p:tgtEl>
                                          <p:spTgt spid="10"/>
                                        </p:tgtEl>
                                        <p:attrNameLst>
                                          <p:attrName>style.visibility</p:attrName>
                                        </p:attrNameLst>
                                      </p:cBhvr>
                                      <p:to>
                                        <p:strVal val="visible"/>
                                      </p:to>
                                    </p:set>
                                    <p:animEffect transition="in" filter="wipe(left)">
                                      <p:cBhvr>
                                        <p:cTn id="51" dur="500"/>
                                        <p:tgtEl>
                                          <p:spTgt spid="10"/>
                                        </p:tgtEl>
                                      </p:cBhvr>
                                    </p:animEffect>
                                  </p:childTnLst>
                                </p:cTn>
                              </p:par>
                              <p:par>
                                <p:cTn id="52" presetID="0" presetClass="entr" presetSubtype="0" fill="hold" grpId="0" nodeType="withEffect">
                                  <p:stCondLst>
                                    <p:cond delay="1000"/>
                                  </p:stCondLst>
                                  <p:iterate type="lt">
                                    <p:tmPct val="10000"/>
                                  </p:iterate>
                                  <p:childTnLst>
                                    <p:set>
                                      <p:cBhvr>
                                        <p:cTn id="53" dur="1" fill="hold">
                                          <p:stCondLst>
                                            <p:cond delay="0"/>
                                          </p:stCondLst>
                                        </p:cTn>
                                        <p:tgtEl>
                                          <p:spTgt spid="6"/>
                                        </p:tgtEl>
                                        <p:attrNameLst>
                                          <p:attrName>style.visibility</p:attrName>
                                        </p:attrNameLst>
                                      </p:cBhvr>
                                      <p:to>
                                        <p:strVal val="visible"/>
                                      </p:to>
                                    </p:set>
                                    <p:animEffect transition="in" filter="dissolve">
                                      <p:cBhvr>
                                        <p:cTn id="54" dur="500">
                                          <p:stCondLst>
                                            <p:cond delay="0"/>
                                          </p:stCondLst>
                                        </p:cTn>
                                        <p:tgtEl>
                                          <p:spTgt spid="6"/>
                                        </p:tgtEl>
                                      </p:cBhvr>
                                    </p:animEffect>
                                    <p:anim to="" calcmode="lin" valueType="num">
                                      <p:cBhvr>
                                        <p:cTn id="55"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56"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par>
                          <p:cTn id="57" fill="hold">
                            <p:stCondLst>
                              <p:cond delay="2000"/>
                            </p:stCondLst>
                            <p:childTnLst>
                              <p:par>
                                <p:cTn id="58" presetID="26" presetClass="emph" presetSubtype="0" fill="hold" grpId="1" nodeType="afterEffect">
                                  <p:stCondLst>
                                    <p:cond delay="0"/>
                                  </p:stCondLst>
                                  <p:iterate type="lt">
                                    <p:tmPct val="0"/>
                                  </p:iterate>
                                  <p:childTnLst>
                                    <p:animEffect transition="out" filter="fade">
                                      <p:cBhvr>
                                        <p:cTn id="59" dur="500" tmFilter="0, 0; .2, .5; .8, .5; 1, 0"/>
                                        <p:tgtEl>
                                          <p:spTgt spid="6"/>
                                        </p:tgtEl>
                                      </p:cBhvr>
                                    </p:animEffect>
                                    <p:animScale>
                                      <p:cBhvr>
                                        <p:cTn id="60" dur="250" autoRev="1" fill="hold"/>
                                        <p:tgtEl>
                                          <p:spTgt spid="6"/>
                                        </p:tgtEl>
                                      </p:cBhvr>
                                      <p:by x="105000" y="105000"/>
                                    </p:animScale>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500"/>
                                        <p:tgtEl>
                                          <p:spTgt spid="1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500"/>
                                        <p:tgtEl>
                                          <p:spTgt spid="1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500"/>
                                        <p:tgtEl>
                                          <p:spTgt spid="15"/>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fade">
                                      <p:cBhvr>
                                        <p:cTn id="76" dur="250"/>
                                        <p:tgtEl>
                                          <p:spTgt spid="4"/>
                                        </p:tgtEl>
                                      </p:cBhvr>
                                    </p:animEffect>
                                  </p:childTnLst>
                                </p:cTn>
                              </p:par>
                              <p:par>
                                <p:cTn id="77" presetID="6" presetClass="emph" presetSubtype="0" fill="hold" grpId="3" nodeType="withEffect">
                                  <p:stCondLst>
                                    <p:cond delay="250"/>
                                  </p:stCondLst>
                                  <p:childTnLst>
                                    <p:animScale>
                                      <p:cBhvr>
                                        <p:cTn id="78" dur="2000" fill="hold"/>
                                        <p:tgtEl>
                                          <p:spTgt spid="4"/>
                                        </p:tgtEl>
                                      </p:cBhvr>
                                      <p:by x="109000" y="109000"/>
                                    </p:animScale>
                                  </p:childTnLst>
                                </p:cTn>
                              </p:par>
                              <p:par>
                                <p:cTn id="79" presetID="42" presetClass="path" presetSubtype="0" accel="50000" decel="50000" fill="hold" grpId="2" nodeType="withEffect">
                                  <p:stCondLst>
                                    <p:cond delay="250"/>
                                  </p:stCondLst>
                                  <p:childTnLst>
                                    <p:animMotion origin="layout" path="M 5.55556E-7 2.22222E-6 L -0.13802 0.07153 " pathEditMode="relative" rAng="0" ptsTypes="AA">
                                      <p:cBhvr>
                                        <p:cTn id="80" dur="2000" fill="hold"/>
                                        <p:tgtEl>
                                          <p:spTgt spid="4"/>
                                        </p:tgtEl>
                                        <p:attrNameLst>
                                          <p:attrName>ppt_x</p:attrName>
                                          <p:attrName>ppt_y</p:attrName>
                                        </p:attrNameLst>
                                      </p:cBhvr>
                                      <p:rCtr x="-6910" y="3565"/>
                                    </p:animMotion>
                                  </p:childTnLst>
                                </p:cTn>
                              </p:par>
                              <p:par>
                                <p:cTn id="81" presetID="10" presetClass="exit" presetSubtype="0" fill="hold" grpId="1" nodeType="withEffect">
                                  <p:stCondLst>
                                    <p:cond delay="250"/>
                                  </p:stCondLst>
                                  <p:childTnLst>
                                    <p:animEffect transition="out" filter="fade">
                                      <p:cBhvr>
                                        <p:cTn id="82" dur="1250"/>
                                        <p:tgtEl>
                                          <p:spTgt spid="3074"/>
                                        </p:tgtEl>
                                      </p:cBhvr>
                                    </p:animEffect>
                                    <p:set>
                                      <p:cBhvr>
                                        <p:cTn id="83" dur="1" fill="hold">
                                          <p:stCondLst>
                                            <p:cond delay="1249"/>
                                          </p:stCondLst>
                                        </p:cTn>
                                        <p:tgtEl>
                                          <p:spTgt spid="3074"/>
                                        </p:tgtEl>
                                        <p:attrNameLst>
                                          <p:attrName>style.visibility</p:attrName>
                                        </p:attrNameLst>
                                      </p:cBhvr>
                                      <p:to>
                                        <p:strVal val="hidden"/>
                                      </p:to>
                                    </p:set>
                                  </p:childTnLst>
                                </p:cTn>
                              </p:par>
                              <p:par>
                                <p:cTn id="84" presetID="10" presetClass="exit" presetSubtype="0" fill="hold" grpId="2" nodeType="withEffect">
                                  <p:stCondLst>
                                    <p:cond delay="250"/>
                                  </p:stCondLst>
                                  <p:iterate type="lt">
                                    <p:tmPct val="0"/>
                                  </p:iterate>
                                  <p:childTnLst>
                                    <p:animEffect transition="out" filter="fade">
                                      <p:cBhvr>
                                        <p:cTn id="85" dur="500"/>
                                        <p:tgtEl>
                                          <p:spTgt spid="6"/>
                                        </p:tgtEl>
                                      </p:cBhvr>
                                    </p:animEffect>
                                    <p:set>
                                      <p:cBhvr>
                                        <p:cTn id="86" dur="1" fill="hold">
                                          <p:stCondLst>
                                            <p:cond delay="499"/>
                                          </p:stCondLst>
                                        </p:cTn>
                                        <p:tgtEl>
                                          <p:spTgt spid="6"/>
                                        </p:tgtEl>
                                        <p:attrNameLst>
                                          <p:attrName>style.visibility</p:attrName>
                                        </p:attrNameLst>
                                      </p:cBhvr>
                                      <p:to>
                                        <p:strVal val="hidden"/>
                                      </p:to>
                                    </p:set>
                                  </p:childTnLst>
                                </p:cTn>
                              </p:par>
                              <p:par>
                                <p:cTn id="87" presetID="10" presetClass="exit" presetSubtype="0" fill="hold" grpId="2" nodeType="withEffect">
                                  <p:stCondLst>
                                    <p:cond delay="250"/>
                                  </p:stCondLst>
                                  <p:childTnLst>
                                    <p:animEffect transition="out" filter="fade">
                                      <p:cBhvr>
                                        <p:cTn id="88" dur="500"/>
                                        <p:tgtEl>
                                          <p:spTgt spid="7"/>
                                        </p:tgtEl>
                                      </p:cBhvr>
                                    </p:animEffect>
                                    <p:set>
                                      <p:cBhvr>
                                        <p:cTn id="89" dur="1" fill="hold">
                                          <p:stCondLst>
                                            <p:cond delay="499"/>
                                          </p:stCondLst>
                                        </p:cTn>
                                        <p:tgtEl>
                                          <p:spTgt spid="7"/>
                                        </p:tgtEl>
                                        <p:attrNameLst>
                                          <p:attrName>style.visibility</p:attrName>
                                        </p:attrNameLst>
                                      </p:cBhvr>
                                      <p:to>
                                        <p:strVal val="hidden"/>
                                      </p:to>
                                    </p:set>
                                  </p:childTnLst>
                                </p:cTn>
                              </p:par>
                              <p:par>
                                <p:cTn id="90" presetID="10" presetClass="exit" presetSubtype="0" fill="hold" grpId="1" nodeType="withEffect">
                                  <p:stCondLst>
                                    <p:cond delay="250"/>
                                  </p:stCondLst>
                                  <p:childTnLst>
                                    <p:animEffect transition="out" filter="fade">
                                      <p:cBhvr>
                                        <p:cTn id="91" dur="500"/>
                                        <p:tgtEl>
                                          <p:spTgt spid="8"/>
                                        </p:tgtEl>
                                      </p:cBhvr>
                                    </p:animEffect>
                                    <p:set>
                                      <p:cBhvr>
                                        <p:cTn id="92" dur="1" fill="hold">
                                          <p:stCondLst>
                                            <p:cond delay="499"/>
                                          </p:stCondLst>
                                        </p:cTn>
                                        <p:tgtEl>
                                          <p:spTgt spid="8"/>
                                        </p:tgtEl>
                                        <p:attrNameLst>
                                          <p:attrName>style.visibility</p:attrName>
                                        </p:attrNameLst>
                                      </p:cBhvr>
                                      <p:to>
                                        <p:strVal val="hidden"/>
                                      </p:to>
                                    </p:set>
                                  </p:childTnLst>
                                </p:cTn>
                              </p:par>
                              <p:par>
                                <p:cTn id="93" presetID="10" presetClass="exit" presetSubtype="0" fill="hold" grpId="1" nodeType="withEffect">
                                  <p:stCondLst>
                                    <p:cond delay="250"/>
                                  </p:stCondLst>
                                  <p:childTnLst>
                                    <p:animEffect transition="out" filter="fade">
                                      <p:cBhvr>
                                        <p:cTn id="94" dur="500"/>
                                        <p:tgtEl>
                                          <p:spTgt spid="10"/>
                                        </p:tgtEl>
                                      </p:cBhvr>
                                    </p:animEffect>
                                    <p:set>
                                      <p:cBhvr>
                                        <p:cTn id="95" dur="1" fill="hold">
                                          <p:stCondLst>
                                            <p:cond delay="499"/>
                                          </p:stCondLst>
                                        </p:cTn>
                                        <p:tgtEl>
                                          <p:spTgt spid="10"/>
                                        </p:tgtEl>
                                        <p:attrNameLst>
                                          <p:attrName>style.visibility</p:attrName>
                                        </p:attrNameLst>
                                      </p:cBhvr>
                                      <p:to>
                                        <p:strVal val="hidden"/>
                                      </p:to>
                                    </p:set>
                                  </p:childTnLst>
                                </p:cTn>
                              </p:par>
                              <p:par>
                                <p:cTn id="96" presetID="10" presetClass="exit" presetSubtype="0" fill="hold" grpId="2" nodeType="withEffect">
                                  <p:stCondLst>
                                    <p:cond delay="250"/>
                                  </p:stCondLst>
                                  <p:childTnLst>
                                    <p:animEffect transition="out" filter="fade">
                                      <p:cBhvr>
                                        <p:cTn id="97" dur="500"/>
                                        <p:tgtEl>
                                          <p:spTgt spid="9"/>
                                        </p:tgtEl>
                                      </p:cBhvr>
                                    </p:animEffect>
                                    <p:set>
                                      <p:cBhvr>
                                        <p:cTn id="98" dur="1" fill="hold">
                                          <p:stCondLst>
                                            <p:cond delay="499"/>
                                          </p:stCondLst>
                                        </p:cTn>
                                        <p:tgtEl>
                                          <p:spTgt spid="9"/>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13"/>
                                        </p:tgtEl>
                                      </p:cBhvr>
                                    </p:animEffect>
                                    <p:set>
                                      <p:cBhvr>
                                        <p:cTn id="101" dur="1" fill="hold">
                                          <p:stCondLst>
                                            <p:cond delay="499"/>
                                          </p:stCondLst>
                                        </p:cTn>
                                        <p:tgtEl>
                                          <p:spTgt spid="13"/>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4"/>
                                        </p:tgtEl>
                                      </p:cBhvr>
                                    </p:animEffect>
                                    <p:set>
                                      <p:cBhvr>
                                        <p:cTn id="104" dur="1" fill="hold">
                                          <p:stCondLst>
                                            <p:cond delay="499"/>
                                          </p:stCondLst>
                                        </p:cTn>
                                        <p:tgtEl>
                                          <p:spTgt spid="14"/>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5"/>
                                        </p:tgtEl>
                                      </p:cBhvr>
                                    </p:animEffect>
                                    <p:set>
                                      <p:cBhvr>
                                        <p:cTn id="107" dur="1" fill="hold">
                                          <p:stCondLst>
                                            <p:cond delay="499"/>
                                          </p:stCondLst>
                                        </p:cTn>
                                        <p:tgtEl>
                                          <p:spTgt spid="15"/>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iterate type="lt">
                                    <p:tmPct val="0"/>
                                  </p:iterate>
                                  <p:childTnLst>
                                    <p:set>
                                      <p:cBhvr>
                                        <p:cTn id="111" dur="1" fill="hold">
                                          <p:stCondLst>
                                            <p:cond delay="0"/>
                                          </p:stCondLst>
                                        </p:cTn>
                                        <p:tgtEl>
                                          <p:spTgt spid="16"/>
                                        </p:tgtEl>
                                        <p:attrNameLst>
                                          <p:attrName>style.visibility</p:attrName>
                                        </p:attrNameLst>
                                      </p:cBhvr>
                                      <p:to>
                                        <p:strVal val="visible"/>
                                      </p:to>
                                    </p:set>
                                    <p:animEffect transition="in" filter="wipe(left)">
                                      <p:cBhvr>
                                        <p:cTn id="112" dur="500"/>
                                        <p:tgtEl>
                                          <p:spTgt spid="16"/>
                                        </p:tgtEl>
                                      </p:cBhvr>
                                    </p:animEffect>
                                  </p:childTnLst>
                                </p:cTn>
                              </p:par>
                              <p:par>
                                <p:cTn id="113" presetID="34" presetClass="emph" presetSubtype="0" fill="hold" grpId="2" nodeType="withEffect">
                                  <p:stCondLst>
                                    <p:cond delay="0"/>
                                  </p:stCondLst>
                                  <p:iterate type="lt">
                                    <p:tmPct val="10000"/>
                                  </p:iterate>
                                  <p:childTnLst>
                                    <p:animMotion origin="layout" path="M -2.77778E-6 2.59259E-6 L 0.08299 0.00254 " pathEditMode="relative" rAng="0" ptsTypes="AA">
                                      <p:cBhvr>
                                        <p:cTn id="114" dur="250" accel="50000" decel="50000" autoRev="1" fill="hold">
                                          <p:stCondLst>
                                            <p:cond delay="0"/>
                                          </p:stCondLst>
                                        </p:cTn>
                                        <p:tgtEl>
                                          <p:spTgt spid="16"/>
                                        </p:tgtEl>
                                        <p:attrNameLst>
                                          <p:attrName>ppt_x</p:attrName>
                                          <p:attrName>ppt_y</p:attrName>
                                        </p:attrNameLst>
                                      </p:cBhvr>
                                      <p:rCtr x="4149" y="116"/>
                                    </p:animMotion>
                                    <p:animRot by="1500000">
                                      <p:cBhvr>
                                        <p:cTn id="115" dur="125" fill="hold">
                                          <p:stCondLst>
                                            <p:cond delay="0"/>
                                          </p:stCondLst>
                                        </p:cTn>
                                        <p:tgtEl>
                                          <p:spTgt spid="16"/>
                                        </p:tgtEl>
                                        <p:attrNameLst>
                                          <p:attrName>r</p:attrName>
                                        </p:attrNameLst>
                                      </p:cBhvr>
                                    </p:animRot>
                                    <p:animRot by="-1500000">
                                      <p:cBhvr>
                                        <p:cTn id="116" dur="125" fill="hold">
                                          <p:stCondLst>
                                            <p:cond delay="125"/>
                                          </p:stCondLst>
                                        </p:cTn>
                                        <p:tgtEl>
                                          <p:spTgt spid="16"/>
                                        </p:tgtEl>
                                        <p:attrNameLst>
                                          <p:attrName>r</p:attrName>
                                        </p:attrNameLst>
                                      </p:cBhvr>
                                    </p:animRot>
                                    <p:animRot by="-1500000">
                                      <p:cBhvr>
                                        <p:cTn id="117" dur="125" fill="hold">
                                          <p:stCondLst>
                                            <p:cond delay="250"/>
                                          </p:stCondLst>
                                        </p:cTn>
                                        <p:tgtEl>
                                          <p:spTgt spid="16"/>
                                        </p:tgtEl>
                                        <p:attrNameLst>
                                          <p:attrName>r</p:attrName>
                                        </p:attrNameLst>
                                      </p:cBhvr>
                                    </p:animRot>
                                    <p:animRot by="1500000">
                                      <p:cBhvr>
                                        <p:cTn id="118" dur="125" fill="hold">
                                          <p:stCondLst>
                                            <p:cond delay="375"/>
                                          </p:stCondLst>
                                        </p:cTn>
                                        <p:tgtEl>
                                          <p:spTgt spid="16"/>
                                        </p:tgtEl>
                                        <p:attrNameLst>
                                          <p:attrName>r</p:attrName>
                                        </p:attrNameLst>
                                      </p:cBhvr>
                                    </p:animRot>
                                  </p:childTnLst>
                                </p:cTn>
                              </p:par>
                              <p:par>
                                <p:cTn id="119" presetID="1" presetClass="entr" presetSubtype="0" fill="hold" grpId="0" nodeType="withEffect">
                                  <p:stCondLst>
                                    <p:cond delay="600"/>
                                  </p:stCondLst>
                                  <p:childTnLst>
                                    <p:set>
                                      <p:cBhvr>
                                        <p:cTn id="120" dur="1" fill="hold">
                                          <p:stCondLst>
                                            <p:cond delay="0"/>
                                          </p:stCondLst>
                                        </p:cTn>
                                        <p:tgtEl>
                                          <p:spTgt spid="20"/>
                                        </p:tgtEl>
                                        <p:attrNameLst>
                                          <p:attrName>style.visibility</p:attrName>
                                        </p:attrNameLst>
                                      </p:cBhvr>
                                      <p:to>
                                        <p:strVal val="visible"/>
                                      </p:to>
                                    </p:set>
                                  </p:childTnLst>
                                </p:cTn>
                              </p:par>
                              <p:par>
                                <p:cTn id="121" presetID="1" presetClass="entr" presetSubtype="0" fill="hold" grpId="0" nodeType="withEffect">
                                  <p:stCondLst>
                                    <p:cond delay="600"/>
                                  </p:stCondLst>
                                  <p:childTnLst>
                                    <p:set>
                                      <p:cBhvr>
                                        <p:cTn id="122" dur="1" fill="hold">
                                          <p:stCondLst>
                                            <p:cond delay="0"/>
                                          </p:stCondLst>
                                        </p:cTn>
                                        <p:tgtEl>
                                          <p:spTgt spid="17"/>
                                        </p:tgtEl>
                                        <p:attrNameLst>
                                          <p:attrName>style.visibility</p:attrName>
                                        </p:attrNameLst>
                                      </p:cBhvr>
                                      <p:to>
                                        <p:strVal val="visible"/>
                                      </p:to>
                                    </p:set>
                                  </p:childTnLst>
                                </p:cTn>
                              </p:par>
                              <p:par>
                                <p:cTn id="123" presetID="1" presetClass="exit" presetSubtype="0" fill="hold" grpId="4" nodeType="withEffect">
                                  <p:stCondLst>
                                    <p:cond delay="600"/>
                                  </p:stCondLst>
                                  <p:iterate type="lt">
                                    <p:tmAbs val="0"/>
                                  </p:iterate>
                                  <p:childTnLst>
                                    <p:set>
                                      <p:cBhvr>
                                        <p:cTn id="124" dur="1" fill="hold">
                                          <p:stCondLst>
                                            <p:cond delay="0"/>
                                          </p:stCondLst>
                                        </p:cTn>
                                        <p:tgtEl>
                                          <p:spTgt spid="16"/>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37" presetClass="path" presetSubtype="0" accel="50000" decel="50000" fill="hold" grpId="4" nodeType="clickEffect">
                                  <p:stCondLst>
                                    <p:cond delay="0"/>
                                  </p:stCondLst>
                                  <p:childTnLst>
                                    <p:animMotion origin="layout" path="M -2.77778E-6 -0.00116 C -0.02083 -0.04005 -0.03229 -0.06528 -0.06892 -0.08426 C -0.10017 -0.09213 -0.16163 -0.08195 -0.20468 -0.0669 C -0.24826 -0.05162 -0.30538 -0.00278 -0.32864 0.00717 " pathEditMode="relative" rAng="0" ptsTypes="AAAA">
                                      <p:cBhvr>
                                        <p:cTn id="128" dur="2000" fill="hold"/>
                                        <p:tgtEl>
                                          <p:spTgt spid="17"/>
                                        </p:tgtEl>
                                        <p:attrNameLst>
                                          <p:attrName>ppt_x</p:attrName>
                                          <p:attrName>ppt_y</p:attrName>
                                        </p:attrNameLst>
                                      </p:cBhvr>
                                      <p:rCtr x="-16441" y="-3866"/>
                                    </p:animMotion>
                                  </p:childTnLst>
                                </p:cTn>
                              </p:par>
                              <p:par>
                                <p:cTn id="129" presetID="23" presetClass="exit" presetSubtype="32" fill="hold" grpId="3" nodeType="withEffect">
                                  <p:stCondLst>
                                    <p:cond delay="0"/>
                                  </p:stCondLst>
                                  <p:childTnLst>
                                    <p:anim calcmode="lin" valueType="num">
                                      <p:cBhvr>
                                        <p:cTn id="130" dur="2000"/>
                                        <p:tgtEl>
                                          <p:spTgt spid="17"/>
                                        </p:tgtEl>
                                        <p:attrNameLst>
                                          <p:attrName>ppt_w</p:attrName>
                                        </p:attrNameLst>
                                      </p:cBhvr>
                                      <p:tavLst>
                                        <p:tav tm="0">
                                          <p:val>
                                            <p:strVal val="ppt_w"/>
                                          </p:val>
                                        </p:tav>
                                        <p:tav tm="100000">
                                          <p:val>
                                            <p:fltVal val="0"/>
                                          </p:val>
                                        </p:tav>
                                      </p:tavLst>
                                    </p:anim>
                                    <p:anim calcmode="lin" valueType="num">
                                      <p:cBhvr>
                                        <p:cTn id="131" dur="2000"/>
                                        <p:tgtEl>
                                          <p:spTgt spid="17"/>
                                        </p:tgtEl>
                                        <p:attrNameLst>
                                          <p:attrName>ppt_h</p:attrName>
                                        </p:attrNameLst>
                                      </p:cBhvr>
                                      <p:tavLst>
                                        <p:tav tm="0">
                                          <p:val>
                                            <p:strVal val="ppt_h"/>
                                          </p:val>
                                        </p:tav>
                                        <p:tav tm="100000">
                                          <p:val>
                                            <p:fltVal val="0"/>
                                          </p:val>
                                        </p:tav>
                                      </p:tavLst>
                                    </p:anim>
                                    <p:set>
                                      <p:cBhvr>
                                        <p:cTn id="132" dur="1" fill="hold">
                                          <p:stCondLst>
                                            <p:cond delay="1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9" grpId="0"/>
      <p:bldP spid="9" grpId="1"/>
      <p:bldP spid="9" grpId="2"/>
      <p:bldP spid="22" grpId="0"/>
      <p:bldP spid="22" grpId="1"/>
      <p:bldP spid="22" grpId="2"/>
      <p:bldP spid="3074" grpId="0"/>
      <p:bldP spid="3074" grpId="1"/>
      <p:bldP spid="4" grpId="0"/>
      <p:bldP spid="4" grpId="1"/>
      <p:bldP spid="4" grpId="2"/>
      <p:bldP spid="4" grpId="3"/>
      <p:bldP spid="12" grpId="0"/>
      <p:bldP spid="8" grpId="0"/>
      <p:bldP spid="8" grpId="1"/>
      <p:bldP spid="10" grpId="0"/>
      <p:bldP spid="10" grpId="1"/>
      <p:bldP spid="6" grpId="0"/>
      <p:bldP spid="6" grpId="1"/>
      <p:bldP spid="6" grpId="2"/>
      <p:bldP spid="14" grpId="0" animBg="1"/>
      <p:bldP spid="14" grpId="1" animBg="1"/>
      <p:bldP spid="15" grpId="0" animBg="1"/>
      <p:bldP spid="15" grpId="1" animBg="1"/>
      <p:bldP spid="16" grpId="0"/>
      <p:bldP spid="16" grpId="2"/>
      <p:bldP spid="16" grpId="4"/>
      <p:bldP spid="17" grpId="0"/>
      <p:bldP spid="17" grpId="3"/>
      <p:bldP spid="17" grpId="4"/>
      <p:bldP spid="20" grpId="0" animBg="1"/>
      <p:bldP spid="21" grpId="0"/>
      <p:bldP spid="21"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BC9E0F-C02A-4379-B0D8-ACAF4557A2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itle 1">
            <a:extLst>
              <a:ext uri="{FF2B5EF4-FFF2-40B4-BE49-F238E27FC236}">
                <a16:creationId xmlns:a16="http://schemas.microsoft.com/office/drawing/2014/main" id="{5364CFEF-535F-438E-9223-38AF1CC8445C}"/>
              </a:ext>
            </a:extLst>
          </p:cNvPr>
          <p:cNvSpPr txBox="1">
            <a:spLocks/>
          </p:cNvSpPr>
          <p:nvPr/>
        </p:nvSpPr>
        <p:spPr>
          <a:xfrm>
            <a:off x="523952" y="4496739"/>
            <a:ext cx="301582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7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enter into life</a:t>
            </a:r>
          </a:p>
        </p:txBody>
      </p:sp>
      <p:sp>
        <p:nvSpPr>
          <p:cNvPr id="12" name="Title 1">
            <a:extLst>
              <a:ext uri="{FF2B5EF4-FFF2-40B4-BE49-F238E27FC236}">
                <a16:creationId xmlns:a16="http://schemas.microsoft.com/office/drawing/2014/main" id="{2EF31978-63CA-4F45-AEA7-11083F87B3D5}"/>
              </a:ext>
            </a:extLst>
          </p:cNvPr>
          <p:cNvSpPr txBox="1">
            <a:spLocks/>
          </p:cNvSpPr>
          <p:nvPr/>
        </p:nvSpPr>
        <p:spPr>
          <a:xfrm>
            <a:off x="4724282" y="5063982"/>
            <a:ext cx="386746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720" b="1" dirty="0">
                <a:ln w="952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cast into hell fire</a:t>
            </a:r>
          </a:p>
        </p:txBody>
      </p:sp>
      <p:sp>
        <p:nvSpPr>
          <p:cNvPr id="3074" name="Rectangle 2"/>
          <p:cNvSpPr>
            <a:spLocks noGrp="1" noChangeArrowheads="1"/>
          </p:cNvSpPr>
          <p:nvPr>
            <p:ph type="title"/>
          </p:nvPr>
        </p:nvSpPr>
        <p:spPr>
          <a:xfrm>
            <a:off x="381000" y="480219"/>
            <a:ext cx="8382000" cy="5897562"/>
          </a:xfrm>
        </p:spPr>
        <p:txBody>
          <a:bodyPr>
            <a:scene3d>
              <a:camera prst="orthographicFront"/>
              <a:lightRig rig="flat" dir="t"/>
            </a:scene3d>
            <a:sp3d extrusionH="57150" prstMaterial="plastic">
              <a:bevelT w="38100" h="38100"/>
            </a:sp3d>
          </a:bodyPr>
          <a:lstStyle/>
          <a:p>
            <a:pPr eaLnBrk="1" hangingPunct="1"/>
            <a:r>
              <a:rPr lang="en-US" altLang="en-US" sz="37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"If your hand or foot causes you to sin, cut it off and cast it from you. It is better for you to enter into life lame or maimed, rather than having two hands or two feet, to be cast into the everlasting fire. And if your eye causes you to sin, pluck it out and cast it from you. It is better for you to enter into life with one eye, rather than having two eyes, to be cast into hell fire."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18:8-9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1" name="Rectangle 2">
            <a:extLst>
              <a:ext uri="{FF2B5EF4-FFF2-40B4-BE49-F238E27FC236}">
                <a16:creationId xmlns:a16="http://schemas.microsoft.com/office/drawing/2014/main" id="{F30B8568-19D0-487F-B9C0-A152918F635A}"/>
              </a:ext>
            </a:extLst>
          </p:cNvPr>
          <p:cNvSpPr txBox="1">
            <a:spLocks noChangeArrowheads="1"/>
          </p:cNvSpPr>
          <p:nvPr/>
        </p:nvSpPr>
        <p:spPr bwMode="auto">
          <a:xfrm>
            <a:off x="529690" y="4438198"/>
            <a:ext cx="298994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enter into life</a:t>
            </a:r>
            <a:endParaRPr lang="en-US" altLang="en-US" sz="37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88EA098C-8240-4295-AA7B-2660E452F824}"/>
              </a:ext>
            </a:extLst>
          </p:cNvPr>
          <p:cNvSpPr txBox="1">
            <a:spLocks noChangeArrowheads="1"/>
          </p:cNvSpPr>
          <p:nvPr/>
        </p:nvSpPr>
        <p:spPr bwMode="auto">
          <a:xfrm>
            <a:off x="6627019" y="5045028"/>
            <a:ext cx="1069281" cy="674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hell</a:t>
            </a:r>
            <a:endParaRPr lang="en-US" altLang="en-US" sz="37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92AC0CAF-8E23-4A04-B2A1-D7220A514660}"/>
              </a:ext>
            </a:extLst>
          </p:cNvPr>
          <p:cNvSpPr txBox="1">
            <a:spLocks noChangeArrowheads="1"/>
          </p:cNvSpPr>
          <p:nvPr/>
        </p:nvSpPr>
        <p:spPr bwMode="auto">
          <a:xfrm>
            <a:off x="4710698" y="5069737"/>
            <a:ext cx="3897443" cy="623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cast into hell fire</a:t>
            </a:r>
            <a:endParaRPr lang="en-US" altLang="en-US" sz="37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30FADD1B-84E1-4FF3-BB7C-0E8AF67B7BDF}"/>
              </a:ext>
            </a:extLst>
          </p:cNvPr>
          <p:cNvSpPr txBox="1">
            <a:spLocks noChangeArrowheads="1"/>
          </p:cNvSpPr>
          <p:nvPr/>
        </p:nvSpPr>
        <p:spPr bwMode="auto">
          <a:xfrm>
            <a:off x="1866036" y="5761104"/>
            <a:ext cx="3907118"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on fire by hell</a:t>
            </a:r>
          </a:p>
        </p:txBody>
      </p:sp>
      <p:sp>
        <p:nvSpPr>
          <p:cNvPr id="4" name="Rectangle 2">
            <a:extLst>
              <a:ext uri="{FF2B5EF4-FFF2-40B4-BE49-F238E27FC236}">
                <a16:creationId xmlns:a16="http://schemas.microsoft.com/office/drawing/2014/main" id="{B92A5640-4173-42D2-956F-F4533C8D8851}"/>
              </a:ext>
            </a:extLst>
          </p:cNvPr>
          <p:cNvSpPr txBox="1">
            <a:spLocks noChangeArrowheads="1"/>
          </p:cNvSpPr>
          <p:nvPr/>
        </p:nvSpPr>
        <p:spPr bwMode="auto">
          <a:xfrm>
            <a:off x="6297563" y="2787564"/>
            <a:ext cx="1069145"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fire</a:t>
            </a:r>
            <a:endParaRPr lang="en-US" altLang="en-US" sz="37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D9676BD1-DF40-444C-BFE0-84B643015010}"/>
              </a:ext>
            </a:extLst>
          </p:cNvPr>
          <p:cNvSpPr txBox="1">
            <a:spLocks noChangeArrowheads="1"/>
          </p:cNvSpPr>
          <p:nvPr/>
        </p:nvSpPr>
        <p:spPr bwMode="auto">
          <a:xfrm>
            <a:off x="4283869" y="4481792"/>
            <a:ext cx="854588" cy="67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on</a:t>
            </a:r>
            <a:endParaRPr lang="en-US" altLang="en-US" sz="37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FCD82E94-954D-477D-ABB4-DDCC19223D7D}"/>
              </a:ext>
            </a:extLst>
          </p:cNvPr>
          <p:cNvSpPr txBox="1">
            <a:spLocks noChangeArrowheads="1"/>
          </p:cNvSpPr>
          <p:nvPr/>
        </p:nvSpPr>
        <p:spPr bwMode="auto">
          <a:xfrm>
            <a:off x="5329236" y="3920238"/>
            <a:ext cx="430167" cy="663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b</a:t>
            </a:r>
            <a:endParaRPr lang="en-US" altLang="en-US" sz="37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401157BC-484D-464A-8555-633A11577CC6}"/>
              </a:ext>
            </a:extLst>
          </p:cNvPr>
          <p:cNvSpPr txBox="1">
            <a:spLocks noChangeArrowheads="1"/>
          </p:cNvSpPr>
          <p:nvPr/>
        </p:nvSpPr>
        <p:spPr bwMode="auto">
          <a:xfrm>
            <a:off x="5446059" y="4480252"/>
            <a:ext cx="414197"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y</a:t>
            </a:r>
            <a:endParaRPr lang="en-US" altLang="en-US" sz="37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6">
            <a:extLst>
              <a:ext uri="{FF2B5EF4-FFF2-40B4-BE49-F238E27FC236}">
                <a16:creationId xmlns:a16="http://schemas.microsoft.com/office/drawing/2014/main" id="{C1B1F69D-0266-4B28-8EB2-837DCC829F67}"/>
              </a:ext>
            </a:extLst>
          </p:cNvPr>
          <p:cNvSpPr>
            <a:spLocks noChangeArrowheads="1"/>
          </p:cNvSpPr>
          <p:nvPr/>
        </p:nvSpPr>
        <p:spPr bwMode="auto">
          <a:xfrm>
            <a:off x="3619454" y="4614323"/>
            <a:ext cx="1238209"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127000">
                    <a:schemeClr val="tx1"/>
                  </a:glow>
                  <a:outerShdw blurRad="50800" dist="39000" dir="5460000" algn="tl">
                    <a:srgbClr val="000000">
                      <a:alpha val="38000"/>
                    </a:srgbClr>
                  </a:outerShdw>
                </a:effectLst>
                <a:latin typeface="Calibri" panose="020F0502020204030204" pitchFamily="34" charset="0"/>
                <a:ea typeface="+mj-ea"/>
                <a:cs typeface="+mj-cs"/>
              </a:rPr>
              <a:t>OR</a:t>
            </a:r>
          </a:p>
        </p:txBody>
      </p:sp>
      <p:sp>
        <p:nvSpPr>
          <p:cNvPr id="20" name="Rectangle 2">
            <a:extLst>
              <a:ext uri="{FF2B5EF4-FFF2-40B4-BE49-F238E27FC236}">
                <a16:creationId xmlns:a16="http://schemas.microsoft.com/office/drawing/2014/main" id="{5BF6C627-21EB-4359-8B97-6CFECB969861}"/>
              </a:ext>
            </a:extLst>
          </p:cNvPr>
          <p:cNvSpPr txBox="1">
            <a:spLocks noChangeArrowheads="1"/>
          </p:cNvSpPr>
          <p:nvPr/>
        </p:nvSpPr>
        <p:spPr bwMode="auto">
          <a:xfrm>
            <a:off x="6355079" y="3051810"/>
            <a:ext cx="1227529"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sin</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9091F13E-F4FA-46A6-813F-2E488CB3FC8A}"/>
              </a:ext>
            </a:extLst>
          </p:cNvPr>
          <p:cNvSpPr txBox="1">
            <a:spLocks noChangeArrowheads="1"/>
          </p:cNvSpPr>
          <p:nvPr/>
        </p:nvSpPr>
        <p:spPr bwMode="auto">
          <a:xfrm>
            <a:off x="4171949" y="2411730"/>
            <a:ext cx="2290519"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passions</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9E98230B-8EEE-49E7-A6CA-1911391AF90F}"/>
              </a:ext>
            </a:extLst>
          </p:cNvPr>
          <p:cNvSpPr txBox="1">
            <a:spLocks noChangeArrowheads="1"/>
          </p:cNvSpPr>
          <p:nvPr/>
        </p:nvSpPr>
        <p:spPr bwMode="auto">
          <a:xfrm>
            <a:off x="2263139" y="3371850"/>
            <a:ext cx="2084779"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desires</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3" name="Rectangle 2">
            <a:extLst>
              <a:ext uri="{FF2B5EF4-FFF2-40B4-BE49-F238E27FC236}">
                <a16:creationId xmlns:a16="http://schemas.microsoft.com/office/drawing/2014/main" id="{A34C4051-FBAE-4ECF-B519-82A5499DC57C}"/>
              </a:ext>
            </a:extLst>
          </p:cNvPr>
          <p:cNvSpPr txBox="1">
            <a:spLocks noChangeArrowheads="1"/>
          </p:cNvSpPr>
          <p:nvPr/>
        </p:nvSpPr>
        <p:spPr bwMode="auto">
          <a:xfrm>
            <a:off x="1515583" y="4469130"/>
            <a:ext cx="2382047"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immoral</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6964072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750"/>
                                        <p:tgtEl>
                                          <p:spTgt spid="3074"/>
                                        </p:tgtEl>
                                      </p:cBhvr>
                                    </p:animEffect>
                                    <p:anim calcmode="lin" valueType="num">
                                      <p:cBhvr>
                                        <p:cTn id="8" dur="1750" fill="hold"/>
                                        <p:tgtEl>
                                          <p:spTgt spid="3074"/>
                                        </p:tgtEl>
                                        <p:attrNameLst>
                                          <p:attrName>style.rotation</p:attrName>
                                        </p:attrNameLst>
                                      </p:cBhvr>
                                      <p:tavLst>
                                        <p:tav tm="0">
                                          <p:val>
                                            <p:fltVal val="720"/>
                                          </p:val>
                                        </p:tav>
                                        <p:tav tm="100000">
                                          <p:val>
                                            <p:fltVal val="0"/>
                                          </p:val>
                                        </p:tav>
                                      </p:tavLst>
                                    </p:anim>
                                    <p:anim calcmode="lin" valueType="num">
                                      <p:cBhvr>
                                        <p:cTn id="9" dur="1750" fill="hold"/>
                                        <p:tgtEl>
                                          <p:spTgt spid="3074"/>
                                        </p:tgtEl>
                                        <p:attrNameLst>
                                          <p:attrName>ppt_h</p:attrName>
                                        </p:attrNameLst>
                                      </p:cBhvr>
                                      <p:tavLst>
                                        <p:tav tm="0">
                                          <p:val>
                                            <p:fltVal val="0"/>
                                          </p:val>
                                        </p:tav>
                                        <p:tav tm="100000">
                                          <p:val>
                                            <p:strVal val="#ppt_h"/>
                                          </p:val>
                                        </p:tav>
                                      </p:tavLst>
                                    </p:anim>
                                    <p:anim calcmode="lin" valueType="num">
                                      <p:cBhvr>
                                        <p:cTn id="10" dur="1750" fill="hold"/>
                                        <p:tgtEl>
                                          <p:spTgt spid="3074"/>
                                        </p:tgtEl>
                                        <p:attrNameLst>
                                          <p:attrName>ppt_w</p:attrName>
                                        </p:attrNameLst>
                                      </p:cBhvr>
                                      <p:tavLst>
                                        <p:tav tm="0">
                                          <p:val>
                                            <p:fltVal val="0"/>
                                          </p:val>
                                        </p:tav>
                                        <p:tav tm="100000">
                                          <p:val>
                                            <p:strVal val="#ppt_w"/>
                                          </p:val>
                                        </p:tav>
                                      </p:tavLst>
                                    </p:anim>
                                  </p:childTnLst>
                                </p:cTn>
                              </p:par>
                            </p:childTnLst>
                          </p:cTn>
                        </p:par>
                        <p:par>
                          <p:cTn id="11" fill="hold">
                            <p:stCondLst>
                              <p:cond delay="175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par>
                                <p:cTn id="20" presetID="18" presetClass="emph" presetSubtype="0" fill="hold" grpId="1" nodeType="withEffect">
                                  <p:stCondLst>
                                    <p:cond delay="0"/>
                                  </p:stCondLst>
                                  <p:childTnLst>
                                    <p:set>
                                      <p:cBhvr override="childStyle">
                                        <p:cTn id="21" dur="500" fill="hold"/>
                                        <p:tgtEl>
                                          <p:spTgt spid="10"/>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par>
                                <p:cTn id="25" presetID="0" presetClass="entr" presetSubtype="0" fill="hold" grpId="0" nodeType="withEffect">
                                  <p:stCondLst>
                                    <p:cond delay="40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stCondLst>
                                            <p:cond delay="0"/>
                                          </p:stCondLst>
                                        </p:cTn>
                                        <p:tgtEl>
                                          <p:spTgt spid="9"/>
                                        </p:tgtEl>
                                      </p:cBhvr>
                                    </p:animEffect>
                                    <p:anim to="" calcmode="lin" valueType="num">
                                      <p:cBhvr>
                                        <p:cTn id="28"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30" presetID="22" presetClass="entr" presetSubtype="8" fill="hold" grpId="0" nodeType="withEffect">
                                  <p:stCondLst>
                                    <p:cond delay="85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par>
                                <p:cTn id="33" presetID="18" presetClass="emph" presetSubtype="0" fill="hold" grpId="1" nodeType="withEffect">
                                  <p:stCondLst>
                                    <p:cond delay="850"/>
                                  </p:stCondLst>
                                  <p:childTnLst>
                                    <p:set>
                                      <p:cBhvr override="childStyle">
                                        <p:cTn id="34" dur="500" fill="hold"/>
                                        <p:tgtEl>
                                          <p:spTgt spid="12"/>
                                        </p:tgtEl>
                                        <p:attrNameLst>
                                          <p:attrName>style.textDecorationUnderline</p:attrName>
                                        </p:attrNameLst>
                                      </p:cBhvr>
                                      <p:to>
                                        <p:strVal val="true"/>
                                      </p:to>
                                    </p:set>
                                  </p:childTnLst>
                                </p:cTn>
                              </p:par>
                              <p:par>
                                <p:cTn id="35" presetID="22" presetClass="entr" presetSubtype="8" fill="hold" grpId="0" nodeType="withEffect">
                                  <p:stCondLst>
                                    <p:cond delay="85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250"/>
                                        <p:tgtEl>
                                          <p:spTgt spid="1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250"/>
                                        <p:tgtEl>
                                          <p:spTgt spid="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250"/>
                                        <p:tgtEl>
                                          <p:spTgt spid="1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250"/>
                                        <p:tgtEl>
                                          <p:spTgt spid="1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250"/>
                                        <p:tgtEl>
                                          <p:spTgt spid="19"/>
                                        </p:tgtEl>
                                      </p:cBhvr>
                                    </p:animEffect>
                                  </p:childTnLst>
                                </p:cTn>
                              </p:par>
                              <p:par>
                                <p:cTn id="55" presetID="6" presetClass="emph" presetSubtype="0" fill="hold" grpId="3" nodeType="withEffect">
                                  <p:stCondLst>
                                    <p:cond delay="0"/>
                                  </p:stCondLst>
                                  <p:childTnLst>
                                    <p:animScale>
                                      <p:cBhvr>
                                        <p:cTn id="56" dur="2000" fill="hold"/>
                                        <p:tgtEl>
                                          <p:spTgt spid="4"/>
                                        </p:tgtEl>
                                      </p:cBhvr>
                                      <p:by x="117000" y="117000"/>
                                    </p:animScale>
                                  </p:childTnLst>
                                </p:cTn>
                              </p:par>
                              <p:par>
                                <p:cTn id="57" presetID="6" presetClass="emph" presetSubtype="0" fill="hold" grpId="3" nodeType="withEffect">
                                  <p:stCondLst>
                                    <p:cond delay="0"/>
                                  </p:stCondLst>
                                  <p:childTnLst>
                                    <p:animScale>
                                      <p:cBhvr>
                                        <p:cTn id="58" dur="2000" fill="hold"/>
                                        <p:tgtEl>
                                          <p:spTgt spid="16"/>
                                        </p:tgtEl>
                                      </p:cBhvr>
                                      <p:by x="117000" y="117000"/>
                                    </p:animScale>
                                  </p:childTnLst>
                                </p:cTn>
                              </p:par>
                              <p:par>
                                <p:cTn id="59" presetID="6" presetClass="emph" presetSubtype="0" fill="hold" grpId="3" nodeType="withEffect">
                                  <p:stCondLst>
                                    <p:cond delay="0"/>
                                  </p:stCondLst>
                                  <p:childTnLst>
                                    <p:animScale>
                                      <p:cBhvr>
                                        <p:cTn id="60" dur="2000" fill="hold"/>
                                        <p:tgtEl>
                                          <p:spTgt spid="17"/>
                                        </p:tgtEl>
                                      </p:cBhvr>
                                      <p:by x="117000" y="117000"/>
                                    </p:animScale>
                                  </p:childTnLst>
                                </p:cTn>
                              </p:par>
                              <p:par>
                                <p:cTn id="61" presetID="6" presetClass="emph" presetSubtype="0" fill="hold" grpId="3" nodeType="withEffect">
                                  <p:stCondLst>
                                    <p:cond delay="0"/>
                                  </p:stCondLst>
                                  <p:childTnLst>
                                    <p:animScale>
                                      <p:cBhvr>
                                        <p:cTn id="62" dur="2000" fill="hold"/>
                                        <p:tgtEl>
                                          <p:spTgt spid="18"/>
                                        </p:tgtEl>
                                      </p:cBhvr>
                                      <p:by x="117000" y="117000"/>
                                    </p:animScale>
                                  </p:childTnLst>
                                </p:cTn>
                              </p:par>
                              <p:par>
                                <p:cTn id="63" presetID="6" presetClass="emph" presetSubtype="0" fill="hold" grpId="3" nodeType="withEffect">
                                  <p:stCondLst>
                                    <p:cond delay="0"/>
                                  </p:stCondLst>
                                  <p:childTnLst>
                                    <p:animScale>
                                      <p:cBhvr>
                                        <p:cTn id="64" dur="2000" fill="hold"/>
                                        <p:tgtEl>
                                          <p:spTgt spid="19"/>
                                        </p:tgtEl>
                                      </p:cBhvr>
                                      <p:by x="117000" y="117000"/>
                                    </p:animScale>
                                  </p:childTnLst>
                                </p:cTn>
                              </p:par>
                              <p:par>
                                <p:cTn id="65" presetID="42" presetClass="path" presetSubtype="0" accel="50000" decel="50000" fill="hold" grpId="2" nodeType="withEffect">
                                  <p:stCondLst>
                                    <p:cond delay="0"/>
                                  </p:stCondLst>
                                  <p:childTnLst>
                                    <p:animMotion origin="layout" path="M 2.22222E-6 3.7037E-6 L -0.23906 0.18703 " pathEditMode="relative" rAng="0" ptsTypes="AA">
                                      <p:cBhvr>
                                        <p:cTn id="66" dur="2000" fill="hold"/>
                                        <p:tgtEl>
                                          <p:spTgt spid="16"/>
                                        </p:tgtEl>
                                        <p:attrNameLst>
                                          <p:attrName>ppt_x</p:attrName>
                                          <p:attrName>ppt_y</p:attrName>
                                        </p:attrNameLst>
                                      </p:cBhvr>
                                      <p:rCtr x="-11962" y="9352"/>
                                    </p:animMotion>
                                  </p:childTnLst>
                                </p:cTn>
                              </p:par>
                              <p:par>
                                <p:cTn id="67" presetID="42" presetClass="path" presetSubtype="0" accel="50000" decel="50000" fill="hold" grpId="2" nodeType="withEffect">
                                  <p:stCondLst>
                                    <p:cond delay="0"/>
                                  </p:stCondLst>
                                  <p:childTnLst>
                                    <p:animMotion origin="layout" path="M 1.38889E-6 4.44444E-6 L -0.38247 0.43356 " pathEditMode="relative" rAng="0" ptsTypes="AA">
                                      <p:cBhvr>
                                        <p:cTn id="68" dur="2000" fill="hold"/>
                                        <p:tgtEl>
                                          <p:spTgt spid="4"/>
                                        </p:tgtEl>
                                        <p:attrNameLst>
                                          <p:attrName>ppt_x</p:attrName>
                                          <p:attrName>ppt_y</p:attrName>
                                        </p:attrNameLst>
                                      </p:cBhvr>
                                      <p:rCtr x="-19132" y="21667"/>
                                    </p:animMotion>
                                  </p:childTnLst>
                                </p:cTn>
                              </p:par>
                              <p:par>
                                <p:cTn id="69" presetID="42" presetClass="path" presetSubtype="0" accel="50000" decel="50000" fill="hold" grpId="2" nodeType="withEffect">
                                  <p:stCondLst>
                                    <p:cond delay="0"/>
                                  </p:stCondLst>
                                  <p:childTnLst>
                                    <p:animMotion origin="layout" path="M 0 2.59259E-6 L -0.16649 0.26898 " pathEditMode="relative" rAng="0" ptsTypes="AA">
                                      <p:cBhvr>
                                        <p:cTn id="70" dur="2000" fill="hold"/>
                                        <p:tgtEl>
                                          <p:spTgt spid="17"/>
                                        </p:tgtEl>
                                        <p:attrNameLst>
                                          <p:attrName>ppt_x</p:attrName>
                                          <p:attrName>ppt_y</p:attrName>
                                        </p:attrNameLst>
                                      </p:cBhvr>
                                      <p:rCtr x="-8333" y="13449"/>
                                    </p:animMotion>
                                  </p:childTnLst>
                                </p:cTn>
                              </p:par>
                              <p:par>
                                <p:cTn id="71" presetID="42" presetClass="path" presetSubtype="0" accel="50000" decel="50000" fill="hold" grpId="2" nodeType="withEffect">
                                  <p:stCondLst>
                                    <p:cond delay="0"/>
                                  </p:stCondLst>
                                  <p:childTnLst>
                                    <p:animMotion origin="layout" path="M 8.33333E-7 -4.81481E-6 L -0.14826 0.18913 " pathEditMode="relative" rAng="0" ptsTypes="AA">
                                      <p:cBhvr>
                                        <p:cTn id="72" dur="2000" fill="hold"/>
                                        <p:tgtEl>
                                          <p:spTgt spid="18"/>
                                        </p:tgtEl>
                                        <p:attrNameLst>
                                          <p:attrName>ppt_x</p:attrName>
                                          <p:attrName>ppt_y</p:attrName>
                                        </p:attrNameLst>
                                      </p:cBhvr>
                                      <p:rCtr x="-7413" y="9444"/>
                                    </p:animMotion>
                                  </p:childTnLst>
                                </p:cTn>
                              </p:par>
                              <p:par>
                                <p:cTn id="73" presetID="42" presetClass="path" presetSubtype="0" accel="50000" decel="50000" fill="hold" grpId="2" nodeType="withEffect">
                                  <p:stCondLst>
                                    <p:cond delay="0"/>
                                  </p:stCondLst>
                                  <p:childTnLst>
                                    <p:animMotion origin="layout" path="M 2.77778E-7 -2.22222E-6 L -0.23819 0.10417 " pathEditMode="relative" rAng="0" ptsTypes="AA">
                                      <p:cBhvr>
                                        <p:cTn id="74" dur="2000" fill="hold"/>
                                        <p:tgtEl>
                                          <p:spTgt spid="19"/>
                                        </p:tgtEl>
                                        <p:attrNameLst>
                                          <p:attrName>ppt_x</p:attrName>
                                          <p:attrName>ppt_y</p:attrName>
                                        </p:attrNameLst>
                                      </p:cBhvr>
                                      <p:rCtr x="-11910" y="5208"/>
                                    </p:animMotion>
                                  </p:childTnLst>
                                </p:cTn>
                              </p:par>
                              <p:par>
                                <p:cTn id="75" presetID="10" presetClass="exit" presetSubtype="0" fill="hold" grpId="1" nodeType="withEffect">
                                  <p:stCondLst>
                                    <p:cond delay="0"/>
                                  </p:stCondLst>
                                  <p:childTnLst>
                                    <p:animEffect transition="out" filter="fade">
                                      <p:cBhvr>
                                        <p:cTn id="76" dur="1250"/>
                                        <p:tgtEl>
                                          <p:spTgt spid="3074"/>
                                        </p:tgtEl>
                                      </p:cBhvr>
                                    </p:animEffect>
                                    <p:set>
                                      <p:cBhvr>
                                        <p:cTn id="77" dur="1" fill="hold">
                                          <p:stCondLst>
                                            <p:cond delay="1249"/>
                                          </p:stCondLst>
                                        </p:cTn>
                                        <p:tgtEl>
                                          <p:spTgt spid="3074"/>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9"/>
                                        </p:tgtEl>
                                      </p:cBhvr>
                                    </p:animEffect>
                                    <p:set>
                                      <p:cBhvr>
                                        <p:cTn id="80" dur="1" fill="hold">
                                          <p:stCondLst>
                                            <p:cond delay="499"/>
                                          </p:stCondLst>
                                        </p:cTn>
                                        <p:tgtEl>
                                          <p:spTgt spid="9"/>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500"/>
                                        <p:tgtEl>
                                          <p:spTgt spid="10"/>
                                        </p:tgtEl>
                                      </p:cBhvr>
                                    </p:animEffect>
                                    <p:set>
                                      <p:cBhvr>
                                        <p:cTn id="83" dur="1" fill="hold">
                                          <p:stCondLst>
                                            <p:cond delay="499"/>
                                          </p:stCondLst>
                                        </p:cTn>
                                        <p:tgtEl>
                                          <p:spTgt spid="10"/>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1"/>
                                        </p:tgtEl>
                                      </p:cBhvr>
                                    </p:animEffect>
                                    <p:set>
                                      <p:cBhvr>
                                        <p:cTn id="86" dur="1" fill="hold">
                                          <p:stCondLst>
                                            <p:cond delay="499"/>
                                          </p:stCondLst>
                                        </p:cTn>
                                        <p:tgtEl>
                                          <p:spTgt spid="11"/>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3"/>
                                        </p:tgtEl>
                                      </p:cBhvr>
                                    </p:animEffect>
                                    <p:set>
                                      <p:cBhvr>
                                        <p:cTn id="89" dur="1" fill="hold">
                                          <p:stCondLst>
                                            <p:cond delay="499"/>
                                          </p:stCondLst>
                                        </p:cTn>
                                        <p:tgtEl>
                                          <p:spTgt spid="13"/>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12"/>
                                        </p:tgtEl>
                                      </p:cBhvr>
                                    </p:animEffect>
                                    <p:set>
                                      <p:cBhvr>
                                        <p:cTn id="92" dur="1" fill="hold">
                                          <p:stCondLst>
                                            <p:cond delay="499"/>
                                          </p:stCondLst>
                                        </p:cTn>
                                        <p:tgtEl>
                                          <p:spTgt spid="12"/>
                                        </p:tgtEl>
                                        <p:attrNameLst>
                                          <p:attrName>style.visibility</p:attrName>
                                        </p:attrNameLst>
                                      </p:cBhvr>
                                      <p:to>
                                        <p:strVal val="hidden"/>
                                      </p:to>
                                    </p:set>
                                  </p:childTnLst>
                                </p:cTn>
                              </p:par>
                            </p:childTnLst>
                          </p:cTn>
                        </p:par>
                        <p:par>
                          <p:cTn id="93" fill="hold">
                            <p:stCondLst>
                              <p:cond delay="2000"/>
                            </p:stCondLst>
                            <p:childTnLst>
                              <p:par>
                                <p:cTn id="94" presetID="10" presetClass="entr" presetSubtype="0" fill="hold" nodeType="afterEffect">
                                  <p:stCondLst>
                                    <p:cond delay="0"/>
                                  </p:stCondLst>
                                  <p:childTnLst>
                                    <p:set>
                                      <p:cBhvr>
                                        <p:cTn id="95" dur="1" fill="hold">
                                          <p:stCondLst>
                                            <p:cond delay="0"/>
                                          </p:stCondLst>
                                        </p:cTn>
                                        <p:tgtEl>
                                          <p:spTgt spid="15">
                                            <p:txEl>
                                              <p:pRg st="0" end="0"/>
                                            </p:txEl>
                                          </p:spTgt>
                                        </p:tgtEl>
                                        <p:attrNameLst>
                                          <p:attrName>style.visibility</p:attrName>
                                        </p:attrNameLst>
                                      </p:cBhvr>
                                      <p:to>
                                        <p:strVal val="visible"/>
                                      </p:to>
                                    </p:set>
                                    <p:animEffect transition="in" filter="fade">
                                      <p:cBhvr>
                                        <p:cTn id="96" dur="250"/>
                                        <p:tgtEl>
                                          <p:spTgt spid="15">
                                            <p:txEl>
                                              <p:pRg st="0" end="0"/>
                                            </p:txEl>
                                          </p:spTgt>
                                        </p:tgtEl>
                                      </p:cBhvr>
                                    </p:animEffect>
                                  </p:childTnLst>
                                </p:cTn>
                              </p:par>
                              <p:par>
                                <p:cTn id="97" presetID="10" presetClass="exit" presetSubtype="0" fill="hold" grpId="1" nodeType="withEffect">
                                  <p:stCondLst>
                                    <p:cond delay="0"/>
                                  </p:stCondLst>
                                  <p:childTnLst>
                                    <p:animEffect transition="out" filter="fade">
                                      <p:cBhvr>
                                        <p:cTn id="98" dur="500"/>
                                        <p:tgtEl>
                                          <p:spTgt spid="16"/>
                                        </p:tgtEl>
                                      </p:cBhvr>
                                    </p:animEffect>
                                    <p:set>
                                      <p:cBhvr>
                                        <p:cTn id="99" dur="1" fill="hold">
                                          <p:stCondLst>
                                            <p:cond delay="499"/>
                                          </p:stCondLst>
                                        </p:cTn>
                                        <p:tgtEl>
                                          <p:spTgt spid="16"/>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17"/>
                                        </p:tgtEl>
                                      </p:cBhvr>
                                    </p:animEffect>
                                    <p:set>
                                      <p:cBhvr>
                                        <p:cTn id="102" dur="1" fill="hold">
                                          <p:stCondLst>
                                            <p:cond delay="499"/>
                                          </p:stCondLst>
                                        </p:cTn>
                                        <p:tgtEl>
                                          <p:spTgt spid="17"/>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18"/>
                                        </p:tgtEl>
                                      </p:cBhvr>
                                    </p:animEffect>
                                    <p:set>
                                      <p:cBhvr>
                                        <p:cTn id="105" dur="1" fill="hold">
                                          <p:stCondLst>
                                            <p:cond delay="499"/>
                                          </p:stCondLst>
                                        </p:cTn>
                                        <p:tgtEl>
                                          <p:spTgt spid="18"/>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19"/>
                                        </p:tgtEl>
                                      </p:cBhvr>
                                    </p:animEffect>
                                    <p:set>
                                      <p:cBhvr>
                                        <p:cTn id="108" dur="1" fill="hold">
                                          <p:stCondLst>
                                            <p:cond delay="499"/>
                                          </p:stCondLst>
                                        </p:cTn>
                                        <p:tgtEl>
                                          <p:spTgt spid="19"/>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23" presetClass="entr" presetSubtype="16" fill="hold" grpId="0" nodeType="clickEffect">
                                  <p:stCondLst>
                                    <p:cond delay="0"/>
                                  </p:stCondLst>
                                  <p:childTnLst>
                                    <p:set>
                                      <p:cBhvr>
                                        <p:cTn id="112" dur="1" fill="hold">
                                          <p:stCondLst>
                                            <p:cond delay="0"/>
                                          </p:stCondLst>
                                        </p:cTn>
                                        <p:tgtEl>
                                          <p:spTgt spid="20"/>
                                        </p:tgtEl>
                                        <p:attrNameLst>
                                          <p:attrName>style.visibility</p:attrName>
                                        </p:attrNameLst>
                                      </p:cBhvr>
                                      <p:to>
                                        <p:strVal val="visible"/>
                                      </p:to>
                                    </p:set>
                                    <p:anim calcmode="lin" valueType="num">
                                      <p:cBhvr>
                                        <p:cTn id="113" dur="1250" fill="hold"/>
                                        <p:tgtEl>
                                          <p:spTgt spid="20"/>
                                        </p:tgtEl>
                                        <p:attrNameLst>
                                          <p:attrName>ppt_w</p:attrName>
                                        </p:attrNameLst>
                                      </p:cBhvr>
                                      <p:tavLst>
                                        <p:tav tm="0">
                                          <p:val>
                                            <p:fltVal val="0"/>
                                          </p:val>
                                        </p:tav>
                                        <p:tav tm="100000">
                                          <p:val>
                                            <p:strVal val="#ppt_w"/>
                                          </p:val>
                                        </p:tav>
                                      </p:tavLst>
                                    </p:anim>
                                    <p:anim calcmode="lin" valueType="num">
                                      <p:cBhvr>
                                        <p:cTn id="114" dur="1250" fill="hold"/>
                                        <p:tgtEl>
                                          <p:spTgt spid="20"/>
                                        </p:tgtEl>
                                        <p:attrNameLst>
                                          <p:attrName>ppt_h</p:attrName>
                                        </p:attrNameLst>
                                      </p:cBhvr>
                                      <p:tavLst>
                                        <p:tav tm="0">
                                          <p:val>
                                            <p:fltVal val="0"/>
                                          </p:val>
                                        </p:tav>
                                        <p:tav tm="100000">
                                          <p:val>
                                            <p:strVal val="#ppt_h"/>
                                          </p:val>
                                        </p:tav>
                                      </p:tavLst>
                                    </p:anim>
                                  </p:childTnLst>
                                </p:cTn>
                              </p:par>
                              <p:par>
                                <p:cTn id="115" presetID="44" presetClass="path" presetSubtype="0" accel="50000" decel="50000" fill="hold" grpId="2" nodeType="withEffect">
                                  <p:stCondLst>
                                    <p:cond delay="0"/>
                                  </p:stCondLst>
                                  <p:childTnLst>
                                    <p:animMotion origin="layout" path="M 8.33333E-7 -0.00046 C -0.04045 -0.03379 -0.05955 -0.0537 -0.11823 -0.07129 C -0.17708 -0.08889 -0.26007 -0.07801 -0.30712 -0.04722 C -0.35642 -0.01852 -0.40122 0.0294 -0.42708 0.0831 C -0.45295 0.13658 -0.46233 0.22384 -0.46215 0.27408 C -0.45885 0.32593 -0.40174 0.37847 -0.39913 0.4044 " pathEditMode="relative" rAng="0" ptsTypes="AAAAAA">
                                      <p:cBhvr>
                                        <p:cTn id="116" dur="1250" spd="-100000" fill="hold"/>
                                        <p:tgtEl>
                                          <p:spTgt spid="20"/>
                                        </p:tgtEl>
                                        <p:attrNameLst>
                                          <p:attrName>ppt_x</p:attrName>
                                          <p:attrName>ppt_y</p:attrName>
                                        </p:attrNameLst>
                                      </p:cBhvr>
                                      <p:rCtr x="-23108" y="16273"/>
                                    </p:animMotion>
                                  </p:childTnLst>
                                </p:cTn>
                              </p:par>
                              <p:par>
                                <p:cTn id="117" presetID="23" presetClass="entr" presetSubtype="16" fill="hold" grpId="0" nodeType="withEffect">
                                  <p:stCondLst>
                                    <p:cond delay="250"/>
                                  </p:stCondLst>
                                  <p:childTnLst>
                                    <p:set>
                                      <p:cBhvr>
                                        <p:cTn id="118" dur="1" fill="hold">
                                          <p:stCondLst>
                                            <p:cond delay="0"/>
                                          </p:stCondLst>
                                        </p:cTn>
                                        <p:tgtEl>
                                          <p:spTgt spid="21"/>
                                        </p:tgtEl>
                                        <p:attrNameLst>
                                          <p:attrName>style.visibility</p:attrName>
                                        </p:attrNameLst>
                                      </p:cBhvr>
                                      <p:to>
                                        <p:strVal val="visible"/>
                                      </p:to>
                                    </p:set>
                                    <p:anim calcmode="lin" valueType="num">
                                      <p:cBhvr>
                                        <p:cTn id="119" dur="1250" fill="hold"/>
                                        <p:tgtEl>
                                          <p:spTgt spid="21"/>
                                        </p:tgtEl>
                                        <p:attrNameLst>
                                          <p:attrName>ppt_w</p:attrName>
                                        </p:attrNameLst>
                                      </p:cBhvr>
                                      <p:tavLst>
                                        <p:tav tm="0">
                                          <p:val>
                                            <p:fltVal val="0"/>
                                          </p:val>
                                        </p:tav>
                                        <p:tav tm="100000">
                                          <p:val>
                                            <p:strVal val="#ppt_w"/>
                                          </p:val>
                                        </p:tav>
                                      </p:tavLst>
                                    </p:anim>
                                    <p:anim calcmode="lin" valueType="num">
                                      <p:cBhvr>
                                        <p:cTn id="120" dur="1250" fill="hold"/>
                                        <p:tgtEl>
                                          <p:spTgt spid="21"/>
                                        </p:tgtEl>
                                        <p:attrNameLst>
                                          <p:attrName>ppt_h</p:attrName>
                                        </p:attrNameLst>
                                      </p:cBhvr>
                                      <p:tavLst>
                                        <p:tav tm="0">
                                          <p:val>
                                            <p:fltVal val="0"/>
                                          </p:val>
                                        </p:tav>
                                        <p:tav tm="100000">
                                          <p:val>
                                            <p:strVal val="#ppt_h"/>
                                          </p:val>
                                        </p:tav>
                                      </p:tavLst>
                                    </p:anim>
                                  </p:childTnLst>
                                </p:cTn>
                              </p:par>
                              <p:par>
                                <p:cTn id="121" presetID="44" presetClass="path" presetSubtype="0" accel="50000" decel="50000" fill="hold" grpId="2" nodeType="withEffect">
                                  <p:stCondLst>
                                    <p:cond delay="250"/>
                                  </p:stCondLst>
                                  <p:childTnLst>
                                    <p:animMotion origin="layout" path="M -3.61111E-6 -4.44444E-6 C -0.0217 0.01459 -0.11927 0.02477 -0.16267 0.05926 C -0.20625 0.09352 -0.23871 0.1507 -0.26076 0.20602 C -0.27691 0.2588 -0.28229 0.32431 -0.27586 0.372 C -0.26927 0.41991 -0.22621 0.47037 -0.22204 0.49468 " pathEditMode="relative" rAng="0" ptsTypes="AAAAA">
                                      <p:cBhvr>
                                        <p:cTn id="122" dur="1250" spd="-100000" fill="hold"/>
                                        <p:tgtEl>
                                          <p:spTgt spid="21"/>
                                        </p:tgtEl>
                                        <p:attrNameLst>
                                          <p:attrName>ppt_x</p:attrName>
                                          <p:attrName>ppt_y</p:attrName>
                                        </p:attrNameLst>
                                      </p:cBhvr>
                                      <p:rCtr x="-13924" y="24722"/>
                                    </p:animMotion>
                                  </p:childTnLst>
                                </p:cTn>
                              </p:par>
                              <p:par>
                                <p:cTn id="123" presetID="23" presetClass="entr" presetSubtype="16" fill="hold" grpId="0" nodeType="withEffect">
                                  <p:stCondLst>
                                    <p:cond delay="500"/>
                                  </p:stCondLst>
                                  <p:childTnLst>
                                    <p:set>
                                      <p:cBhvr>
                                        <p:cTn id="124" dur="1" fill="hold">
                                          <p:stCondLst>
                                            <p:cond delay="0"/>
                                          </p:stCondLst>
                                        </p:cTn>
                                        <p:tgtEl>
                                          <p:spTgt spid="22"/>
                                        </p:tgtEl>
                                        <p:attrNameLst>
                                          <p:attrName>style.visibility</p:attrName>
                                        </p:attrNameLst>
                                      </p:cBhvr>
                                      <p:to>
                                        <p:strVal val="visible"/>
                                      </p:to>
                                    </p:set>
                                    <p:anim calcmode="lin" valueType="num">
                                      <p:cBhvr>
                                        <p:cTn id="125" dur="1250" fill="hold"/>
                                        <p:tgtEl>
                                          <p:spTgt spid="22"/>
                                        </p:tgtEl>
                                        <p:attrNameLst>
                                          <p:attrName>ppt_w</p:attrName>
                                        </p:attrNameLst>
                                      </p:cBhvr>
                                      <p:tavLst>
                                        <p:tav tm="0">
                                          <p:val>
                                            <p:fltVal val="0"/>
                                          </p:val>
                                        </p:tav>
                                        <p:tav tm="100000">
                                          <p:val>
                                            <p:strVal val="#ppt_w"/>
                                          </p:val>
                                        </p:tav>
                                      </p:tavLst>
                                    </p:anim>
                                    <p:anim calcmode="lin" valueType="num">
                                      <p:cBhvr>
                                        <p:cTn id="126" dur="1250" fill="hold"/>
                                        <p:tgtEl>
                                          <p:spTgt spid="22"/>
                                        </p:tgtEl>
                                        <p:attrNameLst>
                                          <p:attrName>ppt_h</p:attrName>
                                        </p:attrNameLst>
                                      </p:cBhvr>
                                      <p:tavLst>
                                        <p:tav tm="0">
                                          <p:val>
                                            <p:fltVal val="0"/>
                                          </p:val>
                                        </p:tav>
                                        <p:tav tm="100000">
                                          <p:val>
                                            <p:strVal val="#ppt_h"/>
                                          </p:val>
                                        </p:tav>
                                      </p:tavLst>
                                    </p:anim>
                                  </p:childTnLst>
                                </p:cTn>
                              </p:par>
                              <p:par>
                                <p:cTn id="127" presetID="44" presetClass="path" presetSubtype="0" accel="50000" decel="50000" fill="hold" grpId="2" nodeType="withEffect">
                                  <p:stCondLst>
                                    <p:cond delay="500"/>
                                  </p:stCondLst>
                                  <p:childTnLst>
                                    <p:animMotion origin="layout" path="M 1.66667E-6 -7.40741E-7 C -0.01285 0.02477 -0.05434 0.08403 -0.06094 0.11921 C -0.06823 0.15486 -0.06667 0.2007 -0.05504 0.23982 C -0.04358 0.27894 -0.00938 0.33287 -0.00278 0.3544 " pathEditMode="relative" rAng="0" ptsTypes="AAAA">
                                      <p:cBhvr>
                                        <p:cTn id="128" dur="1250" spd="-100000" fill="hold"/>
                                        <p:tgtEl>
                                          <p:spTgt spid="22"/>
                                        </p:tgtEl>
                                        <p:attrNameLst>
                                          <p:attrName>ppt_x</p:attrName>
                                          <p:attrName>ppt_y</p:attrName>
                                        </p:attrNameLst>
                                      </p:cBhvr>
                                      <p:rCtr x="-3264" y="17708"/>
                                    </p:animMotion>
                                  </p:childTnLst>
                                </p:cTn>
                              </p:par>
                              <p:par>
                                <p:cTn id="129" presetID="23" presetClass="entr" presetSubtype="16" fill="hold" grpId="0" nodeType="withEffect">
                                  <p:stCondLst>
                                    <p:cond delay="750"/>
                                  </p:stCondLst>
                                  <p:childTnLst>
                                    <p:set>
                                      <p:cBhvr>
                                        <p:cTn id="130" dur="1" fill="hold">
                                          <p:stCondLst>
                                            <p:cond delay="0"/>
                                          </p:stCondLst>
                                        </p:cTn>
                                        <p:tgtEl>
                                          <p:spTgt spid="23"/>
                                        </p:tgtEl>
                                        <p:attrNameLst>
                                          <p:attrName>style.visibility</p:attrName>
                                        </p:attrNameLst>
                                      </p:cBhvr>
                                      <p:to>
                                        <p:strVal val="visible"/>
                                      </p:to>
                                    </p:set>
                                    <p:anim calcmode="lin" valueType="num">
                                      <p:cBhvr>
                                        <p:cTn id="131" dur="1250" fill="hold"/>
                                        <p:tgtEl>
                                          <p:spTgt spid="23"/>
                                        </p:tgtEl>
                                        <p:attrNameLst>
                                          <p:attrName>ppt_w</p:attrName>
                                        </p:attrNameLst>
                                      </p:cBhvr>
                                      <p:tavLst>
                                        <p:tav tm="0">
                                          <p:val>
                                            <p:fltVal val="0"/>
                                          </p:val>
                                        </p:tav>
                                        <p:tav tm="100000">
                                          <p:val>
                                            <p:strVal val="#ppt_w"/>
                                          </p:val>
                                        </p:tav>
                                      </p:tavLst>
                                    </p:anim>
                                    <p:anim calcmode="lin" valueType="num">
                                      <p:cBhvr>
                                        <p:cTn id="132" dur="1250" fill="hold"/>
                                        <p:tgtEl>
                                          <p:spTgt spid="23"/>
                                        </p:tgtEl>
                                        <p:attrNameLst>
                                          <p:attrName>ppt_h</p:attrName>
                                        </p:attrNameLst>
                                      </p:cBhvr>
                                      <p:tavLst>
                                        <p:tav tm="0">
                                          <p:val>
                                            <p:fltVal val="0"/>
                                          </p:val>
                                        </p:tav>
                                        <p:tav tm="100000">
                                          <p:val>
                                            <p:strVal val="#ppt_h"/>
                                          </p:val>
                                        </p:tav>
                                      </p:tavLst>
                                    </p:anim>
                                  </p:childTnLst>
                                </p:cTn>
                              </p:par>
                              <p:par>
                                <p:cTn id="133" presetID="44" presetClass="path" presetSubtype="0" accel="50000" decel="50000" fill="hold" grpId="2" nodeType="withEffect">
                                  <p:stCondLst>
                                    <p:cond delay="750"/>
                                  </p:stCondLst>
                                  <p:childTnLst>
                                    <p:animMotion origin="layout" path="M -0.0007 -0.00069 C 0.00052 0.03218 0.01111 0.08473 0.01805 0.10602 C 0.02899 0.13866 0.05382 0.17061 0.06475 0.19329 " pathEditMode="relative" rAng="0" ptsTypes="AAA">
                                      <p:cBhvr>
                                        <p:cTn id="134" dur="1250" spd="-100000" fill="hold"/>
                                        <p:tgtEl>
                                          <p:spTgt spid="23"/>
                                        </p:tgtEl>
                                        <p:attrNameLst>
                                          <p:attrName>ppt_x</p:attrName>
                                          <p:attrName>ppt_y</p:attrName>
                                        </p:attrNameLst>
                                      </p:cBhvr>
                                      <p:rCtr x="3264" y="9699"/>
                                    </p:animMotion>
                                  </p:childTnLst>
                                </p:cTn>
                              </p:par>
                            </p:childTnLst>
                          </p:cTn>
                        </p:par>
                      </p:childTnLst>
                    </p:cTn>
                  </p:par>
                  <p:par>
                    <p:cTn id="135" fill="hold">
                      <p:stCondLst>
                        <p:cond delay="indefinite"/>
                      </p:stCondLst>
                      <p:childTnLst>
                        <p:par>
                          <p:cTn id="136" fill="hold">
                            <p:stCondLst>
                              <p:cond delay="0"/>
                            </p:stCondLst>
                            <p:childTnLst>
                              <p:par>
                                <p:cTn id="137" presetID="23" presetClass="exit" presetSubtype="32" fill="hold" grpId="1" nodeType="clickEffect">
                                  <p:stCondLst>
                                    <p:cond delay="0"/>
                                  </p:stCondLst>
                                  <p:childTnLst>
                                    <p:anim calcmode="lin" valueType="num">
                                      <p:cBhvr>
                                        <p:cTn id="138" dur="750"/>
                                        <p:tgtEl>
                                          <p:spTgt spid="20"/>
                                        </p:tgtEl>
                                        <p:attrNameLst>
                                          <p:attrName>ppt_w</p:attrName>
                                        </p:attrNameLst>
                                      </p:cBhvr>
                                      <p:tavLst>
                                        <p:tav tm="0">
                                          <p:val>
                                            <p:strVal val="ppt_w"/>
                                          </p:val>
                                        </p:tav>
                                        <p:tav tm="100000">
                                          <p:val>
                                            <p:fltVal val="0"/>
                                          </p:val>
                                        </p:tav>
                                      </p:tavLst>
                                    </p:anim>
                                    <p:anim calcmode="lin" valueType="num">
                                      <p:cBhvr>
                                        <p:cTn id="139" dur="750"/>
                                        <p:tgtEl>
                                          <p:spTgt spid="20"/>
                                        </p:tgtEl>
                                        <p:attrNameLst>
                                          <p:attrName>ppt_h</p:attrName>
                                        </p:attrNameLst>
                                      </p:cBhvr>
                                      <p:tavLst>
                                        <p:tav tm="0">
                                          <p:val>
                                            <p:strVal val="ppt_h"/>
                                          </p:val>
                                        </p:tav>
                                        <p:tav tm="100000">
                                          <p:val>
                                            <p:fltVal val="0"/>
                                          </p:val>
                                        </p:tav>
                                      </p:tavLst>
                                    </p:anim>
                                    <p:set>
                                      <p:cBhvr>
                                        <p:cTn id="140" dur="1" fill="hold">
                                          <p:stCondLst>
                                            <p:cond delay="749"/>
                                          </p:stCondLst>
                                        </p:cTn>
                                        <p:tgtEl>
                                          <p:spTgt spid="20"/>
                                        </p:tgtEl>
                                        <p:attrNameLst>
                                          <p:attrName>style.visibility</p:attrName>
                                        </p:attrNameLst>
                                      </p:cBhvr>
                                      <p:to>
                                        <p:strVal val="hidden"/>
                                      </p:to>
                                    </p:set>
                                  </p:childTnLst>
                                </p:cTn>
                              </p:par>
                              <p:par>
                                <p:cTn id="141" presetID="23" presetClass="exit" presetSubtype="32" fill="hold" grpId="1" nodeType="withEffect">
                                  <p:stCondLst>
                                    <p:cond delay="0"/>
                                  </p:stCondLst>
                                  <p:childTnLst>
                                    <p:anim calcmode="lin" valueType="num">
                                      <p:cBhvr>
                                        <p:cTn id="142" dur="750"/>
                                        <p:tgtEl>
                                          <p:spTgt spid="21"/>
                                        </p:tgtEl>
                                        <p:attrNameLst>
                                          <p:attrName>ppt_w</p:attrName>
                                        </p:attrNameLst>
                                      </p:cBhvr>
                                      <p:tavLst>
                                        <p:tav tm="0">
                                          <p:val>
                                            <p:strVal val="ppt_w"/>
                                          </p:val>
                                        </p:tav>
                                        <p:tav tm="100000">
                                          <p:val>
                                            <p:fltVal val="0"/>
                                          </p:val>
                                        </p:tav>
                                      </p:tavLst>
                                    </p:anim>
                                    <p:anim calcmode="lin" valueType="num">
                                      <p:cBhvr>
                                        <p:cTn id="143" dur="750"/>
                                        <p:tgtEl>
                                          <p:spTgt spid="21"/>
                                        </p:tgtEl>
                                        <p:attrNameLst>
                                          <p:attrName>ppt_h</p:attrName>
                                        </p:attrNameLst>
                                      </p:cBhvr>
                                      <p:tavLst>
                                        <p:tav tm="0">
                                          <p:val>
                                            <p:strVal val="ppt_h"/>
                                          </p:val>
                                        </p:tav>
                                        <p:tav tm="100000">
                                          <p:val>
                                            <p:fltVal val="0"/>
                                          </p:val>
                                        </p:tav>
                                      </p:tavLst>
                                    </p:anim>
                                    <p:set>
                                      <p:cBhvr>
                                        <p:cTn id="144" dur="1" fill="hold">
                                          <p:stCondLst>
                                            <p:cond delay="749"/>
                                          </p:stCondLst>
                                        </p:cTn>
                                        <p:tgtEl>
                                          <p:spTgt spid="21"/>
                                        </p:tgtEl>
                                        <p:attrNameLst>
                                          <p:attrName>style.visibility</p:attrName>
                                        </p:attrNameLst>
                                      </p:cBhvr>
                                      <p:to>
                                        <p:strVal val="hidden"/>
                                      </p:to>
                                    </p:set>
                                  </p:childTnLst>
                                </p:cTn>
                              </p:par>
                              <p:par>
                                <p:cTn id="145" presetID="23" presetClass="exit" presetSubtype="32" fill="hold" grpId="1" nodeType="withEffect">
                                  <p:stCondLst>
                                    <p:cond delay="0"/>
                                  </p:stCondLst>
                                  <p:childTnLst>
                                    <p:anim calcmode="lin" valueType="num">
                                      <p:cBhvr>
                                        <p:cTn id="146" dur="750"/>
                                        <p:tgtEl>
                                          <p:spTgt spid="22"/>
                                        </p:tgtEl>
                                        <p:attrNameLst>
                                          <p:attrName>ppt_w</p:attrName>
                                        </p:attrNameLst>
                                      </p:cBhvr>
                                      <p:tavLst>
                                        <p:tav tm="0">
                                          <p:val>
                                            <p:strVal val="ppt_w"/>
                                          </p:val>
                                        </p:tav>
                                        <p:tav tm="100000">
                                          <p:val>
                                            <p:fltVal val="0"/>
                                          </p:val>
                                        </p:tav>
                                      </p:tavLst>
                                    </p:anim>
                                    <p:anim calcmode="lin" valueType="num">
                                      <p:cBhvr>
                                        <p:cTn id="147" dur="750"/>
                                        <p:tgtEl>
                                          <p:spTgt spid="22"/>
                                        </p:tgtEl>
                                        <p:attrNameLst>
                                          <p:attrName>ppt_h</p:attrName>
                                        </p:attrNameLst>
                                      </p:cBhvr>
                                      <p:tavLst>
                                        <p:tav tm="0">
                                          <p:val>
                                            <p:strVal val="ppt_h"/>
                                          </p:val>
                                        </p:tav>
                                        <p:tav tm="100000">
                                          <p:val>
                                            <p:fltVal val="0"/>
                                          </p:val>
                                        </p:tav>
                                      </p:tavLst>
                                    </p:anim>
                                    <p:set>
                                      <p:cBhvr>
                                        <p:cTn id="148" dur="1" fill="hold">
                                          <p:stCondLst>
                                            <p:cond delay="749"/>
                                          </p:stCondLst>
                                        </p:cTn>
                                        <p:tgtEl>
                                          <p:spTgt spid="22"/>
                                        </p:tgtEl>
                                        <p:attrNameLst>
                                          <p:attrName>style.visibility</p:attrName>
                                        </p:attrNameLst>
                                      </p:cBhvr>
                                      <p:to>
                                        <p:strVal val="hidden"/>
                                      </p:to>
                                    </p:set>
                                  </p:childTnLst>
                                </p:cTn>
                              </p:par>
                              <p:par>
                                <p:cTn id="149" presetID="23" presetClass="exit" presetSubtype="32" fill="hold" grpId="1" nodeType="withEffect">
                                  <p:stCondLst>
                                    <p:cond delay="0"/>
                                  </p:stCondLst>
                                  <p:childTnLst>
                                    <p:anim calcmode="lin" valueType="num">
                                      <p:cBhvr>
                                        <p:cTn id="150" dur="750"/>
                                        <p:tgtEl>
                                          <p:spTgt spid="23"/>
                                        </p:tgtEl>
                                        <p:attrNameLst>
                                          <p:attrName>ppt_w</p:attrName>
                                        </p:attrNameLst>
                                      </p:cBhvr>
                                      <p:tavLst>
                                        <p:tav tm="0">
                                          <p:val>
                                            <p:strVal val="ppt_w"/>
                                          </p:val>
                                        </p:tav>
                                        <p:tav tm="100000">
                                          <p:val>
                                            <p:fltVal val="0"/>
                                          </p:val>
                                        </p:tav>
                                      </p:tavLst>
                                    </p:anim>
                                    <p:anim calcmode="lin" valueType="num">
                                      <p:cBhvr>
                                        <p:cTn id="151" dur="750"/>
                                        <p:tgtEl>
                                          <p:spTgt spid="23"/>
                                        </p:tgtEl>
                                        <p:attrNameLst>
                                          <p:attrName>ppt_h</p:attrName>
                                        </p:attrNameLst>
                                      </p:cBhvr>
                                      <p:tavLst>
                                        <p:tav tm="0">
                                          <p:val>
                                            <p:strVal val="ppt_h"/>
                                          </p:val>
                                        </p:tav>
                                        <p:tav tm="100000">
                                          <p:val>
                                            <p:fltVal val="0"/>
                                          </p:val>
                                        </p:tav>
                                      </p:tavLst>
                                    </p:anim>
                                    <p:set>
                                      <p:cBhvr>
                                        <p:cTn id="152" dur="1" fill="hold">
                                          <p:stCondLst>
                                            <p:cond delay="749"/>
                                          </p:stCondLst>
                                        </p:cTn>
                                        <p:tgtEl>
                                          <p:spTgt spid="23"/>
                                        </p:tgtEl>
                                        <p:attrNameLst>
                                          <p:attrName>style.visibility</p:attrName>
                                        </p:attrNameLst>
                                      </p:cBhvr>
                                      <p:to>
                                        <p:strVal val="hidden"/>
                                      </p:to>
                                    </p:set>
                                  </p:childTnLst>
                                </p:cTn>
                              </p:par>
                              <p:par>
                                <p:cTn id="153" presetID="42" presetClass="path" presetSubtype="0" accel="50000" decel="50000" fill="hold" grpId="3" nodeType="withEffect">
                                  <p:stCondLst>
                                    <p:cond delay="0"/>
                                  </p:stCondLst>
                                  <p:childTnLst>
                                    <p:animMotion origin="layout" path="M 8.33333E-7 -1.48148E-6 L -0.15955 0.10093 " pathEditMode="relative" rAng="0" ptsTypes="AA">
                                      <p:cBhvr>
                                        <p:cTn id="154" dur="750" fill="hold"/>
                                        <p:tgtEl>
                                          <p:spTgt spid="20"/>
                                        </p:tgtEl>
                                        <p:attrNameLst>
                                          <p:attrName>ppt_x</p:attrName>
                                          <p:attrName>ppt_y</p:attrName>
                                        </p:attrNameLst>
                                      </p:cBhvr>
                                      <p:rCtr x="-7986" y="5046"/>
                                    </p:animMotion>
                                  </p:childTnLst>
                                </p:cTn>
                              </p:par>
                              <p:par>
                                <p:cTn id="155" presetID="42" presetClass="path" presetSubtype="0" accel="50000" decel="50000" fill="hold" grpId="3" nodeType="withEffect">
                                  <p:stCondLst>
                                    <p:cond delay="0"/>
                                  </p:stCondLst>
                                  <p:childTnLst>
                                    <p:animMotion origin="layout" path="M -3.61111E-6 -4.44444E-6 L 0.02153 0.19399 " pathEditMode="relative" rAng="0" ptsTypes="AA">
                                      <p:cBhvr>
                                        <p:cTn id="156" dur="750" fill="hold"/>
                                        <p:tgtEl>
                                          <p:spTgt spid="21"/>
                                        </p:tgtEl>
                                        <p:attrNameLst>
                                          <p:attrName>ppt_x</p:attrName>
                                          <p:attrName>ppt_y</p:attrName>
                                        </p:attrNameLst>
                                      </p:cBhvr>
                                      <p:rCtr x="1076" y="9699"/>
                                    </p:animMotion>
                                  </p:childTnLst>
                                </p:cTn>
                              </p:par>
                              <p:par>
                                <p:cTn id="157" presetID="42" presetClass="path" presetSubtype="0" accel="50000" decel="50000" fill="hold" grpId="3" nodeType="withEffect">
                                  <p:stCondLst>
                                    <p:cond delay="0"/>
                                  </p:stCondLst>
                                  <p:childTnLst>
                                    <p:animMotion origin="layout" path="M 1.66667E-6 -7.40741E-7 L 0.24236 0.05417 " pathEditMode="relative" rAng="0" ptsTypes="AA">
                                      <p:cBhvr>
                                        <p:cTn id="158" dur="750" fill="hold"/>
                                        <p:tgtEl>
                                          <p:spTgt spid="22"/>
                                        </p:tgtEl>
                                        <p:attrNameLst>
                                          <p:attrName>ppt_x</p:attrName>
                                          <p:attrName>ppt_y</p:attrName>
                                        </p:attrNameLst>
                                      </p:cBhvr>
                                      <p:rCtr x="12118" y="2708"/>
                                    </p:animMotion>
                                  </p:childTnLst>
                                </p:cTn>
                              </p:par>
                              <p:par>
                                <p:cTn id="159" presetID="42" presetClass="path" presetSubtype="0" accel="50000" decel="50000" fill="hold" grpId="3" nodeType="withEffect">
                                  <p:stCondLst>
                                    <p:cond delay="0"/>
                                  </p:stCondLst>
                                  <p:childTnLst>
                                    <p:animMotion origin="layout" path="M 3.05556E-6 -4.44444E-6 L 0.30659 -0.10601 " pathEditMode="relative" rAng="0" ptsTypes="AA">
                                      <p:cBhvr>
                                        <p:cTn id="160" dur="750" fill="hold"/>
                                        <p:tgtEl>
                                          <p:spTgt spid="23"/>
                                        </p:tgtEl>
                                        <p:attrNameLst>
                                          <p:attrName>ppt_x</p:attrName>
                                          <p:attrName>ppt_y</p:attrName>
                                        </p:attrNameLst>
                                      </p:cBhvr>
                                      <p:rCtr x="15330" y="-53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12" grpId="0"/>
      <p:bldP spid="12" grpId="1"/>
      <p:bldP spid="12" grpId="2"/>
      <p:bldP spid="3074" grpId="0"/>
      <p:bldP spid="3074" grpId="1"/>
      <p:bldP spid="11" grpId="0"/>
      <p:bldP spid="11" grpId="1"/>
      <p:bldP spid="19" grpId="0"/>
      <p:bldP spid="19" grpId="1"/>
      <p:bldP spid="19" grpId="2"/>
      <p:bldP spid="19" grpId="3"/>
      <p:bldP spid="13" grpId="0"/>
      <p:bldP spid="13" grpId="1"/>
      <p:bldP spid="4" grpId="0"/>
      <p:bldP spid="4" grpId="1"/>
      <p:bldP spid="4" grpId="2"/>
      <p:bldP spid="4" grpId="3"/>
      <p:bldP spid="16" grpId="0"/>
      <p:bldP spid="16" grpId="1"/>
      <p:bldP spid="16" grpId="2"/>
      <p:bldP spid="16" grpId="3"/>
      <p:bldP spid="17" grpId="0"/>
      <p:bldP spid="17" grpId="1"/>
      <p:bldP spid="17" grpId="2"/>
      <p:bldP spid="17" grpId="3"/>
      <p:bldP spid="18" grpId="0"/>
      <p:bldP spid="18" grpId="1"/>
      <p:bldP spid="18" grpId="2"/>
      <p:bldP spid="18" grpId="3"/>
      <p:bldP spid="9" grpId="0"/>
      <p:bldP spid="9" grpId="1"/>
      <p:bldP spid="20" grpId="0"/>
      <p:bldP spid="20" grpId="1"/>
      <p:bldP spid="20" grpId="2"/>
      <p:bldP spid="20" grpId="3"/>
      <p:bldP spid="21" grpId="0"/>
      <p:bldP spid="21" grpId="1"/>
      <p:bldP spid="21" grpId="2"/>
      <p:bldP spid="21" grpId="3"/>
      <p:bldP spid="22" grpId="0"/>
      <p:bldP spid="22" grpId="1"/>
      <p:bldP spid="22" grpId="2"/>
      <p:bldP spid="22" grpId="3"/>
      <p:bldP spid="23" grpId="0"/>
      <p:bldP spid="23" grpId="1"/>
      <p:bldP spid="23" grpId="2"/>
      <p:bldP spid="23" grpId="3"/>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B489BA-6C19-43E1-9F6E-11A12363A4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9" name="Title 1">
            <a:extLst>
              <a:ext uri="{FF2B5EF4-FFF2-40B4-BE49-F238E27FC236}">
                <a16:creationId xmlns:a16="http://schemas.microsoft.com/office/drawing/2014/main" id="{067470DE-71E4-47EB-943B-35F41B84DB6D}"/>
              </a:ext>
            </a:extLst>
          </p:cNvPr>
          <p:cNvSpPr txBox="1">
            <a:spLocks/>
          </p:cNvSpPr>
          <p:nvPr/>
        </p:nvSpPr>
        <p:spPr>
          <a:xfrm>
            <a:off x="578386" y="4439213"/>
            <a:ext cx="578296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defiles the whole body</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Even so the tongue is a little member and boasts great things. See how great a forest a little fire kindles! And the tongue is a fire, a world of iniquity. The tongue is so set among our members that it defiles the whole body, and sets on fire the course of nature; and it is set on fire by hell.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James 3:5-6 </a:t>
            </a:r>
          </a:p>
        </p:txBody>
      </p:sp>
      <p:sp>
        <p:nvSpPr>
          <p:cNvPr id="4" name="Rectangle 2">
            <a:extLst>
              <a:ext uri="{FF2B5EF4-FFF2-40B4-BE49-F238E27FC236}">
                <a16:creationId xmlns:a16="http://schemas.microsoft.com/office/drawing/2014/main" id="{D1103F95-5DF3-482C-9AAF-1C61402936D9}"/>
              </a:ext>
            </a:extLst>
          </p:cNvPr>
          <p:cNvSpPr txBox="1">
            <a:spLocks noChangeArrowheads="1"/>
          </p:cNvSpPr>
          <p:nvPr/>
        </p:nvSpPr>
        <p:spPr bwMode="auto">
          <a:xfrm>
            <a:off x="6981825" y="2407956"/>
            <a:ext cx="1217784" cy="66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fire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A8ED2363-88A3-447B-8D6E-4879D1FDE577}"/>
              </a:ext>
            </a:extLst>
          </p:cNvPr>
          <p:cNvSpPr txBox="1">
            <a:spLocks noChangeArrowheads="1"/>
          </p:cNvSpPr>
          <p:nvPr/>
        </p:nvSpPr>
        <p:spPr bwMode="auto">
          <a:xfrm>
            <a:off x="1866036" y="5761104"/>
            <a:ext cx="3907118"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on fire by hell</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AA9BB946-09EF-4F93-BBC9-A38BB15DC965}"/>
              </a:ext>
            </a:extLst>
          </p:cNvPr>
          <p:cNvSpPr txBox="1">
            <a:spLocks noChangeArrowheads="1"/>
          </p:cNvSpPr>
          <p:nvPr/>
        </p:nvSpPr>
        <p:spPr bwMode="auto">
          <a:xfrm>
            <a:off x="2734656" y="5765519"/>
            <a:ext cx="1217784" cy="66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fire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DBE09D09-BBAB-472D-8EC8-252FD6AB0B43}"/>
              </a:ext>
            </a:extLst>
          </p:cNvPr>
          <p:cNvSpPr txBox="1">
            <a:spLocks noChangeArrowheads="1"/>
          </p:cNvSpPr>
          <p:nvPr/>
        </p:nvSpPr>
        <p:spPr bwMode="auto">
          <a:xfrm>
            <a:off x="1092945" y="5094778"/>
            <a:ext cx="1217784" cy="66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fire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4DBCF69E-2B9E-437E-AA6C-58203ED235D9}"/>
              </a:ext>
            </a:extLst>
          </p:cNvPr>
          <p:cNvSpPr txBox="1">
            <a:spLocks noChangeArrowheads="1"/>
          </p:cNvSpPr>
          <p:nvPr/>
        </p:nvSpPr>
        <p:spPr bwMode="auto">
          <a:xfrm>
            <a:off x="533363" y="4376197"/>
            <a:ext cx="588218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defiles the whole body</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3526F76A-9857-454B-ADCD-119C80DF0221}"/>
              </a:ext>
            </a:extLst>
          </p:cNvPr>
          <p:cNvSpPr txBox="1">
            <a:spLocks noChangeArrowheads="1"/>
          </p:cNvSpPr>
          <p:nvPr/>
        </p:nvSpPr>
        <p:spPr bwMode="auto">
          <a:xfrm>
            <a:off x="7409131" y="2787563"/>
            <a:ext cx="954968"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fire</a:t>
            </a:r>
            <a:endParaRPr lang="en-US" altLang="en-US" sz="38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18397040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vertical)">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6"/>
                                        </p:tgtEl>
                                      </p:cBhvr>
                                    </p:animEffect>
                                    <p:set>
                                      <p:cBhvr>
                                        <p:cTn id="11" dur="1" fill="hold">
                                          <p:stCondLst>
                                            <p:cond delay="24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18" presetClass="emph" presetSubtype="0" fill="hold" grpId="1" nodeType="withEffect">
                                  <p:stCondLst>
                                    <p:cond delay="0"/>
                                  </p:stCondLst>
                                  <p:childTnLst>
                                    <p:set>
                                      <p:cBhvr override="childStyle">
                                        <p:cTn id="18" dur="500" fill="hold"/>
                                        <p:tgtEl>
                                          <p:spTgt spid="9"/>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250"/>
                                        <p:tgtEl>
                                          <p:spTgt spid="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25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250"/>
                                        <p:tgtEl>
                                          <p:spTgt spid="8"/>
                                        </p:tgtEl>
                                      </p:cBhvr>
                                    </p:animEffect>
                                  </p:childTnLst>
                                </p:cTn>
                              </p:par>
                              <p:par>
                                <p:cTn id="33" presetID="6" presetClass="emph" presetSubtype="0" fill="hold" grpId="3" nodeType="withEffect">
                                  <p:stCondLst>
                                    <p:cond delay="0"/>
                                  </p:stCondLst>
                                  <p:childTnLst>
                                    <p:animScale>
                                      <p:cBhvr>
                                        <p:cTn id="34" dur="2000" fill="hold"/>
                                        <p:tgtEl>
                                          <p:spTgt spid="4"/>
                                        </p:tgtEl>
                                      </p:cBhvr>
                                      <p:by x="87000" y="87000"/>
                                    </p:animScale>
                                  </p:childTnLst>
                                </p:cTn>
                              </p:par>
                              <p:par>
                                <p:cTn id="35" presetID="6" presetClass="emph" presetSubtype="0" fill="hold" grpId="3" nodeType="withEffect">
                                  <p:stCondLst>
                                    <p:cond delay="0"/>
                                  </p:stCondLst>
                                  <p:childTnLst>
                                    <p:animScale>
                                      <p:cBhvr>
                                        <p:cTn id="36" dur="2000" fill="hold"/>
                                        <p:tgtEl>
                                          <p:spTgt spid="7"/>
                                        </p:tgtEl>
                                      </p:cBhvr>
                                      <p:by x="87000" y="87000"/>
                                    </p:animScale>
                                  </p:childTnLst>
                                </p:cTn>
                              </p:par>
                              <p:par>
                                <p:cTn id="37" presetID="6" presetClass="emph" presetSubtype="0" fill="hold" grpId="3" nodeType="withEffect">
                                  <p:stCondLst>
                                    <p:cond delay="0"/>
                                  </p:stCondLst>
                                  <p:childTnLst>
                                    <p:animScale>
                                      <p:cBhvr>
                                        <p:cTn id="38" dur="2000" fill="hold"/>
                                        <p:tgtEl>
                                          <p:spTgt spid="8"/>
                                        </p:tgtEl>
                                      </p:cBhvr>
                                      <p:by x="87000" y="87000"/>
                                    </p:animScale>
                                  </p:childTnLst>
                                </p:cTn>
                              </p:par>
                              <p:par>
                                <p:cTn id="39" presetID="42" presetClass="path" presetSubtype="0" accel="50000" decel="50000" fill="hold" grpId="2" nodeType="withEffect">
                                  <p:stCondLst>
                                    <p:cond delay="0"/>
                                  </p:stCondLst>
                                  <p:childTnLst>
                                    <p:animMotion origin="layout" path="M -4.72222E-6 4.44444E-6 L 0.03178 0.05463 " pathEditMode="relative" rAng="0" ptsTypes="AA">
                                      <p:cBhvr>
                                        <p:cTn id="40" dur="2000" fill="hold"/>
                                        <p:tgtEl>
                                          <p:spTgt spid="4"/>
                                        </p:tgtEl>
                                        <p:attrNameLst>
                                          <p:attrName>ppt_x</p:attrName>
                                          <p:attrName>ppt_y</p:attrName>
                                        </p:attrNameLst>
                                      </p:cBhvr>
                                      <p:rCtr x="1580" y="2731"/>
                                    </p:animMotion>
                                  </p:childTnLst>
                                </p:cTn>
                              </p:par>
                              <p:par>
                                <p:cTn id="41" presetID="42" presetClass="path" presetSubtype="0" accel="50000" decel="50000" fill="hold" grpId="2" nodeType="withEffect">
                                  <p:stCondLst>
                                    <p:cond delay="0"/>
                                  </p:stCondLst>
                                  <p:childTnLst>
                                    <p:animMotion origin="layout" path="M 5E-6 1.11111E-6 L 0.49601 -0.43449 " pathEditMode="relative" rAng="0" ptsTypes="AA">
                                      <p:cBhvr>
                                        <p:cTn id="42" dur="2000" fill="hold"/>
                                        <p:tgtEl>
                                          <p:spTgt spid="7"/>
                                        </p:tgtEl>
                                        <p:attrNameLst>
                                          <p:attrName>ppt_x</p:attrName>
                                          <p:attrName>ppt_y</p:attrName>
                                        </p:attrNameLst>
                                      </p:cBhvr>
                                      <p:rCtr x="24792" y="-21736"/>
                                    </p:animMotion>
                                  </p:childTnLst>
                                </p:cTn>
                              </p:par>
                              <p:par>
                                <p:cTn id="43" presetID="37" presetClass="path" presetSubtype="0" accel="50000" decel="50000" fill="hold" grpId="4" nodeType="withEffect">
                                  <p:stCondLst>
                                    <p:cond delay="0"/>
                                  </p:stCondLst>
                                  <p:childTnLst>
                                    <p:animMotion origin="layout" path="M -1.11111E-6 -0.00046 C 0.01702 -0.02986 0.04167 -0.14467 0.08038 -0.20162 C 0.11945 -0.25856 0.17448 -0.30926 0.23195 -0.34259 C 0.29462 -0.36805 0.37587 -0.375 0.44653 -0.37523 C 0.51736 -0.37569 0.64288 -0.34629 0.67587 -0.3368 " pathEditMode="relative" rAng="0" ptsTypes="AAAAA">
                                      <p:cBhvr>
                                        <p:cTn id="44" dur="2000" fill="hold"/>
                                        <p:tgtEl>
                                          <p:spTgt spid="8"/>
                                        </p:tgtEl>
                                        <p:attrNameLst>
                                          <p:attrName>ppt_x</p:attrName>
                                          <p:attrName>ppt_y</p:attrName>
                                        </p:attrNameLst>
                                      </p:cBhvr>
                                      <p:rCtr x="33785" y="-18750"/>
                                    </p:animMotion>
                                  </p:childTnLst>
                                </p:cTn>
                              </p:par>
                              <p:par>
                                <p:cTn id="45" presetID="10" presetClass="exit" presetSubtype="0" fill="hold" grpId="1" nodeType="withEffect">
                                  <p:stCondLst>
                                    <p:cond delay="0"/>
                                  </p:stCondLst>
                                  <p:childTnLst>
                                    <p:animEffect transition="out" filter="fade">
                                      <p:cBhvr>
                                        <p:cTn id="46" dur="1250"/>
                                        <p:tgtEl>
                                          <p:spTgt spid="3074"/>
                                        </p:tgtEl>
                                      </p:cBhvr>
                                    </p:animEffect>
                                    <p:set>
                                      <p:cBhvr>
                                        <p:cTn id="47" dur="1" fill="hold">
                                          <p:stCondLst>
                                            <p:cond delay="1249"/>
                                          </p:stCondLst>
                                        </p:cTn>
                                        <p:tgtEl>
                                          <p:spTgt spid="3074"/>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childTnLst>
                          </p:cTn>
                        </p:par>
                        <p:par>
                          <p:cTn id="54" fill="hold">
                            <p:stCondLst>
                              <p:cond delay="2000"/>
                            </p:stCondLst>
                            <p:childTnLst>
                              <p:par>
                                <p:cTn id="55" presetID="10" presetClass="exit" presetSubtype="0" fill="hold" grpId="1" nodeType="afterEffect">
                                  <p:stCondLst>
                                    <p:cond delay="0"/>
                                  </p:stCondLst>
                                  <p:childTnLst>
                                    <p:animEffect transition="out" filter="fade">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7"/>
                                        </p:tgtEl>
                                      </p:cBhvr>
                                    </p:animEffect>
                                    <p:set>
                                      <p:cBhvr>
                                        <p:cTn id="6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3074" grpId="0"/>
      <p:bldP spid="3074" grpId="1"/>
      <p:bldP spid="4" grpId="0"/>
      <p:bldP spid="4" grpId="2"/>
      <p:bldP spid="4" grpId="3"/>
      <p:bldP spid="6" grpId="1"/>
      <p:bldP spid="7" grpId="0"/>
      <p:bldP spid="7" grpId="1"/>
      <p:bldP spid="7" grpId="2"/>
      <p:bldP spid="7" grpId="3"/>
      <p:bldP spid="8" grpId="0"/>
      <p:bldP spid="8" grpId="1"/>
      <p:bldP spid="8" grpId="3"/>
      <p:bldP spid="8" grpId="4"/>
      <p:bldP spid="10" grpId="0"/>
      <p:bldP spid="10"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8DEE2E-D117-48ED-B8D9-2B08738156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6" name="Title 1">
            <a:extLst>
              <a:ext uri="{FF2B5EF4-FFF2-40B4-BE49-F238E27FC236}">
                <a16:creationId xmlns:a16="http://schemas.microsoft.com/office/drawing/2014/main" id="{28A5D4AE-FAF0-4ECB-BA49-0F0B5233CD0B}"/>
              </a:ext>
            </a:extLst>
          </p:cNvPr>
          <p:cNvSpPr txBox="1">
            <a:spLocks/>
          </p:cNvSpPr>
          <p:nvPr/>
        </p:nvSpPr>
        <p:spPr>
          <a:xfrm>
            <a:off x="2675504" y="1653132"/>
            <a:ext cx="465037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all things that offend</a:t>
            </a:r>
          </a:p>
        </p:txBody>
      </p:sp>
      <p:sp>
        <p:nvSpPr>
          <p:cNvPr id="8" name="Title 1">
            <a:extLst>
              <a:ext uri="{FF2B5EF4-FFF2-40B4-BE49-F238E27FC236}">
                <a16:creationId xmlns:a16="http://schemas.microsoft.com/office/drawing/2014/main" id="{91B417DA-B3EE-4B9A-B1A2-8F54B62F6E19}"/>
              </a:ext>
            </a:extLst>
          </p:cNvPr>
          <p:cNvSpPr txBox="1">
            <a:spLocks/>
          </p:cNvSpPr>
          <p:nvPr/>
        </p:nvSpPr>
        <p:spPr>
          <a:xfrm>
            <a:off x="2927236" y="2229055"/>
            <a:ext cx="453281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practice lawlessness</a:t>
            </a:r>
          </a:p>
        </p:txBody>
      </p:sp>
      <p:sp>
        <p:nvSpPr>
          <p:cNvPr id="10" name="Title 1">
            <a:extLst>
              <a:ext uri="{FF2B5EF4-FFF2-40B4-BE49-F238E27FC236}">
                <a16:creationId xmlns:a16="http://schemas.microsoft.com/office/drawing/2014/main" id="{A84F51A2-6EF9-4B5D-9E09-8B1D86FF6195}"/>
              </a:ext>
            </a:extLst>
          </p:cNvPr>
          <p:cNvSpPr txBox="1">
            <a:spLocks/>
          </p:cNvSpPr>
          <p:nvPr/>
        </p:nvSpPr>
        <p:spPr>
          <a:xfrm>
            <a:off x="3174274" y="3967571"/>
            <a:ext cx="522514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the righteous will shine</a:t>
            </a:r>
          </a:p>
        </p:txBody>
      </p:sp>
      <p:sp>
        <p:nvSpPr>
          <p:cNvPr id="12" name="Title 1">
            <a:extLst>
              <a:ext uri="{FF2B5EF4-FFF2-40B4-BE49-F238E27FC236}">
                <a16:creationId xmlns:a16="http://schemas.microsoft.com/office/drawing/2014/main" id="{2414564B-F963-442D-82F3-5AB5FC76C487}"/>
              </a:ext>
            </a:extLst>
          </p:cNvPr>
          <p:cNvSpPr txBox="1">
            <a:spLocks/>
          </p:cNvSpPr>
          <p:nvPr/>
        </p:nvSpPr>
        <p:spPr>
          <a:xfrm>
            <a:off x="3561397" y="4545126"/>
            <a:ext cx="367937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in the kingdom</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Son of Man will send out His angels, and they will gather out of His kingdom all things that offend, and those who practice lawlessness, and will cast them into the furnace of fire. There will be wailing and gnashing of teeth. Then the righteous will shine forth as the sun in the kingdom of their Father. He who has ears to hear, let   him hear!"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13:41-43 </a:t>
            </a:r>
          </a:p>
        </p:txBody>
      </p:sp>
      <p:sp>
        <p:nvSpPr>
          <p:cNvPr id="4" name="Rectangle 2">
            <a:extLst>
              <a:ext uri="{FF2B5EF4-FFF2-40B4-BE49-F238E27FC236}">
                <a16:creationId xmlns:a16="http://schemas.microsoft.com/office/drawing/2014/main" id="{AECB17D0-DDB0-44EF-B72C-8D8FD4702781}"/>
              </a:ext>
            </a:extLst>
          </p:cNvPr>
          <p:cNvSpPr txBox="1">
            <a:spLocks noChangeArrowheads="1"/>
          </p:cNvSpPr>
          <p:nvPr/>
        </p:nvSpPr>
        <p:spPr bwMode="auto">
          <a:xfrm>
            <a:off x="7409131" y="2787563"/>
            <a:ext cx="954968"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fire</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001C9186-CE8E-4356-A173-1226A083B874}"/>
              </a:ext>
            </a:extLst>
          </p:cNvPr>
          <p:cNvSpPr txBox="1">
            <a:spLocks noChangeArrowheads="1"/>
          </p:cNvSpPr>
          <p:nvPr/>
        </p:nvSpPr>
        <p:spPr bwMode="auto">
          <a:xfrm>
            <a:off x="2733673" y="1586446"/>
            <a:ext cx="454587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all things that offend</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6374D21E-CDA3-4DD7-AAD0-574A61546024}"/>
              </a:ext>
            </a:extLst>
          </p:cNvPr>
          <p:cNvSpPr txBox="1">
            <a:spLocks noChangeArrowheads="1"/>
          </p:cNvSpPr>
          <p:nvPr/>
        </p:nvSpPr>
        <p:spPr bwMode="auto">
          <a:xfrm>
            <a:off x="2931996" y="2162436"/>
            <a:ext cx="450668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practice lawlessness</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6A54E8E8-F82C-4085-8113-2C1F4A60CB7E}"/>
              </a:ext>
            </a:extLst>
          </p:cNvPr>
          <p:cNvSpPr txBox="1">
            <a:spLocks noChangeArrowheads="1"/>
          </p:cNvSpPr>
          <p:nvPr/>
        </p:nvSpPr>
        <p:spPr bwMode="auto">
          <a:xfrm>
            <a:off x="3266734" y="3902109"/>
            <a:ext cx="50422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the righteous will </a:t>
            </a:r>
            <a:r>
              <a:rPr lang="en-US" altLang="en-US" sz="3800"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shine</a:t>
            </a:r>
            <a:endParaRPr lang="en-US" altLang="en-US" sz="3800" b="1" i="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86FB84B0-B542-4F5C-B56E-7C5CBDACF665}"/>
              </a:ext>
            </a:extLst>
          </p:cNvPr>
          <p:cNvSpPr txBox="1">
            <a:spLocks noChangeArrowheads="1"/>
          </p:cNvSpPr>
          <p:nvPr/>
        </p:nvSpPr>
        <p:spPr bwMode="auto">
          <a:xfrm>
            <a:off x="3744956" y="4482044"/>
            <a:ext cx="332232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in the kingdom</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D24354A6-8050-48AB-9817-C97F4196BDBE}"/>
              </a:ext>
            </a:extLst>
          </p:cNvPr>
          <p:cNvSpPr txBox="1">
            <a:spLocks noChangeArrowheads="1"/>
          </p:cNvSpPr>
          <p:nvPr/>
        </p:nvSpPr>
        <p:spPr bwMode="auto">
          <a:xfrm>
            <a:off x="5619933" y="3089911"/>
            <a:ext cx="1222254"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fire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pic>
        <p:nvPicPr>
          <p:cNvPr id="14" name="Picture 13">
            <a:extLst>
              <a:ext uri="{FF2B5EF4-FFF2-40B4-BE49-F238E27FC236}">
                <a16:creationId xmlns:a16="http://schemas.microsoft.com/office/drawing/2014/main" id="{55A760C3-9D20-4EC5-9388-00DBE75A21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2410" y="2567835"/>
            <a:ext cx="487471" cy="487471"/>
          </a:xfrm>
          <a:prstGeom prst="rect">
            <a:avLst/>
          </a:prstGeom>
        </p:spPr>
      </p:pic>
      <p:sp>
        <p:nvSpPr>
          <p:cNvPr id="16" name="Rectangle 6">
            <a:extLst>
              <a:ext uri="{FF2B5EF4-FFF2-40B4-BE49-F238E27FC236}">
                <a16:creationId xmlns:a16="http://schemas.microsoft.com/office/drawing/2014/main" id="{E095E734-115B-4C31-A066-53436B6C3748}"/>
              </a:ext>
            </a:extLst>
          </p:cNvPr>
          <p:cNvSpPr>
            <a:spLocks noChangeArrowheads="1"/>
          </p:cNvSpPr>
          <p:nvPr/>
        </p:nvSpPr>
        <p:spPr bwMode="auto">
          <a:xfrm>
            <a:off x="3689769" y="4387976"/>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8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Tree>
    <p:extLst>
      <p:ext uri="{BB962C8B-B14F-4D97-AF65-F5344CB8AC3E}">
        <p14:creationId xmlns:p14="http://schemas.microsoft.com/office/powerpoint/2010/main" val="32370303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18" presetClass="emph" presetSubtype="0" fill="hold" grpId="1" nodeType="withEffect">
                                  <p:stCondLst>
                                    <p:cond delay="0"/>
                                  </p:stCondLst>
                                  <p:childTnLst>
                                    <p:set>
                                      <p:cBhvr override="childStyle">
                                        <p:cTn id="18" dur="500" fill="hold"/>
                                        <p:tgtEl>
                                          <p:spTgt spid="6"/>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par>
                                <p:cTn id="22" presetID="22" presetClass="entr" presetSubtype="8" fill="hold" grpId="0" nodeType="withEffect">
                                  <p:stCondLst>
                                    <p:cond delay="40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par>
                                <p:cTn id="25" presetID="18" presetClass="emph" presetSubtype="0" fill="hold" grpId="1" nodeType="withEffect">
                                  <p:stCondLst>
                                    <p:cond delay="400"/>
                                  </p:stCondLst>
                                  <p:childTnLst>
                                    <p:set>
                                      <p:cBhvr override="childStyle">
                                        <p:cTn id="26" dur="500" fill="hold"/>
                                        <p:tgtEl>
                                          <p:spTgt spid="8"/>
                                        </p:tgtEl>
                                        <p:attrNameLst>
                                          <p:attrName>style.textDecorationUnderline</p:attrName>
                                        </p:attrNameLst>
                                      </p:cBhvr>
                                      <p:to>
                                        <p:strVal val="true"/>
                                      </p:to>
                                    </p:set>
                                  </p:childTnLst>
                                </p:cTn>
                              </p:par>
                              <p:par>
                                <p:cTn id="27" presetID="22" presetClass="entr" presetSubtype="8" fill="hold" grpId="0" nodeType="withEffect">
                                  <p:stCondLst>
                                    <p:cond delay="40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par>
                          <p:cTn id="30" fill="hold">
                            <p:stCondLst>
                              <p:cond delay="900"/>
                            </p:stCondLst>
                            <p:childTnLst>
                              <p:par>
                                <p:cTn id="31" presetID="17" presetClass="entr" presetSubtype="4"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ppt_x</p:attrName>
                                        </p:attrNameLst>
                                      </p:cBhvr>
                                      <p:tavLst>
                                        <p:tav tm="0">
                                          <p:val>
                                            <p:strVal val="#ppt_x"/>
                                          </p:val>
                                        </p:tav>
                                        <p:tav tm="100000">
                                          <p:val>
                                            <p:strVal val="#ppt_x"/>
                                          </p:val>
                                        </p:tav>
                                      </p:tavLst>
                                    </p:anim>
                                    <p:anim calcmode="lin" valueType="num">
                                      <p:cBhvr>
                                        <p:cTn id="34" dur="500" fill="hold"/>
                                        <p:tgtEl>
                                          <p:spTgt spid="14"/>
                                        </p:tgtEl>
                                        <p:attrNameLst>
                                          <p:attrName>ppt_y</p:attrName>
                                        </p:attrNameLst>
                                      </p:cBhvr>
                                      <p:tavLst>
                                        <p:tav tm="0">
                                          <p:val>
                                            <p:strVal val="#ppt_y+#ppt_h/2"/>
                                          </p:val>
                                        </p:tav>
                                        <p:tav tm="100000">
                                          <p:val>
                                            <p:strVal val="#ppt_y"/>
                                          </p:val>
                                        </p:tav>
                                      </p:tavLst>
                                    </p:anim>
                                    <p:anim calcmode="lin" valueType="num">
                                      <p:cBhvr>
                                        <p:cTn id="35" dur="500" fill="hold"/>
                                        <p:tgtEl>
                                          <p:spTgt spid="14"/>
                                        </p:tgtEl>
                                        <p:attrNameLst>
                                          <p:attrName>ppt_w</p:attrName>
                                        </p:attrNameLst>
                                      </p:cBhvr>
                                      <p:tavLst>
                                        <p:tav tm="0">
                                          <p:val>
                                            <p:strVal val="#ppt_w"/>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25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750"/>
                                        <p:tgtEl>
                                          <p:spTgt spid="10"/>
                                        </p:tgtEl>
                                      </p:cBhvr>
                                    </p:animEffect>
                                  </p:childTnLst>
                                </p:cTn>
                              </p:par>
                              <p:par>
                                <p:cTn id="42" presetID="18" presetClass="emph" presetSubtype="0" fill="hold" grpId="1" nodeType="withEffect">
                                  <p:stCondLst>
                                    <p:cond delay="250"/>
                                  </p:stCondLst>
                                  <p:childTnLst>
                                    <p:set>
                                      <p:cBhvr override="childStyle">
                                        <p:cTn id="43" dur="750" fill="hold"/>
                                        <p:tgtEl>
                                          <p:spTgt spid="10"/>
                                        </p:tgtEl>
                                        <p:attrNameLst>
                                          <p:attrName>style.textDecorationUnderline</p:attrName>
                                        </p:attrNameLst>
                                      </p:cBhvr>
                                      <p:to>
                                        <p:strVal val="true"/>
                                      </p:to>
                                    </p:set>
                                  </p:childTnLst>
                                </p:cTn>
                              </p:par>
                              <p:par>
                                <p:cTn id="44" presetID="22" presetClass="entr" presetSubtype="8" fill="hold" grpId="0" nodeType="withEffect">
                                  <p:stCondLst>
                                    <p:cond delay="25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750"/>
                                        <p:tgtEl>
                                          <p:spTgt spid="11"/>
                                        </p:tgtEl>
                                      </p:cBhvr>
                                    </p:animEffect>
                                  </p:childTnLst>
                                </p:cTn>
                              </p:par>
                              <p:par>
                                <p:cTn id="47" presetID="17" presetClass="exit" presetSubtype="4" fill="hold" nodeType="withEffect">
                                  <p:stCondLst>
                                    <p:cond delay="0"/>
                                  </p:stCondLst>
                                  <p:childTnLst>
                                    <p:anim calcmode="lin" valueType="num">
                                      <p:cBhvr>
                                        <p:cTn id="48" dur="500"/>
                                        <p:tgtEl>
                                          <p:spTgt spid="14"/>
                                        </p:tgtEl>
                                        <p:attrNameLst>
                                          <p:attrName>ppt_x</p:attrName>
                                        </p:attrNameLst>
                                      </p:cBhvr>
                                      <p:tavLst>
                                        <p:tav tm="0">
                                          <p:val>
                                            <p:strVal val="ppt_x"/>
                                          </p:val>
                                        </p:tav>
                                        <p:tav tm="100000">
                                          <p:val>
                                            <p:strVal val="ppt_x"/>
                                          </p:val>
                                        </p:tav>
                                      </p:tavLst>
                                    </p:anim>
                                    <p:anim calcmode="lin" valueType="num">
                                      <p:cBhvr>
                                        <p:cTn id="49" dur="500"/>
                                        <p:tgtEl>
                                          <p:spTgt spid="14"/>
                                        </p:tgtEl>
                                        <p:attrNameLst>
                                          <p:attrName>ppt_y</p:attrName>
                                        </p:attrNameLst>
                                      </p:cBhvr>
                                      <p:tavLst>
                                        <p:tav tm="0">
                                          <p:val>
                                            <p:strVal val="ppt_y"/>
                                          </p:val>
                                        </p:tav>
                                        <p:tav tm="100000">
                                          <p:val>
                                            <p:strVal val="ppt_y+ppt_h/2"/>
                                          </p:val>
                                        </p:tav>
                                      </p:tavLst>
                                    </p:anim>
                                    <p:anim calcmode="lin" valueType="num">
                                      <p:cBhvr>
                                        <p:cTn id="50" dur="500"/>
                                        <p:tgtEl>
                                          <p:spTgt spid="14"/>
                                        </p:tgtEl>
                                        <p:attrNameLst>
                                          <p:attrName>ppt_w</p:attrName>
                                        </p:attrNameLst>
                                      </p:cBhvr>
                                      <p:tavLst>
                                        <p:tav tm="0">
                                          <p:val>
                                            <p:strVal val="ppt_w"/>
                                          </p:val>
                                        </p:tav>
                                        <p:tav tm="100000">
                                          <p:val>
                                            <p:strVal val="ppt_w"/>
                                          </p:val>
                                        </p:tav>
                                      </p:tavLst>
                                    </p:anim>
                                    <p:anim calcmode="lin" valueType="num">
                                      <p:cBhvr>
                                        <p:cTn id="51" dur="500"/>
                                        <p:tgtEl>
                                          <p:spTgt spid="14"/>
                                        </p:tgtEl>
                                        <p:attrNameLst>
                                          <p:attrName>ppt_h</p:attrName>
                                        </p:attrNameLst>
                                      </p:cBhvr>
                                      <p:tavLst>
                                        <p:tav tm="0">
                                          <p:val>
                                            <p:strVal val="ppt_h"/>
                                          </p:val>
                                        </p:tav>
                                        <p:tav tm="100000">
                                          <p:val>
                                            <p:fltVal val="0"/>
                                          </p:val>
                                        </p:tav>
                                      </p:tavLst>
                                    </p:anim>
                                    <p:set>
                                      <p:cBhvr>
                                        <p:cTn id="52" dur="1" fill="hold">
                                          <p:stCondLst>
                                            <p:cond delay="499"/>
                                          </p:stCondLst>
                                        </p:cTn>
                                        <p:tgtEl>
                                          <p:spTgt spid="14"/>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16" presetClass="exit" presetSubtype="21" fill="hold" grpId="2" nodeType="withEffect">
                                  <p:stCondLst>
                                    <p:cond delay="0"/>
                                  </p:stCondLst>
                                  <p:childTnLst>
                                    <p:animEffect transition="out" filter="barn(inVertical)">
                                      <p:cBhvr>
                                        <p:cTn id="60" dur="500"/>
                                        <p:tgtEl>
                                          <p:spTgt spid="6"/>
                                        </p:tgtEl>
                                      </p:cBhvr>
                                    </p:animEffect>
                                    <p:set>
                                      <p:cBhvr>
                                        <p:cTn id="61" dur="1" fill="hold">
                                          <p:stCondLst>
                                            <p:cond delay="499"/>
                                          </p:stCondLst>
                                        </p:cTn>
                                        <p:tgtEl>
                                          <p:spTgt spid="6"/>
                                        </p:tgtEl>
                                        <p:attrNameLst>
                                          <p:attrName>style.visibility</p:attrName>
                                        </p:attrNameLst>
                                      </p:cBhvr>
                                      <p:to>
                                        <p:strVal val="hidden"/>
                                      </p:to>
                                    </p:set>
                                  </p:childTnLst>
                                </p:cTn>
                              </p:par>
                              <p:par>
                                <p:cTn id="62" presetID="16" presetClass="exit" presetSubtype="21" fill="hold" grpId="2" nodeType="withEffect">
                                  <p:stCondLst>
                                    <p:cond delay="0"/>
                                  </p:stCondLst>
                                  <p:childTnLst>
                                    <p:animEffect transition="out" filter="barn(inVertical)">
                                      <p:cBhvr>
                                        <p:cTn id="63" dur="500"/>
                                        <p:tgtEl>
                                          <p:spTgt spid="8"/>
                                        </p:tgtEl>
                                      </p:cBhvr>
                                    </p:animEffect>
                                    <p:set>
                                      <p:cBhvr>
                                        <p:cTn id="64" dur="1" fill="hold">
                                          <p:stCondLst>
                                            <p:cond delay="499"/>
                                          </p:stCondLst>
                                        </p:cTn>
                                        <p:tgtEl>
                                          <p:spTgt spid="8"/>
                                        </p:tgtEl>
                                        <p:attrNameLst>
                                          <p:attrName>style.visibility</p:attrName>
                                        </p:attrNameLst>
                                      </p:cBhvr>
                                      <p:to>
                                        <p:strVal val="hidden"/>
                                      </p:to>
                                    </p:set>
                                  </p:childTnLst>
                                </p:cTn>
                              </p:par>
                              <p:par>
                                <p:cTn id="65" presetID="22" presetClass="entr" presetSubtype="8" fill="hold" grpId="0" nodeType="withEffect">
                                  <p:stCondLst>
                                    <p:cond delay="900"/>
                                  </p:stCondLst>
                                  <p:childTnLst>
                                    <p:set>
                                      <p:cBhvr>
                                        <p:cTn id="66" dur="1" fill="hold">
                                          <p:stCondLst>
                                            <p:cond delay="0"/>
                                          </p:stCondLst>
                                        </p:cTn>
                                        <p:tgtEl>
                                          <p:spTgt spid="12"/>
                                        </p:tgtEl>
                                        <p:attrNameLst>
                                          <p:attrName>style.visibility</p:attrName>
                                        </p:attrNameLst>
                                      </p:cBhvr>
                                      <p:to>
                                        <p:strVal val="visible"/>
                                      </p:to>
                                    </p:set>
                                    <p:animEffect transition="in" filter="wipe(left)">
                                      <p:cBhvr>
                                        <p:cTn id="67" dur="500"/>
                                        <p:tgtEl>
                                          <p:spTgt spid="12"/>
                                        </p:tgtEl>
                                      </p:cBhvr>
                                    </p:animEffect>
                                  </p:childTnLst>
                                </p:cTn>
                              </p:par>
                              <p:par>
                                <p:cTn id="68" presetID="18" presetClass="emph" presetSubtype="0" fill="hold" grpId="1" nodeType="withEffect">
                                  <p:stCondLst>
                                    <p:cond delay="900"/>
                                  </p:stCondLst>
                                  <p:childTnLst>
                                    <p:set>
                                      <p:cBhvr override="childStyle">
                                        <p:cTn id="69" dur="500" fill="hold"/>
                                        <p:tgtEl>
                                          <p:spTgt spid="12"/>
                                        </p:tgtEl>
                                        <p:attrNameLst>
                                          <p:attrName>style.textDecorationUnderline</p:attrName>
                                        </p:attrNameLst>
                                      </p:cBhvr>
                                      <p:to>
                                        <p:strVal val="true"/>
                                      </p:to>
                                    </p:set>
                                  </p:childTnLst>
                                </p:cTn>
                              </p:par>
                              <p:par>
                                <p:cTn id="70" presetID="22" presetClass="entr" presetSubtype="8" fill="hold" grpId="0" nodeType="withEffect">
                                  <p:stCondLst>
                                    <p:cond delay="900"/>
                                  </p:stCondLst>
                                  <p:childTnLst>
                                    <p:set>
                                      <p:cBhvr>
                                        <p:cTn id="71" dur="1" fill="hold">
                                          <p:stCondLst>
                                            <p:cond delay="0"/>
                                          </p:stCondLst>
                                        </p:cTn>
                                        <p:tgtEl>
                                          <p:spTgt spid="13"/>
                                        </p:tgtEl>
                                        <p:attrNameLst>
                                          <p:attrName>style.visibility</p:attrName>
                                        </p:attrNameLst>
                                      </p:cBhvr>
                                      <p:to>
                                        <p:strVal val="visible"/>
                                      </p:to>
                                    </p:set>
                                    <p:animEffect transition="in" filter="wipe(left)">
                                      <p:cBhvr>
                                        <p:cTn id="72" dur="500"/>
                                        <p:tgtEl>
                                          <p:spTgt spid="13"/>
                                        </p:tgtEl>
                                      </p:cBhvr>
                                    </p:animEffect>
                                  </p:childTnLst>
                                </p:cTn>
                              </p:par>
                              <p:par>
                                <p:cTn id="73" presetID="0" presetClass="entr" presetSubtype="0" fill="hold" grpId="0" nodeType="withEffect">
                                  <p:stCondLst>
                                    <p:cond delay="1250"/>
                                  </p:stCondLst>
                                  <p:childTnLst>
                                    <p:set>
                                      <p:cBhvr>
                                        <p:cTn id="74" dur="1" fill="hold">
                                          <p:stCondLst>
                                            <p:cond delay="0"/>
                                          </p:stCondLst>
                                        </p:cTn>
                                        <p:tgtEl>
                                          <p:spTgt spid="16"/>
                                        </p:tgtEl>
                                        <p:attrNameLst>
                                          <p:attrName>style.visibility</p:attrName>
                                        </p:attrNameLst>
                                      </p:cBhvr>
                                      <p:to>
                                        <p:strVal val="visible"/>
                                      </p:to>
                                    </p:set>
                                    <p:animEffect transition="in" filter="dissolve">
                                      <p:cBhvr>
                                        <p:cTn id="75" dur="500">
                                          <p:stCondLst>
                                            <p:cond delay="0"/>
                                          </p:stCondLst>
                                        </p:cTn>
                                        <p:tgtEl>
                                          <p:spTgt spid="16"/>
                                        </p:tgtEl>
                                      </p:cBhvr>
                                    </p:animEffect>
                                    <p:anim to="" calcmode="lin" valueType="num">
                                      <p:cBhvr>
                                        <p:cTn id="76"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77" dur="500" fill="hold">
                                          <p:stCondLst>
                                            <p:cond delay="0"/>
                                          </p:stCondLst>
                                        </p:cTn>
                                        <p:tgtEl>
                                          <p:spTgt spid="16"/>
                                        </p:tgtEl>
                                        <p:attrNameLst>
                                          <p:attrName>ppt_h</p:attrName>
                                        </p:attrNameLst>
                                      </p:cBhvr>
                                      <p:tavLst>
                                        <p:tav tm="0">
                                          <p:val>
                                            <p:strVal val="#ppt_h*4"/>
                                          </p:val>
                                        </p:tav>
                                        <p:tav tm="100000">
                                          <p:val>
                                            <p:strVal val="#ppt_h"/>
                                          </p:val>
                                        </p:tav>
                                      </p:tavLst>
                                    </p:anim>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
                                        </p:tgtEl>
                                        <p:attrNameLst>
                                          <p:attrName>style.visibility</p:attrName>
                                        </p:attrNameLst>
                                      </p:cBhvr>
                                      <p:to>
                                        <p:strVal val="visible"/>
                                      </p:to>
                                    </p:set>
                                    <p:animEffect transition="in" filter="fade">
                                      <p:cBhvr>
                                        <p:cTn id="82" dur="250"/>
                                        <p:tgtEl>
                                          <p:spTgt spid="4"/>
                                        </p:tgtEl>
                                      </p:cBhvr>
                                    </p:animEffect>
                                  </p:childTnLst>
                                </p:cTn>
                              </p:par>
                              <p:par>
                                <p:cTn id="83" presetID="6" presetClass="emph" presetSubtype="0" fill="hold" grpId="3" nodeType="withEffect">
                                  <p:stCondLst>
                                    <p:cond delay="0"/>
                                  </p:stCondLst>
                                  <p:childTnLst>
                                    <p:animScale>
                                      <p:cBhvr>
                                        <p:cTn id="84" dur="2000" fill="hold"/>
                                        <p:tgtEl>
                                          <p:spTgt spid="4"/>
                                        </p:tgtEl>
                                      </p:cBhvr>
                                      <p:by x="114500" y="114500"/>
                                    </p:animScale>
                                  </p:childTnLst>
                                </p:cTn>
                              </p:par>
                              <p:par>
                                <p:cTn id="85" presetID="42" presetClass="path" presetSubtype="0" accel="50000" decel="50000" fill="hold" grpId="2" nodeType="withEffect">
                                  <p:stCondLst>
                                    <p:cond delay="0"/>
                                  </p:stCondLst>
                                  <p:childTnLst>
                                    <p:animMotion origin="layout" path="M 0 4.44444E-6 L -0.18125 0.04467 " pathEditMode="relative" rAng="0" ptsTypes="AA">
                                      <p:cBhvr>
                                        <p:cTn id="86" dur="2000" fill="hold"/>
                                        <p:tgtEl>
                                          <p:spTgt spid="4"/>
                                        </p:tgtEl>
                                        <p:attrNameLst>
                                          <p:attrName>ppt_x</p:attrName>
                                          <p:attrName>ppt_y</p:attrName>
                                        </p:attrNameLst>
                                      </p:cBhvr>
                                      <p:rCtr x="-9063" y="2222"/>
                                    </p:animMotion>
                                  </p:childTnLst>
                                </p:cTn>
                              </p:par>
                              <p:par>
                                <p:cTn id="87" presetID="10" presetClass="exit" presetSubtype="0" fill="hold" grpId="1" nodeType="withEffect">
                                  <p:stCondLst>
                                    <p:cond delay="0"/>
                                  </p:stCondLst>
                                  <p:childTnLst>
                                    <p:animEffect transition="out" filter="fade">
                                      <p:cBhvr>
                                        <p:cTn id="88" dur="1250"/>
                                        <p:tgtEl>
                                          <p:spTgt spid="3074"/>
                                        </p:tgtEl>
                                      </p:cBhvr>
                                    </p:animEffect>
                                    <p:set>
                                      <p:cBhvr>
                                        <p:cTn id="89" dur="1" fill="hold">
                                          <p:stCondLst>
                                            <p:cond delay="1249"/>
                                          </p:stCondLst>
                                        </p:cTn>
                                        <p:tgtEl>
                                          <p:spTgt spid="3074"/>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10"/>
                                        </p:tgtEl>
                                      </p:cBhvr>
                                    </p:animEffect>
                                    <p:set>
                                      <p:cBhvr>
                                        <p:cTn id="92" dur="1" fill="hold">
                                          <p:stCondLst>
                                            <p:cond delay="499"/>
                                          </p:stCondLst>
                                        </p:cTn>
                                        <p:tgtEl>
                                          <p:spTgt spid="10"/>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11"/>
                                        </p:tgtEl>
                                      </p:cBhvr>
                                    </p:animEffect>
                                    <p:set>
                                      <p:cBhvr>
                                        <p:cTn id="95" dur="1" fill="hold">
                                          <p:stCondLst>
                                            <p:cond delay="499"/>
                                          </p:stCondLst>
                                        </p:cTn>
                                        <p:tgtEl>
                                          <p:spTgt spid="11"/>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500"/>
                                        <p:tgtEl>
                                          <p:spTgt spid="12"/>
                                        </p:tgtEl>
                                      </p:cBhvr>
                                    </p:animEffect>
                                    <p:set>
                                      <p:cBhvr>
                                        <p:cTn id="98" dur="1" fill="hold">
                                          <p:stCondLst>
                                            <p:cond delay="499"/>
                                          </p:stCondLst>
                                        </p:cTn>
                                        <p:tgtEl>
                                          <p:spTgt spid="12"/>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13"/>
                                        </p:tgtEl>
                                      </p:cBhvr>
                                    </p:animEffect>
                                    <p:set>
                                      <p:cBhvr>
                                        <p:cTn id="101" dur="1" fill="hold">
                                          <p:stCondLst>
                                            <p:cond delay="499"/>
                                          </p:stCondLst>
                                        </p:cTn>
                                        <p:tgtEl>
                                          <p:spTgt spid="13"/>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6"/>
                                        </p:tgtEl>
                                      </p:cBhvr>
                                    </p:animEffect>
                                    <p:set>
                                      <p:cBhvr>
                                        <p:cTn id="10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8" grpId="0"/>
      <p:bldP spid="8" grpId="1"/>
      <p:bldP spid="8" grpId="2"/>
      <p:bldP spid="10" grpId="0"/>
      <p:bldP spid="10" grpId="1"/>
      <p:bldP spid="10" grpId="2"/>
      <p:bldP spid="12" grpId="0"/>
      <p:bldP spid="12" grpId="1"/>
      <p:bldP spid="12" grpId="2"/>
      <p:bldP spid="3074" grpId="0"/>
      <p:bldP spid="3074" grpId="1"/>
      <p:bldP spid="4" grpId="0"/>
      <p:bldP spid="4" grpId="1"/>
      <p:bldP spid="4" grpId="2"/>
      <p:bldP spid="4" grpId="3"/>
      <p:bldP spid="7" grpId="0"/>
      <p:bldP spid="7" grpId="1"/>
      <p:bldP spid="9" grpId="0"/>
      <p:bldP spid="9" grpId="1"/>
      <p:bldP spid="11" grpId="0"/>
      <p:bldP spid="11" grpId="1"/>
      <p:bldP spid="13" grpId="0"/>
      <p:bldP spid="13" grpId="1"/>
      <p:bldP spid="16" grpId="0"/>
      <p:bldP spid="16"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87205E-FDDD-415F-9CA1-30CDEB2AA6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2">
            <a:extLst>
              <a:ext uri="{FF2B5EF4-FFF2-40B4-BE49-F238E27FC236}">
                <a16:creationId xmlns:a16="http://schemas.microsoft.com/office/drawing/2014/main" id="{FE25F827-ED9E-4EEC-A3F7-20222D1862F2}"/>
              </a:ext>
            </a:extLst>
          </p:cNvPr>
          <p:cNvSpPr txBox="1">
            <a:spLocks noChangeArrowheads="1"/>
          </p:cNvSpPr>
          <p:nvPr/>
        </p:nvSpPr>
        <p:spPr bwMode="auto">
          <a:xfrm>
            <a:off x="2182201" y="535937"/>
            <a:ext cx="4126914"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00"/>
                  </a:solidFill>
                  <a:prstDash val="solid"/>
                  <a:miter lim="800000"/>
                </a:ln>
                <a:solidFill>
                  <a:schemeClr val="bg1"/>
                </a:solidFill>
                <a:effectLst>
                  <a:glow rad="76200">
                    <a:schemeClr val="tx1"/>
                  </a:glow>
                  <a:outerShdw blurRad="50800" algn="tl" rotWithShape="0">
                    <a:srgbClr val="000000"/>
                  </a:outerShdw>
                </a:effectLst>
                <a:latin typeface="Calibri" panose="020F0502020204030204" pitchFamily="34" charset="0"/>
              </a:rPr>
              <a:t>Good</a:t>
            </a:r>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and </a:t>
            </a:r>
            <a:r>
              <a:rPr lang="en-US" altLang="en-US" b="1" kern="0" dirty="0">
                <a:ln w="3175" cmpd="sng">
                  <a:solidFill>
                    <a:srgbClr val="FF0000"/>
                  </a:solidFill>
                  <a:prstDash val="solid"/>
                  <a:miter lim="800000"/>
                </a:ln>
                <a:solidFill>
                  <a:schemeClr val="tx1"/>
                </a:solidFill>
                <a:effectLst>
                  <a:glow rad="76200">
                    <a:schemeClr val="tx1"/>
                  </a:glow>
                  <a:outerShdw blurRad="50800" algn="tl" rotWithShape="0">
                    <a:srgbClr val="000000"/>
                  </a:outerShdw>
                </a:effectLst>
                <a:latin typeface="Calibri" panose="020F0502020204030204" pitchFamily="34" charset="0"/>
              </a:rPr>
              <a:t>Evil</a:t>
            </a:r>
            <a:endParaRPr lang="en-US" altLang="en-US" sz="4000" b="1" i="1" kern="0" dirty="0">
              <a:ln w="3175" cmpd="sng">
                <a:solidFill>
                  <a:srgbClr val="FF0000"/>
                </a:solidFill>
                <a:prstDash val="solid"/>
                <a:miter lim="800000"/>
              </a:ln>
              <a:solidFill>
                <a:schemeClr val="tx1"/>
              </a:solidFill>
              <a:effectLst>
                <a:glow rad="76200">
                  <a:schemeClr val="tx1"/>
                </a:glow>
                <a:outerShdw blurRad="50800" algn="tl" rotWithShape="0">
                  <a:srgbClr val="000000"/>
                </a:outerShdw>
              </a:effectLst>
              <a:latin typeface="Calibri" panose="020F0502020204030204" pitchFamily="34" charset="0"/>
            </a:endParaRPr>
          </a:p>
        </p:txBody>
      </p:sp>
      <p:sp>
        <p:nvSpPr>
          <p:cNvPr id="18" name="Freeform 16">
            <a:extLst>
              <a:ext uri="{FF2B5EF4-FFF2-40B4-BE49-F238E27FC236}">
                <a16:creationId xmlns:a16="http://schemas.microsoft.com/office/drawing/2014/main" id="{C49DB7FC-7B7A-478D-BA23-828C08A87807}"/>
              </a:ext>
            </a:extLst>
          </p:cNvPr>
          <p:cNvSpPr/>
          <p:nvPr/>
        </p:nvSpPr>
        <p:spPr>
          <a:xfrm>
            <a:off x="-2814" y="1124216"/>
            <a:ext cx="9146814" cy="5733784"/>
          </a:xfrm>
          <a:custGeom>
            <a:avLst/>
            <a:gdLst>
              <a:gd name="connsiteX0" fmla="*/ 16933 w 9160933"/>
              <a:gd name="connsiteY0" fmla="*/ 186267 h 5740400"/>
              <a:gd name="connsiteX1" fmla="*/ 2218266 w 9160933"/>
              <a:gd name="connsiteY1" fmla="*/ 33867 h 5740400"/>
              <a:gd name="connsiteX2" fmla="*/ 2709333 w 9160933"/>
              <a:gd name="connsiteY2" fmla="*/ 440267 h 5740400"/>
              <a:gd name="connsiteX3" fmla="*/ 3149600 w 9160933"/>
              <a:gd name="connsiteY3" fmla="*/ 321734 h 5740400"/>
              <a:gd name="connsiteX4" fmla="*/ 3420533 w 9160933"/>
              <a:gd name="connsiteY4" fmla="*/ 592667 h 5740400"/>
              <a:gd name="connsiteX5" fmla="*/ 3403600 w 9160933"/>
              <a:gd name="connsiteY5" fmla="*/ 1117600 h 5740400"/>
              <a:gd name="connsiteX6" fmla="*/ 3572933 w 9160933"/>
              <a:gd name="connsiteY6" fmla="*/ 1270000 h 5740400"/>
              <a:gd name="connsiteX7" fmla="*/ 3640666 w 9160933"/>
              <a:gd name="connsiteY7" fmla="*/ 1016000 h 5740400"/>
              <a:gd name="connsiteX8" fmla="*/ 3911600 w 9160933"/>
              <a:gd name="connsiteY8" fmla="*/ 931334 h 5740400"/>
              <a:gd name="connsiteX9" fmla="*/ 4047066 w 9160933"/>
              <a:gd name="connsiteY9" fmla="*/ 812800 h 5740400"/>
              <a:gd name="connsiteX10" fmla="*/ 4267200 w 9160933"/>
              <a:gd name="connsiteY10" fmla="*/ 592667 h 5740400"/>
              <a:gd name="connsiteX11" fmla="*/ 4639733 w 9160933"/>
              <a:gd name="connsiteY11" fmla="*/ 440267 h 5740400"/>
              <a:gd name="connsiteX12" fmla="*/ 4995333 w 9160933"/>
              <a:gd name="connsiteY12" fmla="*/ 474134 h 5740400"/>
              <a:gd name="connsiteX13" fmla="*/ 5080000 w 9160933"/>
              <a:gd name="connsiteY13" fmla="*/ 558800 h 5740400"/>
              <a:gd name="connsiteX14" fmla="*/ 5232400 w 9160933"/>
              <a:gd name="connsiteY14" fmla="*/ 355600 h 5740400"/>
              <a:gd name="connsiteX15" fmla="*/ 5384800 w 9160933"/>
              <a:gd name="connsiteY15" fmla="*/ 203200 h 5740400"/>
              <a:gd name="connsiteX16" fmla="*/ 5689600 w 9160933"/>
              <a:gd name="connsiteY16" fmla="*/ 101600 h 5740400"/>
              <a:gd name="connsiteX17" fmla="*/ 5842000 w 9160933"/>
              <a:gd name="connsiteY17" fmla="*/ 152400 h 5740400"/>
              <a:gd name="connsiteX18" fmla="*/ 6045200 w 9160933"/>
              <a:gd name="connsiteY18" fmla="*/ 0 h 5740400"/>
              <a:gd name="connsiteX19" fmla="*/ 6316133 w 9160933"/>
              <a:gd name="connsiteY19" fmla="*/ 220134 h 5740400"/>
              <a:gd name="connsiteX20" fmla="*/ 9144000 w 9160933"/>
              <a:gd name="connsiteY20" fmla="*/ 237067 h 5740400"/>
              <a:gd name="connsiteX21" fmla="*/ 9160933 w 9160933"/>
              <a:gd name="connsiteY21" fmla="*/ 5740400 h 5740400"/>
              <a:gd name="connsiteX22" fmla="*/ 0 w 9160933"/>
              <a:gd name="connsiteY22" fmla="*/ 5706534 h 5740400"/>
              <a:gd name="connsiteX23" fmla="*/ 16933 w 9160933"/>
              <a:gd name="connsiteY23" fmla="*/ 186267 h 5740400"/>
              <a:gd name="connsiteX0" fmla="*/ 16933 w 9158552"/>
              <a:gd name="connsiteY0" fmla="*/ 186267 h 5723731"/>
              <a:gd name="connsiteX1" fmla="*/ 2218266 w 9158552"/>
              <a:gd name="connsiteY1" fmla="*/ 33867 h 5723731"/>
              <a:gd name="connsiteX2" fmla="*/ 2709333 w 9158552"/>
              <a:gd name="connsiteY2" fmla="*/ 440267 h 5723731"/>
              <a:gd name="connsiteX3" fmla="*/ 3149600 w 9158552"/>
              <a:gd name="connsiteY3" fmla="*/ 321734 h 5723731"/>
              <a:gd name="connsiteX4" fmla="*/ 3420533 w 9158552"/>
              <a:gd name="connsiteY4" fmla="*/ 592667 h 5723731"/>
              <a:gd name="connsiteX5" fmla="*/ 3403600 w 9158552"/>
              <a:gd name="connsiteY5" fmla="*/ 1117600 h 5723731"/>
              <a:gd name="connsiteX6" fmla="*/ 3572933 w 9158552"/>
              <a:gd name="connsiteY6" fmla="*/ 1270000 h 5723731"/>
              <a:gd name="connsiteX7" fmla="*/ 3640666 w 9158552"/>
              <a:gd name="connsiteY7" fmla="*/ 1016000 h 5723731"/>
              <a:gd name="connsiteX8" fmla="*/ 3911600 w 9158552"/>
              <a:gd name="connsiteY8" fmla="*/ 931334 h 5723731"/>
              <a:gd name="connsiteX9" fmla="*/ 4047066 w 9158552"/>
              <a:gd name="connsiteY9" fmla="*/ 812800 h 5723731"/>
              <a:gd name="connsiteX10" fmla="*/ 4267200 w 9158552"/>
              <a:gd name="connsiteY10" fmla="*/ 592667 h 5723731"/>
              <a:gd name="connsiteX11" fmla="*/ 4639733 w 9158552"/>
              <a:gd name="connsiteY11" fmla="*/ 440267 h 5723731"/>
              <a:gd name="connsiteX12" fmla="*/ 4995333 w 9158552"/>
              <a:gd name="connsiteY12" fmla="*/ 474134 h 5723731"/>
              <a:gd name="connsiteX13" fmla="*/ 5080000 w 9158552"/>
              <a:gd name="connsiteY13" fmla="*/ 558800 h 5723731"/>
              <a:gd name="connsiteX14" fmla="*/ 5232400 w 9158552"/>
              <a:gd name="connsiteY14" fmla="*/ 355600 h 5723731"/>
              <a:gd name="connsiteX15" fmla="*/ 5384800 w 9158552"/>
              <a:gd name="connsiteY15" fmla="*/ 203200 h 5723731"/>
              <a:gd name="connsiteX16" fmla="*/ 5689600 w 9158552"/>
              <a:gd name="connsiteY16" fmla="*/ 101600 h 5723731"/>
              <a:gd name="connsiteX17" fmla="*/ 5842000 w 9158552"/>
              <a:gd name="connsiteY17" fmla="*/ 152400 h 5723731"/>
              <a:gd name="connsiteX18" fmla="*/ 6045200 w 9158552"/>
              <a:gd name="connsiteY18" fmla="*/ 0 h 5723731"/>
              <a:gd name="connsiteX19" fmla="*/ 6316133 w 9158552"/>
              <a:gd name="connsiteY19" fmla="*/ 220134 h 5723731"/>
              <a:gd name="connsiteX20" fmla="*/ 9144000 w 9158552"/>
              <a:gd name="connsiteY20" fmla="*/ 237067 h 5723731"/>
              <a:gd name="connsiteX21" fmla="*/ 9158552 w 9158552"/>
              <a:gd name="connsiteY21" fmla="*/ 5723731 h 5723731"/>
              <a:gd name="connsiteX22" fmla="*/ 0 w 9158552"/>
              <a:gd name="connsiteY22" fmla="*/ 5706534 h 5723731"/>
              <a:gd name="connsiteX23" fmla="*/ 16933 w 9158552"/>
              <a:gd name="connsiteY23" fmla="*/ 186267 h 5723731"/>
              <a:gd name="connsiteX0" fmla="*/ 1661 w 9143280"/>
              <a:gd name="connsiteY0" fmla="*/ 186267 h 5727965"/>
              <a:gd name="connsiteX1" fmla="*/ 2202994 w 9143280"/>
              <a:gd name="connsiteY1" fmla="*/ 33867 h 5727965"/>
              <a:gd name="connsiteX2" fmla="*/ 2694061 w 9143280"/>
              <a:gd name="connsiteY2" fmla="*/ 440267 h 5727965"/>
              <a:gd name="connsiteX3" fmla="*/ 3134328 w 9143280"/>
              <a:gd name="connsiteY3" fmla="*/ 321734 h 5727965"/>
              <a:gd name="connsiteX4" fmla="*/ 3405261 w 9143280"/>
              <a:gd name="connsiteY4" fmla="*/ 592667 h 5727965"/>
              <a:gd name="connsiteX5" fmla="*/ 3388328 w 9143280"/>
              <a:gd name="connsiteY5" fmla="*/ 1117600 h 5727965"/>
              <a:gd name="connsiteX6" fmla="*/ 3557661 w 9143280"/>
              <a:gd name="connsiteY6" fmla="*/ 1270000 h 5727965"/>
              <a:gd name="connsiteX7" fmla="*/ 3625394 w 9143280"/>
              <a:gd name="connsiteY7" fmla="*/ 1016000 h 5727965"/>
              <a:gd name="connsiteX8" fmla="*/ 3896328 w 9143280"/>
              <a:gd name="connsiteY8" fmla="*/ 931334 h 5727965"/>
              <a:gd name="connsiteX9" fmla="*/ 4031794 w 9143280"/>
              <a:gd name="connsiteY9" fmla="*/ 812800 h 5727965"/>
              <a:gd name="connsiteX10" fmla="*/ 4251928 w 9143280"/>
              <a:gd name="connsiteY10" fmla="*/ 592667 h 5727965"/>
              <a:gd name="connsiteX11" fmla="*/ 4624461 w 9143280"/>
              <a:gd name="connsiteY11" fmla="*/ 440267 h 5727965"/>
              <a:gd name="connsiteX12" fmla="*/ 4980061 w 9143280"/>
              <a:gd name="connsiteY12" fmla="*/ 474134 h 5727965"/>
              <a:gd name="connsiteX13" fmla="*/ 5064728 w 9143280"/>
              <a:gd name="connsiteY13" fmla="*/ 558800 h 5727965"/>
              <a:gd name="connsiteX14" fmla="*/ 5217128 w 9143280"/>
              <a:gd name="connsiteY14" fmla="*/ 355600 h 5727965"/>
              <a:gd name="connsiteX15" fmla="*/ 5369528 w 9143280"/>
              <a:gd name="connsiteY15" fmla="*/ 203200 h 5727965"/>
              <a:gd name="connsiteX16" fmla="*/ 5674328 w 9143280"/>
              <a:gd name="connsiteY16" fmla="*/ 101600 h 5727965"/>
              <a:gd name="connsiteX17" fmla="*/ 5826728 w 9143280"/>
              <a:gd name="connsiteY17" fmla="*/ 152400 h 5727965"/>
              <a:gd name="connsiteX18" fmla="*/ 6029928 w 9143280"/>
              <a:gd name="connsiteY18" fmla="*/ 0 h 5727965"/>
              <a:gd name="connsiteX19" fmla="*/ 6300861 w 9143280"/>
              <a:gd name="connsiteY19" fmla="*/ 220134 h 5727965"/>
              <a:gd name="connsiteX20" fmla="*/ 9128728 w 9143280"/>
              <a:gd name="connsiteY20" fmla="*/ 237067 h 5727965"/>
              <a:gd name="connsiteX21" fmla="*/ 9143280 w 9143280"/>
              <a:gd name="connsiteY21" fmla="*/ 5723731 h 5727965"/>
              <a:gd name="connsiteX22" fmla="*/ 1396 w 9143280"/>
              <a:gd name="connsiteY22" fmla="*/ 5727965 h 5727965"/>
              <a:gd name="connsiteX23" fmla="*/ 1661 w 9143280"/>
              <a:gd name="connsiteY23" fmla="*/ 186267 h 5727965"/>
              <a:gd name="connsiteX0" fmla="*/ 1661 w 9146814"/>
              <a:gd name="connsiteY0" fmla="*/ 186267 h 5727965"/>
              <a:gd name="connsiteX1" fmla="*/ 2202994 w 9146814"/>
              <a:gd name="connsiteY1" fmla="*/ 33867 h 5727965"/>
              <a:gd name="connsiteX2" fmla="*/ 2694061 w 9146814"/>
              <a:gd name="connsiteY2" fmla="*/ 440267 h 5727965"/>
              <a:gd name="connsiteX3" fmla="*/ 3134328 w 9146814"/>
              <a:gd name="connsiteY3" fmla="*/ 321734 h 5727965"/>
              <a:gd name="connsiteX4" fmla="*/ 3405261 w 9146814"/>
              <a:gd name="connsiteY4" fmla="*/ 592667 h 5727965"/>
              <a:gd name="connsiteX5" fmla="*/ 3388328 w 9146814"/>
              <a:gd name="connsiteY5" fmla="*/ 1117600 h 5727965"/>
              <a:gd name="connsiteX6" fmla="*/ 3557661 w 9146814"/>
              <a:gd name="connsiteY6" fmla="*/ 1270000 h 5727965"/>
              <a:gd name="connsiteX7" fmla="*/ 3625394 w 9146814"/>
              <a:gd name="connsiteY7" fmla="*/ 1016000 h 5727965"/>
              <a:gd name="connsiteX8" fmla="*/ 3896328 w 9146814"/>
              <a:gd name="connsiteY8" fmla="*/ 931334 h 5727965"/>
              <a:gd name="connsiteX9" fmla="*/ 4031794 w 9146814"/>
              <a:gd name="connsiteY9" fmla="*/ 812800 h 5727965"/>
              <a:gd name="connsiteX10" fmla="*/ 4251928 w 9146814"/>
              <a:gd name="connsiteY10" fmla="*/ 592667 h 5727965"/>
              <a:gd name="connsiteX11" fmla="*/ 4624461 w 9146814"/>
              <a:gd name="connsiteY11" fmla="*/ 440267 h 5727965"/>
              <a:gd name="connsiteX12" fmla="*/ 4980061 w 9146814"/>
              <a:gd name="connsiteY12" fmla="*/ 474134 h 5727965"/>
              <a:gd name="connsiteX13" fmla="*/ 5064728 w 9146814"/>
              <a:gd name="connsiteY13" fmla="*/ 558800 h 5727965"/>
              <a:gd name="connsiteX14" fmla="*/ 5217128 w 9146814"/>
              <a:gd name="connsiteY14" fmla="*/ 355600 h 5727965"/>
              <a:gd name="connsiteX15" fmla="*/ 5369528 w 9146814"/>
              <a:gd name="connsiteY15" fmla="*/ 203200 h 5727965"/>
              <a:gd name="connsiteX16" fmla="*/ 5674328 w 9146814"/>
              <a:gd name="connsiteY16" fmla="*/ 101600 h 5727965"/>
              <a:gd name="connsiteX17" fmla="*/ 5826728 w 9146814"/>
              <a:gd name="connsiteY17" fmla="*/ 152400 h 5727965"/>
              <a:gd name="connsiteX18" fmla="*/ 6029928 w 9146814"/>
              <a:gd name="connsiteY18" fmla="*/ 0 h 5727965"/>
              <a:gd name="connsiteX19" fmla="*/ 6300861 w 9146814"/>
              <a:gd name="connsiteY19" fmla="*/ 220134 h 5727965"/>
              <a:gd name="connsiteX20" fmla="*/ 9145396 w 9146814"/>
              <a:gd name="connsiteY20" fmla="*/ 237067 h 5727965"/>
              <a:gd name="connsiteX21" fmla="*/ 9143280 w 9146814"/>
              <a:gd name="connsiteY21" fmla="*/ 5723731 h 5727965"/>
              <a:gd name="connsiteX22" fmla="*/ 1396 w 9146814"/>
              <a:gd name="connsiteY22" fmla="*/ 5727965 h 5727965"/>
              <a:gd name="connsiteX23" fmla="*/ 1661 w 9146814"/>
              <a:gd name="connsiteY23" fmla="*/ 186267 h 5727965"/>
              <a:gd name="connsiteX0" fmla="*/ 1661 w 9146814"/>
              <a:gd name="connsiteY0" fmla="*/ 186267 h 5727965"/>
              <a:gd name="connsiteX1" fmla="*/ 2202994 w 9146814"/>
              <a:gd name="connsiteY1" fmla="*/ 33867 h 5727965"/>
              <a:gd name="connsiteX2" fmla="*/ 2694061 w 9146814"/>
              <a:gd name="connsiteY2" fmla="*/ 440267 h 5727965"/>
              <a:gd name="connsiteX3" fmla="*/ 3134328 w 9146814"/>
              <a:gd name="connsiteY3" fmla="*/ 321734 h 5727965"/>
              <a:gd name="connsiteX4" fmla="*/ 3405261 w 9146814"/>
              <a:gd name="connsiteY4" fmla="*/ 592667 h 5727965"/>
              <a:gd name="connsiteX5" fmla="*/ 3388328 w 9146814"/>
              <a:gd name="connsiteY5" fmla="*/ 1117600 h 5727965"/>
              <a:gd name="connsiteX6" fmla="*/ 3557661 w 9146814"/>
              <a:gd name="connsiteY6" fmla="*/ 1270000 h 5727965"/>
              <a:gd name="connsiteX7" fmla="*/ 3625394 w 9146814"/>
              <a:gd name="connsiteY7" fmla="*/ 1016000 h 5727965"/>
              <a:gd name="connsiteX8" fmla="*/ 3896328 w 9146814"/>
              <a:gd name="connsiteY8" fmla="*/ 931334 h 5727965"/>
              <a:gd name="connsiteX9" fmla="*/ 4031794 w 9146814"/>
              <a:gd name="connsiteY9" fmla="*/ 812800 h 5727965"/>
              <a:gd name="connsiteX10" fmla="*/ 4251928 w 9146814"/>
              <a:gd name="connsiteY10" fmla="*/ 592667 h 5727965"/>
              <a:gd name="connsiteX11" fmla="*/ 4624461 w 9146814"/>
              <a:gd name="connsiteY11" fmla="*/ 440267 h 5727965"/>
              <a:gd name="connsiteX12" fmla="*/ 4980061 w 9146814"/>
              <a:gd name="connsiteY12" fmla="*/ 474134 h 5727965"/>
              <a:gd name="connsiteX13" fmla="*/ 5064728 w 9146814"/>
              <a:gd name="connsiteY13" fmla="*/ 558800 h 5727965"/>
              <a:gd name="connsiteX14" fmla="*/ 5217128 w 9146814"/>
              <a:gd name="connsiteY14" fmla="*/ 355600 h 5727965"/>
              <a:gd name="connsiteX15" fmla="*/ 5369528 w 9146814"/>
              <a:gd name="connsiteY15" fmla="*/ 203200 h 5727965"/>
              <a:gd name="connsiteX16" fmla="*/ 5674328 w 9146814"/>
              <a:gd name="connsiteY16" fmla="*/ 101600 h 5727965"/>
              <a:gd name="connsiteX17" fmla="*/ 5826728 w 9146814"/>
              <a:gd name="connsiteY17" fmla="*/ 152400 h 5727965"/>
              <a:gd name="connsiteX18" fmla="*/ 6029928 w 9146814"/>
              <a:gd name="connsiteY18" fmla="*/ 0 h 5727965"/>
              <a:gd name="connsiteX19" fmla="*/ 6300861 w 9146814"/>
              <a:gd name="connsiteY19" fmla="*/ 220134 h 5727965"/>
              <a:gd name="connsiteX20" fmla="*/ 9145396 w 9146814"/>
              <a:gd name="connsiteY20" fmla="*/ 237067 h 5727965"/>
              <a:gd name="connsiteX21" fmla="*/ 9143280 w 9146814"/>
              <a:gd name="connsiteY21" fmla="*/ 5723731 h 5727965"/>
              <a:gd name="connsiteX22" fmla="*/ 1396 w 9146814"/>
              <a:gd name="connsiteY22" fmla="*/ 5727965 h 5727965"/>
              <a:gd name="connsiteX23" fmla="*/ 1661 w 9146814"/>
              <a:gd name="connsiteY23" fmla="*/ 186267 h 5727965"/>
              <a:gd name="connsiteX0" fmla="*/ 1661 w 9146814"/>
              <a:gd name="connsiteY0" fmla="*/ 186267 h 5727965"/>
              <a:gd name="connsiteX1" fmla="*/ 2202994 w 9146814"/>
              <a:gd name="connsiteY1" fmla="*/ 33867 h 5727965"/>
              <a:gd name="connsiteX2" fmla="*/ 2694061 w 9146814"/>
              <a:gd name="connsiteY2" fmla="*/ 440267 h 5727965"/>
              <a:gd name="connsiteX3" fmla="*/ 3134328 w 9146814"/>
              <a:gd name="connsiteY3" fmla="*/ 321734 h 5727965"/>
              <a:gd name="connsiteX4" fmla="*/ 3405261 w 9146814"/>
              <a:gd name="connsiteY4" fmla="*/ 592667 h 5727965"/>
              <a:gd name="connsiteX5" fmla="*/ 3388328 w 9146814"/>
              <a:gd name="connsiteY5" fmla="*/ 1117600 h 5727965"/>
              <a:gd name="connsiteX6" fmla="*/ 3557661 w 9146814"/>
              <a:gd name="connsiteY6" fmla="*/ 1270000 h 5727965"/>
              <a:gd name="connsiteX7" fmla="*/ 3625394 w 9146814"/>
              <a:gd name="connsiteY7" fmla="*/ 1016000 h 5727965"/>
              <a:gd name="connsiteX8" fmla="*/ 3896328 w 9146814"/>
              <a:gd name="connsiteY8" fmla="*/ 931334 h 5727965"/>
              <a:gd name="connsiteX9" fmla="*/ 4031794 w 9146814"/>
              <a:gd name="connsiteY9" fmla="*/ 812800 h 5727965"/>
              <a:gd name="connsiteX10" fmla="*/ 4251928 w 9146814"/>
              <a:gd name="connsiteY10" fmla="*/ 592667 h 5727965"/>
              <a:gd name="connsiteX11" fmla="*/ 4624461 w 9146814"/>
              <a:gd name="connsiteY11" fmla="*/ 440267 h 5727965"/>
              <a:gd name="connsiteX12" fmla="*/ 4980061 w 9146814"/>
              <a:gd name="connsiteY12" fmla="*/ 474134 h 5727965"/>
              <a:gd name="connsiteX13" fmla="*/ 5064728 w 9146814"/>
              <a:gd name="connsiteY13" fmla="*/ 558800 h 5727965"/>
              <a:gd name="connsiteX14" fmla="*/ 5217128 w 9146814"/>
              <a:gd name="connsiteY14" fmla="*/ 355600 h 5727965"/>
              <a:gd name="connsiteX15" fmla="*/ 5369528 w 9146814"/>
              <a:gd name="connsiteY15" fmla="*/ 203200 h 5727965"/>
              <a:gd name="connsiteX16" fmla="*/ 5674328 w 9146814"/>
              <a:gd name="connsiteY16" fmla="*/ 101600 h 5727965"/>
              <a:gd name="connsiteX17" fmla="*/ 5826728 w 9146814"/>
              <a:gd name="connsiteY17" fmla="*/ 152400 h 5727965"/>
              <a:gd name="connsiteX18" fmla="*/ 6029928 w 9146814"/>
              <a:gd name="connsiteY18" fmla="*/ 0 h 5727965"/>
              <a:gd name="connsiteX19" fmla="*/ 6300861 w 9146814"/>
              <a:gd name="connsiteY19" fmla="*/ 220134 h 5727965"/>
              <a:gd name="connsiteX20" fmla="*/ 9145396 w 9146814"/>
              <a:gd name="connsiteY20" fmla="*/ 237067 h 5727965"/>
              <a:gd name="connsiteX21" fmla="*/ 9143280 w 9146814"/>
              <a:gd name="connsiteY21" fmla="*/ 5723731 h 5727965"/>
              <a:gd name="connsiteX22" fmla="*/ 1396 w 9146814"/>
              <a:gd name="connsiteY22" fmla="*/ 5727965 h 5727965"/>
              <a:gd name="connsiteX23" fmla="*/ 1661 w 9146814"/>
              <a:gd name="connsiteY23" fmla="*/ 186267 h 5727965"/>
              <a:gd name="connsiteX0" fmla="*/ 1661 w 9146814"/>
              <a:gd name="connsiteY0" fmla="*/ 186267 h 5727965"/>
              <a:gd name="connsiteX1" fmla="*/ 2202994 w 9146814"/>
              <a:gd name="connsiteY1" fmla="*/ 33867 h 5727965"/>
              <a:gd name="connsiteX2" fmla="*/ 2694061 w 9146814"/>
              <a:gd name="connsiteY2" fmla="*/ 440267 h 5727965"/>
              <a:gd name="connsiteX3" fmla="*/ 3134328 w 9146814"/>
              <a:gd name="connsiteY3" fmla="*/ 321734 h 5727965"/>
              <a:gd name="connsiteX4" fmla="*/ 3405261 w 9146814"/>
              <a:gd name="connsiteY4" fmla="*/ 592667 h 5727965"/>
              <a:gd name="connsiteX5" fmla="*/ 3388328 w 9146814"/>
              <a:gd name="connsiteY5" fmla="*/ 1117600 h 5727965"/>
              <a:gd name="connsiteX6" fmla="*/ 3557661 w 9146814"/>
              <a:gd name="connsiteY6" fmla="*/ 1270000 h 5727965"/>
              <a:gd name="connsiteX7" fmla="*/ 3625394 w 9146814"/>
              <a:gd name="connsiteY7" fmla="*/ 1016000 h 5727965"/>
              <a:gd name="connsiteX8" fmla="*/ 3896328 w 9146814"/>
              <a:gd name="connsiteY8" fmla="*/ 931334 h 5727965"/>
              <a:gd name="connsiteX9" fmla="*/ 4031794 w 9146814"/>
              <a:gd name="connsiteY9" fmla="*/ 812800 h 5727965"/>
              <a:gd name="connsiteX10" fmla="*/ 4251928 w 9146814"/>
              <a:gd name="connsiteY10" fmla="*/ 592667 h 5727965"/>
              <a:gd name="connsiteX11" fmla="*/ 4624461 w 9146814"/>
              <a:gd name="connsiteY11" fmla="*/ 440267 h 5727965"/>
              <a:gd name="connsiteX12" fmla="*/ 4980061 w 9146814"/>
              <a:gd name="connsiteY12" fmla="*/ 474134 h 5727965"/>
              <a:gd name="connsiteX13" fmla="*/ 5064728 w 9146814"/>
              <a:gd name="connsiteY13" fmla="*/ 558800 h 5727965"/>
              <a:gd name="connsiteX14" fmla="*/ 5217128 w 9146814"/>
              <a:gd name="connsiteY14" fmla="*/ 355600 h 5727965"/>
              <a:gd name="connsiteX15" fmla="*/ 5369528 w 9146814"/>
              <a:gd name="connsiteY15" fmla="*/ 203200 h 5727965"/>
              <a:gd name="connsiteX16" fmla="*/ 5707666 w 9146814"/>
              <a:gd name="connsiteY16" fmla="*/ 77787 h 5727965"/>
              <a:gd name="connsiteX17" fmla="*/ 5826728 w 9146814"/>
              <a:gd name="connsiteY17" fmla="*/ 152400 h 5727965"/>
              <a:gd name="connsiteX18" fmla="*/ 6029928 w 9146814"/>
              <a:gd name="connsiteY18" fmla="*/ 0 h 5727965"/>
              <a:gd name="connsiteX19" fmla="*/ 6300861 w 9146814"/>
              <a:gd name="connsiteY19" fmla="*/ 220134 h 5727965"/>
              <a:gd name="connsiteX20" fmla="*/ 9145396 w 9146814"/>
              <a:gd name="connsiteY20" fmla="*/ 237067 h 5727965"/>
              <a:gd name="connsiteX21" fmla="*/ 9143280 w 9146814"/>
              <a:gd name="connsiteY21" fmla="*/ 5723731 h 5727965"/>
              <a:gd name="connsiteX22" fmla="*/ 1396 w 9146814"/>
              <a:gd name="connsiteY22" fmla="*/ 5727965 h 5727965"/>
              <a:gd name="connsiteX23" fmla="*/ 1661 w 9146814"/>
              <a:gd name="connsiteY23" fmla="*/ 186267 h 5727965"/>
              <a:gd name="connsiteX0" fmla="*/ 1661 w 9146814"/>
              <a:gd name="connsiteY0" fmla="*/ 192086 h 5733784"/>
              <a:gd name="connsiteX1" fmla="*/ 2202994 w 9146814"/>
              <a:gd name="connsiteY1" fmla="*/ 39686 h 5733784"/>
              <a:gd name="connsiteX2" fmla="*/ 2694061 w 9146814"/>
              <a:gd name="connsiteY2" fmla="*/ 446086 h 5733784"/>
              <a:gd name="connsiteX3" fmla="*/ 3134328 w 9146814"/>
              <a:gd name="connsiteY3" fmla="*/ 327553 h 5733784"/>
              <a:gd name="connsiteX4" fmla="*/ 3405261 w 9146814"/>
              <a:gd name="connsiteY4" fmla="*/ 598486 h 5733784"/>
              <a:gd name="connsiteX5" fmla="*/ 3388328 w 9146814"/>
              <a:gd name="connsiteY5" fmla="*/ 1123419 h 5733784"/>
              <a:gd name="connsiteX6" fmla="*/ 3557661 w 9146814"/>
              <a:gd name="connsiteY6" fmla="*/ 1275819 h 5733784"/>
              <a:gd name="connsiteX7" fmla="*/ 3625394 w 9146814"/>
              <a:gd name="connsiteY7" fmla="*/ 1021819 h 5733784"/>
              <a:gd name="connsiteX8" fmla="*/ 3896328 w 9146814"/>
              <a:gd name="connsiteY8" fmla="*/ 937153 h 5733784"/>
              <a:gd name="connsiteX9" fmla="*/ 4031794 w 9146814"/>
              <a:gd name="connsiteY9" fmla="*/ 818619 h 5733784"/>
              <a:gd name="connsiteX10" fmla="*/ 4251928 w 9146814"/>
              <a:gd name="connsiteY10" fmla="*/ 598486 h 5733784"/>
              <a:gd name="connsiteX11" fmla="*/ 4624461 w 9146814"/>
              <a:gd name="connsiteY11" fmla="*/ 446086 h 5733784"/>
              <a:gd name="connsiteX12" fmla="*/ 4980061 w 9146814"/>
              <a:gd name="connsiteY12" fmla="*/ 479953 h 5733784"/>
              <a:gd name="connsiteX13" fmla="*/ 5064728 w 9146814"/>
              <a:gd name="connsiteY13" fmla="*/ 564619 h 5733784"/>
              <a:gd name="connsiteX14" fmla="*/ 5217128 w 9146814"/>
              <a:gd name="connsiteY14" fmla="*/ 361419 h 5733784"/>
              <a:gd name="connsiteX15" fmla="*/ 5369528 w 9146814"/>
              <a:gd name="connsiteY15" fmla="*/ 209019 h 5733784"/>
              <a:gd name="connsiteX16" fmla="*/ 5573786 w 9146814"/>
              <a:gd name="connsiteY16" fmla="*/ 0 h 5733784"/>
              <a:gd name="connsiteX17" fmla="*/ 5707666 w 9146814"/>
              <a:gd name="connsiteY17" fmla="*/ 83606 h 5733784"/>
              <a:gd name="connsiteX18" fmla="*/ 5826728 w 9146814"/>
              <a:gd name="connsiteY18" fmla="*/ 158219 h 5733784"/>
              <a:gd name="connsiteX19" fmla="*/ 6029928 w 9146814"/>
              <a:gd name="connsiteY19" fmla="*/ 5819 h 5733784"/>
              <a:gd name="connsiteX20" fmla="*/ 6300861 w 9146814"/>
              <a:gd name="connsiteY20" fmla="*/ 225953 h 5733784"/>
              <a:gd name="connsiteX21" fmla="*/ 9145396 w 9146814"/>
              <a:gd name="connsiteY21" fmla="*/ 242886 h 5733784"/>
              <a:gd name="connsiteX22" fmla="*/ 9143280 w 9146814"/>
              <a:gd name="connsiteY22" fmla="*/ 5729550 h 5733784"/>
              <a:gd name="connsiteX23" fmla="*/ 1396 w 9146814"/>
              <a:gd name="connsiteY23" fmla="*/ 5733784 h 5733784"/>
              <a:gd name="connsiteX24" fmla="*/ 1661 w 9146814"/>
              <a:gd name="connsiteY24" fmla="*/ 192086 h 5733784"/>
              <a:gd name="connsiteX0" fmla="*/ 1661 w 9146814"/>
              <a:gd name="connsiteY0" fmla="*/ 192086 h 5733784"/>
              <a:gd name="connsiteX1" fmla="*/ 2202994 w 9146814"/>
              <a:gd name="connsiteY1" fmla="*/ 39686 h 5733784"/>
              <a:gd name="connsiteX2" fmla="*/ 2694061 w 9146814"/>
              <a:gd name="connsiteY2" fmla="*/ 446086 h 5733784"/>
              <a:gd name="connsiteX3" fmla="*/ 3134328 w 9146814"/>
              <a:gd name="connsiteY3" fmla="*/ 327553 h 5733784"/>
              <a:gd name="connsiteX4" fmla="*/ 3405261 w 9146814"/>
              <a:gd name="connsiteY4" fmla="*/ 598486 h 5733784"/>
              <a:gd name="connsiteX5" fmla="*/ 3388328 w 9146814"/>
              <a:gd name="connsiteY5" fmla="*/ 1123419 h 5733784"/>
              <a:gd name="connsiteX6" fmla="*/ 3557661 w 9146814"/>
              <a:gd name="connsiteY6" fmla="*/ 1275819 h 5733784"/>
              <a:gd name="connsiteX7" fmla="*/ 3625394 w 9146814"/>
              <a:gd name="connsiteY7" fmla="*/ 1021819 h 5733784"/>
              <a:gd name="connsiteX8" fmla="*/ 3896328 w 9146814"/>
              <a:gd name="connsiteY8" fmla="*/ 937153 h 5733784"/>
              <a:gd name="connsiteX9" fmla="*/ 4031794 w 9146814"/>
              <a:gd name="connsiteY9" fmla="*/ 818619 h 5733784"/>
              <a:gd name="connsiteX10" fmla="*/ 4251928 w 9146814"/>
              <a:gd name="connsiteY10" fmla="*/ 598486 h 5733784"/>
              <a:gd name="connsiteX11" fmla="*/ 4624461 w 9146814"/>
              <a:gd name="connsiteY11" fmla="*/ 446086 h 5733784"/>
              <a:gd name="connsiteX12" fmla="*/ 4980061 w 9146814"/>
              <a:gd name="connsiteY12" fmla="*/ 479953 h 5733784"/>
              <a:gd name="connsiteX13" fmla="*/ 5064728 w 9146814"/>
              <a:gd name="connsiteY13" fmla="*/ 564619 h 5733784"/>
              <a:gd name="connsiteX14" fmla="*/ 5217128 w 9146814"/>
              <a:gd name="connsiteY14" fmla="*/ 361419 h 5733784"/>
              <a:gd name="connsiteX15" fmla="*/ 5369528 w 9146814"/>
              <a:gd name="connsiteY15" fmla="*/ 209019 h 5733784"/>
              <a:gd name="connsiteX16" fmla="*/ 5573786 w 9146814"/>
              <a:gd name="connsiteY16" fmla="*/ 0 h 5733784"/>
              <a:gd name="connsiteX17" fmla="*/ 5707666 w 9146814"/>
              <a:gd name="connsiteY17" fmla="*/ 83606 h 5733784"/>
              <a:gd name="connsiteX18" fmla="*/ 5826728 w 9146814"/>
              <a:gd name="connsiteY18" fmla="*/ 158219 h 5733784"/>
              <a:gd name="connsiteX19" fmla="*/ 6029928 w 9146814"/>
              <a:gd name="connsiteY19" fmla="*/ 5819 h 5733784"/>
              <a:gd name="connsiteX20" fmla="*/ 6300861 w 9146814"/>
              <a:gd name="connsiteY20" fmla="*/ 225953 h 5733784"/>
              <a:gd name="connsiteX21" fmla="*/ 9145396 w 9146814"/>
              <a:gd name="connsiteY21" fmla="*/ 242886 h 5733784"/>
              <a:gd name="connsiteX22" fmla="*/ 9143280 w 9146814"/>
              <a:gd name="connsiteY22" fmla="*/ 5729550 h 5733784"/>
              <a:gd name="connsiteX23" fmla="*/ 1396 w 9146814"/>
              <a:gd name="connsiteY23" fmla="*/ 5733784 h 5733784"/>
              <a:gd name="connsiteX24" fmla="*/ 1661 w 9146814"/>
              <a:gd name="connsiteY24" fmla="*/ 192086 h 5733784"/>
              <a:gd name="connsiteX0" fmla="*/ 1661 w 9146814"/>
              <a:gd name="connsiteY0" fmla="*/ 192086 h 5733784"/>
              <a:gd name="connsiteX1" fmla="*/ 2202994 w 9146814"/>
              <a:gd name="connsiteY1" fmla="*/ 39686 h 5733784"/>
              <a:gd name="connsiteX2" fmla="*/ 2694061 w 9146814"/>
              <a:gd name="connsiteY2" fmla="*/ 446086 h 5733784"/>
              <a:gd name="connsiteX3" fmla="*/ 3134328 w 9146814"/>
              <a:gd name="connsiteY3" fmla="*/ 327553 h 5733784"/>
              <a:gd name="connsiteX4" fmla="*/ 3405261 w 9146814"/>
              <a:gd name="connsiteY4" fmla="*/ 598486 h 5733784"/>
              <a:gd name="connsiteX5" fmla="*/ 3388328 w 9146814"/>
              <a:gd name="connsiteY5" fmla="*/ 1123419 h 5733784"/>
              <a:gd name="connsiteX6" fmla="*/ 3557661 w 9146814"/>
              <a:gd name="connsiteY6" fmla="*/ 1275819 h 5733784"/>
              <a:gd name="connsiteX7" fmla="*/ 3625394 w 9146814"/>
              <a:gd name="connsiteY7" fmla="*/ 1021819 h 5733784"/>
              <a:gd name="connsiteX8" fmla="*/ 3896328 w 9146814"/>
              <a:gd name="connsiteY8" fmla="*/ 937153 h 5733784"/>
              <a:gd name="connsiteX9" fmla="*/ 4031794 w 9146814"/>
              <a:gd name="connsiteY9" fmla="*/ 818619 h 5733784"/>
              <a:gd name="connsiteX10" fmla="*/ 4251928 w 9146814"/>
              <a:gd name="connsiteY10" fmla="*/ 598486 h 5733784"/>
              <a:gd name="connsiteX11" fmla="*/ 4624461 w 9146814"/>
              <a:gd name="connsiteY11" fmla="*/ 446086 h 5733784"/>
              <a:gd name="connsiteX12" fmla="*/ 4980061 w 9146814"/>
              <a:gd name="connsiteY12" fmla="*/ 479953 h 5733784"/>
              <a:gd name="connsiteX13" fmla="*/ 5064728 w 9146814"/>
              <a:gd name="connsiteY13" fmla="*/ 564619 h 5733784"/>
              <a:gd name="connsiteX14" fmla="*/ 5217128 w 9146814"/>
              <a:gd name="connsiteY14" fmla="*/ 361419 h 5733784"/>
              <a:gd name="connsiteX15" fmla="*/ 5369528 w 9146814"/>
              <a:gd name="connsiteY15" fmla="*/ 209019 h 5733784"/>
              <a:gd name="connsiteX16" fmla="*/ 5573786 w 9146814"/>
              <a:gd name="connsiteY16" fmla="*/ 0 h 5733784"/>
              <a:gd name="connsiteX17" fmla="*/ 5707666 w 9146814"/>
              <a:gd name="connsiteY17" fmla="*/ 83606 h 5733784"/>
              <a:gd name="connsiteX18" fmla="*/ 5826728 w 9146814"/>
              <a:gd name="connsiteY18" fmla="*/ 158219 h 5733784"/>
              <a:gd name="connsiteX19" fmla="*/ 6029928 w 9146814"/>
              <a:gd name="connsiteY19" fmla="*/ 5819 h 5733784"/>
              <a:gd name="connsiteX20" fmla="*/ 6300861 w 9146814"/>
              <a:gd name="connsiteY20" fmla="*/ 225953 h 5733784"/>
              <a:gd name="connsiteX21" fmla="*/ 9145396 w 9146814"/>
              <a:gd name="connsiteY21" fmla="*/ 242886 h 5733784"/>
              <a:gd name="connsiteX22" fmla="*/ 9143280 w 9146814"/>
              <a:gd name="connsiteY22" fmla="*/ 5729550 h 5733784"/>
              <a:gd name="connsiteX23" fmla="*/ 1396 w 9146814"/>
              <a:gd name="connsiteY23" fmla="*/ 5733784 h 5733784"/>
              <a:gd name="connsiteX24" fmla="*/ 1661 w 9146814"/>
              <a:gd name="connsiteY24" fmla="*/ 192086 h 5733784"/>
              <a:gd name="connsiteX0" fmla="*/ 1661 w 9146814"/>
              <a:gd name="connsiteY0" fmla="*/ 192086 h 5733784"/>
              <a:gd name="connsiteX1" fmla="*/ 2202994 w 9146814"/>
              <a:gd name="connsiteY1" fmla="*/ 39686 h 5733784"/>
              <a:gd name="connsiteX2" fmla="*/ 2694061 w 9146814"/>
              <a:gd name="connsiteY2" fmla="*/ 446086 h 5733784"/>
              <a:gd name="connsiteX3" fmla="*/ 3134328 w 9146814"/>
              <a:gd name="connsiteY3" fmla="*/ 327553 h 5733784"/>
              <a:gd name="connsiteX4" fmla="*/ 3405261 w 9146814"/>
              <a:gd name="connsiteY4" fmla="*/ 598486 h 5733784"/>
              <a:gd name="connsiteX5" fmla="*/ 3388328 w 9146814"/>
              <a:gd name="connsiteY5" fmla="*/ 1123419 h 5733784"/>
              <a:gd name="connsiteX6" fmla="*/ 3557661 w 9146814"/>
              <a:gd name="connsiteY6" fmla="*/ 1275819 h 5733784"/>
              <a:gd name="connsiteX7" fmla="*/ 3625394 w 9146814"/>
              <a:gd name="connsiteY7" fmla="*/ 1021819 h 5733784"/>
              <a:gd name="connsiteX8" fmla="*/ 3896328 w 9146814"/>
              <a:gd name="connsiteY8" fmla="*/ 937153 h 5733784"/>
              <a:gd name="connsiteX9" fmla="*/ 4031794 w 9146814"/>
              <a:gd name="connsiteY9" fmla="*/ 818619 h 5733784"/>
              <a:gd name="connsiteX10" fmla="*/ 4251928 w 9146814"/>
              <a:gd name="connsiteY10" fmla="*/ 598486 h 5733784"/>
              <a:gd name="connsiteX11" fmla="*/ 4624461 w 9146814"/>
              <a:gd name="connsiteY11" fmla="*/ 446086 h 5733784"/>
              <a:gd name="connsiteX12" fmla="*/ 4980061 w 9146814"/>
              <a:gd name="connsiteY12" fmla="*/ 479953 h 5733784"/>
              <a:gd name="connsiteX13" fmla="*/ 5064728 w 9146814"/>
              <a:gd name="connsiteY13" fmla="*/ 564619 h 5733784"/>
              <a:gd name="connsiteX14" fmla="*/ 5217128 w 9146814"/>
              <a:gd name="connsiteY14" fmla="*/ 361419 h 5733784"/>
              <a:gd name="connsiteX15" fmla="*/ 5369528 w 9146814"/>
              <a:gd name="connsiteY15" fmla="*/ 209019 h 5733784"/>
              <a:gd name="connsiteX16" fmla="*/ 5573786 w 9146814"/>
              <a:gd name="connsiteY16" fmla="*/ 0 h 5733784"/>
              <a:gd name="connsiteX17" fmla="*/ 5707666 w 9146814"/>
              <a:gd name="connsiteY17" fmla="*/ 83606 h 5733784"/>
              <a:gd name="connsiteX18" fmla="*/ 5826728 w 9146814"/>
              <a:gd name="connsiteY18" fmla="*/ 158219 h 5733784"/>
              <a:gd name="connsiteX19" fmla="*/ 6029928 w 9146814"/>
              <a:gd name="connsiteY19" fmla="*/ 5819 h 5733784"/>
              <a:gd name="connsiteX20" fmla="*/ 6300861 w 9146814"/>
              <a:gd name="connsiteY20" fmla="*/ 225953 h 5733784"/>
              <a:gd name="connsiteX21" fmla="*/ 9145396 w 9146814"/>
              <a:gd name="connsiteY21" fmla="*/ 242886 h 5733784"/>
              <a:gd name="connsiteX22" fmla="*/ 9143280 w 9146814"/>
              <a:gd name="connsiteY22" fmla="*/ 5729550 h 5733784"/>
              <a:gd name="connsiteX23" fmla="*/ 1396 w 9146814"/>
              <a:gd name="connsiteY23" fmla="*/ 5733784 h 5733784"/>
              <a:gd name="connsiteX24" fmla="*/ 1661 w 9146814"/>
              <a:gd name="connsiteY24" fmla="*/ 192086 h 5733784"/>
              <a:gd name="connsiteX0" fmla="*/ 1661 w 9146814"/>
              <a:gd name="connsiteY0" fmla="*/ 192086 h 5733784"/>
              <a:gd name="connsiteX1" fmla="*/ 2202994 w 9146814"/>
              <a:gd name="connsiteY1" fmla="*/ 39686 h 5733784"/>
              <a:gd name="connsiteX2" fmla="*/ 2694061 w 9146814"/>
              <a:gd name="connsiteY2" fmla="*/ 446086 h 5733784"/>
              <a:gd name="connsiteX3" fmla="*/ 3134328 w 9146814"/>
              <a:gd name="connsiteY3" fmla="*/ 327553 h 5733784"/>
              <a:gd name="connsiteX4" fmla="*/ 3405261 w 9146814"/>
              <a:gd name="connsiteY4" fmla="*/ 598486 h 5733784"/>
              <a:gd name="connsiteX5" fmla="*/ 3388328 w 9146814"/>
              <a:gd name="connsiteY5" fmla="*/ 1123419 h 5733784"/>
              <a:gd name="connsiteX6" fmla="*/ 3557661 w 9146814"/>
              <a:gd name="connsiteY6" fmla="*/ 1275819 h 5733784"/>
              <a:gd name="connsiteX7" fmla="*/ 3625394 w 9146814"/>
              <a:gd name="connsiteY7" fmla="*/ 1021819 h 5733784"/>
              <a:gd name="connsiteX8" fmla="*/ 3896328 w 9146814"/>
              <a:gd name="connsiteY8" fmla="*/ 937153 h 5733784"/>
              <a:gd name="connsiteX9" fmla="*/ 4031794 w 9146814"/>
              <a:gd name="connsiteY9" fmla="*/ 818619 h 5733784"/>
              <a:gd name="connsiteX10" fmla="*/ 4251928 w 9146814"/>
              <a:gd name="connsiteY10" fmla="*/ 598486 h 5733784"/>
              <a:gd name="connsiteX11" fmla="*/ 4624461 w 9146814"/>
              <a:gd name="connsiteY11" fmla="*/ 446086 h 5733784"/>
              <a:gd name="connsiteX12" fmla="*/ 4980061 w 9146814"/>
              <a:gd name="connsiteY12" fmla="*/ 479953 h 5733784"/>
              <a:gd name="connsiteX13" fmla="*/ 5064728 w 9146814"/>
              <a:gd name="connsiteY13" fmla="*/ 564619 h 5733784"/>
              <a:gd name="connsiteX14" fmla="*/ 5217128 w 9146814"/>
              <a:gd name="connsiteY14" fmla="*/ 361419 h 5733784"/>
              <a:gd name="connsiteX15" fmla="*/ 5369528 w 9146814"/>
              <a:gd name="connsiteY15" fmla="*/ 209019 h 5733784"/>
              <a:gd name="connsiteX16" fmla="*/ 5573786 w 9146814"/>
              <a:gd name="connsiteY16" fmla="*/ 0 h 5733784"/>
              <a:gd name="connsiteX17" fmla="*/ 5707666 w 9146814"/>
              <a:gd name="connsiteY17" fmla="*/ 83606 h 5733784"/>
              <a:gd name="connsiteX18" fmla="*/ 5826728 w 9146814"/>
              <a:gd name="connsiteY18" fmla="*/ 158219 h 5733784"/>
              <a:gd name="connsiteX19" fmla="*/ 6029928 w 9146814"/>
              <a:gd name="connsiteY19" fmla="*/ 5819 h 5733784"/>
              <a:gd name="connsiteX20" fmla="*/ 6300861 w 9146814"/>
              <a:gd name="connsiteY20" fmla="*/ 225953 h 5733784"/>
              <a:gd name="connsiteX21" fmla="*/ 9145396 w 9146814"/>
              <a:gd name="connsiteY21" fmla="*/ 242886 h 5733784"/>
              <a:gd name="connsiteX22" fmla="*/ 9143280 w 9146814"/>
              <a:gd name="connsiteY22" fmla="*/ 5729550 h 5733784"/>
              <a:gd name="connsiteX23" fmla="*/ 1396 w 9146814"/>
              <a:gd name="connsiteY23" fmla="*/ 5733784 h 5733784"/>
              <a:gd name="connsiteX24" fmla="*/ 1661 w 9146814"/>
              <a:gd name="connsiteY24" fmla="*/ 192086 h 5733784"/>
              <a:gd name="connsiteX0" fmla="*/ 1661 w 9146814"/>
              <a:gd name="connsiteY0" fmla="*/ 192086 h 5733784"/>
              <a:gd name="connsiteX1" fmla="*/ 2202994 w 9146814"/>
              <a:gd name="connsiteY1" fmla="*/ 39686 h 5733784"/>
              <a:gd name="connsiteX2" fmla="*/ 2694061 w 9146814"/>
              <a:gd name="connsiteY2" fmla="*/ 446086 h 5733784"/>
              <a:gd name="connsiteX3" fmla="*/ 3134328 w 9146814"/>
              <a:gd name="connsiteY3" fmla="*/ 327553 h 5733784"/>
              <a:gd name="connsiteX4" fmla="*/ 3405261 w 9146814"/>
              <a:gd name="connsiteY4" fmla="*/ 598486 h 5733784"/>
              <a:gd name="connsiteX5" fmla="*/ 3388328 w 9146814"/>
              <a:gd name="connsiteY5" fmla="*/ 1123419 h 5733784"/>
              <a:gd name="connsiteX6" fmla="*/ 3557661 w 9146814"/>
              <a:gd name="connsiteY6" fmla="*/ 1275819 h 5733784"/>
              <a:gd name="connsiteX7" fmla="*/ 3608725 w 9146814"/>
              <a:gd name="connsiteY7" fmla="*/ 1028963 h 5733784"/>
              <a:gd name="connsiteX8" fmla="*/ 3896328 w 9146814"/>
              <a:gd name="connsiteY8" fmla="*/ 937153 h 5733784"/>
              <a:gd name="connsiteX9" fmla="*/ 4031794 w 9146814"/>
              <a:gd name="connsiteY9" fmla="*/ 818619 h 5733784"/>
              <a:gd name="connsiteX10" fmla="*/ 4251928 w 9146814"/>
              <a:gd name="connsiteY10" fmla="*/ 598486 h 5733784"/>
              <a:gd name="connsiteX11" fmla="*/ 4624461 w 9146814"/>
              <a:gd name="connsiteY11" fmla="*/ 446086 h 5733784"/>
              <a:gd name="connsiteX12" fmla="*/ 4980061 w 9146814"/>
              <a:gd name="connsiteY12" fmla="*/ 479953 h 5733784"/>
              <a:gd name="connsiteX13" fmla="*/ 5064728 w 9146814"/>
              <a:gd name="connsiteY13" fmla="*/ 564619 h 5733784"/>
              <a:gd name="connsiteX14" fmla="*/ 5217128 w 9146814"/>
              <a:gd name="connsiteY14" fmla="*/ 361419 h 5733784"/>
              <a:gd name="connsiteX15" fmla="*/ 5369528 w 9146814"/>
              <a:gd name="connsiteY15" fmla="*/ 209019 h 5733784"/>
              <a:gd name="connsiteX16" fmla="*/ 5573786 w 9146814"/>
              <a:gd name="connsiteY16" fmla="*/ 0 h 5733784"/>
              <a:gd name="connsiteX17" fmla="*/ 5707666 w 9146814"/>
              <a:gd name="connsiteY17" fmla="*/ 83606 h 5733784"/>
              <a:gd name="connsiteX18" fmla="*/ 5826728 w 9146814"/>
              <a:gd name="connsiteY18" fmla="*/ 158219 h 5733784"/>
              <a:gd name="connsiteX19" fmla="*/ 6029928 w 9146814"/>
              <a:gd name="connsiteY19" fmla="*/ 5819 h 5733784"/>
              <a:gd name="connsiteX20" fmla="*/ 6300861 w 9146814"/>
              <a:gd name="connsiteY20" fmla="*/ 225953 h 5733784"/>
              <a:gd name="connsiteX21" fmla="*/ 9145396 w 9146814"/>
              <a:gd name="connsiteY21" fmla="*/ 242886 h 5733784"/>
              <a:gd name="connsiteX22" fmla="*/ 9143280 w 9146814"/>
              <a:gd name="connsiteY22" fmla="*/ 5729550 h 5733784"/>
              <a:gd name="connsiteX23" fmla="*/ 1396 w 9146814"/>
              <a:gd name="connsiteY23" fmla="*/ 5733784 h 5733784"/>
              <a:gd name="connsiteX24" fmla="*/ 1661 w 9146814"/>
              <a:gd name="connsiteY24" fmla="*/ 192086 h 5733784"/>
              <a:gd name="connsiteX0" fmla="*/ 1661 w 9146814"/>
              <a:gd name="connsiteY0" fmla="*/ 192086 h 5733784"/>
              <a:gd name="connsiteX1" fmla="*/ 2202994 w 9146814"/>
              <a:gd name="connsiteY1" fmla="*/ 39686 h 5733784"/>
              <a:gd name="connsiteX2" fmla="*/ 2694061 w 9146814"/>
              <a:gd name="connsiteY2" fmla="*/ 446086 h 5733784"/>
              <a:gd name="connsiteX3" fmla="*/ 3134328 w 9146814"/>
              <a:gd name="connsiteY3" fmla="*/ 327553 h 5733784"/>
              <a:gd name="connsiteX4" fmla="*/ 3405261 w 9146814"/>
              <a:gd name="connsiteY4" fmla="*/ 598486 h 5733784"/>
              <a:gd name="connsiteX5" fmla="*/ 3388328 w 9146814"/>
              <a:gd name="connsiteY5" fmla="*/ 1123419 h 5733784"/>
              <a:gd name="connsiteX6" fmla="*/ 3536229 w 9146814"/>
              <a:gd name="connsiteY6" fmla="*/ 1194856 h 5733784"/>
              <a:gd name="connsiteX7" fmla="*/ 3608725 w 9146814"/>
              <a:gd name="connsiteY7" fmla="*/ 1028963 h 5733784"/>
              <a:gd name="connsiteX8" fmla="*/ 3896328 w 9146814"/>
              <a:gd name="connsiteY8" fmla="*/ 937153 h 5733784"/>
              <a:gd name="connsiteX9" fmla="*/ 4031794 w 9146814"/>
              <a:gd name="connsiteY9" fmla="*/ 818619 h 5733784"/>
              <a:gd name="connsiteX10" fmla="*/ 4251928 w 9146814"/>
              <a:gd name="connsiteY10" fmla="*/ 598486 h 5733784"/>
              <a:gd name="connsiteX11" fmla="*/ 4624461 w 9146814"/>
              <a:gd name="connsiteY11" fmla="*/ 446086 h 5733784"/>
              <a:gd name="connsiteX12" fmla="*/ 4980061 w 9146814"/>
              <a:gd name="connsiteY12" fmla="*/ 479953 h 5733784"/>
              <a:gd name="connsiteX13" fmla="*/ 5064728 w 9146814"/>
              <a:gd name="connsiteY13" fmla="*/ 564619 h 5733784"/>
              <a:gd name="connsiteX14" fmla="*/ 5217128 w 9146814"/>
              <a:gd name="connsiteY14" fmla="*/ 361419 h 5733784"/>
              <a:gd name="connsiteX15" fmla="*/ 5369528 w 9146814"/>
              <a:gd name="connsiteY15" fmla="*/ 209019 h 5733784"/>
              <a:gd name="connsiteX16" fmla="*/ 5573786 w 9146814"/>
              <a:gd name="connsiteY16" fmla="*/ 0 h 5733784"/>
              <a:gd name="connsiteX17" fmla="*/ 5707666 w 9146814"/>
              <a:gd name="connsiteY17" fmla="*/ 83606 h 5733784"/>
              <a:gd name="connsiteX18" fmla="*/ 5826728 w 9146814"/>
              <a:gd name="connsiteY18" fmla="*/ 158219 h 5733784"/>
              <a:gd name="connsiteX19" fmla="*/ 6029928 w 9146814"/>
              <a:gd name="connsiteY19" fmla="*/ 5819 h 5733784"/>
              <a:gd name="connsiteX20" fmla="*/ 6300861 w 9146814"/>
              <a:gd name="connsiteY20" fmla="*/ 225953 h 5733784"/>
              <a:gd name="connsiteX21" fmla="*/ 9145396 w 9146814"/>
              <a:gd name="connsiteY21" fmla="*/ 242886 h 5733784"/>
              <a:gd name="connsiteX22" fmla="*/ 9143280 w 9146814"/>
              <a:gd name="connsiteY22" fmla="*/ 5729550 h 5733784"/>
              <a:gd name="connsiteX23" fmla="*/ 1396 w 9146814"/>
              <a:gd name="connsiteY23" fmla="*/ 5733784 h 5733784"/>
              <a:gd name="connsiteX24" fmla="*/ 1661 w 9146814"/>
              <a:gd name="connsiteY24" fmla="*/ 192086 h 5733784"/>
              <a:gd name="connsiteX0" fmla="*/ 1661 w 9146814"/>
              <a:gd name="connsiteY0" fmla="*/ 192086 h 5733784"/>
              <a:gd name="connsiteX1" fmla="*/ 2202994 w 9146814"/>
              <a:gd name="connsiteY1" fmla="*/ 39686 h 5733784"/>
              <a:gd name="connsiteX2" fmla="*/ 2694061 w 9146814"/>
              <a:gd name="connsiteY2" fmla="*/ 446086 h 5733784"/>
              <a:gd name="connsiteX3" fmla="*/ 3134328 w 9146814"/>
              <a:gd name="connsiteY3" fmla="*/ 327553 h 5733784"/>
              <a:gd name="connsiteX4" fmla="*/ 3405261 w 9146814"/>
              <a:gd name="connsiteY4" fmla="*/ 598486 h 5733784"/>
              <a:gd name="connsiteX5" fmla="*/ 3416903 w 9146814"/>
              <a:gd name="connsiteY5" fmla="*/ 1068650 h 5733784"/>
              <a:gd name="connsiteX6" fmla="*/ 3536229 w 9146814"/>
              <a:gd name="connsiteY6" fmla="*/ 1194856 h 5733784"/>
              <a:gd name="connsiteX7" fmla="*/ 3608725 w 9146814"/>
              <a:gd name="connsiteY7" fmla="*/ 1028963 h 5733784"/>
              <a:gd name="connsiteX8" fmla="*/ 3896328 w 9146814"/>
              <a:gd name="connsiteY8" fmla="*/ 937153 h 5733784"/>
              <a:gd name="connsiteX9" fmla="*/ 4031794 w 9146814"/>
              <a:gd name="connsiteY9" fmla="*/ 818619 h 5733784"/>
              <a:gd name="connsiteX10" fmla="*/ 4251928 w 9146814"/>
              <a:gd name="connsiteY10" fmla="*/ 598486 h 5733784"/>
              <a:gd name="connsiteX11" fmla="*/ 4624461 w 9146814"/>
              <a:gd name="connsiteY11" fmla="*/ 446086 h 5733784"/>
              <a:gd name="connsiteX12" fmla="*/ 4980061 w 9146814"/>
              <a:gd name="connsiteY12" fmla="*/ 479953 h 5733784"/>
              <a:gd name="connsiteX13" fmla="*/ 5064728 w 9146814"/>
              <a:gd name="connsiteY13" fmla="*/ 564619 h 5733784"/>
              <a:gd name="connsiteX14" fmla="*/ 5217128 w 9146814"/>
              <a:gd name="connsiteY14" fmla="*/ 361419 h 5733784"/>
              <a:gd name="connsiteX15" fmla="*/ 5369528 w 9146814"/>
              <a:gd name="connsiteY15" fmla="*/ 209019 h 5733784"/>
              <a:gd name="connsiteX16" fmla="*/ 5573786 w 9146814"/>
              <a:gd name="connsiteY16" fmla="*/ 0 h 5733784"/>
              <a:gd name="connsiteX17" fmla="*/ 5707666 w 9146814"/>
              <a:gd name="connsiteY17" fmla="*/ 83606 h 5733784"/>
              <a:gd name="connsiteX18" fmla="*/ 5826728 w 9146814"/>
              <a:gd name="connsiteY18" fmla="*/ 158219 h 5733784"/>
              <a:gd name="connsiteX19" fmla="*/ 6029928 w 9146814"/>
              <a:gd name="connsiteY19" fmla="*/ 5819 h 5733784"/>
              <a:gd name="connsiteX20" fmla="*/ 6300861 w 9146814"/>
              <a:gd name="connsiteY20" fmla="*/ 225953 h 5733784"/>
              <a:gd name="connsiteX21" fmla="*/ 9145396 w 9146814"/>
              <a:gd name="connsiteY21" fmla="*/ 242886 h 5733784"/>
              <a:gd name="connsiteX22" fmla="*/ 9143280 w 9146814"/>
              <a:gd name="connsiteY22" fmla="*/ 5729550 h 5733784"/>
              <a:gd name="connsiteX23" fmla="*/ 1396 w 9146814"/>
              <a:gd name="connsiteY23" fmla="*/ 5733784 h 5733784"/>
              <a:gd name="connsiteX24" fmla="*/ 1661 w 9146814"/>
              <a:gd name="connsiteY24" fmla="*/ 192086 h 5733784"/>
              <a:gd name="connsiteX0" fmla="*/ 1661 w 9146814"/>
              <a:gd name="connsiteY0" fmla="*/ 192086 h 5733784"/>
              <a:gd name="connsiteX1" fmla="*/ 2237500 w 9146814"/>
              <a:gd name="connsiteY1" fmla="*/ 246720 h 5733784"/>
              <a:gd name="connsiteX2" fmla="*/ 2694061 w 9146814"/>
              <a:gd name="connsiteY2" fmla="*/ 446086 h 5733784"/>
              <a:gd name="connsiteX3" fmla="*/ 3134328 w 9146814"/>
              <a:gd name="connsiteY3" fmla="*/ 327553 h 5733784"/>
              <a:gd name="connsiteX4" fmla="*/ 3405261 w 9146814"/>
              <a:gd name="connsiteY4" fmla="*/ 598486 h 5733784"/>
              <a:gd name="connsiteX5" fmla="*/ 3416903 w 9146814"/>
              <a:gd name="connsiteY5" fmla="*/ 1068650 h 5733784"/>
              <a:gd name="connsiteX6" fmla="*/ 3536229 w 9146814"/>
              <a:gd name="connsiteY6" fmla="*/ 1194856 h 5733784"/>
              <a:gd name="connsiteX7" fmla="*/ 3608725 w 9146814"/>
              <a:gd name="connsiteY7" fmla="*/ 1028963 h 5733784"/>
              <a:gd name="connsiteX8" fmla="*/ 3896328 w 9146814"/>
              <a:gd name="connsiteY8" fmla="*/ 937153 h 5733784"/>
              <a:gd name="connsiteX9" fmla="*/ 4031794 w 9146814"/>
              <a:gd name="connsiteY9" fmla="*/ 818619 h 5733784"/>
              <a:gd name="connsiteX10" fmla="*/ 4251928 w 9146814"/>
              <a:gd name="connsiteY10" fmla="*/ 598486 h 5733784"/>
              <a:gd name="connsiteX11" fmla="*/ 4624461 w 9146814"/>
              <a:gd name="connsiteY11" fmla="*/ 446086 h 5733784"/>
              <a:gd name="connsiteX12" fmla="*/ 4980061 w 9146814"/>
              <a:gd name="connsiteY12" fmla="*/ 479953 h 5733784"/>
              <a:gd name="connsiteX13" fmla="*/ 5064728 w 9146814"/>
              <a:gd name="connsiteY13" fmla="*/ 564619 h 5733784"/>
              <a:gd name="connsiteX14" fmla="*/ 5217128 w 9146814"/>
              <a:gd name="connsiteY14" fmla="*/ 361419 h 5733784"/>
              <a:gd name="connsiteX15" fmla="*/ 5369528 w 9146814"/>
              <a:gd name="connsiteY15" fmla="*/ 209019 h 5733784"/>
              <a:gd name="connsiteX16" fmla="*/ 5573786 w 9146814"/>
              <a:gd name="connsiteY16" fmla="*/ 0 h 5733784"/>
              <a:gd name="connsiteX17" fmla="*/ 5707666 w 9146814"/>
              <a:gd name="connsiteY17" fmla="*/ 83606 h 5733784"/>
              <a:gd name="connsiteX18" fmla="*/ 5826728 w 9146814"/>
              <a:gd name="connsiteY18" fmla="*/ 158219 h 5733784"/>
              <a:gd name="connsiteX19" fmla="*/ 6029928 w 9146814"/>
              <a:gd name="connsiteY19" fmla="*/ 5819 h 5733784"/>
              <a:gd name="connsiteX20" fmla="*/ 6300861 w 9146814"/>
              <a:gd name="connsiteY20" fmla="*/ 225953 h 5733784"/>
              <a:gd name="connsiteX21" fmla="*/ 9145396 w 9146814"/>
              <a:gd name="connsiteY21" fmla="*/ 242886 h 5733784"/>
              <a:gd name="connsiteX22" fmla="*/ 9143280 w 9146814"/>
              <a:gd name="connsiteY22" fmla="*/ 5729550 h 5733784"/>
              <a:gd name="connsiteX23" fmla="*/ 1396 w 9146814"/>
              <a:gd name="connsiteY23" fmla="*/ 5733784 h 5733784"/>
              <a:gd name="connsiteX24" fmla="*/ 1661 w 9146814"/>
              <a:gd name="connsiteY24" fmla="*/ 192086 h 5733784"/>
              <a:gd name="connsiteX0" fmla="*/ 1661 w 9146814"/>
              <a:gd name="connsiteY0" fmla="*/ 192086 h 5733784"/>
              <a:gd name="connsiteX1" fmla="*/ 2237500 w 9146814"/>
              <a:gd name="connsiteY1" fmla="*/ 246720 h 5733784"/>
              <a:gd name="connsiteX2" fmla="*/ 2636552 w 9146814"/>
              <a:gd name="connsiteY2" fmla="*/ 267807 h 5733784"/>
              <a:gd name="connsiteX3" fmla="*/ 3134328 w 9146814"/>
              <a:gd name="connsiteY3" fmla="*/ 327553 h 5733784"/>
              <a:gd name="connsiteX4" fmla="*/ 3405261 w 9146814"/>
              <a:gd name="connsiteY4" fmla="*/ 598486 h 5733784"/>
              <a:gd name="connsiteX5" fmla="*/ 3416903 w 9146814"/>
              <a:gd name="connsiteY5" fmla="*/ 1068650 h 5733784"/>
              <a:gd name="connsiteX6" fmla="*/ 3536229 w 9146814"/>
              <a:gd name="connsiteY6" fmla="*/ 1194856 h 5733784"/>
              <a:gd name="connsiteX7" fmla="*/ 3608725 w 9146814"/>
              <a:gd name="connsiteY7" fmla="*/ 1028963 h 5733784"/>
              <a:gd name="connsiteX8" fmla="*/ 3896328 w 9146814"/>
              <a:gd name="connsiteY8" fmla="*/ 937153 h 5733784"/>
              <a:gd name="connsiteX9" fmla="*/ 4031794 w 9146814"/>
              <a:gd name="connsiteY9" fmla="*/ 818619 h 5733784"/>
              <a:gd name="connsiteX10" fmla="*/ 4251928 w 9146814"/>
              <a:gd name="connsiteY10" fmla="*/ 598486 h 5733784"/>
              <a:gd name="connsiteX11" fmla="*/ 4624461 w 9146814"/>
              <a:gd name="connsiteY11" fmla="*/ 446086 h 5733784"/>
              <a:gd name="connsiteX12" fmla="*/ 4980061 w 9146814"/>
              <a:gd name="connsiteY12" fmla="*/ 479953 h 5733784"/>
              <a:gd name="connsiteX13" fmla="*/ 5064728 w 9146814"/>
              <a:gd name="connsiteY13" fmla="*/ 564619 h 5733784"/>
              <a:gd name="connsiteX14" fmla="*/ 5217128 w 9146814"/>
              <a:gd name="connsiteY14" fmla="*/ 361419 h 5733784"/>
              <a:gd name="connsiteX15" fmla="*/ 5369528 w 9146814"/>
              <a:gd name="connsiteY15" fmla="*/ 209019 h 5733784"/>
              <a:gd name="connsiteX16" fmla="*/ 5573786 w 9146814"/>
              <a:gd name="connsiteY16" fmla="*/ 0 h 5733784"/>
              <a:gd name="connsiteX17" fmla="*/ 5707666 w 9146814"/>
              <a:gd name="connsiteY17" fmla="*/ 83606 h 5733784"/>
              <a:gd name="connsiteX18" fmla="*/ 5826728 w 9146814"/>
              <a:gd name="connsiteY18" fmla="*/ 158219 h 5733784"/>
              <a:gd name="connsiteX19" fmla="*/ 6029928 w 9146814"/>
              <a:gd name="connsiteY19" fmla="*/ 5819 h 5733784"/>
              <a:gd name="connsiteX20" fmla="*/ 6300861 w 9146814"/>
              <a:gd name="connsiteY20" fmla="*/ 225953 h 5733784"/>
              <a:gd name="connsiteX21" fmla="*/ 9145396 w 9146814"/>
              <a:gd name="connsiteY21" fmla="*/ 242886 h 5733784"/>
              <a:gd name="connsiteX22" fmla="*/ 9143280 w 9146814"/>
              <a:gd name="connsiteY22" fmla="*/ 5729550 h 5733784"/>
              <a:gd name="connsiteX23" fmla="*/ 1396 w 9146814"/>
              <a:gd name="connsiteY23" fmla="*/ 5733784 h 5733784"/>
              <a:gd name="connsiteX24" fmla="*/ 1661 w 9146814"/>
              <a:gd name="connsiteY24" fmla="*/ 192086 h 5733784"/>
              <a:gd name="connsiteX0" fmla="*/ 1661 w 9146814"/>
              <a:gd name="connsiteY0" fmla="*/ 192086 h 5733784"/>
              <a:gd name="connsiteX1" fmla="*/ 2237500 w 9146814"/>
              <a:gd name="connsiteY1" fmla="*/ 246720 h 5733784"/>
              <a:gd name="connsiteX2" fmla="*/ 2636552 w 9146814"/>
              <a:gd name="connsiteY2" fmla="*/ 267807 h 5733784"/>
              <a:gd name="connsiteX3" fmla="*/ 3203340 w 9146814"/>
              <a:gd name="connsiteY3" fmla="*/ 166526 h 5733784"/>
              <a:gd name="connsiteX4" fmla="*/ 3405261 w 9146814"/>
              <a:gd name="connsiteY4" fmla="*/ 598486 h 5733784"/>
              <a:gd name="connsiteX5" fmla="*/ 3416903 w 9146814"/>
              <a:gd name="connsiteY5" fmla="*/ 1068650 h 5733784"/>
              <a:gd name="connsiteX6" fmla="*/ 3536229 w 9146814"/>
              <a:gd name="connsiteY6" fmla="*/ 1194856 h 5733784"/>
              <a:gd name="connsiteX7" fmla="*/ 3608725 w 9146814"/>
              <a:gd name="connsiteY7" fmla="*/ 1028963 h 5733784"/>
              <a:gd name="connsiteX8" fmla="*/ 3896328 w 9146814"/>
              <a:gd name="connsiteY8" fmla="*/ 937153 h 5733784"/>
              <a:gd name="connsiteX9" fmla="*/ 4031794 w 9146814"/>
              <a:gd name="connsiteY9" fmla="*/ 818619 h 5733784"/>
              <a:gd name="connsiteX10" fmla="*/ 4251928 w 9146814"/>
              <a:gd name="connsiteY10" fmla="*/ 598486 h 5733784"/>
              <a:gd name="connsiteX11" fmla="*/ 4624461 w 9146814"/>
              <a:gd name="connsiteY11" fmla="*/ 446086 h 5733784"/>
              <a:gd name="connsiteX12" fmla="*/ 4980061 w 9146814"/>
              <a:gd name="connsiteY12" fmla="*/ 479953 h 5733784"/>
              <a:gd name="connsiteX13" fmla="*/ 5064728 w 9146814"/>
              <a:gd name="connsiteY13" fmla="*/ 564619 h 5733784"/>
              <a:gd name="connsiteX14" fmla="*/ 5217128 w 9146814"/>
              <a:gd name="connsiteY14" fmla="*/ 361419 h 5733784"/>
              <a:gd name="connsiteX15" fmla="*/ 5369528 w 9146814"/>
              <a:gd name="connsiteY15" fmla="*/ 209019 h 5733784"/>
              <a:gd name="connsiteX16" fmla="*/ 5573786 w 9146814"/>
              <a:gd name="connsiteY16" fmla="*/ 0 h 5733784"/>
              <a:gd name="connsiteX17" fmla="*/ 5707666 w 9146814"/>
              <a:gd name="connsiteY17" fmla="*/ 83606 h 5733784"/>
              <a:gd name="connsiteX18" fmla="*/ 5826728 w 9146814"/>
              <a:gd name="connsiteY18" fmla="*/ 158219 h 5733784"/>
              <a:gd name="connsiteX19" fmla="*/ 6029928 w 9146814"/>
              <a:gd name="connsiteY19" fmla="*/ 5819 h 5733784"/>
              <a:gd name="connsiteX20" fmla="*/ 6300861 w 9146814"/>
              <a:gd name="connsiteY20" fmla="*/ 225953 h 5733784"/>
              <a:gd name="connsiteX21" fmla="*/ 9145396 w 9146814"/>
              <a:gd name="connsiteY21" fmla="*/ 242886 h 5733784"/>
              <a:gd name="connsiteX22" fmla="*/ 9143280 w 9146814"/>
              <a:gd name="connsiteY22" fmla="*/ 5729550 h 5733784"/>
              <a:gd name="connsiteX23" fmla="*/ 1396 w 9146814"/>
              <a:gd name="connsiteY23" fmla="*/ 5733784 h 5733784"/>
              <a:gd name="connsiteX24" fmla="*/ 1661 w 9146814"/>
              <a:gd name="connsiteY24" fmla="*/ 192086 h 5733784"/>
              <a:gd name="connsiteX0" fmla="*/ 1661 w 9146814"/>
              <a:gd name="connsiteY0" fmla="*/ 192086 h 5733784"/>
              <a:gd name="connsiteX1" fmla="*/ 2237500 w 9146814"/>
              <a:gd name="connsiteY1" fmla="*/ 246720 h 5733784"/>
              <a:gd name="connsiteX2" fmla="*/ 2636552 w 9146814"/>
              <a:gd name="connsiteY2" fmla="*/ 267807 h 5733784"/>
              <a:gd name="connsiteX3" fmla="*/ 3026657 w 9146814"/>
              <a:gd name="connsiteY3" fmla="*/ 286019 h 5733784"/>
              <a:gd name="connsiteX4" fmla="*/ 3203340 w 9146814"/>
              <a:gd name="connsiteY4" fmla="*/ 166526 h 5733784"/>
              <a:gd name="connsiteX5" fmla="*/ 3405261 w 9146814"/>
              <a:gd name="connsiteY5" fmla="*/ 598486 h 5733784"/>
              <a:gd name="connsiteX6" fmla="*/ 3416903 w 9146814"/>
              <a:gd name="connsiteY6" fmla="*/ 1068650 h 5733784"/>
              <a:gd name="connsiteX7" fmla="*/ 3536229 w 9146814"/>
              <a:gd name="connsiteY7" fmla="*/ 1194856 h 5733784"/>
              <a:gd name="connsiteX8" fmla="*/ 3608725 w 9146814"/>
              <a:gd name="connsiteY8" fmla="*/ 1028963 h 5733784"/>
              <a:gd name="connsiteX9" fmla="*/ 3896328 w 9146814"/>
              <a:gd name="connsiteY9" fmla="*/ 937153 h 5733784"/>
              <a:gd name="connsiteX10" fmla="*/ 4031794 w 9146814"/>
              <a:gd name="connsiteY10" fmla="*/ 818619 h 5733784"/>
              <a:gd name="connsiteX11" fmla="*/ 4251928 w 9146814"/>
              <a:gd name="connsiteY11" fmla="*/ 598486 h 5733784"/>
              <a:gd name="connsiteX12" fmla="*/ 4624461 w 9146814"/>
              <a:gd name="connsiteY12" fmla="*/ 446086 h 5733784"/>
              <a:gd name="connsiteX13" fmla="*/ 4980061 w 9146814"/>
              <a:gd name="connsiteY13" fmla="*/ 479953 h 5733784"/>
              <a:gd name="connsiteX14" fmla="*/ 5064728 w 9146814"/>
              <a:gd name="connsiteY14" fmla="*/ 564619 h 5733784"/>
              <a:gd name="connsiteX15" fmla="*/ 5217128 w 9146814"/>
              <a:gd name="connsiteY15" fmla="*/ 361419 h 5733784"/>
              <a:gd name="connsiteX16" fmla="*/ 5369528 w 9146814"/>
              <a:gd name="connsiteY16" fmla="*/ 209019 h 5733784"/>
              <a:gd name="connsiteX17" fmla="*/ 5573786 w 9146814"/>
              <a:gd name="connsiteY17" fmla="*/ 0 h 5733784"/>
              <a:gd name="connsiteX18" fmla="*/ 5707666 w 9146814"/>
              <a:gd name="connsiteY18" fmla="*/ 83606 h 5733784"/>
              <a:gd name="connsiteX19" fmla="*/ 5826728 w 9146814"/>
              <a:gd name="connsiteY19" fmla="*/ 158219 h 5733784"/>
              <a:gd name="connsiteX20" fmla="*/ 6029928 w 9146814"/>
              <a:gd name="connsiteY20" fmla="*/ 5819 h 5733784"/>
              <a:gd name="connsiteX21" fmla="*/ 6300861 w 9146814"/>
              <a:gd name="connsiteY21" fmla="*/ 225953 h 5733784"/>
              <a:gd name="connsiteX22" fmla="*/ 9145396 w 9146814"/>
              <a:gd name="connsiteY22" fmla="*/ 242886 h 5733784"/>
              <a:gd name="connsiteX23" fmla="*/ 9143280 w 9146814"/>
              <a:gd name="connsiteY23" fmla="*/ 5729550 h 5733784"/>
              <a:gd name="connsiteX24" fmla="*/ 1396 w 9146814"/>
              <a:gd name="connsiteY24" fmla="*/ 5733784 h 5733784"/>
              <a:gd name="connsiteX25" fmla="*/ 1661 w 9146814"/>
              <a:gd name="connsiteY25" fmla="*/ 192086 h 5733784"/>
              <a:gd name="connsiteX0" fmla="*/ 1661 w 9146814"/>
              <a:gd name="connsiteY0" fmla="*/ 192086 h 5733784"/>
              <a:gd name="connsiteX1" fmla="*/ 2237500 w 9146814"/>
              <a:gd name="connsiteY1" fmla="*/ 246720 h 5733784"/>
              <a:gd name="connsiteX2" fmla="*/ 2636552 w 9146814"/>
              <a:gd name="connsiteY2" fmla="*/ 55022 h 5733784"/>
              <a:gd name="connsiteX3" fmla="*/ 3026657 w 9146814"/>
              <a:gd name="connsiteY3" fmla="*/ 286019 h 5733784"/>
              <a:gd name="connsiteX4" fmla="*/ 3203340 w 9146814"/>
              <a:gd name="connsiteY4" fmla="*/ 166526 h 5733784"/>
              <a:gd name="connsiteX5" fmla="*/ 3405261 w 9146814"/>
              <a:gd name="connsiteY5" fmla="*/ 598486 h 5733784"/>
              <a:gd name="connsiteX6" fmla="*/ 3416903 w 9146814"/>
              <a:gd name="connsiteY6" fmla="*/ 1068650 h 5733784"/>
              <a:gd name="connsiteX7" fmla="*/ 3536229 w 9146814"/>
              <a:gd name="connsiteY7" fmla="*/ 1194856 h 5733784"/>
              <a:gd name="connsiteX8" fmla="*/ 3608725 w 9146814"/>
              <a:gd name="connsiteY8" fmla="*/ 1028963 h 5733784"/>
              <a:gd name="connsiteX9" fmla="*/ 3896328 w 9146814"/>
              <a:gd name="connsiteY9" fmla="*/ 937153 h 5733784"/>
              <a:gd name="connsiteX10" fmla="*/ 4031794 w 9146814"/>
              <a:gd name="connsiteY10" fmla="*/ 818619 h 5733784"/>
              <a:gd name="connsiteX11" fmla="*/ 4251928 w 9146814"/>
              <a:gd name="connsiteY11" fmla="*/ 598486 h 5733784"/>
              <a:gd name="connsiteX12" fmla="*/ 4624461 w 9146814"/>
              <a:gd name="connsiteY12" fmla="*/ 446086 h 5733784"/>
              <a:gd name="connsiteX13" fmla="*/ 4980061 w 9146814"/>
              <a:gd name="connsiteY13" fmla="*/ 479953 h 5733784"/>
              <a:gd name="connsiteX14" fmla="*/ 5064728 w 9146814"/>
              <a:gd name="connsiteY14" fmla="*/ 564619 h 5733784"/>
              <a:gd name="connsiteX15" fmla="*/ 5217128 w 9146814"/>
              <a:gd name="connsiteY15" fmla="*/ 361419 h 5733784"/>
              <a:gd name="connsiteX16" fmla="*/ 5369528 w 9146814"/>
              <a:gd name="connsiteY16" fmla="*/ 209019 h 5733784"/>
              <a:gd name="connsiteX17" fmla="*/ 5573786 w 9146814"/>
              <a:gd name="connsiteY17" fmla="*/ 0 h 5733784"/>
              <a:gd name="connsiteX18" fmla="*/ 5707666 w 9146814"/>
              <a:gd name="connsiteY18" fmla="*/ 83606 h 5733784"/>
              <a:gd name="connsiteX19" fmla="*/ 5826728 w 9146814"/>
              <a:gd name="connsiteY19" fmla="*/ 158219 h 5733784"/>
              <a:gd name="connsiteX20" fmla="*/ 6029928 w 9146814"/>
              <a:gd name="connsiteY20" fmla="*/ 5819 h 5733784"/>
              <a:gd name="connsiteX21" fmla="*/ 6300861 w 9146814"/>
              <a:gd name="connsiteY21" fmla="*/ 225953 h 5733784"/>
              <a:gd name="connsiteX22" fmla="*/ 9145396 w 9146814"/>
              <a:gd name="connsiteY22" fmla="*/ 242886 h 5733784"/>
              <a:gd name="connsiteX23" fmla="*/ 9143280 w 9146814"/>
              <a:gd name="connsiteY23" fmla="*/ 5729550 h 5733784"/>
              <a:gd name="connsiteX24" fmla="*/ 1396 w 9146814"/>
              <a:gd name="connsiteY24" fmla="*/ 5733784 h 5733784"/>
              <a:gd name="connsiteX25" fmla="*/ 1661 w 9146814"/>
              <a:gd name="connsiteY25" fmla="*/ 192086 h 5733784"/>
              <a:gd name="connsiteX0" fmla="*/ 1661 w 9146814"/>
              <a:gd name="connsiteY0" fmla="*/ 192086 h 5733784"/>
              <a:gd name="connsiteX1" fmla="*/ 2237500 w 9146814"/>
              <a:gd name="connsiteY1" fmla="*/ 246720 h 5733784"/>
              <a:gd name="connsiteX2" fmla="*/ 2636552 w 9146814"/>
              <a:gd name="connsiteY2" fmla="*/ 55022 h 5733784"/>
              <a:gd name="connsiteX3" fmla="*/ 2963397 w 9146814"/>
              <a:gd name="connsiteY3" fmla="*/ 188253 h 5733784"/>
              <a:gd name="connsiteX4" fmla="*/ 3203340 w 9146814"/>
              <a:gd name="connsiteY4" fmla="*/ 166526 h 5733784"/>
              <a:gd name="connsiteX5" fmla="*/ 3405261 w 9146814"/>
              <a:gd name="connsiteY5" fmla="*/ 598486 h 5733784"/>
              <a:gd name="connsiteX6" fmla="*/ 3416903 w 9146814"/>
              <a:gd name="connsiteY6" fmla="*/ 1068650 h 5733784"/>
              <a:gd name="connsiteX7" fmla="*/ 3536229 w 9146814"/>
              <a:gd name="connsiteY7" fmla="*/ 1194856 h 5733784"/>
              <a:gd name="connsiteX8" fmla="*/ 3608725 w 9146814"/>
              <a:gd name="connsiteY8" fmla="*/ 1028963 h 5733784"/>
              <a:gd name="connsiteX9" fmla="*/ 3896328 w 9146814"/>
              <a:gd name="connsiteY9" fmla="*/ 937153 h 5733784"/>
              <a:gd name="connsiteX10" fmla="*/ 4031794 w 9146814"/>
              <a:gd name="connsiteY10" fmla="*/ 818619 h 5733784"/>
              <a:gd name="connsiteX11" fmla="*/ 4251928 w 9146814"/>
              <a:gd name="connsiteY11" fmla="*/ 598486 h 5733784"/>
              <a:gd name="connsiteX12" fmla="*/ 4624461 w 9146814"/>
              <a:gd name="connsiteY12" fmla="*/ 446086 h 5733784"/>
              <a:gd name="connsiteX13" fmla="*/ 4980061 w 9146814"/>
              <a:gd name="connsiteY13" fmla="*/ 479953 h 5733784"/>
              <a:gd name="connsiteX14" fmla="*/ 5064728 w 9146814"/>
              <a:gd name="connsiteY14" fmla="*/ 564619 h 5733784"/>
              <a:gd name="connsiteX15" fmla="*/ 5217128 w 9146814"/>
              <a:gd name="connsiteY15" fmla="*/ 361419 h 5733784"/>
              <a:gd name="connsiteX16" fmla="*/ 5369528 w 9146814"/>
              <a:gd name="connsiteY16" fmla="*/ 209019 h 5733784"/>
              <a:gd name="connsiteX17" fmla="*/ 5573786 w 9146814"/>
              <a:gd name="connsiteY17" fmla="*/ 0 h 5733784"/>
              <a:gd name="connsiteX18" fmla="*/ 5707666 w 9146814"/>
              <a:gd name="connsiteY18" fmla="*/ 83606 h 5733784"/>
              <a:gd name="connsiteX19" fmla="*/ 5826728 w 9146814"/>
              <a:gd name="connsiteY19" fmla="*/ 158219 h 5733784"/>
              <a:gd name="connsiteX20" fmla="*/ 6029928 w 9146814"/>
              <a:gd name="connsiteY20" fmla="*/ 5819 h 5733784"/>
              <a:gd name="connsiteX21" fmla="*/ 6300861 w 9146814"/>
              <a:gd name="connsiteY21" fmla="*/ 225953 h 5733784"/>
              <a:gd name="connsiteX22" fmla="*/ 9145396 w 9146814"/>
              <a:gd name="connsiteY22" fmla="*/ 242886 h 5733784"/>
              <a:gd name="connsiteX23" fmla="*/ 9143280 w 9146814"/>
              <a:gd name="connsiteY23" fmla="*/ 5729550 h 5733784"/>
              <a:gd name="connsiteX24" fmla="*/ 1396 w 9146814"/>
              <a:gd name="connsiteY24" fmla="*/ 5733784 h 5733784"/>
              <a:gd name="connsiteX25" fmla="*/ 1661 w 9146814"/>
              <a:gd name="connsiteY25" fmla="*/ 192086 h 5733784"/>
              <a:gd name="connsiteX0" fmla="*/ 1661 w 9146814"/>
              <a:gd name="connsiteY0" fmla="*/ 192086 h 5733784"/>
              <a:gd name="connsiteX1" fmla="*/ 2237500 w 9146814"/>
              <a:gd name="connsiteY1" fmla="*/ 246720 h 5733784"/>
              <a:gd name="connsiteX2" fmla="*/ 2636552 w 9146814"/>
              <a:gd name="connsiteY2" fmla="*/ 55022 h 5733784"/>
              <a:gd name="connsiteX3" fmla="*/ 2963397 w 9146814"/>
              <a:gd name="connsiteY3" fmla="*/ 188253 h 5733784"/>
              <a:gd name="connsiteX4" fmla="*/ 3174586 w 9146814"/>
              <a:gd name="connsiteY4" fmla="*/ 218285 h 5733784"/>
              <a:gd name="connsiteX5" fmla="*/ 3405261 w 9146814"/>
              <a:gd name="connsiteY5" fmla="*/ 598486 h 5733784"/>
              <a:gd name="connsiteX6" fmla="*/ 3416903 w 9146814"/>
              <a:gd name="connsiteY6" fmla="*/ 1068650 h 5733784"/>
              <a:gd name="connsiteX7" fmla="*/ 3536229 w 9146814"/>
              <a:gd name="connsiteY7" fmla="*/ 1194856 h 5733784"/>
              <a:gd name="connsiteX8" fmla="*/ 3608725 w 9146814"/>
              <a:gd name="connsiteY8" fmla="*/ 1028963 h 5733784"/>
              <a:gd name="connsiteX9" fmla="*/ 3896328 w 9146814"/>
              <a:gd name="connsiteY9" fmla="*/ 937153 h 5733784"/>
              <a:gd name="connsiteX10" fmla="*/ 4031794 w 9146814"/>
              <a:gd name="connsiteY10" fmla="*/ 818619 h 5733784"/>
              <a:gd name="connsiteX11" fmla="*/ 4251928 w 9146814"/>
              <a:gd name="connsiteY11" fmla="*/ 598486 h 5733784"/>
              <a:gd name="connsiteX12" fmla="*/ 4624461 w 9146814"/>
              <a:gd name="connsiteY12" fmla="*/ 446086 h 5733784"/>
              <a:gd name="connsiteX13" fmla="*/ 4980061 w 9146814"/>
              <a:gd name="connsiteY13" fmla="*/ 479953 h 5733784"/>
              <a:gd name="connsiteX14" fmla="*/ 5064728 w 9146814"/>
              <a:gd name="connsiteY14" fmla="*/ 564619 h 5733784"/>
              <a:gd name="connsiteX15" fmla="*/ 5217128 w 9146814"/>
              <a:gd name="connsiteY15" fmla="*/ 361419 h 5733784"/>
              <a:gd name="connsiteX16" fmla="*/ 5369528 w 9146814"/>
              <a:gd name="connsiteY16" fmla="*/ 209019 h 5733784"/>
              <a:gd name="connsiteX17" fmla="*/ 5573786 w 9146814"/>
              <a:gd name="connsiteY17" fmla="*/ 0 h 5733784"/>
              <a:gd name="connsiteX18" fmla="*/ 5707666 w 9146814"/>
              <a:gd name="connsiteY18" fmla="*/ 83606 h 5733784"/>
              <a:gd name="connsiteX19" fmla="*/ 5826728 w 9146814"/>
              <a:gd name="connsiteY19" fmla="*/ 158219 h 5733784"/>
              <a:gd name="connsiteX20" fmla="*/ 6029928 w 9146814"/>
              <a:gd name="connsiteY20" fmla="*/ 5819 h 5733784"/>
              <a:gd name="connsiteX21" fmla="*/ 6300861 w 9146814"/>
              <a:gd name="connsiteY21" fmla="*/ 225953 h 5733784"/>
              <a:gd name="connsiteX22" fmla="*/ 9145396 w 9146814"/>
              <a:gd name="connsiteY22" fmla="*/ 242886 h 5733784"/>
              <a:gd name="connsiteX23" fmla="*/ 9143280 w 9146814"/>
              <a:gd name="connsiteY23" fmla="*/ 5729550 h 5733784"/>
              <a:gd name="connsiteX24" fmla="*/ 1396 w 9146814"/>
              <a:gd name="connsiteY24" fmla="*/ 5733784 h 5733784"/>
              <a:gd name="connsiteX25" fmla="*/ 1661 w 9146814"/>
              <a:gd name="connsiteY25" fmla="*/ 192086 h 5733784"/>
              <a:gd name="connsiteX0" fmla="*/ 1661 w 9146814"/>
              <a:gd name="connsiteY0" fmla="*/ 192086 h 5733784"/>
              <a:gd name="connsiteX1" fmla="*/ 2237500 w 9146814"/>
              <a:gd name="connsiteY1" fmla="*/ 246720 h 5733784"/>
              <a:gd name="connsiteX2" fmla="*/ 2636552 w 9146814"/>
              <a:gd name="connsiteY2" fmla="*/ 55022 h 5733784"/>
              <a:gd name="connsiteX3" fmla="*/ 2963397 w 9146814"/>
              <a:gd name="connsiteY3" fmla="*/ 188253 h 5733784"/>
              <a:gd name="connsiteX4" fmla="*/ 3174586 w 9146814"/>
              <a:gd name="connsiteY4" fmla="*/ 218285 h 5733784"/>
              <a:gd name="connsiteX5" fmla="*/ 3405261 w 9146814"/>
              <a:gd name="connsiteY5" fmla="*/ 598486 h 5733784"/>
              <a:gd name="connsiteX6" fmla="*/ 3416903 w 9146814"/>
              <a:gd name="connsiteY6" fmla="*/ 1068650 h 5733784"/>
              <a:gd name="connsiteX7" fmla="*/ 3536229 w 9146814"/>
              <a:gd name="connsiteY7" fmla="*/ 1194856 h 5733784"/>
              <a:gd name="connsiteX8" fmla="*/ 3608725 w 9146814"/>
              <a:gd name="connsiteY8" fmla="*/ 1028963 h 5733784"/>
              <a:gd name="connsiteX9" fmla="*/ 3896328 w 9146814"/>
              <a:gd name="connsiteY9" fmla="*/ 937153 h 5733784"/>
              <a:gd name="connsiteX10" fmla="*/ 4031794 w 9146814"/>
              <a:gd name="connsiteY10" fmla="*/ 818619 h 5733784"/>
              <a:gd name="connsiteX11" fmla="*/ 4251928 w 9146814"/>
              <a:gd name="connsiteY11" fmla="*/ 598486 h 5733784"/>
              <a:gd name="connsiteX12" fmla="*/ 4624461 w 9146814"/>
              <a:gd name="connsiteY12" fmla="*/ 446086 h 5733784"/>
              <a:gd name="connsiteX13" fmla="*/ 4980061 w 9146814"/>
              <a:gd name="connsiteY13" fmla="*/ 479953 h 5733784"/>
              <a:gd name="connsiteX14" fmla="*/ 5064728 w 9146814"/>
              <a:gd name="connsiteY14" fmla="*/ 564619 h 5733784"/>
              <a:gd name="connsiteX15" fmla="*/ 5217128 w 9146814"/>
              <a:gd name="connsiteY15" fmla="*/ 361419 h 5733784"/>
              <a:gd name="connsiteX16" fmla="*/ 5369528 w 9146814"/>
              <a:gd name="connsiteY16" fmla="*/ 209019 h 5733784"/>
              <a:gd name="connsiteX17" fmla="*/ 5573786 w 9146814"/>
              <a:gd name="connsiteY17" fmla="*/ 0 h 5733784"/>
              <a:gd name="connsiteX18" fmla="*/ 5707666 w 9146814"/>
              <a:gd name="connsiteY18" fmla="*/ 83606 h 5733784"/>
              <a:gd name="connsiteX19" fmla="*/ 5826728 w 9146814"/>
              <a:gd name="connsiteY19" fmla="*/ 158219 h 5733784"/>
              <a:gd name="connsiteX20" fmla="*/ 6029928 w 9146814"/>
              <a:gd name="connsiteY20" fmla="*/ 5819 h 5733784"/>
              <a:gd name="connsiteX21" fmla="*/ 6300861 w 9146814"/>
              <a:gd name="connsiteY21" fmla="*/ 225953 h 5733784"/>
              <a:gd name="connsiteX22" fmla="*/ 9145396 w 9146814"/>
              <a:gd name="connsiteY22" fmla="*/ 242886 h 5733784"/>
              <a:gd name="connsiteX23" fmla="*/ 9143280 w 9146814"/>
              <a:gd name="connsiteY23" fmla="*/ 5729550 h 5733784"/>
              <a:gd name="connsiteX24" fmla="*/ 1396 w 9146814"/>
              <a:gd name="connsiteY24" fmla="*/ 5733784 h 5733784"/>
              <a:gd name="connsiteX25" fmla="*/ 1661 w 9146814"/>
              <a:gd name="connsiteY25" fmla="*/ 192086 h 5733784"/>
              <a:gd name="connsiteX0" fmla="*/ 1661 w 9146814"/>
              <a:gd name="connsiteY0" fmla="*/ 192086 h 5733784"/>
              <a:gd name="connsiteX1" fmla="*/ 2237500 w 9146814"/>
              <a:gd name="connsiteY1" fmla="*/ 246720 h 5733784"/>
              <a:gd name="connsiteX2" fmla="*/ 2636552 w 9146814"/>
              <a:gd name="connsiteY2" fmla="*/ 55022 h 5733784"/>
              <a:gd name="connsiteX3" fmla="*/ 2963397 w 9146814"/>
              <a:gd name="connsiteY3" fmla="*/ 188253 h 5733784"/>
              <a:gd name="connsiteX4" fmla="*/ 3174586 w 9146814"/>
              <a:gd name="connsiteY4" fmla="*/ 218285 h 5733784"/>
              <a:gd name="connsiteX5" fmla="*/ 3405261 w 9146814"/>
              <a:gd name="connsiteY5" fmla="*/ 598486 h 5733784"/>
              <a:gd name="connsiteX6" fmla="*/ 3416903 w 9146814"/>
              <a:gd name="connsiteY6" fmla="*/ 1068650 h 5733784"/>
              <a:gd name="connsiteX7" fmla="*/ 3608725 w 9146814"/>
              <a:gd name="connsiteY7" fmla="*/ 1028963 h 5733784"/>
              <a:gd name="connsiteX8" fmla="*/ 3896328 w 9146814"/>
              <a:gd name="connsiteY8" fmla="*/ 937153 h 5733784"/>
              <a:gd name="connsiteX9" fmla="*/ 4031794 w 9146814"/>
              <a:gd name="connsiteY9" fmla="*/ 818619 h 5733784"/>
              <a:gd name="connsiteX10" fmla="*/ 4251928 w 9146814"/>
              <a:gd name="connsiteY10" fmla="*/ 598486 h 5733784"/>
              <a:gd name="connsiteX11" fmla="*/ 4624461 w 9146814"/>
              <a:gd name="connsiteY11" fmla="*/ 446086 h 5733784"/>
              <a:gd name="connsiteX12" fmla="*/ 4980061 w 9146814"/>
              <a:gd name="connsiteY12" fmla="*/ 479953 h 5733784"/>
              <a:gd name="connsiteX13" fmla="*/ 5064728 w 9146814"/>
              <a:gd name="connsiteY13" fmla="*/ 564619 h 5733784"/>
              <a:gd name="connsiteX14" fmla="*/ 5217128 w 9146814"/>
              <a:gd name="connsiteY14" fmla="*/ 361419 h 5733784"/>
              <a:gd name="connsiteX15" fmla="*/ 5369528 w 9146814"/>
              <a:gd name="connsiteY15" fmla="*/ 209019 h 5733784"/>
              <a:gd name="connsiteX16" fmla="*/ 5573786 w 9146814"/>
              <a:gd name="connsiteY16" fmla="*/ 0 h 5733784"/>
              <a:gd name="connsiteX17" fmla="*/ 5707666 w 9146814"/>
              <a:gd name="connsiteY17" fmla="*/ 83606 h 5733784"/>
              <a:gd name="connsiteX18" fmla="*/ 5826728 w 9146814"/>
              <a:gd name="connsiteY18" fmla="*/ 158219 h 5733784"/>
              <a:gd name="connsiteX19" fmla="*/ 6029928 w 9146814"/>
              <a:gd name="connsiteY19" fmla="*/ 5819 h 5733784"/>
              <a:gd name="connsiteX20" fmla="*/ 6300861 w 9146814"/>
              <a:gd name="connsiteY20" fmla="*/ 225953 h 5733784"/>
              <a:gd name="connsiteX21" fmla="*/ 9145396 w 9146814"/>
              <a:gd name="connsiteY21" fmla="*/ 242886 h 5733784"/>
              <a:gd name="connsiteX22" fmla="*/ 9143280 w 9146814"/>
              <a:gd name="connsiteY22" fmla="*/ 5729550 h 5733784"/>
              <a:gd name="connsiteX23" fmla="*/ 1396 w 9146814"/>
              <a:gd name="connsiteY23" fmla="*/ 5733784 h 5733784"/>
              <a:gd name="connsiteX24" fmla="*/ 1661 w 9146814"/>
              <a:gd name="connsiteY24" fmla="*/ 192086 h 5733784"/>
              <a:gd name="connsiteX0" fmla="*/ 1661 w 9146814"/>
              <a:gd name="connsiteY0" fmla="*/ 192086 h 5733784"/>
              <a:gd name="connsiteX1" fmla="*/ 2237500 w 9146814"/>
              <a:gd name="connsiteY1" fmla="*/ 246720 h 5733784"/>
              <a:gd name="connsiteX2" fmla="*/ 2636552 w 9146814"/>
              <a:gd name="connsiteY2" fmla="*/ 55022 h 5733784"/>
              <a:gd name="connsiteX3" fmla="*/ 2963397 w 9146814"/>
              <a:gd name="connsiteY3" fmla="*/ 188253 h 5733784"/>
              <a:gd name="connsiteX4" fmla="*/ 3174586 w 9146814"/>
              <a:gd name="connsiteY4" fmla="*/ 218285 h 5733784"/>
              <a:gd name="connsiteX5" fmla="*/ 3405261 w 9146814"/>
              <a:gd name="connsiteY5" fmla="*/ 598486 h 5733784"/>
              <a:gd name="connsiteX6" fmla="*/ 3642813 w 9146814"/>
              <a:gd name="connsiteY6" fmla="*/ 831982 h 5733784"/>
              <a:gd name="connsiteX7" fmla="*/ 3608725 w 9146814"/>
              <a:gd name="connsiteY7" fmla="*/ 1028963 h 5733784"/>
              <a:gd name="connsiteX8" fmla="*/ 3896328 w 9146814"/>
              <a:gd name="connsiteY8" fmla="*/ 937153 h 5733784"/>
              <a:gd name="connsiteX9" fmla="*/ 4031794 w 9146814"/>
              <a:gd name="connsiteY9" fmla="*/ 818619 h 5733784"/>
              <a:gd name="connsiteX10" fmla="*/ 4251928 w 9146814"/>
              <a:gd name="connsiteY10" fmla="*/ 598486 h 5733784"/>
              <a:gd name="connsiteX11" fmla="*/ 4624461 w 9146814"/>
              <a:gd name="connsiteY11" fmla="*/ 446086 h 5733784"/>
              <a:gd name="connsiteX12" fmla="*/ 4980061 w 9146814"/>
              <a:gd name="connsiteY12" fmla="*/ 479953 h 5733784"/>
              <a:gd name="connsiteX13" fmla="*/ 5064728 w 9146814"/>
              <a:gd name="connsiteY13" fmla="*/ 564619 h 5733784"/>
              <a:gd name="connsiteX14" fmla="*/ 5217128 w 9146814"/>
              <a:gd name="connsiteY14" fmla="*/ 361419 h 5733784"/>
              <a:gd name="connsiteX15" fmla="*/ 5369528 w 9146814"/>
              <a:gd name="connsiteY15" fmla="*/ 209019 h 5733784"/>
              <a:gd name="connsiteX16" fmla="*/ 5573786 w 9146814"/>
              <a:gd name="connsiteY16" fmla="*/ 0 h 5733784"/>
              <a:gd name="connsiteX17" fmla="*/ 5707666 w 9146814"/>
              <a:gd name="connsiteY17" fmla="*/ 83606 h 5733784"/>
              <a:gd name="connsiteX18" fmla="*/ 5826728 w 9146814"/>
              <a:gd name="connsiteY18" fmla="*/ 158219 h 5733784"/>
              <a:gd name="connsiteX19" fmla="*/ 6029928 w 9146814"/>
              <a:gd name="connsiteY19" fmla="*/ 5819 h 5733784"/>
              <a:gd name="connsiteX20" fmla="*/ 6300861 w 9146814"/>
              <a:gd name="connsiteY20" fmla="*/ 225953 h 5733784"/>
              <a:gd name="connsiteX21" fmla="*/ 9145396 w 9146814"/>
              <a:gd name="connsiteY21" fmla="*/ 242886 h 5733784"/>
              <a:gd name="connsiteX22" fmla="*/ 9143280 w 9146814"/>
              <a:gd name="connsiteY22" fmla="*/ 5729550 h 5733784"/>
              <a:gd name="connsiteX23" fmla="*/ 1396 w 9146814"/>
              <a:gd name="connsiteY23" fmla="*/ 5733784 h 5733784"/>
              <a:gd name="connsiteX24" fmla="*/ 1661 w 9146814"/>
              <a:gd name="connsiteY24" fmla="*/ 192086 h 5733784"/>
              <a:gd name="connsiteX0" fmla="*/ 1661 w 9146814"/>
              <a:gd name="connsiteY0" fmla="*/ 192086 h 5733784"/>
              <a:gd name="connsiteX1" fmla="*/ 2237500 w 9146814"/>
              <a:gd name="connsiteY1" fmla="*/ 246720 h 5733784"/>
              <a:gd name="connsiteX2" fmla="*/ 2636552 w 9146814"/>
              <a:gd name="connsiteY2" fmla="*/ 55022 h 5733784"/>
              <a:gd name="connsiteX3" fmla="*/ 2963397 w 9146814"/>
              <a:gd name="connsiteY3" fmla="*/ 188253 h 5733784"/>
              <a:gd name="connsiteX4" fmla="*/ 3120797 w 9146814"/>
              <a:gd name="connsiteY4" fmla="*/ 121466 h 5733784"/>
              <a:gd name="connsiteX5" fmla="*/ 3405261 w 9146814"/>
              <a:gd name="connsiteY5" fmla="*/ 598486 h 5733784"/>
              <a:gd name="connsiteX6" fmla="*/ 3642813 w 9146814"/>
              <a:gd name="connsiteY6" fmla="*/ 831982 h 5733784"/>
              <a:gd name="connsiteX7" fmla="*/ 3608725 w 9146814"/>
              <a:gd name="connsiteY7" fmla="*/ 1028963 h 5733784"/>
              <a:gd name="connsiteX8" fmla="*/ 3896328 w 9146814"/>
              <a:gd name="connsiteY8" fmla="*/ 937153 h 5733784"/>
              <a:gd name="connsiteX9" fmla="*/ 4031794 w 9146814"/>
              <a:gd name="connsiteY9" fmla="*/ 818619 h 5733784"/>
              <a:gd name="connsiteX10" fmla="*/ 4251928 w 9146814"/>
              <a:gd name="connsiteY10" fmla="*/ 598486 h 5733784"/>
              <a:gd name="connsiteX11" fmla="*/ 4624461 w 9146814"/>
              <a:gd name="connsiteY11" fmla="*/ 446086 h 5733784"/>
              <a:gd name="connsiteX12" fmla="*/ 4980061 w 9146814"/>
              <a:gd name="connsiteY12" fmla="*/ 479953 h 5733784"/>
              <a:gd name="connsiteX13" fmla="*/ 5064728 w 9146814"/>
              <a:gd name="connsiteY13" fmla="*/ 564619 h 5733784"/>
              <a:gd name="connsiteX14" fmla="*/ 5217128 w 9146814"/>
              <a:gd name="connsiteY14" fmla="*/ 361419 h 5733784"/>
              <a:gd name="connsiteX15" fmla="*/ 5369528 w 9146814"/>
              <a:gd name="connsiteY15" fmla="*/ 209019 h 5733784"/>
              <a:gd name="connsiteX16" fmla="*/ 5573786 w 9146814"/>
              <a:gd name="connsiteY16" fmla="*/ 0 h 5733784"/>
              <a:gd name="connsiteX17" fmla="*/ 5707666 w 9146814"/>
              <a:gd name="connsiteY17" fmla="*/ 83606 h 5733784"/>
              <a:gd name="connsiteX18" fmla="*/ 5826728 w 9146814"/>
              <a:gd name="connsiteY18" fmla="*/ 158219 h 5733784"/>
              <a:gd name="connsiteX19" fmla="*/ 6029928 w 9146814"/>
              <a:gd name="connsiteY19" fmla="*/ 5819 h 5733784"/>
              <a:gd name="connsiteX20" fmla="*/ 6300861 w 9146814"/>
              <a:gd name="connsiteY20" fmla="*/ 225953 h 5733784"/>
              <a:gd name="connsiteX21" fmla="*/ 9145396 w 9146814"/>
              <a:gd name="connsiteY21" fmla="*/ 242886 h 5733784"/>
              <a:gd name="connsiteX22" fmla="*/ 9143280 w 9146814"/>
              <a:gd name="connsiteY22" fmla="*/ 5729550 h 5733784"/>
              <a:gd name="connsiteX23" fmla="*/ 1396 w 9146814"/>
              <a:gd name="connsiteY23" fmla="*/ 5733784 h 5733784"/>
              <a:gd name="connsiteX24" fmla="*/ 1661 w 9146814"/>
              <a:gd name="connsiteY24" fmla="*/ 192086 h 5733784"/>
              <a:gd name="connsiteX0" fmla="*/ 1661 w 9146814"/>
              <a:gd name="connsiteY0" fmla="*/ 192086 h 5733784"/>
              <a:gd name="connsiteX1" fmla="*/ 2237500 w 9146814"/>
              <a:gd name="connsiteY1" fmla="*/ 246720 h 5733784"/>
              <a:gd name="connsiteX2" fmla="*/ 2636552 w 9146814"/>
              <a:gd name="connsiteY2" fmla="*/ 55022 h 5733784"/>
              <a:gd name="connsiteX3" fmla="*/ 2984913 w 9146814"/>
              <a:gd name="connsiteY3" fmla="*/ 338860 h 5733784"/>
              <a:gd name="connsiteX4" fmla="*/ 3120797 w 9146814"/>
              <a:gd name="connsiteY4" fmla="*/ 121466 h 5733784"/>
              <a:gd name="connsiteX5" fmla="*/ 3405261 w 9146814"/>
              <a:gd name="connsiteY5" fmla="*/ 598486 h 5733784"/>
              <a:gd name="connsiteX6" fmla="*/ 3642813 w 9146814"/>
              <a:gd name="connsiteY6" fmla="*/ 831982 h 5733784"/>
              <a:gd name="connsiteX7" fmla="*/ 3608725 w 9146814"/>
              <a:gd name="connsiteY7" fmla="*/ 1028963 h 5733784"/>
              <a:gd name="connsiteX8" fmla="*/ 3896328 w 9146814"/>
              <a:gd name="connsiteY8" fmla="*/ 937153 h 5733784"/>
              <a:gd name="connsiteX9" fmla="*/ 4031794 w 9146814"/>
              <a:gd name="connsiteY9" fmla="*/ 818619 h 5733784"/>
              <a:gd name="connsiteX10" fmla="*/ 4251928 w 9146814"/>
              <a:gd name="connsiteY10" fmla="*/ 598486 h 5733784"/>
              <a:gd name="connsiteX11" fmla="*/ 4624461 w 9146814"/>
              <a:gd name="connsiteY11" fmla="*/ 446086 h 5733784"/>
              <a:gd name="connsiteX12" fmla="*/ 4980061 w 9146814"/>
              <a:gd name="connsiteY12" fmla="*/ 479953 h 5733784"/>
              <a:gd name="connsiteX13" fmla="*/ 5064728 w 9146814"/>
              <a:gd name="connsiteY13" fmla="*/ 564619 h 5733784"/>
              <a:gd name="connsiteX14" fmla="*/ 5217128 w 9146814"/>
              <a:gd name="connsiteY14" fmla="*/ 361419 h 5733784"/>
              <a:gd name="connsiteX15" fmla="*/ 5369528 w 9146814"/>
              <a:gd name="connsiteY15" fmla="*/ 209019 h 5733784"/>
              <a:gd name="connsiteX16" fmla="*/ 5573786 w 9146814"/>
              <a:gd name="connsiteY16" fmla="*/ 0 h 5733784"/>
              <a:gd name="connsiteX17" fmla="*/ 5707666 w 9146814"/>
              <a:gd name="connsiteY17" fmla="*/ 83606 h 5733784"/>
              <a:gd name="connsiteX18" fmla="*/ 5826728 w 9146814"/>
              <a:gd name="connsiteY18" fmla="*/ 158219 h 5733784"/>
              <a:gd name="connsiteX19" fmla="*/ 6029928 w 9146814"/>
              <a:gd name="connsiteY19" fmla="*/ 5819 h 5733784"/>
              <a:gd name="connsiteX20" fmla="*/ 6300861 w 9146814"/>
              <a:gd name="connsiteY20" fmla="*/ 225953 h 5733784"/>
              <a:gd name="connsiteX21" fmla="*/ 9145396 w 9146814"/>
              <a:gd name="connsiteY21" fmla="*/ 242886 h 5733784"/>
              <a:gd name="connsiteX22" fmla="*/ 9143280 w 9146814"/>
              <a:gd name="connsiteY22" fmla="*/ 5729550 h 5733784"/>
              <a:gd name="connsiteX23" fmla="*/ 1396 w 9146814"/>
              <a:gd name="connsiteY23" fmla="*/ 5733784 h 5733784"/>
              <a:gd name="connsiteX24" fmla="*/ 1661 w 9146814"/>
              <a:gd name="connsiteY24" fmla="*/ 192086 h 5733784"/>
              <a:gd name="connsiteX0" fmla="*/ 1661 w 9146814"/>
              <a:gd name="connsiteY0" fmla="*/ 192086 h 5733784"/>
              <a:gd name="connsiteX1" fmla="*/ 2237500 w 9146814"/>
              <a:gd name="connsiteY1" fmla="*/ 246720 h 5733784"/>
              <a:gd name="connsiteX2" fmla="*/ 2572006 w 9146814"/>
              <a:gd name="connsiteY2" fmla="*/ 173357 h 5733784"/>
              <a:gd name="connsiteX3" fmla="*/ 2984913 w 9146814"/>
              <a:gd name="connsiteY3" fmla="*/ 338860 h 5733784"/>
              <a:gd name="connsiteX4" fmla="*/ 3120797 w 9146814"/>
              <a:gd name="connsiteY4" fmla="*/ 121466 h 5733784"/>
              <a:gd name="connsiteX5" fmla="*/ 3405261 w 9146814"/>
              <a:gd name="connsiteY5" fmla="*/ 598486 h 5733784"/>
              <a:gd name="connsiteX6" fmla="*/ 3642813 w 9146814"/>
              <a:gd name="connsiteY6" fmla="*/ 831982 h 5733784"/>
              <a:gd name="connsiteX7" fmla="*/ 3608725 w 9146814"/>
              <a:gd name="connsiteY7" fmla="*/ 1028963 h 5733784"/>
              <a:gd name="connsiteX8" fmla="*/ 3896328 w 9146814"/>
              <a:gd name="connsiteY8" fmla="*/ 937153 h 5733784"/>
              <a:gd name="connsiteX9" fmla="*/ 4031794 w 9146814"/>
              <a:gd name="connsiteY9" fmla="*/ 818619 h 5733784"/>
              <a:gd name="connsiteX10" fmla="*/ 4251928 w 9146814"/>
              <a:gd name="connsiteY10" fmla="*/ 598486 h 5733784"/>
              <a:gd name="connsiteX11" fmla="*/ 4624461 w 9146814"/>
              <a:gd name="connsiteY11" fmla="*/ 446086 h 5733784"/>
              <a:gd name="connsiteX12" fmla="*/ 4980061 w 9146814"/>
              <a:gd name="connsiteY12" fmla="*/ 479953 h 5733784"/>
              <a:gd name="connsiteX13" fmla="*/ 5064728 w 9146814"/>
              <a:gd name="connsiteY13" fmla="*/ 564619 h 5733784"/>
              <a:gd name="connsiteX14" fmla="*/ 5217128 w 9146814"/>
              <a:gd name="connsiteY14" fmla="*/ 361419 h 5733784"/>
              <a:gd name="connsiteX15" fmla="*/ 5369528 w 9146814"/>
              <a:gd name="connsiteY15" fmla="*/ 209019 h 5733784"/>
              <a:gd name="connsiteX16" fmla="*/ 5573786 w 9146814"/>
              <a:gd name="connsiteY16" fmla="*/ 0 h 5733784"/>
              <a:gd name="connsiteX17" fmla="*/ 5707666 w 9146814"/>
              <a:gd name="connsiteY17" fmla="*/ 83606 h 5733784"/>
              <a:gd name="connsiteX18" fmla="*/ 5826728 w 9146814"/>
              <a:gd name="connsiteY18" fmla="*/ 158219 h 5733784"/>
              <a:gd name="connsiteX19" fmla="*/ 6029928 w 9146814"/>
              <a:gd name="connsiteY19" fmla="*/ 5819 h 5733784"/>
              <a:gd name="connsiteX20" fmla="*/ 6300861 w 9146814"/>
              <a:gd name="connsiteY20" fmla="*/ 225953 h 5733784"/>
              <a:gd name="connsiteX21" fmla="*/ 9145396 w 9146814"/>
              <a:gd name="connsiteY21" fmla="*/ 242886 h 5733784"/>
              <a:gd name="connsiteX22" fmla="*/ 9143280 w 9146814"/>
              <a:gd name="connsiteY22" fmla="*/ 5729550 h 5733784"/>
              <a:gd name="connsiteX23" fmla="*/ 1396 w 9146814"/>
              <a:gd name="connsiteY23" fmla="*/ 5733784 h 5733784"/>
              <a:gd name="connsiteX24" fmla="*/ 1661 w 9146814"/>
              <a:gd name="connsiteY24" fmla="*/ 192086 h 5733784"/>
              <a:gd name="connsiteX0" fmla="*/ 1661 w 9146814"/>
              <a:gd name="connsiteY0" fmla="*/ 192086 h 5733784"/>
              <a:gd name="connsiteX1" fmla="*/ 2237500 w 9146814"/>
              <a:gd name="connsiteY1" fmla="*/ 246720 h 5733784"/>
              <a:gd name="connsiteX2" fmla="*/ 2572006 w 9146814"/>
              <a:gd name="connsiteY2" fmla="*/ 173357 h 5733784"/>
              <a:gd name="connsiteX3" fmla="*/ 2984913 w 9146814"/>
              <a:gd name="connsiteY3" fmla="*/ 338860 h 5733784"/>
              <a:gd name="connsiteX4" fmla="*/ 3120797 w 9146814"/>
              <a:gd name="connsiteY4" fmla="*/ 121466 h 5733784"/>
              <a:gd name="connsiteX5" fmla="*/ 3405261 w 9146814"/>
              <a:gd name="connsiteY5" fmla="*/ 598486 h 5733784"/>
              <a:gd name="connsiteX6" fmla="*/ 3642813 w 9146814"/>
              <a:gd name="connsiteY6" fmla="*/ 831982 h 5733784"/>
              <a:gd name="connsiteX7" fmla="*/ 3608725 w 9146814"/>
              <a:gd name="connsiteY7" fmla="*/ 1028963 h 5733784"/>
              <a:gd name="connsiteX8" fmla="*/ 3896328 w 9146814"/>
              <a:gd name="connsiteY8" fmla="*/ 937153 h 5733784"/>
              <a:gd name="connsiteX9" fmla="*/ 4031794 w 9146814"/>
              <a:gd name="connsiteY9" fmla="*/ 818619 h 5733784"/>
              <a:gd name="connsiteX10" fmla="*/ 4251928 w 9146814"/>
              <a:gd name="connsiteY10" fmla="*/ 598486 h 5733784"/>
              <a:gd name="connsiteX11" fmla="*/ 4624461 w 9146814"/>
              <a:gd name="connsiteY11" fmla="*/ 446086 h 5733784"/>
              <a:gd name="connsiteX12" fmla="*/ 4980061 w 9146814"/>
              <a:gd name="connsiteY12" fmla="*/ 479953 h 5733784"/>
              <a:gd name="connsiteX13" fmla="*/ 5064728 w 9146814"/>
              <a:gd name="connsiteY13" fmla="*/ 564619 h 5733784"/>
              <a:gd name="connsiteX14" fmla="*/ 5217128 w 9146814"/>
              <a:gd name="connsiteY14" fmla="*/ 361419 h 5733784"/>
              <a:gd name="connsiteX15" fmla="*/ 5369528 w 9146814"/>
              <a:gd name="connsiteY15" fmla="*/ 209019 h 5733784"/>
              <a:gd name="connsiteX16" fmla="*/ 5573786 w 9146814"/>
              <a:gd name="connsiteY16" fmla="*/ 0 h 5733784"/>
              <a:gd name="connsiteX17" fmla="*/ 5707666 w 9146814"/>
              <a:gd name="connsiteY17" fmla="*/ 83606 h 5733784"/>
              <a:gd name="connsiteX18" fmla="*/ 5826728 w 9146814"/>
              <a:gd name="connsiteY18" fmla="*/ 158219 h 5733784"/>
              <a:gd name="connsiteX19" fmla="*/ 6029928 w 9146814"/>
              <a:gd name="connsiteY19" fmla="*/ 5819 h 5733784"/>
              <a:gd name="connsiteX20" fmla="*/ 6300861 w 9146814"/>
              <a:gd name="connsiteY20" fmla="*/ 225953 h 5733784"/>
              <a:gd name="connsiteX21" fmla="*/ 9145396 w 9146814"/>
              <a:gd name="connsiteY21" fmla="*/ 242886 h 5733784"/>
              <a:gd name="connsiteX22" fmla="*/ 9143280 w 9146814"/>
              <a:gd name="connsiteY22" fmla="*/ 5729550 h 5733784"/>
              <a:gd name="connsiteX23" fmla="*/ 1396 w 9146814"/>
              <a:gd name="connsiteY23" fmla="*/ 5733784 h 5733784"/>
              <a:gd name="connsiteX24" fmla="*/ 1661 w 9146814"/>
              <a:gd name="connsiteY24" fmla="*/ 192086 h 5733784"/>
              <a:gd name="connsiteX0" fmla="*/ 1661 w 9146814"/>
              <a:gd name="connsiteY0" fmla="*/ 192086 h 5733784"/>
              <a:gd name="connsiteX1" fmla="*/ 2237500 w 9146814"/>
              <a:gd name="connsiteY1" fmla="*/ 246720 h 5733784"/>
              <a:gd name="connsiteX2" fmla="*/ 2572006 w 9146814"/>
              <a:gd name="connsiteY2" fmla="*/ 173357 h 5733784"/>
              <a:gd name="connsiteX3" fmla="*/ 2984913 w 9146814"/>
              <a:gd name="connsiteY3" fmla="*/ 338860 h 5733784"/>
              <a:gd name="connsiteX4" fmla="*/ 3180328 w 9146814"/>
              <a:gd name="connsiteY4" fmla="*/ 126228 h 5733784"/>
              <a:gd name="connsiteX5" fmla="*/ 3405261 w 9146814"/>
              <a:gd name="connsiteY5" fmla="*/ 598486 h 5733784"/>
              <a:gd name="connsiteX6" fmla="*/ 3642813 w 9146814"/>
              <a:gd name="connsiteY6" fmla="*/ 831982 h 5733784"/>
              <a:gd name="connsiteX7" fmla="*/ 3608725 w 9146814"/>
              <a:gd name="connsiteY7" fmla="*/ 1028963 h 5733784"/>
              <a:gd name="connsiteX8" fmla="*/ 3896328 w 9146814"/>
              <a:gd name="connsiteY8" fmla="*/ 937153 h 5733784"/>
              <a:gd name="connsiteX9" fmla="*/ 4031794 w 9146814"/>
              <a:gd name="connsiteY9" fmla="*/ 818619 h 5733784"/>
              <a:gd name="connsiteX10" fmla="*/ 4251928 w 9146814"/>
              <a:gd name="connsiteY10" fmla="*/ 598486 h 5733784"/>
              <a:gd name="connsiteX11" fmla="*/ 4624461 w 9146814"/>
              <a:gd name="connsiteY11" fmla="*/ 446086 h 5733784"/>
              <a:gd name="connsiteX12" fmla="*/ 4980061 w 9146814"/>
              <a:gd name="connsiteY12" fmla="*/ 479953 h 5733784"/>
              <a:gd name="connsiteX13" fmla="*/ 5064728 w 9146814"/>
              <a:gd name="connsiteY13" fmla="*/ 564619 h 5733784"/>
              <a:gd name="connsiteX14" fmla="*/ 5217128 w 9146814"/>
              <a:gd name="connsiteY14" fmla="*/ 361419 h 5733784"/>
              <a:gd name="connsiteX15" fmla="*/ 5369528 w 9146814"/>
              <a:gd name="connsiteY15" fmla="*/ 209019 h 5733784"/>
              <a:gd name="connsiteX16" fmla="*/ 5573786 w 9146814"/>
              <a:gd name="connsiteY16" fmla="*/ 0 h 5733784"/>
              <a:gd name="connsiteX17" fmla="*/ 5707666 w 9146814"/>
              <a:gd name="connsiteY17" fmla="*/ 83606 h 5733784"/>
              <a:gd name="connsiteX18" fmla="*/ 5826728 w 9146814"/>
              <a:gd name="connsiteY18" fmla="*/ 158219 h 5733784"/>
              <a:gd name="connsiteX19" fmla="*/ 6029928 w 9146814"/>
              <a:gd name="connsiteY19" fmla="*/ 5819 h 5733784"/>
              <a:gd name="connsiteX20" fmla="*/ 6300861 w 9146814"/>
              <a:gd name="connsiteY20" fmla="*/ 225953 h 5733784"/>
              <a:gd name="connsiteX21" fmla="*/ 9145396 w 9146814"/>
              <a:gd name="connsiteY21" fmla="*/ 242886 h 5733784"/>
              <a:gd name="connsiteX22" fmla="*/ 9143280 w 9146814"/>
              <a:gd name="connsiteY22" fmla="*/ 5729550 h 5733784"/>
              <a:gd name="connsiteX23" fmla="*/ 1396 w 9146814"/>
              <a:gd name="connsiteY23" fmla="*/ 5733784 h 5733784"/>
              <a:gd name="connsiteX24" fmla="*/ 1661 w 9146814"/>
              <a:gd name="connsiteY24" fmla="*/ 192086 h 5733784"/>
              <a:gd name="connsiteX0" fmla="*/ 1661 w 9146814"/>
              <a:gd name="connsiteY0" fmla="*/ 192086 h 5733784"/>
              <a:gd name="connsiteX1" fmla="*/ 2237500 w 9146814"/>
              <a:gd name="connsiteY1" fmla="*/ 246720 h 5733784"/>
              <a:gd name="connsiteX2" fmla="*/ 2572006 w 9146814"/>
              <a:gd name="connsiteY2" fmla="*/ 173357 h 5733784"/>
              <a:gd name="connsiteX3" fmla="*/ 2984913 w 9146814"/>
              <a:gd name="connsiteY3" fmla="*/ 338860 h 5733784"/>
              <a:gd name="connsiteX4" fmla="*/ 3180328 w 9146814"/>
              <a:gd name="connsiteY4" fmla="*/ 126228 h 5733784"/>
              <a:gd name="connsiteX5" fmla="*/ 3405261 w 9146814"/>
              <a:gd name="connsiteY5" fmla="*/ 598486 h 5733784"/>
              <a:gd name="connsiteX6" fmla="*/ 3642813 w 9146814"/>
              <a:gd name="connsiteY6" fmla="*/ 831982 h 5733784"/>
              <a:gd name="connsiteX7" fmla="*/ 3608725 w 9146814"/>
              <a:gd name="connsiteY7" fmla="*/ 1028963 h 5733784"/>
              <a:gd name="connsiteX8" fmla="*/ 3896328 w 9146814"/>
              <a:gd name="connsiteY8" fmla="*/ 937153 h 5733784"/>
              <a:gd name="connsiteX9" fmla="*/ 4031794 w 9146814"/>
              <a:gd name="connsiteY9" fmla="*/ 818619 h 5733784"/>
              <a:gd name="connsiteX10" fmla="*/ 4251928 w 9146814"/>
              <a:gd name="connsiteY10" fmla="*/ 598486 h 5733784"/>
              <a:gd name="connsiteX11" fmla="*/ 4624461 w 9146814"/>
              <a:gd name="connsiteY11" fmla="*/ 446086 h 5733784"/>
              <a:gd name="connsiteX12" fmla="*/ 4980061 w 9146814"/>
              <a:gd name="connsiteY12" fmla="*/ 479953 h 5733784"/>
              <a:gd name="connsiteX13" fmla="*/ 5064728 w 9146814"/>
              <a:gd name="connsiteY13" fmla="*/ 564619 h 5733784"/>
              <a:gd name="connsiteX14" fmla="*/ 5217128 w 9146814"/>
              <a:gd name="connsiteY14" fmla="*/ 361419 h 5733784"/>
              <a:gd name="connsiteX15" fmla="*/ 5369528 w 9146814"/>
              <a:gd name="connsiteY15" fmla="*/ 209019 h 5733784"/>
              <a:gd name="connsiteX16" fmla="*/ 5573786 w 9146814"/>
              <a:gd name="connsiteY16" fmla="*/ 0 h 5733784"/>
              <a:gd name="connsiteX17" fmla="*/ 5707666 w 9146814"/>
              <a:gd name="connsiteY17" fmla="*/ 83606 h 5733784"/>
              <a:gd name="connsiteX18" fmla="*/ 5826728 w 9146814"/>
              <a:gd name="connsiteY18" fmla="*/ 158219 h 5733784"/>
              <a:gd name="connsiteX19" fmla="*/ 6029928 w 9146814"/>
              <a:gd name="connsiteY19" fmla="*/ 5819 h 5733784"/>
              <a:gd name="connsiteX20" fmla="*/ 6300861 w 9146814"/>
              <a:gd name="connsiteY20" fmla="*/ 225953 h 5733784"/>
              <a:gd name="connsiteX21" fmla="*/ 9145396 w 9146814"/>
              <a:gd name="connsiteY21" fmla="*/ 242886 h 5733784"/>
              <a:gd name="connsiteX22" fmla="*/ 9143280 w 9146814"/>
              <a:gd name="connsiteY22" fmla="*/ 5729550 h 5733784"/>
              <a:gd name="connsiteX23" fmla="*/ 1396 w 9146814"/>
              <a:gd name="connsiteY23" fmla="*/ 5733784 h 5733784"/>
              <a:gd name="connsiteX24" fmla="*/ 1661 w 9146814"/>
              <a:gd name="connsiteY24" fmla="*/ 192086 h 5733784"/>
              <a:gd name="connsiteX0" fmla="*/ 1661 w 9146814"/>
              <a:gd name="connsiteY0" fmla="*/ 192086 h 5733784"/>
              <a:gd name="connsiteX1" fmla="*/ 2237500 w 9146814"/>
              <a:gd name="connsiteY1" fmla="*/ 246720 h 5733784"/>
              <a:gd name="connsiteX2" fmla="*/ 2772031 w 9146814"/>
              <a:gd name="connsiteY2" fmla="*/ 275751 h 5733784"/>
              <a:gd name="connsiteX3" fmla="*/ 2984913 w 9146814"/>
              <a:gd name="connsiteY3" fmla="*/ 338860 h 5733784"/>
              <a:gd name="connsiteX4" fmla="*/ 3180328 w 9146814"/>
              <a:gd name="connsiteY4" fmla="*/ 126228 h 5733784"/>
              <a:gd name="connsiteX5" fmla="*/ 3405261 w 9146814"/>
              <a:gd name="connsiteY5" fmla="*/ 598486 h 5733784"/>
              <a:gd name="connsiteX6" fmla="*/ 3642813 w 9146814"/>
              <a:gd name="connsiteY6" fmla="*/ 831982 h 5733784"/>
              <a:gd name="connsiteX7" fmla="*/ 3608725 w 9146814"/>
              <a:gd name="connsiteY7" fmla="*/ 1028963 h 5733784"/>
              <a:gd name="connsiteX8" fmla="*/ 3896328 w 9146814"/>
              <a:gd name="connsiteY8" fmla="*/ 937153 h 5733784"/>
              <a:gd name="connsiteX9" fmla="*/ 4031794 w 9146814"/>
              <a:gd name="connsiteY9" fmla="*/ 818619 h 5733784"/>
              <a:gd name="connsiteX10" fmla="*/ 4251928 w 9146814"/>
              <a:gd name="connsiteY10" fmla="*/ 598486 h 5733784"/>
              <a:gd name="connsiteX11" fmla="*/ 4624461 w 9146814"/>
              <a:gd name="connsiteY11" fmla="*/ 446086 h 5733784"/>
              <a:gd name="connsiteX12" fmla="*/ 4980061 w 9146814"/>
              <a:gd name="connsiteY12" fmla="*/ 479953 h 5733784"/>
              <a:gd name="connsiteX13" fmla="*/ 5064728 w 9146814"/>
              <a:gd name="connsiteY13" fmla="*/ 564619 h 5733784"/>
              <a:gd name="connsiteX14" fmla="*/ 5217128 w 9146814"/>
              <a:gd name="connsiteY14" fmla="*/ 361419 h 5733784"/>
              <a:gd name="connsiteX15" fmla="*/ 5369528 w 9146814"/>
              <a:gd name="connsiteY15" fmla="*/ 209019 h 5733784"/>
              <a:gd name="connsiteX16" fmla="*/ 5573786 w 9146814"/>
              <a:gd name="connsiteY16" fmla="*/ 0 h 5733784"/>
              <a:gd name="connsiteX17" fmla="*/ 5707666 w 9146814"/>
              <a:gd name="connsiteY17" fmla="*/ 83606 h 5733784"/>
              <a:gd name="connsiteX18" fmla="*/ 5826728 w 9146814"/>
              <a:gd name="connsiteY18" fmla="*/ 158219 h 5733784"/>
              <a:gd name="connsiteX19" fmla="*/ 6029928 w 9146814"/>
              <a:gd name="connsiteY19" fmla="*/ 5819 h 5733784"/>
              <a:gd name="connsiteX20" fmla="*/ 6300861 w 9146814"/>
              <a:gd name="connsiteY20" fmla="*/ 225953 h 5733784"/>
              <a:gd name="connsiteX21" fmla="*/ 9145396 w 9146814"/>
              <a:gd name="connsiteY21" fmla="*/ 242886 h 5733784"/>
              <a:gd name="connsiteX22" fmla="*/ 9143280 w 9146814"/>
              <a:gd name="connsiteY22" fmla="*/ 5729550 h 5733784"/>
              <a:gd name="connsiteX23" fmla="*/ 1396 w 9146814"/>
              <a:gd name="connsiteY23" fmla="*/ 5733784 h 5733784"/>
              <a:gd name="connsiteX24" fmla="*/ 1661 w 9146814"/>
              <a:gd name="connsiteY24" fmla="*/ 192086 h 5733784"/>
              <a:gd name="connsiteX0" fmla="*/ 1661 w 9146814"/>
              <a:gd name="connsiteY0" fmla="*/ 192086 h 5733784"/>
              <a:gd name="connsiteX1" fmla="*/ 2237500 w 9146814"/>
              <a:gd name="connsiteY1" fmla="*/ 246720 h 5733784"/>
              <a:gd name="connsiteX2" fmla="*/ 2772031 w 9146814"/>
              <a:gd name="connsiteY2" fmla="*/ 275751 h 5733784"/>
              <a:gd name="connsiteX3" fmla="*/ 2984913 w 9146814"/>
              <a:gd name="connsiteY3" fmla="*/ 338860 h 5733784"/>
              <a:gd name="connsiteX4" fmla="*/ 3180328 w 9146814"/>
              <a:gd name="connsiteY4" fmla="*/ 126228 h 5733784"/>
              <a:gd name="connsiteX5" fmla="*/ 3405261 w 9146814"/>
              <a:gd name="connsiteY5" fmla="*/ 598486 h 5733784"/>
              <a:gd name="connsiteX6" fmla="*/ 3642813 w 9146814"/>
              <a:gd name="connsiteY6" fmla="*/ 831982 h 5733784"/>
              <a:gd name="connsiteX7" fmla="*/ 3608725 w 9146814"/>
              <a:gd name="connsiteY7" fmla="*/ 1028963 h 5733784"/>
              <a:gd name="connsiteX8" fmla="*/ 3896328 w 9146814"/>
              <a:gd name="connsiteY8" fmla="*/ 937153 h 5733784"/>
              <a:gd name="connsiteX9" fmla="*/ 4031794 w 9146814"/>
              <a:gd name="connsiteY9" fmla="*/ 818619 h 5733784"/>
              <a:gd name="connsiteX10" fmla="*/ 4251928 w 9146814"/>
              <a:gd name="connsiteY10" fmla="*/ 598486 h 5733784"/>
              <a:gd name="connsiteX11" fmla="*/ 4624461 w 9146814"/>
              <a:gd name="connsiteY11" fmla="*/ 446086 h 5733784"/>
              <a:gd name="connsiteX12" fmla="*/ 4980061 w 9146814"/>
              <a:gd name="connsiteY12" fmla="*/ 479953 h 5733784"/>
              <a:gd name="connsiteX13" fmla="*/ 5064728 w 9146814"/>
              <a:gd name="connsiteY13" fmla="*/ 564619 h 5733784"/>
              <a:gd name="connsiteX14" fmla="*/ 5217128 w 9146814"/>
              <a:gd name="connsiteY14" fmla="*/ 361419 h 5733784"/>
              <a:gd name="connsiteX15" fmla="*/ 5369528 w 9146814"/>
              <a:gd name="connsiteY15" fmla="*/ 209019 h 5733784"/>
              <a:gd name="connsiteX16" fmla="*/ 5573786 w 9146814"/>
              <a:gd name="connsiteY16" fmla="*/ 0 h 5733784"/>
              <a:gd name="connsiteX17" fmla="*/ 5707666 w 9146814"/>
              <a:gd name="connsiteY17" fmla="*/ 83606 h 5733784"/>
              <a:gd name="connsiteX18" fmla="*/ 5826728 w 9146814"/>
              <a:gd name="connsiteY18" fmla="*/ 158219 h 5733784"/>
              <a:gd name="connsiteX19" fmla="*/ 6029928 w 9146814"/>
              <a:gd name="connsiteY19" fmla="*/ 5819 h 5733784"/>
              <a:gd name="connsiteX20" fmla="*/ 6300861 w 9146814"/>
              <a:gd name="connsiteY20" fmla="*/ 225953 h 5733784"/>
              <a:gd name="connsiteX21" fmla="*/ 9145396 w 9146814"/>
              <a:gd name="connsiteY21" fmla="*/ 242886 h 5733784"/>
              <a:gd name="connsiteX22" fmla="*/ 9143280 w 9146814"/>
              <a:gd name="connsiteY22" fmla="*/ 5729550 h 5733784"/>
              <a:gd name="connsiteX23" fmla="*/ 1396 w 9146814"/>
              <a:gd name="connsiteY23" fmla="*/ 5733784 h 5733784"/>
              <a:gd name="connsiteX24" fmla="*/ 1661 w 9146814"/>
              <a:gd name="connsiteY24" fmla="*/ 192086 h 5733784"/>
              <a:gd name="connsiteX0" fmla="*/ 1661 w 9146814"/>
              <a:gd name="connsiteY0" fmla="*/ 192086 h 5733784"/>
              <a:gd name="connsiteX1" fmla="*/ 2237500 w 9146814"/>
              <a:gd name="connsiteY1" fmla="*/ 246720 h 5733784"/>
              <a:gd name="connsiteX2" fmla="*/ 2772031 w 9146814"/>
              <a:gd name="connsiteY2" fmla="*/ 275751 h 5733784"/>
              <a:gd name="connsiteX3" fmla="*/ 2984913 w 9146814"/>
              <a:gd name="connsiteY3" fmla="*/ 338860 h 5733784"/>
              <a:gd name="connsiteX4" fmla="*/ 3180328 w 9146814"/>
              <a:gd name="connsiteY4" fmla="*/ 126228 h 5733784"/>
              <a:gd name="connsiteX5" fmla="*/ 3405261 w 9146814"/>
              <a:gd name="connsiteY5" fmla="*/ 598486 h 5733784"/>
              <a:gd name="connsiteX6" fmla="*/ 3642813 w 9146814"/>
              <a:gd name="connsiteY6" fmla="*/ 831982 h 5733784"/>
              <a:gd name="connsiteX7" fmla="*/ 3608725 w 9146814"/>
              <a:gd name="connsiteY7" fmla="*/ 1028963 h 5733784"/>
              <a:gd name="connsiteX8" fmla="*/ 3896328 w 9146814"/>
              <a:gd name="connsiteY8" fmla="*/ 937153 h 5733784"/>
              <a:gd name="connsiteX9" fmla="*/ 4031794 w 9146814"/>
              <a:gd name="connsiteY9" fmla="*/ 818619 h 5733784"/>
              <a:gd name="connsiteX10" fmla="*/ 4251928 w 9146814"/>
              <a:gd name="connsiteY10" fmla="*/ 598486 h 5733784"/>
              <a:gd name="connsiteX11" fmla="*/ 4624461 w 9146814"/>
              <a:gd name="connsiteY11" fmla="*/ 446086 h 5733784"/>
              <a:gd name="connsiteX12" fmla="*/ 4980061 w 9146814"/>
              <a:gd name="connsiteY12" fmla="*/ 479953 h 5733784"/>
              <a:gd name="connsiteX13" fmla="*/ 5064728 w 9146814"/>
              <a:gd name="connsiteY13" fmla="*/ 564619 h 5733784"/>
              <a:gd name="connsiteX14" fmla="*/ 5217128 w 9146814"/>
              <a:gd name="connsiteY14" fmla="*/ 361419 h 5733784"/>
              <a:gd name="connsiteX15" fmla="*/ 5369528 w 9146814"/>
              <a:gd name="connsiteY15" fmla="*/ 209019 h 5733784"/>
              <a:gd name="connsiteX16" fmla="*/ 5573786 w 9146814"/>
              <a:gd name="connsiteY16" fmla="*/ 0 h 5733784"/>
              <a:gd name="connsiteX17" fmla="*/ 5707666 w 9146814"/>
              <a:gd name="connsiteY17" fmla="*/ 83606 h 5733784"/>
              <a:gd name="connsiteX18" fmla="*/ 5826728 w 9146814"/>
              <a:gd name="connsiteY18" fmla="*/ 158219 h 5733784"/>
              <a:gd name="connsiteX19" fmla="*/ 6029928 w 9146814"/>
              <a:gd name="connsiteY19" fmla="*/ 5819 h 5733784"/>
              <a:gd name="connsiteX20" fmla="*/ 6300861 w 9146814"/>
              <a:gd name="connsiteY20" fmla="*/ 225953 h 5733784"/>
              <a:gd name="connsiteX21" fmla="*/ 9145396 w 9146814"/>
              <a:gd name="connsiteY21" fmla="*/ 242886 h 5733784"/>
              <a:gd name="connsiteX22" fmla="*/ 9143280 w 9146814"/>
              <a:gd name="connsiteY22" fmla="*/ 5729550 h 5733784"/>
              <a:gd name="connsiteX23" fmla="*/ 1396 w 9146814"/>
              <a:gd name="connsiteY23" fmla="*/ 5733784 h 5733784"/>
              <a:gd name="connsiteX24" fmla="*/ 1661 w 9146814"/>
              <a:gd name="connsiteY24" fmla="*/ 192086 h 5733784"/>
              <a:gd name="connsiteX0" fmla="*/ 1661 w 9146814"/>
              <a:gd name="connsiteY0" fmla="*/ 192086 h 5733784"/>
              <a:gd name="connsiteX1" fmla="*/ 2237500 w 9146814"/>
              <a:gd name="connsiteY1" fmla="*/ 246720 h 5733784"/>
              <a:gd name="connsiteX2" fmla="*/ 2772031 w 9146814"/>
              <a:gd name="connsiteY2" fmla="*/ 275751 h 5733784"/>
              <a:gd name="connsiteX3" fmla="*/ 2984913 w 9146814"/>
              <a:gd name="connsiteY3" fmla="*/ 338860 h 5733784"/>
              <a:gd name="connsiteX4" fmla="*/ 3180328 w 9146814"/>
              <a:gd name="connsiteY4" fmla="*/ 126228 h 5733784"/>
              <a:gd name="connsiteX5" fmla="*/ 3405261 w 9146814"/>
              <a:gd name="connsiteY5" fmla="*/ 598486 h 5733784"/>
              <a:gd name="connsiteX6" fmla="*/ 3642813 w 9146814"/>
              <a:gd name="connsiteY6" fmla="*/ 831982 h 5733784"/>
              <a:gd name="connsiteX7" fmla="*/ 3608725 w 9146814"/>
              <a:gd name="connsiteY7" fmla="*/ 1028963 h 5733784"/>
              <a:gd name="connsiteX8" fmla="*/ 3896328 w 9146814"/>
              <a:gd name="connsiteY8" fmla="*/ 937153 h 5733784"/>
              <a:gd name="connsiteX9" fmla="*/ 4031794 w 9146814"/>
              <a:gd name="connsiteY9" fmla="*/ 818619 h 5733784"/>
              <a:gd name="connsiteX10" fmla="*/ 4251928 w 9146814"/>
              <a:gd name="connsiteY10" fmla="*/ 598486 h 5733784"/>
              <a:gd name="connsiteX11" fmla="*/ 4624461 w 9146814"/>
              <a:gd name="connsiteY11" fmla="*/ 446086 h 5733784"/>
              <a:gd name="connsiteX12" fmla="*/ 4980061 w 9146814"/>
              <a:gd name="connsiteY12" fmla="*/ 479953 h 5733784"/>
              <a:gd name="connsiteX13" fmla="*/ 5064728 w 9146814"/>
              <a:gd name="connsiteY13" fmla="*/ 564619 h 5733784"/>
              <a:gd name="connsiteX14" fmla="*/ 5217128 w 9146814"/>
              <a:gd name="connsiteY14" fmla="*/ 361419 h 5733784"/>
              <a:gd name="connsiteX15" fmla="*/ 5369528 w 9146814"/>
              <a:gd name="connsiteY15" fmla="*/ 209019 h 5733784"/>
              <a:gd name="connsiteX16" fmla="*/ 5573786 w 9146814"/>
              <a:gd name="connsiteY16" fmla="*/ 0 h 5733784"/>
              <a:gd name="connsiteX17" fmla="*/ 5707666 w 9146814"/>
              <a:gd name="connsiteY17" fmla="*/ 83606 h 5733784"/>
              <a:gd name="connsiteX18" fmla="*/ 5826728 w 9146814"/>
              <a:gd name="connsiteY18" fmla="*/ 158219 h 5733784"/>
              <a:gd name="connsiteX19" fmla="*/ 6029928 w 9146814"/>
              <a:gd name="connsiteY19" fmla="*/ 5819 h 5733784"/>
              <a:gd name="connsiteX20" fmla="*/ 6300861 w 9146814"/>
              <a:gd name="connsiteY20" fmla="*/ 225953 h 5733784"/>
              <a:gd name="connsiteX21" fmla="*/ 9145396 w 9146814"/>
              <a:gd name="connsiteY21" fmla="*/ 242886 h 5733784"/>
              <a:gd name="connsiteX22" fmla="*/ 9143280 w 9146814"/>
              <a:gd name="connsiteY22" fmla="*/ 5729550 h 5733784"/>
              <a:gd name="connsiteX23" fmla="*/ 1396 w 9146814"/>
              <a:gd name="connsiteY23" fmla="*/ 5733784 h 5733784"/>
              <a:gd name="connsiteX24" fmla="*/ 1661 w 9146814"/>
              <a:gd name="connsiteY24" fmla="*/ 192086 h 5733784"/>
              <a:gd name="connsiteX0" fmla="*/ 1661 w 9146814"/>
              <a:gd name="connsiteY0" fmla="*/ 192086 h 5733784"/>
              <a:gd name="connsiteX1" fmla="*/ 2237500 w 9146814"/>
              <a:gd name="connsiteY1" fmla="*/ 246720 h 5733784"/>
              <a:gd name="connsiteX2" fmla="*/ 2772031 w 9146814"/>
              <a:gd name="connsiteY2" fmla="*/ 275751 h 5733784"/>
              <a:gd name="connsiteX3" fmla="*/ 2984913 w 9146814"/>
              <a:gd name="connsiteY3" fmla="*/ 338860 h 5733784"/>
              <a:gd name="connsiteX4" fmla="*/ 3180328 w 9146814"/>
              <a:gd name="connsiteY4" fmla="*/ 126228 h 5733784"/>
              <a:gd name="connsiteX5" fmla="*/ 3405261 w 9146814"/>
              <a:gd name="connsiteY5" fmla="*/ 598486 h 5733784"/>
              <a:gd name="connsiteX6" fmla="*/ 3642813 w 9146814"/>
              <a:gd name="connsiteY6" fmla="*/ 831982 h 5733784"/>
              <a:gd name="connsiteX7" fmla="*/ 3608725 w 9146814"/>
              <a:gd name="connsiteY7" fmla="*/ 1028963 h 5733784"/>
              <a:gd name="connsiteX8" fmla="*/ 3896328 w 9146814"/>
              <a:gd name="connsiteY8" fmla="*/ 937153 h 5733784"/>
              <a:gd name="connsiteX9" fmla="*/ 4031794 w 9146814"/>
              <a:gd name="connsiteY9" fmla="*/ 818619 h 5733784"/>
              <a:gd name="connsiteX10" fmla="*/ 4251928 w 9146814"/>
              <a:gd name="connsiteY10" fmla="*/ 598486 h 5733784"/>
              <a:gd name="connsiteX11" fmla="*/ 4624461 w 9146814"/>
              <a:gd name="connsiteY11" fmla="*/ 446086 h 5733784"/>
              <a:gd name="connsiteX12" fmla="*/ 4980061 w 9146814"/>
              <a:gd name="connsiteY12" fmla="*/ 479953 h 5733784"/>
              <a:gd name="connsiteX13" fmla="*/ 5064728 w 9146814"/>
              <a:gd name="connsiteY13" fmla="*/ 564619 h 5733784"/>
              <a:gd name="connsiteX14" fmla="*/ 5217128 w 9146814"/>
              <a:gd name="connsiteY14" fmla="*/ 361419 h 5733784"/>
              <a:gd name="connsiteX15" fmla="*/ 5369528 w 9146814"/>
              <a:gd name="connsiteY15" fmla="*/ 209019 h 5733784"/>
              <a:gd name="connsiteX16" fmla="*/ 5573786 w 9146814"/>
              <a:gd name="connsiteY16" fmla="*/ 0 h 5733784"/>
              <a:gd name="connsiteX17" fmla="*/ 5707666 w 9146814"/>
              <a:gd name="connsiteY17" fmla="*/ 83606 h 5733784"/>
              <a:gd name="connsiteX18" fmla="*/ 5826728 w 9146814"/>
              <a:gd name="connsiteY18" fmla="*/ 158219 h 5733784"/>
              <a:gd name="connsiteX19" fmla="*/ 6029928 w 9146814"/>
              <a:gd name="connsiteY19" fmla="*/ 5819 h 5733784"/>
              <a:gd name="connsiteX20" fmla="*/ 6300861 w 9146814"/>
              <a:gd name="connsiteY20" fmla="*/ 225953 h 5733784"/>
              <a:gd name="connsiteX21" fmla="*/ 9145396 w 9146814"/>
              <a:gd name="connsiteY21" fmla="*/ 242886 h 5733784"/>
              <a:gd name="connsiteX22" fmla="*/ 9143280 w 9146814"/>
              <a:gd name="connsiteY22" fmla="*/ 5729550 h 5733784"/>
              <a:gd name="connsiteX23" fmla="*/ 1396 w 9146814"/>
              <a:gd name="connsiteY23" fmla="*/ 5733784 h 5733784"/>
              <a:gd name="connsiteX24" fmla="*/ 1661 w 9146814"/>
              <a:gd name="connsiteY24" fmla="*/ 192086 h 5733784"/>
              <a:gd name="connsiteX0" fmla="*/ 1661 w 9146814"/>
              <a:gd name="connsiteY0" fmla="*/ 192086 h 5733784"/>
              <a:gd name="connsiteX1" fmla="*/ 2237500 w 9146814"/>
              <a:gd name="connsiteY1" fmla="*/ 246720 h 5733784"/>
              <a:gd name="connsiteX2" fmla="*/ 2772031 w 9146814"/>
              <a:gd name="connsiteY2" fmla="*/ 275751 h 5733784"/>
              <a:gd name="connsiteX3" fmla="*/ 2984913 w 9146814"/>
              <a:gd name="connsiteY3" fmla="*/ 338860 h 5733784"/>
              <a:gd name="connsiteX4" fmla="*/ 3180328 w 9146814"/>
              <a:gd name="connsiteY4" fmla="*/ 126228 h 5733784"/>
              <a:gd name="connsiteX5" fmla="*/ 3405261 w 9146814"/>
              <a:gd name="connsiteY5" fmla="*/ 598486 h 5733784"/>
              <a:gd name="connsiteX6" fmla="*/ 3642813 w 9146814"/>
              <a:gd name="connsiteY6" fmla="*/ 831982 h 5733784"/>
              <a:gd name="connsiteX7" fmla="*/ 3608725 w 9146814"/>
              <a:gd name="connsiteY7" fmla="*/ 1028963 h 5733784"/>
              <a:gd name="connsiteX8" fmla="*/ 3896328 w 9146814"/>
              <a:gd name="connsiteY8" fmla="*/ 937153 h 5733784"/>
              <a:gd name="connsiteX9" fmla="*/ 4031794 w 9146814"/>
              <a:gd name="connsiteY9" fmla="*/ 818619 h 5733784"/>
              <a:gd name="connsiteX10" fmla="*/ 4251928 w 9146814"/>
              <a:gd name="connsiteY10" fmla="*/ 598486 h 5733784"/>
              <a:gd name="connsiteX11" fmla="*/ 4624461 w 9146814"/>
              <a:gd name="connsiteY11" fmla="*/ 446086 h 5733784"/>
              <a:gd name="connsiteX12" fmla="*/ 4980061 w 9146814"/>
              <a:gd name="connsiteY12" fmla="*/ 479953 h 5733784"/>
              <a:gd name="connsiteX13" fmla="*/ 5064728 w 9146814"/>
              <a:gd name="connsiteY13" fmla="*/ 564619 h 5733784"/>
              <a:gd name="connsiteX14" fmla="*/ 5217128 w 9146814"/>
              <a:gd name="connsiteY14" fmla="*/ 361419 h 5733784"/>
              <a:gd name="connsiteX15" fmla="*/ 5369528 w 9146814"/>
              <a:gd name="connsiteY15" fmla="*/ 209019 h 5733784"/>
              <a:gd name="connsiteX16" fmla="*/ 5573786 w 9146814"/>
              <a:gd name="connsiteY16" fmla="*/ 0 h 5733784"/>
              <a:gd name="connsiteX17" fmla="*/ 5707666 w 9146814"/>
              <a:gd name="connsiteY17" fmla="*/ 83606 h 5733784"/>
              <a:gd name="connsiteX18" fmla="*/ 5826728 w 9146814"/>
              <a:gd name="connsiteY18" fmla="*/ 158219 h 5733784"/>
              <a:gd name="connsiteX19" fmla="*/ 6029928 w 9146814"/>
              <a:gd name="connsiteY19" fmla="*/ 5819 h 5733784"/>
              <a:gd name="connsiteX20" fmla="*/ 6300861 w 9146814"/>
              <a:gd name="connsiteY20" fmla="*/ 225953 h 5733784"/>
              <a:gd name="connsiteX21" fmla="*/ 9145396 w 9146814"/>
              <a:gd name="connsiteY21" fmla="*/ 242886 h 5733784"/>
              <a:gd name="connsiteX22" fmla="*/ 9143280 w 9146814"/>
              <a:gd name="connsiteY22" fmla="*/ 5729550 h 5733784"/>
              <a:gd name="connsiteX23" fmla="*/ 1396 w 9146814"/>
              <a:gd name="connsiteY23" fmla="*/ 5733784 h 5733784"/>
              <a:gd name="connsiteX24" fmla="*/ 1661 w 9146814"/>
              <a:gd name="connsiteY24" fmla="*/ 192086 h 5733784"/>
              <a:gd name="connsiteX0" fmla="*/ 1661 w 9146814"/>
              <a:gd name="connsiteY0" fmla="*/ 192086 h 5733784"/>
              <a:gd name="connsiteX1" fmla="*/ 2237500 w 9146814"/>
              <a:gd name="connsiteY1" fmla="*/ 246720 h 5733784"/>
              <a:gd name="connsiteX2" fmla="*/ 2772031 w 9146814"/>
              <a:gd name="connsiteY2" fmla="*/ 275751 h 5733784"/>
              <a:gd name="connsiteX3" fmla="*/ 2984913 w 9146814"/>
              <a:gd name="connsiteY3" fmla="*/ 338860 h 5733784"/>
              <a:gd name="connsiteX4" fmla="*/ 3180328 w 9146814"/>
              <a:gd name="connsiteY4" fmla="*/ 126228 h 5733784"/>
              <a:gd name="connsiteX5" fmla="*/ 3405261 w 9146814"/>
              <a:gd name="connsiteY5" fmla="*/ 598486 h 5733784"/>
              <a:gd name="connsiteX6" fmla="*/ 3642813 w 9146814"/>
              <a:gd name="connsiteY6" fmla="*/ 831982 h 5733784"/>
              <a:gd name="connsiteX7" fmla="*/ 3608725 w 9146814"/>
              <a:gd name="connsiteY7" fmla="*/ 1028963 h 5733784"/>
              <a:gd name="connsiteX8" fmla="*/ 3896328 w 9146814"/>
              <a:gd name="connsiteY8" fmla="*/ 937153 h 5733784"/>
              <a:gd name="connsiteX9" fmla="*/ 4031794 w 9146814"/>
              <a:gd name="connsiteY9" fmla="*/ 818619 h 5733784"/>
              <a:gd name="connsiteX10" fmla="*/ 4251928 w 9146814"/>
              <a:gd name="connsiteY10" fmla="*/ 598486 h 5733784"/>
              <a:gd name="connsiteX11" fmla="*/ 4624461 w 9146814"/>
              <a:gd name="connsiteY11" fmla="*/ 446086 h 5733784"/>
              <a:gd name="connsiteX12" fmla="*/ 4980061 w 9146814"/>
              <a:gd name="connsiteY12" fmla="*/ 479953 h 5733784"/>
              <a:gd name="connsiteX13" fmla="*/ 5064728 w 9146814"/>
              <a:gd name="connsiteY13" fmla="*/ 564619 h 5733784"/>
              <a:gd name="connsiteX14" fmla="*/ 5217128 w 9146814"/>
              <a:gd name="connsiteY14" fmla="*/ 361419 h 5733784"/>
              <a:gd name="connsiteX15" fmla="*/ 5369528 w 9146814"/>
              <a:gd name="connsiteY15" fmla="*/ 209019 h 5733784"/>
              <a:gd name="connsiteX16" fmla="*/ 5573786 w 9146814"/>
              <a:gd name="connsiteY16" fmla="*/ 0 h 5733784"/>
              <a:gd name="connsiteX17" fmla="*/ 5707666 w 9146814"/>
              <a:gd name="connsiteY17" fmla="*/ 83606 h 5733784"/>
              <a:gd name="connsiteX18" fmla="*/ 5826728 w 9146814"/>
              <a:gd name="connsiteY18" fmla="*/ 158219 h 5733784"/>
              <a:gd name="connsiteX19" fmla="*/ 6029928 w 9146814"/>
              <a:gd name="connsiteY19" fmla="*/ 5819 h 5733784"/>
              <a:gd name="connsiteX20" fmla="*/ 6300861 w 9146814"/>
              <a:gd name="connsiteY20" fmla="*/ 225953 h 5733784"/>
              <a:gd name="connsiteX21" fmla="*/ 9145396 w 9146814"/>
              <a:gd name="connsiteY21" fmla="*/ 242886 h 5733784"/>
              <a:gd name="connsiteX22" fmla="*/ 9143280 w 9146814"/>
              <a:gd name="connsiteY22" fmla="*/ 5729550 h 5733784"/>
              <a:gd name="connsiteX23" fmla="*/ 1396 w 9146814"/>
              <a:gd name="connsiteY23" fmla="*/ 5733784 h 5733784"/>
              <a:gd name="connsiteX24" fmla="*/ 1661 w 9146814"/>
              <a:gd name="connsiteY24" fmla="*/ 192086 h 5733784"/>
              <a:gd name="connsiteX0" fmla="*/ 1661 w 9146814"/>
              <a:gd name="connsiteY0" fmla="*/ 192086 h 5733784"/>
              <a:gd name="connsiteX1" fmla="*/ 2339894 w 9146814"/>
              <a:gd name="connsiteY1" fmla="*/ 227670 h 5733784"/>
              <a:gd name="connsiteX2" fmla="*/ 2772031 w 9146814"/>
              <a:gd name="connsiteY2" fmla="*/ 275751 h 5733784"/>
              <a:gd name="connsiteX3" fmla="*/ 2984913 w 9146814"/>
              <a:gd name="connsiteY3" fmla="*/ 338860 h 5733784"/>
              <a:gd name="connsiteX4" fmla="*/ 3180328 w 9146814"/>
              <a:gd name="connsiteY4" fmla="*/ 126228 h 5733784"/>
              <a:gd name="connsiteX5" fmla="*/ 3405261 w 9146814"/>
              <a:gd name="connsiteY5" fmla="*/ 598486 h 5733784"/>
              <a:gd name="connsiteX6" fmla="*/ 3642813 w 9146814"/>
              <a:gd name="connsiteY6" fmla="*/ 831982 h 5733784"/>
              <a:gd name="connsiteX7" fmla="*/ 3608725 w 9146814"/>
              <a:gd name="connsiteY7" fmla="*/ 1028963 h 5733784"/>
              <a:gd name="connsiteX8" fmla="*/ 3896328 w 9146814"/>
              <a:gd name="connsiteY8" fmla="*/ 937153 h 5733784"/>
              <a:gd name="connsiteX9" fmla="*/ 4031794 w 9146814"/>
              <a:gd name="connsiteY9" fmla="*/ 818619 h 5733784"/>
              <a:gd name="connsiteX10" fmla="*/ 4251928 w 9146814"/>
              <a:gd name="connsiteY10" fmla="*/ 598486 h 5733784"/>
              <a:gd name="connsiteX11" fmla="*/ 4624461 w 9146814"/>
              <a:gd name="connsiteY11" fmla="*/ 446086 h 5733784"/>
              <a:gd name="connsiteX12" fmla="*/ 4980061 w 9146814"/>
              <a:gd name="connsiteY12" fmla="*/ 479953 h 5733784"/>
              <a:gd name="connsiteX13" fmla="*/ 5064728 w 9146814"/>
              <a:gd name="connsiteY13" fmla="*/ 564619 h 5733784"/>
              <a:gd name="connsiteX14" fmla="*/ 5217128 w 9146814"/>
              <a:gd name="connsiteY14" fmla="*/ 361419 h 5733784"/>
              <a:gd name="connsiteX15" fmla="*/ 5369528 w 9146814"/>
              <a:gd name="connsiteY15" fmla="*/ 209019 h 5733784"/>
              <a:gd name="connsiteX16" fmla="*/ 5573786 w 9146814"/>
              <a:gd name="connsiteY16" fmla="*/ 0 h 5733784"/>
              <a:gd name="connsiteX17" fmla="*/ 5707666 w 9146814"/>
              <a:gd name="connsiteY17" fmla="*/ 83606 h 5733784"/>
              <a:gd name="connsiteX18" fmla="*/ 5826728 w 9146814"/>
              <a:gd name="connsiteY18" fmla="*/ 158219 h 5733784"/>
              <a:gd name="connsiteX19" fmla="*/ 6029928 w 9146814"/>
              <a:gd name="connsiteY19" fmla="*/ 5819 h 5733784"/>
              <a:gd name="connsiteX20" fmla="*/ 6300861 w 9146814"/>
              <a:gd name="connsiteY20" fmla="*/ 225953 h 5733784"/>
              <a:gd name="connsiteX21" fmla="*/ 9145396 w 9146814"/>
              <a:gd name="connsiteY21" fmla="*/ 242886 h 5733784"/>
              <a:gd name="connsiteX22" fmla="*/ 9143280 w 9146814"/>
              <a:gd name="connsiteY22" fmla="*/ 5729550 h 5733784"/>
              <a:gd name="connsiteX23" fmla="*/ 1396 w 9146814"/>
              <a:gd name="connsiteY23" fmla="*/ 5733784 h 5733784"/>
              <a:gd name="connsiteX24" fmla="*/ 1661 w 9146814"/>
              <a:gd name="connsiteY24" fmla="*/ 192086 h 573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146814" h="5733784">
                <a:moveTo>
                  <a:pt x="1661" y="192086"/>
                </a:moveTo>
                <a:lnTo>
                  <a:pt x="2339894" y="227670"/>
                </a:lnTo>
                <a:cubicBezTo>
                  <a:pt x="2472911" y="163771"/>
                  <a:pt x="2634611" y="319342"/>
                  <a:pt x="2772031" y="275751"/>
                </a:cubicBezTo>
                <a:cubicBezTo>
                  <a:pt x="2863726" y="258818"/>
                  <a:pt x="2893218" y="355793"/>
                  <a:pt x="2984913" y="338860"/>
                </a:cubicBezTo>
                <a:cubicBezTo>
                  <a:pt x="3002426" y="206070"/>
                  <a:pt x="3058041" y="170912"/>
                  <a:pt x="3180328" y="126228"/>
                </a:cubicBezTo>
                <a:cubicBezTo>
                  <a:pt x="3224350" y="390804"/>
                  <a:pt x="3330283" y="441067"/>
                  <a:pt x="3405261" y="598486"/>
                </a:cubicBezTo>
                <a:lnTo>
                  <a:pt x="3642813" y="831982"/>
                </a:lnTo>
                <a:lnTo>
                  <a:pt x="3608725" y="1028963"/>
                </a:lnTo>
                <a:lnTo>
                  <a:pt x="3896328" y="937153"/>
                </a:lnTo>
                <a:lnTo>
                  <a:pt x="4031794" y="818619"/>
                </a:lnTo>
                <a:lnTo>
                  <a:pt x="4251928" y="598486"/>
                </a:lnTo>
                <a:cubicBezTo>
                  <a:pt x="4383249" y="531017"/>
                  <a:pt x="4500283" y="496886"/>
                  <a:pt x="4624461" y="446086"/>
                </a:cubicBezTo>
                <a:cubicBezTo>
                  <a:pt x="4752520" y="412132"/>
                  <a:pt x="4856765" y="413896"/>
                  <a:pt x="4980061" y="479953"/>
                </a:cubicBezTo>
                <a:lnTo>
                  <a:pt x="5064728" y="564619"/>
                </a:lnTo>
                <a:lnTo>
                  <a:pt x="5217128" y="361419"/>
                </a:lnTo>
                <a:cubicBezTo>
                  <a:pt x="5213160" y="270138"/>
                  <a:pt x="5318728" y="259819"/>
                  <a:pt x="5369528" y="209019"/>
                </a:cubicBezTo>
                <a:cubicBezTo>
                  <a:pt x="5428089" y="187765"/>
                  <a:pt x="5515225" y="21254"/>
                  <a:pt x="5573786" y="0"/>
                </a:cubicBezTo>
                <a:lnTo>
                  <a:pt x="5707666" y="83606"/>
                </a:lnTo>
                <a:lnTo>
                  <a:pt x="5826728" y="158219"/>
                </a:lnTo>
                <a:cubicBezTo>
                  <a:pt x="5863504" y="78844"/>
                  <a:pt x="5928857" y="37569"/>
                  <a:pt x="6029928" y="5819"/>
                </a:cubicBezTo>
                <a:lnTo>
                  <a:pt x="6300861" y="225953"/>
                </a:lnTo>
                <a:lnTo>
                  <a:pt x="9145396" y="242886"/>
                </a:lnTo>
                <a:cubicBezTo>
                  <a:pt x="9151040" y="2077330"/>
                  <a:pt x="9137636" y="3895106"/>
                  <a:pt x="9143280" y="5729550"/>
                </a:cubicBezTo>
                <a:lnTo>
                  <a:pt x="1396" y="5733784"/>
                </a:lnTo>
                <a:cubicBezTo>
                  <a:pt x="7040" y="3893695"/>
                  <a:pt x="-3983" y="2032175"/>
                  <a:pt x="1661" y="192086"/>
                </a:cubicBezTo>
                <a:close/>
              </a:path>
            </a:pathLst>
          </a:custGeom>
          <a:blipFill>
            <a:blip r:embed="rId4"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3D6770D0-AF21-4502-8DB6-7F4842B9F9C0}"/>
              </a:ext>
            </a:extLst>
          </p:cNvPr>
          <p:cNvSpPr txBox="1">
            <a:spLocks/>
          </p:cNvSpPr>
          <p:nvPr/>
        </p:nvSpPr>
        <p:spPr>
          <a:xfrm>
            <a:off x="6034064" y="2440385"/>
            <a:ext cx="238045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touched</a:t>
            </a:r>
          </a:p>
        </p:txBody>
      </p:sp>
      <p:sp>
        <p:nvSpPr>
          <p:cNvPr id="11" name="Title 1">
            <a:extLst>
              <a:ext uri="{FF2B5EF4-FFF2-40B4-BE49-F238E27FC236}">
                <a16:creationId xmlns:a16="http://schemas.microsoft.com/office/drawing/2014/main" id="{EAD054D6-D40E-41B7-AB41-F8AC581F3818}"/>
              </a:ext>
            </a:extLst>
          </p:cNvPr>
          <p:cNvSpPr txBox="1">
            <a:spLocks/>
          </p:cNvSpPr>
          <p:nvPr/>
        </p:nvSpPr>
        <p:spPr>
          <a:xfrm>
            <a:off x="5570027" y="3110867"/>
            <a:ext cx="144051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fire,</a:t>
            </a:r>
          </a:p>
        </p:txBody>
      </p:sp>
      <p:sp>
        <p:nvSpPr>
          <p:cNvPr id="3074" name="Rectangle 2"/>
          <p:cNvSpPr>
            <a:spLocks noGrp="1" noChangeArrowheads="1"/>
          </p:cNvSpPr>
          <p:nvPr>
            <p:ph type="title"/>
          </p:nvPr>
        </p:nvSpPr>
        <p:spPr>
          <a:xfrm>
            <a:off x="457200" y="1623219"/>
            <a:ext cx="8229600" cy="3611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you have not come to the mountain that may be touched and that burned with fire, and to blackness and darkness and tempest,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12:18 </a:t>
            </a:r>
          </a:p>
        </p:txBody>
      </p:sp>
      <p:sp>
        <p:nvSpPr>
          <p:cNvPr id="5" name="Rectangle 2">
            <a:extLst>
              <a:ext uri="{FF2B5EF4-FFF2-40B4-BE49-F238E27FC236}">
                <a16:creationId xmlns:a16="http://schemas.microsoft.com/office/drawing/2014/main" id="{05A4300C-0FAB-4092-B037-4D4087158699}"/>
              </a:ext>
            </a:extLst>
          </p:cNvPr>
          <p:cNvSpPr txBox="1">
            <a:spLocks noChangeArrowheads="1"/>
          </p:cNvSpPr>
          <p:nvPr/>
        </p:nvSpPr>
        <p:spPr bwMode="auto">
          <a:xfrm>
            <a:off x="5619933" y="3089911"/>
            <a:ext cx="1222254"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fire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12">
            <a:extLst>
              <a:ext uri="{FF2B5EF4-FFF2-40B4-BE49-F238E27FC236}">
                <a16:creationId xmlns:a16="http://schemas.microsoft.com/office/drawing/2014/main" id="{69A1D1E9-191B-49F3-B054-3284F82A2E45}"/>
              </a:ext>
            </a:extLst>
          </p:cNvPr>
          <p:cNvSpPr>
            <a:spLocks noChangeArrowheads="1"/>
          </p:cNvSpPr>
          <p:nvPr/>
        </p:nvSpPr>
        <p:spPr bwMode="auto">
          <a:xfrm>
            <a:off x="6348820" y="2409303"/>
            <a:ext cx="1608560" cy="658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800" b="1" dirty="0">
                <a:solidFill>
                  <a:schemeClr val="bg1"/>
                </a:solidFill>
                <a:effectLst>
                  <a:glow rad="152400">
                    <a:schemeClr val="tx1"/>
                  </a:glow>
                </a:effectLst>
                <a:latin typeface="Calibri" panose="020F0502020204030204" pitchFamily="34" charset="0"/>
              </a:rPr>
              <a:t>seen</a:t>
            </a:r>
            <a:endParaRPr lang="en-US" altLang="en-US" sz="4800" b="1" i="1" dirty="0">
              <a:solidFill>
                <a:schemeClr val="bg1"/>
              </a:solidFill>
              <a:effectLst>
                <a:glow rad="152400">
                  <a:schemeClr val="tx1"/>
                </a:glow>
              </a:effectLst>
              <a:latin typeface="Calibri" panose="020F0502020204030204" pitchFamily="34" charset="0"/>
            </a:endParaRPr>
          </a:p>
        </p:txBody>
      </p:sp>
      <p:sp>
        <p:nvSpPr>
          <p:cNvPr id="8" name="Rectangle 12">
            <a:extLst>
              <a:ext uri="{FF2B5EF4-FFF2-40B4-BE49-F238E27FC236}">
                <a16:creationId xmlns:a16="http://schemas.microsoft.com/office/drawing/2014/main" id="{B300703B-5B9A-4A13-A6D5-24CAEFCEC597}"/>
              </a:ext>
            </a:extLst>
          </p:cNvPr>
          <p:cNvSpPr>
            <a:spLocks noChangeArrowheads="1"/>
          </p:cNvSpPr>
          <p:nvPr/>
        </p:nvSpPr>
        <p:spPr bwMode="auto">
          <a:xfrm>
            <a:off x="5497128" y="3040166"/>
            <a:ext cx="1633273" cy="763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800" b="1" dirty="0">
                <a:solidFill>
                  <a:schemeClr val="bg1"/>
                </a:solidFill>
                <a:effectLst>
                  <a:glow rad="152400">
                    <a:schemeClr val="tx1"/>
                  </a:glow>
                </a:effectLst>
                <a:latin typeface="Calibri" panose="020F0502020204030204" pitchFamily="34" charset="0"/>
              </a:rPr>
              <a:t>truth</a:t>
            </a:r>
            <a:endParaRPr lang="en-US" altLang="en-US" sz="4800" b="1" i="1" dirty="0">
              <a:solidFill>
                <a:schemeClr val="bg1"/>
              </a:solidFill>
              <a:effectLst>
                <a:glow rad="152400">
                  <a:schemeClr val="tx1"/>
                </a:glow>
              </a:effectLst>
              <a:latin typeface="Calibri" panose="020F0502020204030204" pitchFamily="34" charset="0"/>
            </a:endParaRPr>
          </a:p>
        </p:txBody>
      </p:sp>
      <p:sp>
        <p:nvSpPr>
          <p:cNvPr id="6" name="Rectangle 2" hidden="1">
            <a:extLst>
              <a:ext uri="{FF2B5EF4-FFF2-40B4-BE49-F238E27FC236}">
                <a16:creationId xmlns:a16="http://schemas.microsoft.com/office/drawing/2014/main" id="{2CBCB93D-0680-400C-9B56-3C565B5BF2F7}"/>
              </a:ext>
            </a:extLst>
          </p:cNvPr>
          <p:cNvSpPr txBox="1">
            <a:spLocks noChangeArrowheads="1"/>
          </p:cNvSpPr>
          <p:nvPr/>
        </p:nvSpPr>
        <p:spPr bwMode="auto">
          <a:xfrm>
            <a:off x="7303513" y="2785623"/>
            <a:ext cx="1222254"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fire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6992736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600" fill="hold"/>
                                        <p:tgtEl>
                                          <p:spTgt spid="3074"/>
                                        </p:tgtEl>
                                        <p:attrNameLst>
                                          <p:attrName>ppt_x</p:attrName>
                                        </p:attrNameLst>
                                      </p:cBhvr>
                                      <p:tavLst>
                                        <p:tav tm="0">
                                          <p:val>
                                            <p:strVal val="1+#ppt_w/2"/>
                                          </p:val>
                                        </p:tav>
                                        <p:tav tm="100000">
                                          <p:val>
                                            <p:strVal val="#ppt_x"/>
                                          </p:val>
                                        </p:tav>
                                      </p:tavLst>
                                    </p:anim>
                                    <p:anim calcmode="lin" valueType="num">
                                      <p:cBhvr additive="base">
                                        <p:cTn id="8" dur="600" fill="hold"/>
                                        <p:tgtEl>
                                          <p:spTgt spid="3074"/>
                                        </p:tgtEl>
                                        <p:attrNameLst>
                                          <p:attrName>ppt_y</p:attrName>
                                        </p:attrNameLst>
                                      </p:cBhvr>
                                      <p:tavLst>
                                        <p:tav tm="0">
                                          <p:val>
                                            <p:strVal val="1+#ppt_h/2"/>
                                          </p:val>
                                        </p:tav>
                                        <p:tav tm="100000">
                                          <p:val>
                                            <p:strVal val="#ppt_y"/>
                                          </p:val>
                                        </p:tav>
                                      </p:tavLst>
                                    </p:anim>
                                  </p:childTnLst>
                                </p:cTn>
                              </p:par>
                            </p:childTnLst>
                          </p:cTn>
                        </p:par>
                        <p:par>
                          <p:cTn id="9" fill="hold">
                            <p:stCondLst>
                              <p:cond delay="600"/>
                            </p:stCondLst>
                            <p:childTnLst>
                              <p:par>
                                <p:cTn id="10" presetID="10" presetClass="exit" presetSubtype="0" fill="hold" grpId="1" nodeType="afterEffect">
                                  <p:stCondLst>
                                    <p:cond delay="0"/>
                                  </p:stCondLst>
                                  <p:childTnLst>
                                    <p:animEffect transition="out" filter="fade">
                                      <p:cBhvr>
                                        <p:cTn id="11" dur="250"/>
                                        <p:tgtEl>
                                          <p:spTgt spid="5"/>
                                        </p:tgtEl>
                                      </p:cBhvr>
                                    </p:animEffect>
                                    <p:set>
                                      <p:cBhvr>
                                        <p:cTn id="12" dur="1" fill="hold">
                                          <p:stCondLst>
                                            <p:cond delay="24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18" presetClass="emph" presetSubtype="0" fill="hold" grpId="1" nodeType="withEffect">
                                  <p:stCondLst>
                                    <p:cond delay="0"/>
                                  </p:stCondLst>
                                  <p:childTnLst>
                                    <p:set>
                                      <p:cBhvr override="childStyle">
                                        <p:cTn id="19" dur="500" fill="hold"/>
                                        <p:tgtEl>
                                          <p:spTgt spid="10"/>
                                        </p:tgtEl>
                                        <p:attrNameLst>
                                          <p:attrName>style.textDecorationUnderline</p:attrName>
                                        </p:attrNameLst>
                                      </p:cBhvr>
                                      <p:to>
                                        <p:strVal val="true"/>
                                      </p:to>
                                    </p:set>
                                  </p:childTnLst>
                                </p:cTn>
                              </p:par>
                            </p:childTnLst>
                          </p:cTn>
                        </p:par>
                        <p:par>
                          <p:cTn id="20" fill="hold">
                            <p:stCondLst>
                              <p:cond delay="500"/>
                            </p:stCondLst>
                            <p:childTnLst>
                              <p:par>
                                <p:cTn id="21" presetID="39" presetClass="entr" presetSubtype="0" accel="10000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24"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25"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par>
                                <p:cTn id="32" presetID="18" presetClass="emph" presetSubtype="0" fill="hold" grpId="1" nodeType="withEffect">
                                  <p:stCondLst>
                                    <p:cond delay="0"/>
                                  </p:stCondLst>
                                  <p:childTnLst>
                                    <p:set>
                                      <p:cBhvr override="childStyle">
                                        <p:cTn id="33" dur="500" fill="hold"/>
                                        <p:tgtEl>
                                          <p:spTgt spid="11"/>
                                        </p:tgtEl>
                                        <p:attrNameLst>
                                          <p:attrName>style.textDecorationUnderline</p:attrName>
                                        </p:attrNameLst>
                                      </p:cBhvr>
                                      <p:to>
                                        <p:strVal val="true"/>
                                      </p:to>
                                    </p:set>
                                  </p:childTnLst>
                                </p:cTn>
                              </p:par>
                            </p:childTnLst>
                          </p:cTn>
                        </p:par>
                        <p:par>
                          <p:cTn id="34" fill="hold">
                            <p:stCondLst>
                              <p:cond delay="500"/>
                            </p:stCondLst>
                            <p:childTnLst>
                              <p:par>
                                <p:cTn id="35" presetID="39" presetClass="entr" presetSubtype="0" accel="10000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38" dur="10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39" dur="10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anim calcmode="lin" valueType="num">
                                      <p:cBhvr>
                                        <p:cTn id="46" dur="1000" fill="hold"/>
                                        <p:tgtEl>
                                          <p:spTgt spid="9"/>
                                        </p:tgtEl>
                                        <p:attrNameLst>
                                          <p:attrName>ppt_x</p:attrName>
                                        </p:attrNameLst>
                                      </p:cBhvr>
                                      <p:tavLst>
                                        <p:tav tm="0">
                                          <p:val>
                                            <p:strVal val="#ppt_x"/>
                                          </p:val>
                                        </p:tav>
                                        <p:tav tm="100000">
                                          <p:val>
                                            <p:strVal val="#ppt_x"/>
                                          </p:val>
                                        </p:tav>
                                      </p:tavLst>
                                    </p:anim>
                                    <p:anim calcmode="lin" valueType="num">
                                      <p:cBhvr>
                                        <p:cTn id="4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250"/>
                                        <p:tgtEl>
                                          <p:spTgt spid="5"/>
                                        </p:tgtEl>
                                      </p:cBhvr>
                                    </p:animEffect>
                                  </p:childTnLst>
                                </p:cTn>
                              </p:par>
                              <p:par>
                                <p:cTn id="53" presetID="42" presetClass="path" presetSubtype="0" accel="50000" decel="50000" fill="hold" grpId="2" nodeType="withEffect">
                                  <p:stCondLst>
                                    <p:cond delay="0"/>
                                  </p:stCondLst>
                                  <p:childTnLst>
                                    <p:animMotion origin="layout" path="M -3.61111E-6 2.96296E-6 L 0.18403 -0.04468 " pathEditMode="relative" rAng="0" ptsTypes="AA">
                                      <p:cBhvr>
                                        <p:cTn id="54" dur="2000" fill="hold"/>
                                        <p:tgtEl>
                                          <p:spTgt spid="5"/>
                                        </p:tgtEl>
                                        <p:attrNameLst>
                                          <p:attrName>ppt_x</p:attrName>
                                          <p:attrName>ppt_y</p:attrName>
                                        </p:attrNameLst>
                                      </p:cBhvr>
                                      <p:rCtr x="9201" y="-2245"/>
                                    </p:animMotion>
                                  </p:childTnLst>
                                </p:cTn>
                              </p:par>
                              <p:par>
                                <p:cTn id="55" presetID="10" presetClass="exit" presetSubtype="0" fill="hold" grpId="1" nodeType="withEffect">
                                  <p:stCondLst>
                                    <p:cond delay="0"/>
                                  </p:stCondLst>
                                  <p:childTnLst>
                                    <p:animEffect transition="out" filter="fade">
                                      <p:cBhvr>
                                        <p:cTn id="56" dur="1250"/>
                                        <p:tgtEl>
                                          <p:spTgt spid="3074"/>
                                        </p:tgtEl>
                                      </p:cBhvr>
                                    </p:animEffect>
                                    <p:set>
                                      <p:cBhvr>
                                        <p:cTn id="57" dur="1" fill="hold">
                                          <p:stCondLst>
                                            <p:cond delay="1249"/>
                                          </p:stCondLst>
                                        </p:cTn>
                                        <p:tgtEl>
                                          <p:spTgt spid="3074"/>
                                        </p:tgtEl>
                                        <p:attrNameLst>
                                          <p:attrName>style.visibility</p:attrName>
                                        </p:attrNameLst>
                                      </p:cBhvr>
                                      <p:to>
                                        <p:strVal val="hidden"/>
                                      </p:to>
                                    </p:set>
                                  </p:childTnLst>
                                </p:cTn>
                              </p:par>
                              <p:par>
                                <p:cTn id="58" presetID="42" presetClass="exit" presetSubtype="0" fill="hold" grpId="1" nodeType="withEffect">
                                  <p:stCondLst>
                                    <p:cond delay="0"/>
                                  </p:stCondLst>
                                  <p:childTnLst>
                                    <p:animEffect transition="out" filter="fade">
                                      <p:cBhvr>
                                        <p:cTn id="59" dur="1250"/>
                                        <p:tgtEl>
                                          <p:spTgt spid="9"/>
                                        </p:tgtEl>
                                      </p:cBhvr>
                                    </p:animEffect>
                                    <p:anim calcmode="lin" valueType="num">
                                      <p:cBhvr>
                                        <p:cTn id="60" dur="1250"/>
                                        <p:tgtEl>
                                          <p:spTgt spid="9"/>
                                        </p:tgtEl>
                                        <p:attrNameLst>
                                          <p:attrName>ppt_x</p:attrName>
                                        </p:attrNameLst>
                                      </p:cBhvr>
                                      <p:tavLst>
                                        <p:tav tm="0">
                                          <p:val>
                                            <p:strVal val="ppt_x"/>
                                          </p:val>
                                        </p:tav>
                                        <p:tav tm="100000">
                                          <p:val>
                                            <p:strVal val="ppt_x"/>
                                          </p:val>
                                        </p:tav>
                                      </p:tavLst>
                                    </p:anim>
                                    <p:anim calcmode="lin" valueType="num">
                                      <p:cBhvr>
                                        <p:cTn id="61" dur="1250"/>
                                        <p:tgtEl>
                                          <p:spTgt spid="9"/>
                                        </p:tgtEl>
                                        <p:attrNameLst>
                                          <p:attrName>ppt_y</p:attrName>
                                        </p:attrNameLst>
                                      </p:cBhvr>
                                      <p:tavLst>
                                        <p:tav tm="0">
                                          <p:val>
                                            <p:strVal val="ppt_y"/>
                                          </p:val>
                                        </p:tav>
                                        <p:tav tm="100000">
                                          <p:val>
                                            <p:strVal val="ppt_y+.1"/>
                                          </p:val>
                                        </p:tav>
                                      </p:tavLst>
                                    </p:anim>
                                    <p:set>
                                      <p:cBhvr>
                                        <p:cTn id="62" dur="1" fill="hold">
                                          <p:stCondLst>
                                            <p:cond delay="1249"/>
                                          </p:stCondLst>
                                        </p:cTn>
                                        <p:tgtEl>
                                          <p:spTgt spid="9"/>
                                        </p:tgtEl>
                                        <p:attrNameLst>
                                          <p:attrName>style.visibility</p:attrName>
                                        </p:attrNameLst>
                                      </p:cBhvr>
                                      <p:to>
                                        <p:strVal val="hidden"/>
                                      </p:to>
                                    </p:set>
                                  </p:childTnLst>
                                </p:cTn>
                              </p:par>
                              <p:par>
                                <p:cTn id="63" presetID="42" presetClass="path" presetSubtype="0" accel="50000" decel="50000" fill="hold" grpId="2" nodeType="withEffect">
                                  <p:stCondLst>
                                    <p:cond delay="0"/>
                                  </p:stCondLst>
                                  <p:childTnLst>
                                    <p:animMotion origin="layout" path="M 3.88889E-6 -3.33333E-6 L 3.88889E-6 0.25 " pathEditMode="relative" rAng="0" ptsTypes="AA">
                                      <p:cBhvr>
                                        <p:cTn id="64" dur="1250" fill="hold"/>
                                        <p:tgtEl>
                                          <p:spTgt spid="9"/>
                                        </p:tgtEl>
                                        <p:attrNameLst>
                                          <p:attrName>ppt_x</p:attrName>
                                          <p:attrName>ppt_y</p:attrName>
                                        </p:attrNameLst>
                                      </p:cBhvr>
                                      <p:rCtr x="0" y="12500"/>
                                    </p:animMotion>
                                  </p:childTnLst>
                                </p:cTn>
                              </p:par>
                              <p:par>
                                <p:cTn id="65" presetID="10" presetClass="exit" presetSubtype="0" fill="hold" grpId="1" nodeType="withEffect">
                                  <p:stCondLst>
                                    <p:cond delay="0"/>
                                  </p:stCondLst>
                                  <p:childTnLst>
                                    <p:animEffect transition="out" filter="fade">
                                      <p:cBhvr>
                                        <p:cTn id="66" dur="500"/>
                                        <p:tgtEl>
                                          <p:spTgt spid="8"/>
                                        </p:tgtEl>
                                      </p:cBhvr>
                                    </p:animEffect>
                                    <p:set>
                                      <p:cBhvr>
                                        <p:cTn id="67" dur="1" fill="hold">
                                          <p:stCondLst>
                                            <p:cond delay="499"/>
                                          </p:stCondLst>
                                        </p:cTn>
                                        <p:tgtEl>
                                          <p:spTgt spid="8"/>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10"/>
                                        </p:tgtEl>
                                      </p:cBhvr>
                                    </p:animEffect>
                                    <p:set>
                                      <p:cBhvr>
                                        <p:cTn id="73" dur="1" fill="hold">
                                          <p:stCondLst>
                                            <p:cond delay="499"/>
                                          </p:stCondLst>
                                        </p:cTn>
                                        <p:tgtEl>
                                          <p:spTgt spid="10"/>
                                        </p:tgtEl>
                                        <p:attrNameLst>
                                          <p:attrName>style.visibility</p:attrName>
                                        </p:attrNameLst>
                                      </p:cBhvr>
                                      <p:to>
                                        <p:strVal val="hidden"/>
                                      </p:to>
                                    </p:set>
                                  </p:childTnLst>
                                </p:cTn>
                              </p:par>
                              <p:par>
                                <p:cTn id="74" presetID="10" presetClass="exit" presetSubtype="0" fill="hold" grpId="2" nodeType="withEffect">
                                  <p:stCondLst>
                                    <p:cond delay="0"/>
                                  </p:stCondLst>
                                  <p:childTnLst>
                                    <p:animEffect transition="out" filter="fade">
                                      <p:cBhvr>
                                        <p:cTn id="75" dur="500"/>
                                        <p:tgtEl>
                                          <p:spTgt spid="11"/>
                                        </p:tgtEl>
                                      </p:cBhvr>
                                    </p:animEffect>
                                    <p:set>
                                      <p:cBhvr>
                                        <p:cTn id="76"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10" grpId="0"/>
      <p:bldP spid="10" grpId="1"/>
      <p:bldP spid="10" grpId="2"/>
      <p:bldP spid="11" grpId="0"/>
      <p:bldP spid="11" grpId="1"/>
      <p:bldP spid="11" grpId="2"/>
      <p:bldP spid="3074" grpId="0"/>
      <p:bldP spid="3074" grpId="1"/>
      <p:bldP spid="5" grpId="0"/>
      <p:bldP spid="5" grpId="1"/>
      <p:bldP spid="5" grpId="2"/>
      <p:bldP spid="7" grpId="0"/>
      <p:bldP spid="7" grpId="1"/>
      <p:bldP spid="8" grpId="0"/>
      <p:bldP spid="8"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7E667D-BCD1-4841-AD77-A0811F0169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1394619"/>
            <a:ext cx="8229600" cy="4068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the heavens and the earth which are now preserved by the same word, are reserved for fire until the day of judgment and perdition of ungodly men.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3:7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8889E062-993B-466F-900E-9EBD4896CF5D}"/>
              </a:ext>
            </a:extLst>
          </p:cNvPr>
          <p:cNvSpPr txBox="1">
            <a:spLocks noChangeArrowheads="1"/>
          </p:cNvSpPr>
          <p:nvPr/>
        </p:nvSpPr>
        <p:spPr bwMode="auto">
          <a:xfrm>
            <a:off x="1182129" y="457200"/>
            <a:ext cx="6779741" cy="4621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heaven and earth</a:t>
            </a:r>
          </a:p>
          <a:p>
            <a:pPr eaLnBrk="1" hangingPunct="1"/>
            <a:endParaRPr lang="en-US" altLang="en-US" sz="3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preserved by the word</a:t>
            </a:r>
          </a:p>
          <a:p>
            <a:pPr eaLnBrk="1" hangingPunct="1"/>
            <a:endParaRPr lang="en-US" altLang="en-US" sz="3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reserved for fire judgment</a:t>
            </a:r>
          </a:p>
          <a:p>
            <a:pPr eaLnBrk="1" hangingPunct="1"/>
            <a:endParaRPr lang="en-US" altLang="en-US" sz="3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of ungodly men</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CCA66F45-0BAF-474A-915F-35D53F7D5AF5}"/>
              </a:ext>
            </a:extLst>
          </p:cNvPr>
          <p:cNvSpPr txBox="1">
            <a:spLocks noChangeArrowheads="1"/>
          </p:cNvSpPr>
          <p:nvPr/>
        </p:nvSpPr>
        <p:spPr bwMode="auto">
          <a:xfrm>
            <a:off x="4255514" y="2995173"/>
            <a:ext cx="1222254"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fire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ACEE3C2D-1271-4C98-8090-A343FEC22D88}"/>
              </a:ext>
            </a:extLst>
          </p:cNvPr>
          <p:cNvSpPr txBox="1">
            <a:spLocks noChangeArrowheads="1"/>
          </p:cNvSpPr>
          <p:nvPr/>
        </p:nvSpPr>
        <p:spPr bwMode="auto">
          <a:xfrm>
            <a:off x="2752725" y="1444496"/>
            <a:ext cx="1970567"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heaven</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48D9ED48-6FE3-43CC-9440-0DF8FA758E2A}"/>
              </a:ext>
            </a:extLst>
          </p:cNvPr>
          <p:cNvSpPr txBox="1">
            <a:spLocks noChangeArrowheads="1"/>
          </p:cNvSpPr>
          <p:nvPr/>
        </p:nvSpPr>
        <p:spPr bwMode="auto">
          <a:xfrm>
            <a:off x="4818041" y="1442908"/>
            <a:ext cx="1120797"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and</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2674D252-4315-4E08-B770-C4CF11015B9B}"/>
              </a:ext>
            </a:extLst>
          </p:cNvPr>
          <p:cNvSpPr txBox="1">
            <a:spLocks noChangeArrowheads="1"/>
          </p:cNvSpPr>
          <p:nvPr/>
        </p:nvSpPr>
        <p:spPr bwMode="auto">
          <a:xfrm>
            <a:off x="6738937" y="1444840"/>
            <a:ext cx="1458794"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earth</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5D591A90-719B-4CF2-A550-D2C170650BBF}"/>
              </a:ext>
            </a:extLst>
          </p:cNvPr>
          <p:cNvSpPr txBox="1">
            <a:spLocks noChangeArrowheads="1"/>
          </p:cNvSpPr>
          <p:nvPr/>
        </p:nvSpPr>
        <p:spPr bwMode="auto">
          <a:xfrm>
            <a:off x="4188940" y="2113006"/>
            <a:ext cx="4309922"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preserved by the</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D5AF2F24-CCCB-41AF-A406-C69D3C61D219}"/>
              </a:ext>
            </a:extLst>
          </p:cNvPr>
          <p:cNvSpPr txBox="1">
            <a:spLocks noChangeArrowheads="1"/>
          </p:cNvSpPr>
          <p:nvPr/>
        </p:nvSpPr>
        <p:spPr bwMode="auto">
          <a:xfrm>
            <a:off x="2060744" y="2785483"/>
            <a:ext cx="1480225"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word</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03DF469F-33C6-47A4-B0C4-63265E6AE426}"/>
              </a:ext>
            </a:extLst>
          </p:cNvPr>
          <p:cNvSpPr txBox="1">
            <a:spLocks noChangeArrowheads="1"/>
          </p:cNvSpPr>
          <p:nvPr/>
        </p:nvSpPr>
        <p:spPr bwMode="auto">
          <a:xfrm>
            <a:off x="4419123" y="2786062"/>
            <a:ext cx="4039309"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reserved for fire</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837249F3-E745-4623-B322-9648B194FE5A}"/>
              </a:ext>
            </a:extLst>
          </p:cNvPr>
          <p:cNvSpPr txBox="1">
            <a:spLocks noChangeArrowheads="1"/>
          </p:cNvSpPr>
          <p:nvPr/>
        </p:nvSpPr>
        <p:spPr bwMode="auto">
          <a:xfrm>
            <a:off x="4562950" y="3456622"/>
            <a:ext cx="2679139"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judgment</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FE14783A-D510-4FEE-AEE6-D0E6EBDB096D}"/>
              </a:ext>
            </a:extLst>
          </p:cNvPr>
          <p:cNvSpPr txBox="1">
            <a:spLocks noChangeArrowheads="1"/>
          </p:cNvSpPr>
          <p:nvPr/>
        </p:nvSpPr>
        <p:spPr bwMode="auto">
          <a:xfrm>
            <a:off x="3597006" y="4130919"/>
            <a:ext cx="4077995"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of ungodly men</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C48A9C88-D04D-44F0-B66E-E927DA9F0AAB}"/>
              </a:ext>
            </a:extLst>
          </p:cNvPr>
          <p:cNvSpPr txBox="1">
            <a:spLocks noChangeArrowheads="1"/>
          </p:cNvSpPr>
          <p:nvPr/>
        </p:nvSpPr>
        <p:spPr bwMode="auto">
          <a:xfrm>
            <a:off x="7304461" y="2784906"/>
            <a:ext cx="1222254"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fire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4A8766A3-CF02-471C-9E14-0D3691208A85}"/>
              </a:ext>
            </a:extLst>
          </p:cNvPr>
          <p:cNvSpPr txBox="1">
            <a:spLocks noChangeArrowheads="1"/>
          </p:cNvSpPr>
          <p:nvPr/>
        </p:nvSpPr>
        <p:spPr bwMode="auto">
          <a:xfrm>
            <a:off x="2827606" y="5809958"/>
            <a:ext cx="3362178" cy="869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FadeUp">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9C8591E4-2841-49EC-9454-DB7A3F89FB62}"/>
              </a:ext>
            </a:extLst>
          </p:cNvPr>
          <p:cNvSpPr txBox="1">
            <a:spLocks noChangeArrowheads="1"/>
          </p:cNvSpPr>
          <p:nvPr/>
        </p:nvSpPr>
        <p:spPr bwMode="auto">
          <a:xfrm>
            <a:off x="6597746" y="3458271"/>
            <a:ext cx="1224659" cy="670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fire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1A53EF19-274B-49FE-A572-48040B56F628}"/>
              </a:ext>
            </a:extLst>
          </p:cNvPr>
          <p:cNvSpPr txBox="1">
            <a:spLocks noChangeArrowheads="1"/>
          </p:cNvSpPr>
          <p:nvPr/>
        </p:nvSpPr>
        <p:spPr bwMode="auto">
          <a:xfrm>
            <a:off x="3697699" y="3800056"/>
            <a:ext cx="1813097" cy="1558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prst="angle"/>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9600" b="1" kern="0" dirty="0">
                <a:ln w="17780" cmpd="sng">
                  <a:solidFill>
                    <a:srgbClr val="FFFFFF"/>
                  </a:solidFill>
                  <a:prstDash val="solid"/>
                  <a:miter lim="800000"/>
                </a:ln>
                <a:solidFill>
                  <a:srgbClr val="FF0000"/>
                </a:solidFill>
                <a:effectLst>
                  <a:glow rad="76200">
                    <a:schemeClr val="tx1"/>
                  </a:glow>
                  <a:outerShdw blurRad="50800" algn="tl" rotWithShape="0">
                    <a:srgbClr val="000000"/>
                  </a:outerShdw>
                </a:effectLst>
                <a:latin typeface="Liberation Mono" panose="02070409020205020404" pitchFamily="49" charset="0"/>
                <a:cs typeface="Liberation Mono" panose="02070409020205020404" pitchFamily="49" charset="0"/>
              </a:rPr>
              <a:t>X</a:t>
            </a:r>
            <a:endParaRPr lang="en-US" altLang="en-US" sz="9600" b="1" i="1" kern="0" dirty="0">
              <a:ln w="17780" cmpd="sng">
                <a:solidFill>
                  <a:srgbClr val="FFFFFF"/>
                </a:solidFill>
                <a:prstDash val="solid"/>
                <a:miter lim="800000"/>
              </a:ln>
              <a:solidFill>
                <a:srgbClr val="FF0000"/>
              </a:solidFill>
              <a:effectLst>
                <a:glow rad="76200">
                  <a:schemeClr val="tx1"/>
                </a:glow>
                <a:outerShdw blurRad="50800" algn="tl" rotWithShape="0">
                  <a:srgbClr val="000000"/>
                </a:outerShdw>
              </a:effectLst>
              <a:latin typeface="Liberation Mono" panose="02070409020205020404" pitchFamily="49" charset="0"/>
              <a:cs typeface="Liberation Mono" panose="02070409020205020404" pitchFamily="49" charset="0"/>
            </a:endParaRPr>
          </a:p>
        </p:txBody>
      </p:sp>
    </p:spTree>
    <p:extLst>
      <p:ext uri="{BB962C8B-B14F-4D97-AF65-F5344CB8AC3E}">
        <p14:creationId xmlns:p14="http://schemas.microsoft.com/office/powerpoint/2010/main" val="1534015285"/>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15"/>
                                        </p:tgtEl>
                                      </p:cBhvr>
                                    </p:animEffect>
                                    <p:set>
                                      <p:cBhvr>
                                        <p:cTn id="13" dur="1" fill="hold">
                                          <p:stCondLst>
                                            <p:cond delay="249"/>
                                          </p:stCondLst>
                                        </p:cTn>
                                        <p:tgtEl>
                                          <p:spTgt spid="1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5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5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5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5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25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25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25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50"/>
                                        <p:tgtEl>
                                          <p:spTgt spid="14"/>
                                        </p:tgtEl>
                                      </p:cBhvr>
                                    </p:animEffect>
                                  </p:childTnLst>
                                </p:cTn>
                              </p:par>
                              <p:par>
                                <p:cTn id="40" presetID="42" presetClass="path" presetSubtype="0" accel="50000" decel="50000" fill="hold" grpId="2" nodeType="withEffect">
                                  <p:stCondLst>
                                    <p:cond delay="0"/>
                                  </p:stCondLst>
                                  <p:childTnLst>
                                    <p:animMotion origin="layout" path="M -5.55556E-7 -2.22222E-6 L -0.03889 -0.10278 " pathEditMode="relative" rAng="0" ptsTypes="AA">
                                      <p:cBhvr>
                                        <p:cTn id="41" dur="2000" fill="hold"/>
                                        <p:tgtEl>
                                          <p:spTgt spid="7"/>
                                        </p:tgtEl>
                                        <p:attrNameLst>
                                          <p:attrName>ppt_x</p:attrName>
                                          <p:attrName>ppt_y</p:attrName>
                                        </p:attrNameLst>
                                      </p:cBhvr>
                                      <p:rCtr x="-1944" y="-5139"/>
                                    </p:animMotion>
                                  </p:childTnLst>
                                </p:cTn>
                              </p:par>
                              <p:par>
                                <p:cTn id="42" presetID="42" presetClass="path" presetSubtype="0" accel="50000" decel="50000" fill="hold" grpId="2" nodeType="withEffect">
                                  <p:stCondLst>
                                    <p:cond delay="0"/>
                                  </p:stCondLst>
                                  <p:childTnLst>
                                    <p:animMotion origin="layout" path="M -4.44444E-6 -7.40741E-7 L -0.06319 -0.10301 " pathEditMode="relative" rAng="0" ptsTypes="AA">
                                      <p:cBhvr>
                                        <p:cTn id="43" dur="2000" fill="hold"/>
                                        <p:tgtEl>
                                          <p:spTgt spid="8"/>
                                        </p:tgtEl>
                                        <p:attrNameLst>
                                          <p:attrName>ppt_x</p:attrName>
                                          <p:attrName>ppt_y</p:attrName>
                                        </p:attrNameLst>
                                      </p:cBhvr>
                                      <p:rCtr x="-3160" y="-5162"/>
                                    </p:animMotion>
                                  </p:childTnLst>
                                </p:cTn>
                              </p:par>
                              <p:par>
                                <p:cTn id="44" presetID="42" presetClass="path" presetSubtype="0" accel="50000" decel="50000" fill="hold" grpId="2" nodeType="withEffect">
                                  <p:stCondLst>
                                    <p:cond delay="0"/>
                                  </p:stCondLst>
                                  <p:childTnLst>
                                    <p:animMotion origin="layout" path="M 3.33333E-6 -2.22222E-6 L -0.16181 -0.10278 " pathEditMode="relative" rAng="0" ptsTypes="AA">
                                      <p:cBhvr>
                                        <p:cTn id="45" dur="2000" fill="hold"/>
                                        <p:tgtEl>
                                          <p:spTgt spid="9"/>
                                        </p:tgtEl>
                                        <p:attrNameLst>
                                          <p:attrName>ppt_x</p:attrName>
                                          <p:attrName>ppt_y</p:attrName>
                                        </p:attrNameLst>
                                      </p:cBhvr>
                                      <p:rCtr x="-8090" y="-5139"/>
                                    </p:animMotion>
                                  </p:childTnLst>
                                </p:cTn>
                              </p:par>
                              <p:par>
                                <p:cTn id="46" presetID="42" presetClass="path" presetSubtype="0" accel="50000" decel="50000" fill="hold" grpId="2" nodeType="withEffect">
                                  <p:stCondLst>
                                    <p:cond delay="0"/>
                                  </p:stCondLst>
                                  <p:childTnLst>
                                    <p:animMotion origin="layout" path="M 2.22045E-16 4.07407E-6 L -0.26753 -0.03635 " pathEditMode="relative" rAng="0" ptsTypes="AA">
                                      <p:cBhvr>
                                        <p:cTn id="47" dur="2000" fill="hold"/>
                                        <p:tgtEl>
                                          <p:spTgt spid="10"/>
                                        </p:tgtEl>
                                        <p:attrNameLst>
                                          <p:attrName>ppt_x</p:attrName>
                                          <p:attrName>ppt_y</p:attrName>
                                        </p:attrNameLst>
                                      </p:cBhvr>
                                      <p:rCtr x="-13385" y="-1829"/>
                                    </p:animMotion>
                                  </p:childTnLst>
                                </p:cTn>
                              </p:par>
                              <p:par>
                                <p:cTn id="48" presetID="42" presetClass="path" presetSubtype="0" accel="50000" decel="50000" fill="hold" grpId="2" nodeType="withEffect">
                                  <p:stCondLst>
                                    <p:cond delay="0"/>
                                  </p:stCondLst>
                                  <p:childTnLst>
                                    <p:animMotion origin="layout" path="M 0 -2.59259E-6 L 0.41563 -0.13426 " pathEditMode="relative" rAng="0" ptsTypes="AA">
                                      <p:cBhvr>
                                        <p:cTn id="49" dur="2000" fill="hold"/>
                                        <p:tgtEl>
                                          <p:spTgt spid="11"/>
                                        </p:tgtEl>
                                        <p:attrNameLst>
                                          <p:attrName>ppt_x</p:attrName>
                                          <p:attrName>ppt_y</p:attrName>
                                        </p:attrNameLst>
                                      </p:cBhvr>
                                      <p:rCtr x="20781" y="-6713"/>
                                    </p:animMotion>
                                  </p:childTnLst>
                                </p:cTn>
                              </p:par>
                              <p:par>
                                <p:cTn id="50" presetID="42" presetClass="path" presetSubtype="0" accel="50000" decel="50000" fill="hold" grpId="2" nodeType="withEffect">
                                  <p:stCondLst>
                                    <p:cond delay="0"/>
                                  </p:stCondLst>
                                  <p:childTnLst>
                                    <p:animMotion origin="layout" path="M 3.33333E-6 -4.07407E-6 L -0.33334 0.0301 " pathEditMode="relative" rAng="0" ptsTypes="AA">
                                      <p:cBhvr>
                                        <p:cTn id="51" dur="2000" fill="hold"/>
                                        <p:tgtEl>
                                          <p:spTgt spid="12"/>
                                        </p:tgtEl>
                                        <p:attrNameLst>
                                          <p:attrName>ppt_x</p:attrName>
                                          <p:attrName>ppt_y</p:attrName>
                                        </p:attrNameLst>
                                      </p:cBhvr>
                                      <p:rCtr x="-16667" y="1505"/>
                                    </p:animMotion>
                                  </p:childTnLst>
                                </p:cTn>
                              </p:par>
                              <p:par>
                                <p:cTn id="52" presetID="42" presetClass="path" presetSubtype="0" accel="50000" decel="50000" fill="hold" grpId="2" nodeType="withEffect">
                                  <p:stCondLst>
                                    <p:cond delay="0"/>
                                  </p:stCondLst>
                                  <p:childTnLst>
                                    <p:animMotion origin="layout" path="M 3.88889E-6 7.40741E-7 L 0.06649 -0.06759 " pathEditMode="relative" rAng="0" ptsTypes="AA">
                                      <p:cBhvr>
                                        <p:cTn id="53" dur="2000" fill="hold"/>
                                        <p:tgtEl>
                                          <p:spTgt spid="13"/>
                                        </p:tgtEl>
                                        <p:attrNameLst>
                                          <p:attrName>ppt_x</p:attrName>
                                          <p:attrName>ppt_y</p:attrName>
                                        </p:attrNameLst>
                                      </p:cBhvr>
                                      <p:rCtr x="3316" y="-3380"/>
                                    </p:animMotion>
                                  </p:childTnLst>
                                </p:cTn>
                              </p:par>
                              <p:par>
                                <p:cTn id="54" presetID="42" presetClass="path" presetSubtype="0" accel="50000" decel="50000" fill="hold" grpId="2" nodeType="withEffect">
                                  <p:stCondLst>
                                    <p:cond delay="0"/>
                                  </p:stCondLst>
                                  <p:childTnLst>
                                    <p:animMotion origin="layout" path="M 5.55556E-7 1.11111E-6 L -0.11615 -0.00139 " pathEditMode="relative" rAng="0" ptsTypes="AA">
                                      <p:cBhvr>
                                        <p:cTn id="55" dur="2000" fill="hold"/>
                                        <p:tgtEl>
                                          <p:spTgt spid="14"/>
                                        </p:tgtEl>
                                        <p:attrNameLst>
                                          <p:attrName>ppt_x</p:attrName>
                                          <p:attrName>ppt_y</p:attrName>
                                        </p:attrNameLst>
                                      </p:cBhvr>
                                      <p:rCtr x="-5816" y="-69"/>
                                    </p:animMotion>
                                  </p:childTnLst>
                                </p:cTn>
                              </p:par>
                              <p:par>
                                <p:cTn id="56" presetID="10" presetClass="exit" presetSubtype="0" fill="hold" grpId="1" nodeType="withEffect">
                                  <p:stCondLst>
                                    <p:cond delay="0"/>
                                  </p:stCondLst>
                                  <p:childTnLst>
                                    <p:animEffect transition="out" filter="fade">
                                      <p:cBhvr>
                                        <p:cTn id="57" dur="1250"/>
                                        <p:tgtEl>
                                          <p:spTgt spid="3074"/>
                                        </p:tgtEl>
                                      </p:cBhvr>
                                    </p:animEffect>
                                    <p:set>
                                      <p:cBhvr>
                                        <p:cTn id="58" dur="1" fill="hold">
                                          <p:stCondLst>
                                            <p:cond delay="1249"/>
                                          </p:stCondLst>
                                        </p:cTn>
                                        <p:tgtEl>
                                          <p:spTgt spid="3074"/>
                                        </p:tgtEl>
                                        <p:attrNameLst>
                                          <p:attrName>style.visibility</p:attrName>
                                        </p:attrNameLst>
                                      </p:cBhvr>
                                      <p:to>
                                        <p:strVal val="hidden"/>
                                      </p:to>
                                    </p:set>
                                  </p:childTnLst>
                                </p:cTn>
                              </p:par>
                            </p:childTnLst>
                          </p:cTn>
                        </p:par>
                        <p:par>
                          <p:cTn id="59" fill="hold">
                            <p:stCondLst>
                              <p:cond delay="2000"/>
                            </p:stCondLst>
                            <p:childTnLst>
                              <p:par>
                                <p:cTn id="60" presetID="10" presetClass="entr" presetSubtype="0" fill="hold" grpId="0" nodeType="after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250"/>
                                        <p:tgtEl>
                                          <p:spTgt spid="6"/>
                                        </p:tgtEl>
                                      </p:cBhvr>
                                    </p:animEffect>
                                  </p:childTnLst>
                                </p:cTn>
                              </p:par>
                              <p:par>
                                <p:cTn id="63" presetID="10" presetClass="exit" presetSubtype="0" fill="hold" grpId="1" nodeType="with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8"/>
                                        </p:tgtEl>
                                      </p:cBhvr>
                                    </p:animEffect>
                                    <p:set>
                                      <p:cBhvr>
                                        <p:cTn id="68" dur="1" fill="hold">
                                          <p:stCondLst>
                                            <p:cond delay="499"/>
                                          </p:stCondLst>
                                        </p:cTn>
                                        <p:tgtEl>
                                          <p:spTgt spid="8"/>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0"/>
                                        </p:tgtEl>
                                      </p:cBhvr>
                                    </p:animEffect>
                                    <p:set>
                                      <p:cBhvr>
                                        <p:cTn id="74" dur="1" fill="hold">
                                          <p:stCondLst>
                                            <p:cond delay="499"/>
                                          </p:stCondLst>
                                        </p:cTn>
                                        <p:tgtEl>
                                          <p:spTgt spid="10"/>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1"/>
                                        </p:tgtEl>
                                      </p:cBhvr>
                                    </p:animEffect>
                                    <p:set>
                                      <p:cBhvr>
                                        <p:cTn id="77" dur="1" fill="hold">
                                          <p:stCondLst>
                                            <p:cond delay="499"/>
                                          </p:stCondLst>
                                        </p:cTn>
                                        <p:tgtEl>
                                          <p:spTgt spid="11"/>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3"/>
                                        </p:tgtEl>
                                      </p:cBhvr>
                                    </p:animEffect>
                                    <p:set>
                                      <p:cBhvr>
                                        <p:cTn id="83" dur="1" fill="hold">
                                          <p:stCondLst>
                                            <p:cond delay="499"/>
                                          </p:stCondLst>
                                        </p:cTn>
                                        <p:tgtEl>
                                          <p:spTgt spid="13"/>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4"/>
                                        </p:tgtEl>
                                      </p:cBhvr>
                                    </p:animEffect>
                                    <p:set>
                                      <p:cBhvr>
                                        <p:cTn id="86" dur="1" fill="hold">
                                          <p:stCondLst>
                                            <p:cond delay="499"/>
                                          </p:stCondLst>
                                        </p:cTn>
                                        <p:tgtEl>
                                          <p:spTgt spid="1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7" presetClass="entr" presetSubtype="1"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anim calcmode="lin" valueType="num">
                                      <p:cBhvr>
                                        <p:cTn id="91" dur="500" fill="hold"/>
                                        <p:tgtEl>
                                          <p:spTgt spid="16"/>
                                        </p:tgtEl>
                                        <p:attrNameLst>
                                          <p:attrName>ppt_x</p:attrName>
                                        </p:attrNameLst>
                                      </p:cBhvr>
                                      <p:tavLst>
                                        <p:tav tm="0">
                                          <p:val>
                                            <p:strVal val="#ppt_x"/>
                                          </p:val>
                                        </p:tav>
                                        <p:tav tm="100000">
                                          <p:val>
                                            <p:strVal val="#ppt_x"/>
                                          </p:val>
                                        </p:tav>
                                      </p:tavLst>
                                    </p:anim>
                                    <p:anim calcmode="lin" valueType="num">
                                      <p:cBhvr>
                                        <p:cTn id="92" dur="500" fill="hold"/>
                                        <p:tgtEl>
                                          <p:spTgt spid="16"/>
                                        </p:tgtEl>
                                        <p:attrNameLst>
                                          <p:attrName>ppt_y</p:attrName>
                                        </p:attrNameLst>
                                      </p:cBhvr>
                                      <p:tavLst>
                                        <p:tav tm="0">
                                          <p:val>
                                            <p:strVal val="#ppt_y-#ppt_h/2"/>
                                          </p:val>
                                        </p:tav>
                                        <p:tav tm="100000">
                                          <p:val>
                                            <p:strVal val="#ppt_y"/>
                                          </p:val>
                                        </p:tav>
                                      </p:tavLst>
                                    </p:anim>
                                    <p:anim calcmode="lin" valueType="num">
                                      <p:cBhvr>
                                        <p:cTn id="93" dur="500" fill="hold"/>
                                        <p:tgtEl>
                                          <p:spTgt spid="16"/>
                                        </p:tgtEl>
                                        <p:attrNameLst>
                                          <p:attrName>ppt_w</p:attrName>
                                        </p:attrNameLst>
                                      </p:cBhvr>
                                      <p:tavLst>
                                        <p:tav tm="0">
                                          <p:val>
                                            <p:strVal val="#ppt_w"/>
                                          </p:val>
                                        </p:tav>
                                        <p:tav tm="100000">
                                          <p:val>
                                            <p:strVal val="#ppt_w"/>
                                          </p:val>
                                        </p:tav>
                                      </p:tavLst>
                                    </p:anim>
                                    <p:anim calcmode="lin" valueType="num">
                                      <p:cBhvr>
                                        <p:cTn id="94" dur="500" fill="hold"/>
                                        <p:tgtEl>
                                          <p:spTgt spid="16"/>
                                        </p:tgtEl>
                                        <p:attrNameLst>
                                          <p:attrName>ppt_h</p:attrName>
                                        </p:attrNameLst>
                                      </p:cBhvr>
                                      <p:tavLst>
                                        <p:tav tm="0">
                                          <p:val>
                                            <p:fltVal val="0"/>
                                          </p:val>
                                        </p:tav>
                                        <p:tav tm="100000">
                                          <p:val>
                                            <p:strVal val="#ppt_h"/>
                                          </p:val>
                                        </p:tav>
                                      </p:tavLst>
                                    </p:anim>
                                  </p:childTnLst>
                                </p:cTn>
                              </p:par>
                            </p:childTnLst>
                          </p:cTn>
                        </p:par>
                        <p:par>
                          <p:cTn id="95" fill="hold">
                            <p:stCondLst>
                              <p:cond delay="500"/>
                            </p:stCondLst>
                            <p:childTnLst>
                              <p:par>
                                <p:cTn id="96" presetID="0" presetClass="entr" presetSubtype="0" fill="hold" grpId="0" nodeType="afterEffect">
                                  <p:stCondLst>
                                    <p:cond delay="0"/>
                                  </p:stCondLst>
                                  <p:childTnLst>
                                    <p:set>
                                      <p:cBhvr>
                                        <p:cTn id="97" dur="1" fill="hold">
                                          <p:stCondLst>
                                            <p:cond delay="0"/>
                                          </p:stCondLst>
                                        </p:cTn>
                                        <p:tgtEl>
                                          <p:spTgt spid="17"/>
                                        </p:tgtEl>
                                        <p:attrNameLst>
                                          <p:attrName>style.visibility</p:attrName>
                                        </p:attrNameLst>
                                      </p:cBhvr>
                                      <p:to>
                                        <p:strVal val="visible"/>
                                      </p:to>
                                    </p:set>
                                    <p:animEffect transition="in" filter="dissolve">
                                      <p:cBhvr>
                                        <p:cTn id="98" dur="500">
                                          <p:stCondLst>
                                            <p:cond delay="0"/>
                                          </p:stCondLst>
                                        </p:cTn>
                                        <p:tgtEl>
                                          <p:spTgt spid="17"/>
                                        </p:tgtEl>
                                      </p:cBhvr>
                                    </p:animEffect>
                                    <p:anim to="" calcmode="lin" valueType="num">
                                      <p:cBhvr>
                                        <p:cTn id="99" dur="500" fill="hold">
                                          <p:stCondLst>
                                            <p:cond delay="0"/>
                                          </p:stCondLst>
                                        </p:cTn>
                                        <p:tgtEl>
                                          <p:spTgt spid="17"/>
                                        </p:tgtEl>
                                        <p:attrNameLst>
                                          <p:attrName>ppt_w</p:attrName>
                                        </p:attrNameLst>
                                      </p:cBhvr>
                                      <p:tavLst>
                                        <p:tav tm="0">
                                          <p:val>
                                            <p:strVal val="#ppt_w*4"/>
                                          </p:val>
                                        </p:tav>
                                        <p:tav tm="100000">
                                          <p:val>
                                            <p:strVal val="#ppt_w"/>
                                          </p:val>
                                        </p:tav>
                                      </p:tavLst>
                                    </p:anim>
                                    <p:anim to="" calcmode="lin" valueType="num">
                                      <p:cBhvr>
                                        <p:cTn id="100" dur="500" fill="hold">
                                          <p:stCondLst>
                                            <p:cond delay="0"/>
                                          </p:stCondLst>
                                        </p:cTn>
                                        <p:tgtEl>
                                          <p:spTgt spid="17"/>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4"/>
                                        </p:tgtEl>
                                        <p:attrNameLst>
                                          <p:attrName>style.visibility</p:attrName>
                                        </p:attrNameLst>
                                      </p:cBhvr>
                                      <p:to>
                                        <p:strVal val="visible"/>
                                      </p:to>
                                    </p:set>
                                    <p:animEffect transition="in" filter="fade">
                                      <p:cBhvr>
                                        <p:cTn id="105" dur="250"/>
                                        <p:tgtEl>
                                          <p:spTgt spid="4"/>
                                        </p:tgtEl>
                                      </p:cBhvr>
                                    </p:animEffect>
                                  </p:childTnLst>
                                </p:cTn>
                              </p:par>
                              <p:par>
                                <p:cTn id="106" presetID="42" presetClass="path" presetSubtype="0" accel="50000" decel="50000" fill="hold" grpId="2" nodeType="withEffect">
                                  <p:stCondLst>
                                    <p:cond delay="0"/>
                                  </p:stCondLst>
                                  <p:childTnLst>
                                    <p:animMotion origin="layout" path="M -1.66667E-6 1.85185E-6 L 0.25643 0.06713 " pathEditMode="relative" rAng="0" ptsTypes="AA">
                                      <p:cBhvr>
                                        <p:cTn id="107" dur="2000" fill="hold"/>
                                        <p:tgtEl>
                                          <p:spTgt spid="4"/>
                                        </p:tgtEl>
                                        <p:attrNameLst>
                                          <p:attrName>ppt_x</p:attrName>
                                          <p:attrName>ppt_y</p:attrName>
                                        </p:attrNameLst>
                                      </p:cBhvr>
                                      <p:rCtr x="12812" y="3356"/>
                                    </p:animMotion>
                                  </p:childTnLst>
                                </p:cTn>
                              </p:par>
                              <p:par>
                                <p:cTn id="108" presetID="10" presetClass="exit" presetSubtype="0" fill="hold" grpId="1" nodeType="withEffect">
                                  <p:stCondLst>
                                    <p:cond delay="0"/>
                                  </p:stCondLst>
                                  <p:childTnLst>
                                    <p:animEffect transition="out" filter="fade">
                                      <p:cBhvr>
                                        <p:cTn id="109" dur="1250"/>
                                        <p:tgtEl>
                                          <p:spTgt spid="6"/>
                                        </p:tgtEl>
                                      </p:cBhvr>
                                    </p:animEffect>
                                    <p:set>
                                      <p:cBhvr>
                                        <p:cTn id="110" dur="1" fill="hold">
                                          <p:stCondLst>
                                            <p:cond delay="1249"/>
                                          </p:stCondLst>
                                        </p:cTn>
                                        <p:tgtEl>
                                          <p:spTgt spid="6"/>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1250"/>
                                        <p:tgtEl>
                                          <p:spTgt spid="16"/>
                                        </p:tgtEl>
                                      </p:cBhvr>
                                    </p:animEffect>
                                    <p:set>
                                      <p:cBhvr>
                                        <p:cTn id="113" dur="1" fill="hold">
                                          <p:stCondLst>
                                            <p:cond delay="1249"/>
                                          </p:stCondLst>
                                        </p:cTn>
                                        <p:tgtEl>
                                          <p:spTgt spid="16"/>
                                        </p:tgtEl>
                                        <p:attrNameLst>
                                          <p:attrName>style.visibility</p:attrName>
                                        </p:attrNameLst>
                                      </p:cBhvr>
                                      <p:to>
                                        <p:strVal val="hidden"/>
                                      </p:to>
                                    </p:set>
                                  </p:childTnLst>
                                </p:cTn>
                              </p:par>
                              <p:par>
                                <p:cTn id="114" presetID="0" presetClass="exit" presetSubtype="0" fill="hold" grpId="1" nodeType="withEffect">
                                  <p:stCondLst>
                                    <p:cond delay="250"/>
                                  </p:stCondLst>
                                  <p:childTnLst>
                                    <p:set>
                                      <p:cBhvr>
                                        <p:cTn id="115" dur="1" fill="hold">
                                          <p:stCondLst>
                                            <p:cond delay="999"/>
                                          </p:stCondLst>
                                        </p:cTn>
                                        <p:tgtEl>
                                          <p:spTgt spid="17"/>
                                        </p:tgtEl>
                                        <p:attrNameLst>
                                          <p:attrName>style.visibility</p:attrName>
                                        </p:attrNameLst>
                                      </p:cBhvr>
                                      <p:to>
                                        <p:strVal val="hidden"/>
                                      </p:to>
                                    </p:set>
                                    <p:animEffect transition="out" filter="dissolve">
                                      <p:cBhvr>
                                        <p:cTn id="116" dur="1000">
                                          <p:stCondLst>
                                            <p:cond delay="0"/>
                                          </p:stCondLst>
                                        </p:cTn>
                                        <p:tgtEl>
                                          <p:spTgt spid="17"/>
                                        </p:tgtEl>
                                      </p:cBhvr>
                                    </p:animEffect>
                                    <p:anim to="" calcmode="lin" valueType="num">
                                      <p:cBhvr>
                                        <p:cTn id="117" dur="1000" fill="hold">
                                          <p:stCondLst>
                                            <p:cond delay="0"/>
                                          </p:stCondLst>
                                        </p:cTn>
                                        <p:tgtEl>
                                          <p:spTgt spid="17"/>
                                        </p:tgtEl>
                                        <p:attrNameLst>
                                          <p:attrName>ppt_w</p:attrName>
                                        </p:attrNameLst>
                                      </p:cBhvr>
                                      <p:tavLst>
                                        <p:tav tm="0">
                                          <p:val>
                                            <p:strVal val="#ppt_w"/>
                                          </p:val>
                                        </p:tav>
                                        <p:tav tm="100000">
                                          <p:val>
                                            <p:strVal val="#ppt_w*4"/>
                                          </p:val>
                                        </p:tav>
                                      </p:tavLst>
                                    </p:anim>
                                    <p:anim to="" calcmode="lin" valueType="num">
                                      <p:cBhvr>
                                        <p:cTn id="118" dur="1000" fill="hold">
                                          <p:stCondLst>
                                            <p:cond delay="0"/>
                                          </p:stCondLst>
                                        </p:cTn>
                                        <p:tgtEl>
                                          <p:spTgt spid="17"/>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6" grpId="0"/>
      <p:bldP spid="6" grpId="1"/>
      <p:bldP spid="4" grpId="0"/>
      <p:bldP spid="4"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6" grpId="0"/>
      <p:bldP spid="16" grpId="1"/>
      <p:bldP spid="17" grpId="0"/>
      <p:bldP spid="17"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521B2A-E2E7-4ED2-97A9-E6D57F51CD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6" name="Title 1">
            <a:extLst>
              <a:ext uri="{FF2B5EF4-FFF2-40B4-BE49-F238E27FC236}">
                <a16:creationId xmlns:a16="http://schemas.microsoft.com/office/drawing/2014/main" id="{9C366897-92E1-495B-8B8B-8E6C2317E77B}"/>
              </a:ext>
            </a:extLst>
          </p:cNvPr>
          <p:cNvSpPr txBox="1">
            <a:spLocks/>
          </p:cNvSpPr>
          <p:nvPr/>
        </p:nvSpPr>
        <p:spPr>
          <a:xfrm>
            <a:off x="1028345" y="3478717"/>
            <a:ext cx="694671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His eyes like a flame of fire</a:t>
            </a:r>
          </a:p>
        </p:txBody>
      </p:sp>
      <p:sp>
        <p:nvSpPr>
          <p:cNvPr id="3074" name="Rectangle 2"/>
          <p:cNvSpPr>
            <a:spLocks noGrp="1" noChangeArrowheads="1"/>
          </p:cNvSpPr>
          <p:nvPr>
            <p:ph type="title"/>
          </p:nvPr>
        </p:nvSpPr>
        <p:spPr>
          <a:xfrm>
            <a:off x="685800" y="2004219"/>
            <a:ext cx="7772400" cy="2849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His head and hair were white like wool, as white as snow, and His eyes like a flame of fire;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Revelation 1:14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F27D064A-0BD2-4D79-915A-D79BFD404B61}"/>
              </a:ext>
            </a:extLst>
          </p:cNvPr>
          <p:cNvSpPr txBox="1">
            <a:spLocks noChangeArrowheads="1"/>
          </p:cNvSpPr>
          <p:nvPr/>
        </p:nvSpPr>
        <p:spPr bwMode="auto">
          <a:xfrm>
            <a:off x="6597746" y="3458271"/>
            <a:ext cx="1224659" cy="670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fire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4648DCE6-B645-48DC-AFE9-D58A3D05D354}"/>
              </a:ext>
            </a:extLst>
          </p:cNvPr>
          <p:cNvSpPr txBox="1">
            <a:spLocks noChangeArrowheads="1"/>
          </p:cNvSpPr>
          <p:nvPr/>
        </p:nvSpPr>
        <p:spPr bwMode="auto">
          <a:xfrm>
            <a:off x="4994251" y="3702184"/>
            <a:ext cx="1222254"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fire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081E0291-FAC4-40D7-94AD-92DE4409AF8A}"/>
              </a:ext>
            </a:extLst>
          </p:cNvPr>
          <p:cNvSpPr txBox="1">
            <a:spLocks noChangeArrowheads="1"/>
          </p:cNvSpPr>
          <p:nvPr/>
        </p:nvSpPr>
        <p:spPr bwMode="auto">
          <a:xfrm>
            <a:off x="1072308" y="3416551"/>
            <a:ext cx="685117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His eyes like a flame of fire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6039815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18" presetClass="emph" presetSubtype="0" fill="hold" grpId="1" nodeType="withEffect">
                                  <p:stCondLst>
                                    <p:cond delay="0"/>
                                  </p:stCondLst>
                                  <p:childTnLst>
                                    <p:set>
                                      <p:cBhvr override="childStyle">
                                        <p:cTn id="20" dur="500" fill="hold"/>
                                        <p:tgtEl>
                                          <p:spTgt spid="6"/>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250"/>
                                        <p:tgtEl>
                                          <p:spTgt spid="4"/>
                                        </p:tgtEl>
                                      </p:cBhvr>
                                    </p:animEffect>
                                  </p:childTnLst>
                                </p:cTn>
                              </p:par>
                              <p:par>
                                <p:cTn id="29" presetID="6" presetClass="emph" presetSubtype="0" fill="hold" grpId="3" nodeType="withEffect">
                                  <p:stCondLst>
                                    <p:cond delay="0"/>
                                  </p:stCondLst>
                                  <p:childTnLst>
                                    <p:animScale>
                                      <p:cBhvr>
                                        <p:cTn id="30" dur="2000" fill="hold"/>
                                        <p:tgtEl>
                                          <p:spTgt spid="4"/>
                                        </p:tgtEl>
                                      </p:cBhvr>
                                      <p:by x="91000" y="91000"/>
                                    </p:animScale>
                                  </p:childTnLst>
                                </p:cTn>
                              </p:par>
                              <p:par>
                                <p:cTn id="31" presetID="42" presetClass="path" presetSubtype="0" accel="50000" decel="50000" fill="hold" grpId="2" nodeType="withEffect">
                                  <p:stCondLst>
                                    <p:cond delay="0"/>
                                  </p:stCondLst>
                                  <p:childTnLst>
                                    <p:animMotion origin="layout" path="M 1.94444E-6 7.40741E-7 L -0.17535 0.03518 " pathEditMode="relative" rAng="0" ptsTypes="AA">
                                      <p:cBhvr>
                                        <p:cTn id="32" dur="2000" fill="hold"/>
                                        <p:tgtEl>
                                          <p:spTgt spid="4"/>
                                        </p:tgtEl>
                                        <p:attrNameLst>
                                          <p:attrName>ppt_x</p:attrName>
                                          <p:attrName>ppt_y</p:attrName>
                                        </p:attrNameLst>
                                      </p:cBhvr>
                                      <p:rCtr x="-8767" y="1759"/>
                                    </p:animMotion>
                                  </p:childTnLst>
                                </p:cTn>
                              </p:par>
                              <p:par>
                                <p:cTn id="33" presetID="10" presetClass="exit" presetSubtype="0" fill="hold" grpId="1" nodeType="withEffect">
                                  <p:stCondLst>
                                    <p:cond delay="0"/>
                                  </p:stCondLst>
                                  <p:childTnLst>
                                    <p:animEffect transition="out" filter="fade">
                                      <p:cBhvr>
                                        <p:cTn id="34" dur="1250"/>
                                        <p:tgtEl>
                                          <p:spTgt spid="3074"/>
                                        </p:tgtEl>
                                      </p:cBhvr>
                                    </p:animEffect>
                                    <p:set>
                                      <p:cBhvr>
                                        <p:cTn id="35" dur="1" fill="hold">
                                          <p:stCondLst>
                                            <p:cond delay="1249"/>
                                          </p:stCondLst>
                                        </p:cTn>
                                        <p:tgtEl>
                                          <p:spTgt spid="3074"/>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par>
                                <p:cTn id="39" presetID="10" presetClass="exit" presetSubtype="0" fill="hold" grpId="2" nodeType="withEffect">
                                  <p:stCondLst>
                                    <p:cond delay="0"/>
                                  </p:stCondLst>
                                  <p:childTnLst>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0"/>
      <p:bldP spid="4" grpId="1"/>
      <p:bldP spid="4" grpId="2"/>
      <p:bldP spid="4" grpId="3"/>
      <p:bldP spid="7" grpId="0"/>
      <p:bldP spid="7"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60B66C-A34F-42A6-8ADC-245C10102B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30497" cy="6858000"/>
          </a:xfrm>
          <a:prstGeom prst="rect">
            <a:avLst/>
          </a:prstGeom>
        </p:spPr>
      </p:pic>
      <p:sp>
        <p:nvSpPr>
          <p:cNvPr id="3074" name="Rectangle 2"/>
          <p:cNvSpPr>
            <a:spLocks noGrp="1" noChangeArrowheads="1"/>
          </p:cNvSpPr>
          <p:nvPr>
            <p:ph type="title"/>
          </p:nvPr>
        </p:nvSpPr>
        <p:spPr>
          <a:xfrm>
            <a:off x="381000" y="632619"/>
            <a:ext cx="8534400" cy="55927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sea gave up the dead who were in it, and Death and Hades delivered up the dead who were in them. And they were judged, each one according to his works. Then Death and Hades were cast into the lake of fire. This is the second death. And anyone not found written in the Book of Life was cast into the lake of fire.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Revelation 20:13-15 </a:t>
            </a:r>
          </a:p>
        </p:txBody>
      </p:sp>
      <p:sp>
        <p:nvSpPr>
          <p:cNvPr id="4" name="Rectangle 2">
            <a:extLst>
              <a:ext uri="{FF2B5EF4-FFF2-40B4-BE49-F238E27FC236}">
                <a16:creationId xmlns:a16="http://schemas.microsoft.com/office/drawing/2014/main" id="{3A114BDC-4E80-4B9F-B6F1-BB5187D74164}"/>
              </a:ext>
            </a:extLst>
          </p:cNvPr>
          <p:cNvSpPr txBox="1">
            <a:spLocks noChangeArrowheads="1"/>
          </p:cNvSpPr>
          <p:nvPr/>
        </p:nvSpPr>
        <p:spPr bwMode="auto">
          <a:xfrm>
            <a:off x="4994251" y="3702184"/>
            <a:ext cx="1222254"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fire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pic>
        <p:nvPicPr>
          <p:cNvPr id="6" name="Picture 13">
            <a:extLst>
              <a:ext uri="{FF2B5EF4-FFF2-40B4-BE49-F238E27FC236}">
                <a16:creationId xmlns:a16="http://schemas.microsoft.com/office/drawing/2014/main" id="{DC0A8962-2666-4E89-8BF7-39DE4CD82585}"/>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ounded Rectangle 13">
            <a:extLst>
              <a:ext uri="{FF2B5EF4-FFF2-40B4-BE49-F238E27FC236}">
                <a16:creationId xmlns:a16="http://schemas.microsoft.com/office/drawing/2014/main" id="{78E53715-F09A-4B24-971E-05388F78E541}"/>
              </a:ext>
            </a:extLst>
          </p:cNvPr>
          <p:cNvSpPr/>
          <p:nvPr/>
        </p:nvSpPr>
        <p:spPr>
          <a:xfrm>
            <a:off x="1528549" y="2442949"/>
            <a:ext cx="7397087" cy="832514"/>
          </a:xfrm>
          <a:prstGeom prst="roundRect">
            <a:avLst/>
          </a:prstGeom>
          <a:blipFill>
            <a:blip r:embed="rId5" cstate="print">
              <a:extLst>
                <a:ext uri="{28A0092B-C50C-407E-A947-70E740481C1C}">
                  <a14:useLocalDpi xmlns:a14="http://schemas.microsoft.com/office/drawing/2010/main" val="0"/>
                </a:ext>
              </a:extLst>
            </a:blip>
            <a:stretch>
              <a:fillRect/>
            </a:stretch>
          </a:blipFill>
          <a:ln w="25400" cap="flat" cmpd="sng" algn="ctr">
            <a:noFill/>
            <a:prstDash val="solid"/>
          </a:ln>
          <a:effectLst>
            <a:softEdge rad="124877"/>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14">
            <a:extLst>
              <a:ext uri="{FF2B5EF4-FFF2-40B4-BE49-F238E27FC236}">
                <a16:creationId xmlns:a16="http://schemas.microsoft.com/office/drawing/2014/main" id="{A186B3D5-B97E-4964-992D-20CAC25DDB3A}"/>
              </a:ext>
            </a:extLst>
          </p:cNvPr>
          <p:cNvSpPr/>
          <p:nvPr/>
        </p:nvSpPr>
        <p:spPr>
          <a:xfrm>
            <a:off x="668740" y="3057099"/>
            <a:ext cx="1733266" cy="818865"/>
          </a:xfrm>
          <a:prstGeom prst="roundRect">
            <a:avLst/>
          </a:prstGeom>
          <a:blipFill>
            <a:blip r:embed="rId6" cstate="print">
              <a:extLst>
                <a:ext uri="{28A0092B-C50C-407E-A947-70E740481C1C}">
                  <a14:useLocalDpi xmlns:a14="http://schemas.microsoft.com/office/drawing/2010/main" val="0"/>
                </a:ext>
              </a:extLst>
            </a:blip>
            <a:stretch>
              <a:fillRect/>
            </a:stretch>
          </a:blipFill>
          <a:ln w="25400" cap="flat" cmpd="sng" algn="ctr">
            <a:noFill/>
            <a:prstDash val="solid"/>
          </a:ln>
          <a:effectLst>
            <a:softEdge rad="122830"/>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
            <a:extLst>
              <a:ext uri="{FF2B5EF4-FFF2-40B4-BE49-F238E27FC236}">
                <a16:creationId xmlns:a16="http://schemas.microsoft.com/office/drawing/2014/main" id="{F225FB0B-F75D-483A-A494-4625FC120803}"/>
              </a:ext>
            </a:extLst>
          </p:cNvPr>
          <p:cNvSpPr txBox="1">
            <a:spLocks noChangeArrowheads="1"/>
          </p:cNvSpPr>
          <p:nvPr/>
        </p:nvSpPr>
        <p:spPr bwMode="auto">
          <a:xfrm>
            <a:off x="589212" y="4309676"/>
            <a:ext cx="3132102"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FF0000"/>
                  </a:solidFill>
                  <a:prstDash val="solid"/>
                  <a:miter lim="800000"/>
                </a:ln>
                <a:solidFill>
                  <a:schemeClr val="tx1"/>
                </a:solidFill>
                <a:effectLst>
                  <a:glow rad="38100">
                    <a:srgbClr val="FFFF00"/>
                  </a:glow>
                  <a:outerShdw blurRad="50800" algn="tl" rotWithShape="0">
                    <a:srgbClr val="000000"/>
                  </a:outerShdw>
                </a:effectLst>
                <a:latin typeface="Calibri" panose="020F0502020204030204" pitchFamily="34" charset="0"/>
              </a:rPr>
              <a:t>second death</a:t>
            </a:r>
            <a:endParaRPr lang="en-US" altLang="en-US" sz="4000" b="1" i="1" kern="0" dirty="0">
              <a:ln w="3175" cmpd="sng">
                <a:solidFill>
                  <a:srgbClr val="FF0000"/>
                </a:solidFill>
                <a:prstDash val="solid"/>
                <a:miter lim="800000"/>
              </a:ln>
              <a:solidFill>
                <a:schemeClr val="tx1"/>
              </a:solidFill>
              <a:effectLst>
                <a:glow rad="38100">
                  <a:srgbClr val="FFFF00"/>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D2A7E00A-5A68-46E6-BAE9-5B3756ACEA4F}"/>
              </a:ext>
            </a:extLst>
          </p:cNvPr>
          <p:cNvSpPr txBox="1">
            <a:spLocks noChangeArrowheads="1"/>
          </p:cNvSpPr>
          <p:nvPr/>
        </p:nvSpPr>
        <p:spPr bwMode="auto">
          <a:xfrm>
            <a:off x="3683611" y="5526881"/>
            <a:ext cx="1171758" cy="685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fire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hidden="1">
            <a:extLst>
              <a:ext uri="{FF2B5EF4-FFF2-40B4-BE49-F238E27FC236}">
                <a16:creationId xmlns:a16="http://schemas.microsoft.com/office/drawing/2014/main" id="{1EB8763A-2277-47AD-B309-72EE48BC5912}"/>
              </a:ext>
            </a:extLst>
          </p:cNvPr>
          <p:cNvSpPr txBox="1">
            <a:spLocks noChangeArrowheads="1"/>
          </p:cNvSpPr>
          <p:nvPr/>
        </p:nvSpPr>
        <p:spPr bwMode="auto">
          <a:xfrm>
            <a:off x="1041540" y="5109511"/>
            <a:ext cx="3447211"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noFill/>
                  <a:prstDash val="solid"/>
                  <a:miter lim="800000"/>
                </a:ln>
                <a:solidFill>
                  <a:srgbClr val="FF0000"/>
                </a:solidFill>
                <a:effectLst>
                  <a:outerShdw blurRad="50800" algn="tl" rotWithShape="0">
                    <a:srgbClr val="000000"/>
                  </a:outerShdw>
                </a:effectLst>
                <a:latin typeface="Calibri" panose="020F0502020204030204" pitchFamily="34" charset="0"/>
              </a:rPr>
              <a:t>second death</a:t>
            </a:r>
            <a:endParaRPr lang="en-US" altLang="en-US" b="1" i="1" kern="0" dirty="0">
              <a:ln w="3175"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9" name="Rectangle 2" hidden="1">
            <a:extLst>
              <a:ext uri="{FF2B5EF4-FFF2-40B4-BE49-F238E27FC236}">
                <a16:creationId xmlns:a16="http://schemas.microsoft.com/office/drawing/2014/main" id="{95EC0EDE-48EB-41AC-A042-8375416B29D8}"/>
              </a:ext>
            </a:extLst>
          </p:cNvPr>
          <p:cNvSpPr txBox="1">
            <a:spLocks noChangeArrowheads="1"/>
          </p:cNvSpPr>
          <p:nvPr/>
        </p:nvSpPr>
        <p:spPr bwMode="auto">
          <a:xfrm>
            <a:off x="7337816" y="3763218"/>
            <a:ext cx="1168008"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fire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60208991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upLeft)">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7" presetClass="entr" presetSubtype="8" fill="hold" grpId="0" nodeType="clickEffect">
                                  <p:stCondLst>
                                    <p:cond delay="50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ppt_x</p:attrName>
                                        </p:attrNameLst>
                                      </p:cBhvr>
                                      <p:tavLst>
                                        <p:tav tm="0">
                                          <p:val>
                                            <p:strVal val="#ppt_x-#ppt_w/2"/>
                                          </p:val>
                                        </p:tav>
                                        <p:tav tm="100000">
                                          <p:val>
                                            <p:strVal val="#ppt_x"/>
                                          </p:val>
                                        </p:tav>
                                      </p:tavLst>
                                    </p:anim>
                                    <p:anim calcmode="lin" valueType="num">
                                      <p:cBhvr>
                                        <p:cTn id="28" dur="500" fill="hold"/>
                                        <p:tgtEl>
                                          <p:spTgt spid="10"/>
                                        </p:tgtEl>
                                        <p:attrNameLst>
                                          <p:attrName>ppt_y</p:attrName>
                                        </p:attrNameLst>
                                      </p:cBhvr>
                                      <p:tavLst>
                                        <p:tav tm="0">
                                          <p:val>
                                            <p:strVal val="#ppt_y"/>
                                          </p:val>
                                        </p:tav>
                                        <p:tav tm="100000">
                                          <p:val>
                                            <p:strVal val="#ppt_y"/>
                                          </p:val>
                                        </p:tav>
                                      </p:tavLst>
                                    </p:anim>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strVal val="#ppt_h"/>
                                          </p:val>
                                        </p:tav>
                                        <p:tav tm="100000">
                                          <p:val>
                                            <p:strVal val="#ppt_h"/>
                                          </p:val>
                                        </p:tav>
                                      </p:tavLst>
                                    </p:anim>
                                  </p:childTnLst>
                                </p:cTn>
                              </p:par>
                              <p:par>
                                <p:cTn id="31" presetID="10" presetClass="exit" presetSubtype="0" fill="hold" nodeType="with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250"/>
                                        <p:tgtEl>
                                          <p:spTgt spid="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250"/>
                                        <p:tgtEl>
                                          <p:spTgt spid="12"/>
                                        </p:tgtEl>
                                      </p:cBhvr>
                                    </p:animEffect>
                                  </p:childTnLst>
                                </p:cTn>
                              </p:par>
                              <p:par>
                                <p:cTn id="48" presetID="6" presetClass="emph" presetSubtype="0" fill="hold" grpId="3" nodeType="withEffect">
                                  <p:stCondLst>
                                    <p:cond delay="0"/>
                                  </p:stCondLst>
                                  <p:childTnLst>
                                    <p:animScale>
                                      <p:cBhvr>
                                        <p:cTn id="49" dur="2000" fill="hold"/>
                                        <p:tgtEl>
                                          <p:spTgt spid="4"/>
                                        </p:tgtEl>
                                      </p:cBhvr>
                                      <p:by x="109500" y="109500"/>
                                    </p:animScale>
                                  </p:childTnLst>
                                </p:cTn>
                              </p:par>
                              <p:par>
                                <p:cTn id="50" presetID="6" presetClass="emph" presetSubtype="0" fill="hold" grpId="3" nodeType="withEffect">
                                  <p:stCondLst>
                                    <p:cond delay="0"/>
                                  </p:stCondLst>
                                  <p:childTnLst>
                                    <p:animScale>
                                      <p:cBhvr>
                                        <p:cTn id="51" dur="2000" fill="hold"/>
                                        <p:tgtEl>
                                          <p:spTgt spid="12"/>
                                        </p:tgtEl>
                                      </p:cBhvr>
                                      <p:by x="109500" y="109500"/>
                                    </p:animScale>
                                  </p:childTnLst>
                                </p:cTn>
                              </p:par>
                              <p:par>
                                <p:cTn id="52" presetID="6" presetClass="emph" presetSubtype="0" fill="hold" grpId="3" nodeType="withEffect">
                                  <p:stCondLst>
                                    <p:cond delay="0"/>
                                  </p:stCondLst>
                                  <p:childTnLst>
                                    <p:animScale>
                                      <p:cBhvr>
                                        <p:cTn id="53" dur="2000" fill="hold"/>
                                        <p:tgtEl>
                                          <p:spTgt spid="10"/>
                                        </p:tgtEl>
                                      </p:cBhvr>
                                      <p:by x="109500" y="109500"/>
                                    </p:animScale>
                                  </p:childTnLst>
                                </p:cTn>
                              </p:par>
                              <p:par>
                                <p:cTn id="54" presetID="42" presetClass="path" presetSubtype="0" accel="50000" decel="50000" fill="hold" grpId="2" nodeType="withEffect">
                                  <p:stCondLst>
                                    <p:cond delay="0"/>
                                  </p:stCondLst>
                                  <p:childTnLst>
                                    <p:animMotion origin="layout" path="M -8.33333E-7 1.11111E-6 L 0.25347 0.00949 " pathEditMode="relative" rAng="0" ptsTypes="AA">
                                      <p:cBhvr>
                                        <p:cTn id="55" dur="2000" fill="hold"/>
                                        <p:tgtEl>
                                          <p:spTgt spid="4"/>
                                        </p:tgtEl>
                                        <p:attrNameLst>
                                          <p:attrName>ppt_x</p:attrName>
                                          <p:attrName>ppt_y</p:attrName>
                                        </p:attrNameLst>
                                      </p:cBhvr>
                                      <p:rCtr x="12674" y="463"/>
                                    </p:animMotion>
                                  </p:childTnLst>
                                </p:cTn>
                              </p:par>
                              <p:par>
                                <p:cTn id="56" presetID="42" presetClass="path" presetSubtype="0" accel="50000" decel="50000" fill="hold" grpId="2" nodeType="withEffect">
                                  <p:stCondLst>
                                    <p:cond delay="0"/>
                                  </p:stCondLst>
                                  <p:childTnLst>
                                    <p:animMotion origin="layout" path="M -2.77778E-7 2.96296E-6 L 0.39931 -0.25695 " pathEditMode="relative" rAng="0" ptsTypes="AA">
                                      <p:cBhvr>
                                        <p:cTn id="57" dur="2000" fill="hold"/>
                                        <p:tgtEl>
                                          <p:spTgt spid="12"/>
                                        </p:tgtEl>
                                        <p:attrNameLst>
                                          <p:attrName>ppt_x</p:attrName>
                                          <p:attrName>ppt_y</p:attrName>
                                        </p:attrNameLst>
                                      </p:cBhvr>
                                      <p:rCtr x="19965" y="-12847"/>
                                    </p:animMotion>
                                  </p:childTnLst>
                                </p:cTn>
                              </p:par>
                              <p:par>
                                <p:cTn id="58" presetID="42" presetClass="path" presetSubtype="0" accel="50000" decel="50000" fill="hold" grpId="2" nodeType="withEffect">
                                  <p:stCondLst>
                                    <p:cond delay="0"/>
                                  </p:stCondLst>
                                  <p:childTnLst>
                                    <p:animMotion origin="layout" path="M -2.77778E-7 -4.81481E-6 L 0.0658 0.1169 " pathEditMode="relative" rAng="0" ptsTypes="AA">
                                      <p:cBhvr>
                                        <p:cTn id="59" dur="2000" fill="hold"/>
                                        <p:tgtEl>
                                          <p:spTgt spid="10"/>
                                        </p:tgtEl>
                                        <p:attrNameLst>
                                          <p:attrName>ppt_x</p:attrName>
                                          <p:attrName>ppt_y</p:attrName>
                                        </p:attrNameLst>
                                      </p:cBhvr>
                                      <p:rCtr x="3281" y="5833"/>
                                    </p:animMotion>
                                  </p:childTnLst>
                                </p:cTn>
                              </p:par>
                              <p:par>
                                <p:cTn id="60" presetID="10" presetClass="exit" presetSubtype="0" fill="hold" grpId="1" nodeType="withEffect">
                                  <p:stCondLst>
                                    <p:cond delay="0"/>
                                  </p:stCondLst>
                                  <p:childTnLst>
                                    <p:animEffect transition="out" filter="fade">
                                      <p:cBhvr>
                                        <p:cTn id="61" dur="1250"/>
                                        <p:tgtEl>
                                          <p:spTgt spid="3074"/>
                                        </p:tgtEl>
                                      </p:cBhvr>
                                    </p:animEffect>
                                    <p:set>
                                      <p:cBhvr>
                                        <p:cTn id="62" dur="1" fill="hold">
                                          <p:stCondLst>
                                            <p:cond delay="1249"/>
                                          </p:stCondLst>
                                        </p:cTn>
                                        <p:tgtEl>
                                          <p:spTgt spid="3074"/>
                                        </p:tgtEl>
                                        <p:attrNameLst>
                                          <p:attrName>style.visibility</p:attrName>
                                        </p:attrNameLst>
                                      </p:cBhvr>
                                      <p:to>
                                        <p:strVal val="hidden"/>
                                      </p:to>
                                    </p:set>
                                  </p:childTnLst>
                                </p:cTn>
                              </p:par>
                            </p:childTnLst>
                          </p:cTn>
                        </p:par>
                        <p:par>
                          <p:cTn id="63" fill="hold">
                            <p:stCondLst>
                              <p:cond delay="2000"/>
                            </p:stCondLst>
                            <p:childTnLst>
                              <p:par>
                                <p:cTn id="64" presetID="10" presetClass="exit" presetSubtype="0" fill="hold" grpId="1" nodeType="afterEffect">
                                  <p:stCondLst>
                                    <p:cond delay="0"/>
                                  </p:stCondLst>
                                  <p:childTnLst>
                                    <p:animEffect transition="out" filter="fade">
                                      <p:cBhvr>
                                        <p:cTn id="65" dur="250"/>
                                        <p:tgtEl>
                                          <p:spTgt spid="12"/>
                                        </p:tgtEl>
                                      </p:cBhvr>
                                    </p:animEffect>
                                    <p:set>
                                      <p:cBhvr>
                                        <p:cTn id="66" dur="1" fill="hold">
                                          <p:stCondLst>
                                            <p:cond delay="24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4" grpId="3"/>
      <p:bldP spid="7" grpId="0" animBg="1"/>
      <p:bldP spid="7" grpId="1" animBg="1"/>
      <p:bldP spid="8" grpId="0" animBg="1"/>
      <p:bldP spid="8" grpId="1" animBg="1"/>
      <p:bldP spid="10" grpId="0"/>
      <p:bldP spid="10" grpId="2"/>
      <p:bldP spid="10" grpId="3"/>
      <p:bldP spid="12" grpId="0"/>
      <p:bldP spid="12" grpId="1"/>
      <p:bldP spid="12" grpId="2"/>
      <p:bldP spid="12" grpId="3"/>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F8929C-7199-4478-BFF5-687DE0DEBD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975519"/>
            <a:ext cx="8229600" cy="4906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the cowardly, unbelieving, abominable, murderers, sexually immoral, sorcerers, idolaters,     and all liars shall have their part   in the lake which burns with fire and brimstone, which is the         second death."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Revelation 21:8 </a:t>
            </a:r>
          </a:p>
        </p:txBody>
      </p:sp>
      <p:sp>
        <p:nvSpPr>
          <p:cNvPr id="4" name="Rectangle 2">
            <a:extLst>
              <a:ext uri="{FF2B5EF4-FFF2-40B4-BE49-F238E27FC236}">
                <a16:creationId xmlns:a16="http://schemas.microsoft.com/office/drawing/2014/main" id="{411531E7-6ECD-4B11-907C-824C6E1DDB5A}"/>
              </a:ext>
            </a:extLst>
          </p:cNvPr>
          <p:cNvSpPr txBox="1">
            <a:spLocks noChangeArrowheads="1"/>
          </p:cNvSpPr>
          <p:nvPr/>
        </p:nvSpPr>
        <p:spPr bwMode="auto">
          <a:xfrm>
            <a:off x="7337816" y="3763218"/>
            <a:ext cx="1168008"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fire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DAF690F9-00F3-471A-83BD-AE78A82BF91A}"/>
              </a:ext>
            </a:extLst>
          </p:cNvPr>
          <p:cNvSpPr txBox="1">
            <a:spLocks noChangeArrowheads="1"/>
          </p:cNvSpPr>
          <p:nvPr/>
        </p:nvSpPr>
        <p:spPr bwMode="auto">
          <a:xfrm>
            <a:off x="1041540" y="5109511"/>
            <a:ext cx="3447211"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0000"/>
                  </a:solidFill>
                  <a:prstDash val="solid"/>
                  <a:miter lim="800000"/>
                </a:ln>
                <a:solidFill>
                  <a:schemeClr val="tx1"/>
                </a:solidFill>
                <a:effectLst>
                  <a:glow rad="38100">
                    <a:srgbClr val="FFFF00"/>
                  </a:glow>
                  <a:outerShdw blurRad="50800" algn="tl" rotWithShape="0">
                    <a:srgbClr val="000000"/>
                  </a:outerShdw>
                </a:effectLst>
                <a:latin typeface="Calibri" panose="020F0502020204030204" pitchFamily="34" charset="0"/>
              </a:rPr>
              <a:t>second death</a:t>
            </a:r>
            <a:endParaRPr lang="en-US" altLang="en-US" b="1" i="1" kern="0" dirty="0">
              <a:ln w="3175" cmpd="sng">
                <a:solidFill>
                  <a:srgbClr val="FF0000"/>
                </a:solidFill>
                <a:prstDash val="solid"/>
                <a:miter lim="800000"/>
              </a:ln>
              <a:solidFill>
                <a:schemeClr val="tx1"/>
              </a:solidFill>
              <a:effectLst>
                <a:glow rad="38100">
                  <a:srgbClr val="FFFF00"/>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171C384A-C13E-475C-9D51-312D313D2C3D}"/>
              </a:ext>
            </a:extLst>
          </p:cNvPr>
          <p:cNvSpPr txBox="1">
            <a:spLocks noChangeArrowheads="1"/>
          </p:cNvSpPr>
          <p:nvPr/>
        </p:nvSpPr>
        <p:spPr bwMode="auto">
          <a:xfrm>
            <a:off x="2621756" y="1077372"/>
            <a:ext cx="2866294" cy="675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cowardly</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A8DA3763-EF59-41A0-8DC5-00D229AED7B8}"/>
              </a:ext>
            </a:extLst>
          </p:cNvPr>
          <p:cNvSpPr txBox="1">
            <a:spLocks noChangeArrowheads="1"/>
          </p:cNvSpPr>
          <p:nvPr/>
        </p:nvSpPr>
        <p:spPr bwMode="auto">
          <a:xfrm>
            <a:off x="5004486" y="1066800"/>
            <a:ext cx="3470383" cy="695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unbelieving</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9BF37FA8-7687-43A4-B2B7-D38782EA419B}"/>
              </a:ext>
            </a:extLst>
          </p:cNvPr>
          <p:cNvSpPr txBox="1">
            <a:spLocks noChangeArrowheads="1"/>
          </p:cNvSpPr>
          <p:nvPr/>
        </p:nvSpPr>
        <p:spPr bwMode="auto">
          <a:xfrm>
            <a:off x="410154" y="1771730"/>
            <a:ext cx="3473665" cy="623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abominable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E6491AD5-D840-4D4A-B231-DCDF5A135117}"/>
              </a:ext>
            </a:extLst>
          </p:cNvPr>
          <p:cNvSpPr txBox="1">
            <a:spLocks noChangeArrowheads="1"/>
          </p:cNvSpPr>
          <p:nvPr/>
        </p:nvSpPr>
        <p:spPr bwMode="auto">
          <a:xfrm>
            <a:off x="3562381" y="1738313"/>
            <a:ext cx="2907067" cy="693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murderers</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7A2CCA16-28FB-4E57-8BEB-247AC23C212D}"/>
              </a:ext>
            </a:extLst>
          </p:cNvPr>
          <p:cNvSpPr txBox="1">
            <a:spLocks noChangeArrowheads="1"/>
          </p:cNvSpPr>
          <p:nvPr/>
        </p:nvSpPr>
        <p:spPr bwMode="auto">
          <a:xfrm>
            <a:off x="6003804" y="1728788"/>
            <a:ext cx="2878259" cy="715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sexually</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64952920-D496-43B6-9BB1-034145F47B85}"/>
              </a:ext>
            </a:extLst>
          </p:cNvPr>
          <p:cNvSpPr txBox="1">
            <a:spLocks noChangeArrowheads="1"/>
          </p:cNvSpPr>
          <p:nvPr/>
        </p:nvSpPr>
        <p:spPr bwMode="auto">
          <a:xfrm>
            <a:off x="636210" y="2412206"/>
            <a:ext cx="3002341" cy="686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immoral</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9A92F98C-13C1-45C6-92EC-8BE0713A8B36}"/>
              </a:ext>
            </a:extLst>
          </p:cNvPr>
          <p:cNvSpPr txBox="1">
            <a:spLocks noChangeArrowheads="1"/>
          </p:cNvSpPr>
          <p:nvPr/>
        </p:nvSpPr>
        <p:spPr bwMode="auto">
          <a:xfrm>
            <a:off x="2988756" y="2402681"/>
            <a:ext cx="2935794" cy="708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sorcerers</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ED3CC264-EDC7-4BE1-B1FB-BF25E9967A9F}"/>
              </a:ext>
            </a:extLst>
          </p:cNvPr>
          <p:cNvSpPr txBox="1">
            <a:spLocks noChangeArrowheads="1"/>
          </p:cNvSpPr>
          <p:nvPr/>
        </p:nvSpPr>
        <p:spPr bwMode="auto">
          <a:xfrm>
            <a:off x="5374481" y="2390775"/>
            <a:ext cx="2893839" cy="733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idolaters</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876BF702-444B-4C7A-8BD7-3BBAE368F11F}"/>
              </a:ext>
            </a:extLst>
          </p:cNvPr>
          <p:cNvSpPr txBox="1">
            <a:spLocks noChangeArrowheads="1"/>
          </p:cNvSpPr>
          <p:nvPr/>
        </p:nvSpPr>
        <p:spPr bwMode="auto">
          <a:xfrm>
            <a:off x="1419449" y="3093903"/>
            <a:ext cx="2531045" cy="663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all liars</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7C690FB5-9DC0-4ED5-9BB6-BF97B9A481BE}"/>
              </a:ext>
            </a:extLst>
          </p:cNvPr>
          <p:cNvSpPr txBox="1">
            <a:spLocks noChangeArrowheads="1"/>
          </p:cNvSpPr>
          <p:nvPr/>
        </p:nvSpPr>
        <p:spPr bwMode="auto">
          <a:xfrm>
            <a:off x="3348111" y="424412"/>
            <a:ext cx="1222254"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fire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6" name="Rectangle 2" hidden="1">
            <a:extLst>
              <a:ext uri="{FF2B5EF4-FFF2-40B4-BE49-F238E27FC236}">
                <a16:creationId xmlns:a16="http://schemas.microsoft.com/office/drawing/2014/main" id="{C56DB7BE-EE60-42F0-882F-9E0325437004}"/>
              </a:ext>
            </a:extLst>
          </p:cNvPr>
          <p:cNvSpPr txBox="1">
            <a:spLocks noChangeArrowheads="1"/>
          </p:cNvSpPr>
          <p:nvPr/>
        </p:nvSpPr>
        <p:spPr bwMode="auto">
          <a:xfrm>
            <a:off x="1000898" y="1705232"/>
            <a:ext cx="6858000" cy="4806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lnSpc>
                <a:spcPts val="4800"/>
              </a:lnSpc>
            </a:pPr>
            <a:r>
              <a:rPr lang="en-US" altLang="en-US" b="1" kern="0" dirty="0">
                <a:ln w="17780" cmpd="sng">
                  <a:solidFill>
                    <a:srgbClr val="FFFFFF"/>
                  </a:solidFill>
                  <a:prstDash val="solid"/>
                  <a:miter lim="800000"/>
                </a:ln>
                <a:solidFill>
                  <a:srgbClr val="0066FF"/>
                </a:solidFill>
                <a:effectLst>
                  <a:glow rad="76200">
                    <a:schemeClr val="tx1"/>
                  </a:glow>
                </a:effectLst>
                <a:latin typeface="Calibri" panose="020F0502020204030204" pitchFamily="34" charset="0"/>
              </a:rPr>
              <a:t>        </a:t>
            </a:r>
            <a:r>
              <a:rPr lang="en-US" altLang="en-US" b="1" kern="0" dirty="0">
                <a:ln w="17780" cmpd="sng">
                  <a:noFill/>
                  <a:prstDash val="solid"/>
                  <a:miter lim="800000"/>
                </a:ln>
                <a:solidFill>
                  <a:srgbClr val="00FFCC"/>
                </a:solidFill>
                <a:effectLst/>
                <a:latin typeface="Calibri" panose="020F0502020204030204" pitchFamily="34" charset="0"/>
              </a:rPr>
              <a:t>cowardly</a:t>
            </a:r>
          </a:p>
          <a:p>
            <a:pPr algn="l" eaLnBrk="1" hangingPunct="1">
              <a:lnSpc>
                <a:spcPts val="4800"/>
              </a:lnSpc>
            </a:pPr>
            <a:r>
              <a:rPr lang="en-US" altLang="en-US" b="1" kern="0" dirty="0">
                <a:ln w="17780" cmpd="sng">
                  <a:noFill/>
                  <a:prstDash val="solid"/>
                  <a:miter lim="800000"/>
                </a:ln>
                <a:solidFill>
                  <a:srgbClr val="00FFCC"/>
                </a:solidFill>
                <a:effectLst/>
                <a:latin typeface="Calibri" panose="020F0502020204030204" pitchFamily="34" charset="0"/>
              </a:rPr>
              <a:t>   unbelieving</a:t>
            </a:r>
          </a:p>
          <a:p>
            <a:pPr algn="l" eaLnBrk="1" hangingPunct="1">
              <a:lnSpc>
                <a:spcPts val="4800"/>
              </a:lnSpc>
            </a:pPr>
            <a:r>
              <a:rPr lang="en-US" altLang="en-US" b="1" kern="0" dirty="0">
                <a:ln w="17780" cmpd="sng">
                  <a:noFill/>
                  <a:prstDash val="solid"/>
                  <a:miter lim="800000"/>
                </a:ln>
                <a:solidFill>
                  <a:srgbClr val="00FFCC"/>
                </a:solidFill>
                <a:effectLst/>
                <a:latin typeface="Calibri" panose="020F0502020204030204" pitchFamily="34" charset="0"/>
              </a:rPr>
              <a:t>abominable</a:t>
            </a:r>
          </a:p>
          <a:p>
            <a:pPr algn="l" eaLnBrk="1" hangingPunct="1">
              <a:lnSpc>
                <a:spcPts val="4800"/>
              </a:lnSpc>
            </a:pPr>
            <a:r>
              <a:rPr lang="en-US" altLang="en-US" b="1" kern="0" dirty="0">
                <a:ln w="17780" cmpd="sng">
                  <a:noFill/>
                  <a:prstDash val="solid"/>
                  <a:miter lim="800000"/>
                </a:ln>
                <a:solidFill>
                  <a:srgbClr val="00FFCC"/>
                </a:solidFill>
                <a:effectLst/>
                <a:latin typeface="Calibri" panose="020F0502020204030204" pitchFamily="34" charset="0"/>
              </a:rPr>
              <a:t>     murderers</a:t>
            </a:r>
          </a:p>
          <a:p>
            <a:pPr algn="l" eaLnBrk="1" hangingPunct="1">
              <a:lnSpc>
                <a:spcPts val="4800"/>
              </a:lnSpc>
            </a:pPr>
            <a:r>
              <a:rPr lang="en-US" altLang="en-US" b="1" kern="0" dirty="0">
                <a:ln w="17780" cmpd="sng">
                  <a:noFill/>
                  <a:prstDash val="solid"/>
                  <a:miter lim="800000"/>
                </a:ln>
                <a:solidFill>
                  <a:srgbClr val="00FFCC"/>
                </a:solidFill>
                <a:effectLst/>
                <a:latin typeface="Calibri" panose="020F0502020204030204" pitchFamily="34" charset="0"/>
              </a:rPr>
              <a:t>        sexually immoral</a:t>
            </a:r>
          </a:p>
          <a:p>
            <a:pPr algn="l" eaLnBrk="1" hangingPunct="1">
              <a:lnSpc>
                <a:spcPts val="4800"/>
              </a:lnSpc>
            </a:pPr>
            <a:r>
              <a:rPr lang="en-US" altLang="en-US" b="1" kern="0" dirty="0">
                <a:ln w="17780" cmpd="sng">
                  <a:noFill/>
                  <a:prstDash val="solid"/>
                  <a:miter lim="800000"/>
                </a:ln>
                <a:solidFill>
                  <a:srgbClr val="00FFCC"/>
                </a:solidFill>
                <a:effectLst/>
                <a:latin typeface="Calibri" panose="020F0502020204030204" pitchFamily="34" charset="0"/>
              </a:rPr>
              <a:t>		         sorcerers</a:t>
            </a:r>
          </a:p>
          <a:p>
            <a:pPr algn="l" eaLnBrk="1" hangingPunct="1">
              <a:lnSpc>
                <a:spcPts val="4800"/>
              </a:lnSpc>
            </a:pPr>
            <a:r>
              <a:rPr lang="en-US" altLang="en-US" b="1" kern="0" dirty="0">
                <a:ln w="17780" cmpd="sng">
                  <a:noFill/>
                  <a:prstDash val="solid"/>
                  <a:miter lim="800000"/>
                </a:ln>
                <a:solidFill>
                  <a:srgbClr val="00FFCC"/>
                </a:solidFill>
                <a:effectLst/>
                <a:latin typeface="Calibri" panose="020F0502020204030204" pitchFamily="34" charset="0"/>
              </a:rPr>
              <a:t>			    idolaters</a:t>
            </a:r>
          </a:p>
          <a:p>
            <a:pPr algn="l" eaLnBrk="1" hangingPunct="1">
              <a:lnSpc>
                <a:spcPts val="4800"/>
              </a:lnSpc>
            </a:pPr>
            <a:r>
              <a:rPr lang="en-US" altLang="en-US" b="1" kern="0" dirty="0">
                <a:ln w="17780" cmpd="sng">
                  <a:noFill/>
                  <a:prstDash val="solid"/>
                  <a:miter lim="800000"/>
                </a:ln>
                <a:solidFill>
                  <a:srgbClr val="00FFCC"/>
                </a:solidFill>
                <a:effectLst/>
                <a:latin typeface="Calibri" panose="020F0502020204030204" pitchFamily="34" charset="0"/>
              </a:rPr>
              <a:t>				    all liars</a:t>
            </a:r>
          </a:p>
        </p:txBody>
      </p:sp>
    </p:spTree>
    <p:extLst>
      <p:ext uri="{BB962C8B-B14F-4D97-AF65-F5344CB8AC3E}">
        <p14:creationId xmlns:p14="http://schemas.microsoft.com/office/powerpoint/2010/main" val="3072457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0 L 0.10833 0.38519 " pathEditMode="relative" rAng="0" ptsTypes="AA">
                                      <p:cBhvr>
                                        <p:cTn id="10" dur="1000" spd="-100000" fill="hold"/>
                                        <p:tgtEl>
                                          <p:spTgt spid="3074"/>
                                        </p:tgtEl>
                                        <p:attrNameLst>
                                          <p:attrName>ppt_x</p:attrName>
                                          <p:attrName>ppt_y</p:attrName>
                                        </p:attrNameLst>
                                      </p:cBhvr>
                                      <p:rCtr x="5417" y="19259"/>
                                    </p:animMotion>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par>
                                <p:cTn id="15" presetID="42" presetClass="exit" presetSubtype="0" fill="hold" grpId="1" nodeType="withEffect">
                                  <p:stCondLst>
                                    <p:cond delay="0"/>
                                  </p:stCondLst>
                                  <p:childTnLst>
                                    <p:animEffect transition="out" filter="fade">
                                      <p:cBhvr>
                                        <p:cTn id="16" dur="1000"/>
                                        <p:tgtEl>
                                          <p:spTgt spid="6"/>
                                        </p:tgtEl>
                                      </p:cBhvr>
                                    </p:animEffect>
                                    <p:anim calcmode="lin" valueType="num">
                                      <p:cBhvr>
                                        <p:cTn id="17" dur="1000"/>
                                        <p:tgtEl>
                                          <p:spTgt spid="6"/>
                                        </p:tgtEl>
                                        <p:attrNameLst>
                                          <p:attrName>ppt_x</p:attrName>
                                        </p:attrNameLst>
                                      </p:cBhvr>
                                      <p:tavLst>
                                        <p:tav tm="0">
                                          <p:val>
                                            <p:strVal val="ppt_x"/>
                                          </p:val>
                                        </p:tav>
                                        <p:tav tm="100000">
                                          <p:val>
                                            <p:strVal val="ppt_x"/>
                                          </p:val>
                                        </p:tav>
                                      </p:tavLst>
                                    </p:anim>
                                    <p:anim calcmode="lin" valueType="num">
                                      <p:cBhvr>
                                        <p:cTn id="18" dur="1000"/>
                                        <p:tgtEl>
                                          <p:spTgt spid="6"/>
                                        </p:tgtEl>
                                        <p:attrNameLst>
                                          <p:attrName>ppt_y</p:attrName>
                                        </p:attrNameLst>
                                      </p:cBhvr>
                                      <p:tavLst>
                                        <p:tav tm="0">
                                          <p:val>
                                            <p:strVal val="ppt_y"/>
                                          </p:val>
                                        </p:tav>
                                        <p:tav tm="100000">
                                          <p:val>
                                            <p:strVal val="ppt_y+.1"/>
                                          </p:val>
                                        </p:tav>
                                      </p:tavLst>
                                    </p:anim>
                                    <p:set>
                                      <p:cBhvr>
                                        <p:cTn id="19" dur="1" fill="hold">
                                          <p:stCondLst>
                                            <p:cond delay="999"/>
                                          </p:stCondLst>
                                        </p:cTn>
                                        <p:tgtEl>
                                          <p:spTgt spid="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250"/>
                                        <p:tgtEl>
                                          <p:spTgt spid="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5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50"/>
                                        <p:tgtEl>
                                          <p:spTgt spid="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250"/>
                                        <p:tgtEl>
                                          <p:spTgt spid="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250"/>
                                        <p:tgtEl>
                                          <p:spTgt spid="1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250"/>
                                        <p:tgtEl>
                                          <p:spTgt spid="1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250"/>
                                        <p:tgtEl>
                                          <p:spTgt spid="1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250"/>
                                        <p:tgtEl>
                                          <p:spTgt spid="1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250"/>
                                        <p:tgtEl>
                                          <p:spTgt spid="15"/>
                                        </p:tgtEl>
                                      </p:cBhvr>
                                    </p:animEffect>
                                  </p:childTnLst>
                                </p:cTn>
                              </p:par>
                              <p:par>
                                <p:cTn id="52" presetID="42" presetClass="path" presetSubtype="0" accel="50000" decel="50000" fill="hold" grpId="2" nodeType="withEffect">
                                  <p:stCondLst>
                                    <p:cond delay="0"/>
                                  </p:stCondLst>
                                  <p:childTnLst>
                                    <p:animMotion origin="layout" path="M 5.55556E-7 4.81481E-6 L -0.43351 -0.48635 " pathEditMode="relative" rAng="0" ptsTypes="AA">
                                      <p:cBhvr>
                                        <p:cTn id="53" dur="2000" fill="hold"/>
                                        <p:tgtEl>
                                          <p:spTgt spid="4"/>
                                        </p:tgtEl>
                                        <p:attrNameLst>
                                          <p:attrName>ppt_x</p:attrName>
                                          <p:attrName>ppt_y</p:attrName>
                                        </p:attrNameLst>
                                      </p:cBhvr>
                                      <p:rCtr x="-21684" y="-24329"/>
                                    </p:animMotion>
                                  </p:childTnLst>
                                </p:cTn>
                              </p:par>
                              <p:par>
                                <p:cTn id="54" presetID="42" presetClass="path" presetSubtype="0" accel="50000" decel="50000" fill="hold" grpId="2" nodeType="withEffect">
                                  <p:stCondLst>
                                    <p:cond delay="0"/>
                                  </p:stCondLst>
                                  <p:childTnLst>
                                    <p:animMotion origin="layout" path="M -2.77778E-6 0 L -0.09618 0.07662 " pathEditMode="relative" rAng="0" ptsTypes="AA">
                                      <p:cBhvr>
                                        <p:cTn id="55" dur="2000" fill="hold"/>
                                        <p:tgtEl>
                                          <p:spTgt spid="7"/>
                                        </p:tgtEl>
                                        <p:attrNameLst>
                                          <p:attrName>ppt_x</p:attrName>
                                          <p:attrName>ppt_y</p:attrName>
                                        </p:attrNameLst>
                                      </p:cBhvr>
                                      <p:rCtr x="-4809" y="3819"/>
                                    </p:animMotion>
                                  </p:childTnLst>
                                </p:cTn>
                              </p:par>
                              <p:par>
                                <p:cTn id="56" presetID="42" presetClass="path" presetSubtype="0" accel="50000" decel="50000" fill="hold" grpId="1" nodeType="withEffect">
                                  <p:stCondLst>
                                    <p:cond delay="0"/>
                                  </p:stCondLst>
                                  <p:childTnLst>
                                    <p:animMotion origin="layout" path="M 8.33333E-7 0 L -0.42882 0.16667 " pathEditMode="relative" rAng="0" ptsTypes="AA">
                                      <p:cBhvr>
                                        <p:cTn id="57" dur="2000" fill="hold"/>
                                        <p:tgtEl>
                                          <p:spTgt spid="8"/>
                                        </p:tgtEl>
                                        <p:attrNameLst>
                                          <p:attrName>ppt_x</p:attrName>
                                          <p:attrName>ppt_y</p:attrName>
                                        </p:attrNameLst>
                                      </p:cBhvr>
                                      <p:rCtr x="-21441" y="8333"/>
                                    </p:animMotion>
                                  </p:childTnLst>
                                </p:cTn>
                              </p:par>
                              <p:par>
                                <p:cTn id="58" presetID="42" presetClass="path" presetSubtype="0" accel="50000" decel="50000" fill="hold" grpId="1" nodeType="withEffect">
                                  <p:stCondLst>
                                    <p:cond delay="0"/>
                                  </p:stCondLst>
                                  <p:childTnLst>
                                    <p:animMotion origin="layout" path="M -2.22222E-6 -3.7037E-6 L 0.0342 0.15764 " pathEditMode="relative" rAng="0" ptsTypes="AA">
                                      <p:cBhvr>
                                        <p:cTn id="59" dur="2000" fill="hold"/>
                                        <p:tgtEl>
                                          <p:spTgt spid="9"/>
                                        </p:tgtEl>
                                        <p:attrNameLst>
                                          <p:attrName>ppt_x</p:attrName>
                                          <p:attrName>ppt_y</p:attrName>
                                        </p:attrNameLst>
                                      </p:cBhvr>
                                      <p:rCtr x="1701" y="7870"/>
                                    </p:animMotion>
                                  </p:childTnLst>
                                </p:cTn>
                              </p:par>
                              <p:par>
                                <p:cTn id="60" presetID="42" presetClass="path" presetSubtype="0" accel="50000" decel="50000" fill="hold" grpId="1" nodeType="withEffect">
                                  <p:stCondLst>
                                    <p:cond delay="0"/>
                                  </p:stCondLst>
                                  <p:childTnLst>
                                    <p:animMotion origin="layout" path="M 2.5E-6 4.81481E-6 L -0.22413 0.2456 " pathEditMode="relative" rAng="0" ptsTypes="AA">
                                      <p:cBhvr>
                                        <p:cTn id="61" dur="2000" fill="hold"/>
                                        <p:tgtEl>
                                          <p:spTgt spid="10"/>
                                        </p:tgtEl>
                                        <p:attrNameLst>
                                          <p:attrName>ppt_x</p:attrName>
                                          <p:attrName>ppt_y</p:attrName>
                                        </p:attrNameLst>
                                      </p:cBhvr>
                                      <p:rCtr x="-11215" y="12269"/>
                                    </p:animMotion>
                                  </p:childTnLst>
                                </p:cTn>
                              </p:par>
                              <p:par>
                                <p:cTn id="62" presetID="42" presetClass="path" presetSubtype="0" accel="50000" decel="50000" fill="hold" grpId="1" nodeType="withEffect">
                                  <p:stCondLst>
                                    <p:cond delay="0"/>
                                  </p:stCondLst>
                                  <p:childTnLst>
                                    <p:animMotion origin="layout" path="M 1.11111E-6 3.33333E-6 L -0.48004 0.33541 " pathEditMode="relative" rAng="0" ptsTypes="AA">
                                      <p:cBhvr>
                                        <p:cTn id="63" dur="2000" fill="hold"/>
                                        <p:tgtEl>
                                          <p:spTgt spid="11"/>
                                        </p:tgtEl>
                                        <p:attrNameLst>
                                          <p:attrName>ppt_x</p:attrName>
                                          <p:attrName>ppt_y</p:attrName>
                                        </p:attrNameLst>
                                      </p:cBhvr>
                                      <p:rCtr x="-24010" y="16759"/>
                                    </p:animMotion>
                                  </p:childTnLst>
                                </p:cTn>
                              </p:par>
                              <p:par>
                                <p:cTn id="64" presetID="42" presetClass="path" presetSubtype="0" accel="50000" decel="50000" fill="hold" grpId="1" nodeType="withEffect">
                                  <p:stCondLst>
                                    <p:cond delay="0"/>
                                  </p:stCondLst>
                                  <p:childTnLst>
                                    <p:animMotion origin="layout" path="M -5.55556E-7 -3.7037E-7 L 0.32309 0.23796 " pathEditMode="relative" rAng="0" ptsTypes="AA">
                                      <p:cBhvr>
                                        <p:cTn id="65" dur="2000" fill="hold"/>
                                        <p:tgtEl>
                                          <p:spTgt spid="12"/>
                                        </p:tgtEl>
                                        <p:attrNameLst>
                                          <p:attrName>ppt_x</p:attrName>
                                          <p:attrName>ppt_y</p:attrName>
                                        </p:attrNameLst>
                                      </p:cBhvr>
                                      <p:rCtr x="16146" y="11898"/>
                                    </p:animMotion>
                                  </p:childTnLst>
                                </p:cTn>
                              </p:par>
                              <p:par>
                                <p:cTn id="66" presetID="42" presetClass="path" presetSubtype="0" accel="50000" decel="50000" fill="hold" grpId="1" nodeType="withEffect">
                                  <p:stCondLst>
                                    <p:cond delay="0"/>
                                  </p:stCondLst>
                                  <p:childTnLst>
                                    <p:animMotion origin="layout" path="M 3.61111E-6 -1.85185E-6 L 0.07205 0.32616 " pathEditMode="relative" rAng="0" ptsTypes="AA">
                                      <p:cBhvr>
                                        <p:cTn id="67" dur="2000" fill="hold"/>
                                        <p:tgtEl>
                                          <p:spTgt spid="13"/>
                                        </p:tgtEl>
                                        <p:attrNameLst>
                                          <p:attrName>ppt_x</p:attrName>
                                          <p:attrName>ppt_y</p:attrName>
                                        </p:attrNameLst>
                                      </p:cBhvr>
                                      <p:rCtr x="3594" y="16296"/>
                                    </p:animMotion>
                                  </p:childTnLst>
                                </p:cTn>
                              </p:par>
                              <p:par>
                                <p:cTn id="68" presetID="42" presetClass="path" presetSubtype="0" accel="50000" decel="50000" fill="hold" grpId="1" nodeType="withEffect">
                                  <p:stCondLst>
                                    <p:cond delay="0"/>
                                  </p:stCondLst>
                                  <p:childTnLst>
                                    <p:animMotion origin="layout" path="M -3.33333E-6 -3.33333E-6 L -0.15937 0.41412 " pathEditMode="relative" rAng="0" ptsTypes="AA">
                                      <p:cBhvr>
                                        <p:cTn id="69" dur="2000" fill="hold"/>
                                        <p:tgtEl>
                                          <p:spTgt spid="14"/>
                                        </p:tgtEl>
                                        <p:attrNameLst>
                                          <p:attrName>ppt_x</p:attrName>
                                          <p:attrName>ppt_y</p:attrName>
                                        </p:attrNameLst>
                                      </p:cBhvr>
                                      <p:rCtr x="-7969" y="20694"/>
                                    </p:animMotion>
                                  </p:childTnLst>
                                </p:cTn>
                              </p:par>
                              <p:par>
                                <p:cTn id="70" presetID="42" presetClass="path" presetSubtype="0" accel="50000" decel="50000" fill="hold" grpId="1" nodeType="withEffect">
                                  <p:stCondLst>
                                    <p:cond delay="0"/>
                                  </p:stCondLst>
                                  <p:childTnLst>
                                    <p:animMotion origin="layout" path="M 3.61111E-6 2.96296E-6 L 0.37135 0.40671 " pathEditMode="relative" rAng="0" ptsTypes="AA">
                                      <p:cBhvr>
                                        <p:cTn id="71" dur="2000" fill="hold"/>
                                        <p:tgtEl>
                                          <p:spTgt spid="15"/>
                                        </p:tgtEl>
                                        <p:attrNameLst>
                                          <p:attrName>ppt_x</p:attrName>
                                          <p:attrName>ppt_y</p:attrName>
                                        </p:attrNameLst>
                                      </p:cBhvr>
                                      <p:rCtr x="18559" y="20324"/>
                                    </p:animMotion>
                                  </p:childTnLst>
                                </p:cTn>
                              </p:par>
                              <p:par>
                                <p:cTn id="72" presetID="10" presetClass="exit" presetSubtype="0" fill="hold" grpId="1" nodeType="withEffect">
                                  <p:stCondLst>
                                    <p:cond delay="0"/>
                                  </p:stCondLst>
                                  <p:childTnLst>
                                    <p:animEffect transition="out" filter="fade">
                                      <p:cBhvr>
                                        <p:cTn id="73" dur="1250"/>
                                        <p:tgtEl>
                                          <p:spTgt spid="3074"/>
                                        </p:tgtEl>
                                      </p:cBhvr>
                                    </p:animEffect>
                                    <p:set>
                                      <p:cBhvr>
                                        <p:cTn id="74"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4" grpId="0"/>
      <p:bldP spid="4" grpId="1"/>
      <p:bldP spid="4" grpId="2"/>
      <p:bldP spid="6" grpId="1"/>
      <p:bldP spid="7" grpId="0"/>
      <p:bldP spid="7" grpId="2"/>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0D657D-FDA2-4FF4-B8DE-94208FE032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in flaming fire taking vengeance on those who do not know God, and on those who do not obey the gospel of our Lord Jesus Christ. These shall be punished with everlasting destruction from            the presence of the Lord and     from the glory of His power,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Thessalonians 1:8-9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551EBC7C-AC77-4EAE-85FA-602D0C5F5E0C}"/>
              </a:ext>
            </a:extLst>
          </p:cNvPr>
          <p:cNvSpPr txBox="1">
            <a:spLocks noChangeArrowheads="1"/>
          </p:cNvSpPr>
          <p:nvPr/>
        </p:nvSpPr>
        <p:spPr bwMode="auto">
          <a:xfrm>
            <a:off x="3348111" y="424412"/>
            <a:ext cx="1222254"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fire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Title 1">
            <a:extLst>
              <a:ext uri="{FF2B5EF4-FFF2-40B4-BE49-F238E27FC236}">
                <a16:creationId xmlns:a16="http://schemas.microsoft.com/office/drawing/2014/main" id="{40F0EFC7-72B6-42A9-987C-6B9B95A502F4}"/>
              </a:ext>
            </a:extLst>
          </p:cNvPr>
          <p:cNvSpPr txBox="1">
            <a:spLocks/>
          </p:cNvSpPr>
          <p:nvPr/>
        </p:nvSpPr>
        <p:spPr>
          <a:xfrm>
            <a:off x="6281266" y="3786188"/>
            <a:ext cx="243840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from the</a:t>
            </a:r>
          </a:p>
        </p:txBody>
      </p:sp>
      <p:sp>
        <p:nvSpPr>
          <p:cNvPr id="7" name="Title 1">
            <a:extLst>
              <a:ext uri="{FF2B5EF4-FFF2-40B4-BE49-F238E27FC236}">
                <a16:creationId xmlns:a16="http://schemas.microsoft.com/office/drawing/2014/main" id="{F9C64579-98A7-4DE4-961B-3740D1AA9465}"/>
              </a:ext>
            </a:extLst>
          </p:cNvPr>
          <p:cNvSpPr txBox="1">
            <a:spLocks/>
          </p:cNvSpPr>
          <p:nvPr/>
        </p:nvSpPr>
        <p:spPr>
          <a:xfrm>
            <a:off x="6722268" y="824594"/>
            <a:ext cx="2112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do not</a:t>
            </a:r>
          </a:p>
        </p:txBody>
      </p:sp>
      <p:sp>
        <p:nvSpPr>
          <p:cNvPr id="6" name="Rectangle 2">
            <a:extLst>
              <a:ext uri="{FF2B5EF4-FFF2-40B4-BE49-F238E27FC236}">
                <a16:creationId xmlns:a16="http://schemas.microsoft.com/office/drawing/2014/main" id="{E6609877-AB7C-43CB-BA83-9AE0BD53DED0}"/>
              </a:ext>
            </a:extLst>
          </p:cNvPr>
          <p:cNvSpPr txBox="1">
            <a:spLocks noChangeArrowheads="1"/>
          </p:cNvSpPr>
          <p:nvPr/>
        </p:nvSpPr>
        <p:spPr bwMode="auto">
          <a:xfrm>
            <a:off x="457200" y="612103"/>
            <a:ext cx="8229600" cy="5633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vengeance of fire on who do not </a:t>
            </a:r>
          </a:p>
          <a:p>
            <a:pPr algn="l" eaLnBrk="1" hangingPunct="1"/>
            <a:endParaRPr lang="en-US" altLang="en-US" sz="1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know God</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obey the gospel of Jesus Christ</a:t>
            </a:r>
          </a:p>
          <a:p>
            <a:pPr algn="l" eaLnBrk="1" hangingPunct="1"/>
            <a:endPar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everlasting destruction from the </a:t>
            </a:r>
          </a:p>
          <a:p>
            <a:pPr algn="l" eaLnBrk="1" hangingPunct="1"/>
            <a:endParaRPr lang="en-US" altLang="en-US" sz="1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presence of the Lord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glory of His power</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D11C84E2-7C9D-4CE7-A2DD-3017D35C41F7}"/>
              </a:ext>
            </a:extLst>
          </p:cNvPr>
          <p:cNvSpPr txBox="1">
            <a:spLocks noChangeArrowheads="1"/>
          </p:cNvSpPr>
          <p:nvPr/>
        </p:nvSpPr>
        <p:spPr bwMode="auto">
          <a:xfrm>
            <a:off x="6774624" y="764325"/>
            <a:ext cx="199934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do not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D1681512-387E-41AE-A635-BC01BDF1569E}"/>
              </a:ext>
            </a:extLst>
          </p:cNvPr>
          <p:cNvSpPr txBox="1">
            <a:spLocks noChangeArrowheads="1"/>
          </p:cNvSpPr>
          <p:nvPr/>
        </p:nvSpPr>
        <p:spPr bwMode="auto">
          <a:xfrm>
            <a:off x="6236128" y="3717552"/>
            <a:ext cx="252449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from the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93185A17-D4C7-4195-BFD1-85C964AAB535}"/>
              </a:ext>
            </a:extLst>
          </p:cNvPr>
          <p:cNvSpPr txBox="1">
            <a:spLocks noChangeArrowheads="1"/>
          </p:cNvSpPr>
          <p:nvPr/>
        </p:nvSpPr>
        <p:spPr bwMode="auto">
          <a:xfrm>
            <a:off x="5843167" y="424844"/>
            <a:ext cx="2907067"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vengeance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2F10E8AC-28B2-426C-9F23-79FA8981AEA3}"/>
              </a:ext>
            </a:extLst>
          </p:cNvPr>
          <p:cNvSpPr txBox="1">
            <a:spLocks noChangeArrowheads="1"/>
          </p:cNvSpPr>
          <p:nvPr/>
        </p:nvSpPr>
        <p:spPr bwMode="auto">
          <a:xfrm>
            <a:off x="2492468" y="2439521"/>
            <a:ext cx="742090"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of</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DD7CD953-6AF9-49EA-9BD5-1A439481AEC2}"/>
              </a:ext>
            </a:extLst>
          </p:cNvPr>
          <p:cNvSpPr txBox="1">
            <a:spLocks noChangeArrowheads="1"/>
          </p:cNvSpPr>
          <p:nvPr/>
        </p:nvSpPr>
        <p:spPr bwMode="auto">
          <a:xfrm>
            <a:off x="3407708" y="424002"/>
            <a:ext cx="1105161"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fire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004BB175-879C-4D82-B783-FC8B43D4BDCD}"/>
              </a:ext>
            </a:extLst>
          </p:cNvPr>
          <p:cNvSpPr txBox="1">
            <a:spLocks noChangeArrowheads="1"/>
          </p:cNvSpPr>
          <p:nvPr/>
        </p:nvSpPr>
        <p:spPr bwMode="auto">
          <a:xfrm>
            <a:off x="1449060" y="1764611"/>
            <a:ext cx="860612"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on</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93361B1C-F07B-49F1-A463-FB91B11DC4BB}"/>
              </a:ext>
            </a:extLst>
          </p:cNvPr>
          <p:cNvSpPr txBox="1">
            <a:spLocks noChangeArrowheads="1"/>
          </p:cNvSpPr>
          <p:nvPr/>
        </p:nvSpPr>
        <p:spPr bwMode="auto">
          <a:xfrm>
            <a:off x="3453513" y="1769374"/>
            <a:ext cx="3213847"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who do not</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5DC3098E-C54A-42DD-97A3-EF20B812F35A}"/>
              </a:ext>
            </a:extLst>
          </p:cNvPr>
          <p:cNvSpPr txBox="1">
            <a:spLocks noChangeArrowheads="1"/>
          </p:cNvSpPr>
          <p:nvPr/>
        </p:nvSpPr>
        <p:spPr bwMode="auto">
          <a:xfrm>
            <a:off x="5594817" y="1090718"/>
            <a:ext cx="2759148"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know God</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521662B0-D53B-4542-8C21-6AD508B75492}"/>
              </a:ext>
            </a:extLst>
          </p:cNvPr>
          <p:cNvSpPr txBox="1">
            <a:spLocks noChangeArrowheads="1"/>
          </p:cNvSpPr>
          <p:nvPr/>
        </p:nvSpPr>
        <p:spPr bwMode="auto">
          <a:xfrm>
            <a:off x="6309052" y="1769374"/>
            <a:ext cx="2476760"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obey the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9678D1FA-63D5-4B64-B372-29C625F4EBA0}"/>
              </a:ext>
            </a:extLst>
          </p:cNvPr>
          <p:cNvSpPr txBox="1">
            <a:spLocks noChangeArrowheads="1"/>
          </p:cNvSpPr>
          <p:nvPr/>
        </p:nvSpPr>
        <p:spPr bwMode="auto">
          <a:xfrm>
            <a:off x="795758" y="2436965"/>
            <a:ext cx="2503654"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gospel of</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0B8FB55C-24AF-40CC-AAD4-3230541C520F}"/>
              </a:ext>
            </a:extLst>
          </p:cNvPr>
          <p:cNvSpPr txBox="1">
            <a:spLocks noChangeArrowheads="1"/>
          </p:cNvSpPr>
          <p:nvPr/>
        </p:nvSpPr>
        <p:spPr bwMode="auto">
          <a:xfrm>
            <a:off x="5046568" y="2433042"/>
            <a:ext cx="3229795"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Jesus Christ</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31C4C63A-AB99-4D7F-A492-CF35A444858E}"/>
              </a:ext>
            </a:extLst>
          </p:cNvPr>
          <p:cNvSpPr txBox="1">
            <a:spLocks noChangeArrowheads="1"/>
          </p:cNvSpPr>
          <p:nvPr/>
        </p:nvSpPr>
        <p:spPr bwMode="auto">
          <a:xfrm>
            <a:off x="1096355" y="3779289"/>
            <a:ext cx="6952131"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everlasting destruction from</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C68CD825-3655-42CE-A639-6C554B8A9FF0}"/>
              </a:ext>
            </a:extLst>
          </p:cNvPr>
          <p:cNvSpPr txBox="1">
            <a:spLocks noChangeArrowheads="1"/>
          </p:cNvSpPr>
          <p:nvPr/>
        </p:nvSpPr>
        <p:spPr bwMode="auto">
          <a:xfrm>
            <a:off x="1035423" y="4450801"/>
            <a:ext cx="1172395"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the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859FB71B-5CC6-4345-828E-94B66CA936DF}"/>
              </a:ext>
            </a:extLst>
          </p:cNvPr>
          <p:cNvSpPr txBox="1">
            <a:spLocks noChangeArrowheads="1"/>
          </p:cNvSpPr>
          <p:nvPr/>
        </p:nvSpPr>
        <p:spPr bwMode="auto">
          <a:xfrm>
            <a:off x="1882587" y="4450801"/>
            <a:ext cx="5271247"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presence of the Lord</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3" name="Rectangle 2">
            <a:extLst>
              <a:ext uri="{FF2B5EF4-FFF2-40B4-BE49-F238E27FC236}">
                <a16:creationId xmlns:a16="http://schemas.microsoft.com/office/drawing/2014/main" id="{C6302A6C-44D1-4E36-B036-20C31D7D41C6}"/>
              </a:ext>
            </a:extLst>
          </p:cNvPr>
          <p:cNvSpPr txBox="1">
            <a:spLocks noChangeArrowheads="1"/>
          </p:cNvSpPr>
          <p:nvPr/>
        </p:nvSpPr>
        <p:spPr bwMode="auto">
          <a:xfrm>
            <a:off x="2971800" y="5123154"/>
            <a:ext cx="4679576"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glory of His power</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5" name="Rectangle 2">
            <a:extLst>
              <a:ext uri="{FF2B5EF4-FFF2-40B4-BE49-F238E27FC236}">
                <a16:creationId xmlns:a16="http://schemas.microsoft.com/office/drawing/2014/main" id="{C684013D-3F85-4C86-8C9D-5E7874A465F4}"/>
              </a:ext>
            </a:extLst>
          </p:cNvPr>
          <p:cNvSpPr txBox="1">
            <a:spLocks noChangeArrowheads="1"/>
          </p:cNvSpPr>
          <p:nvPr/>
        </p:nvSpPr>
        <p:spPr bwMode="auto">
          <a:xfrm>
            <a:off x="4013125" y="805849"/>
            <a:ext cx="1222254"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fire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 name="Arrow: Down 1">
            <a:extLst>
              <a:ext uri="{FF2B5EF4-FFF2-40B4-BE49-F238E27FC236}">
                <a16:creationId xmlns:a16="http://schemas.microsoft.com/office/drawing/2014/main" id="{AEBD21FD-D0BB-41F9-B045-F70310D81505}"/>
              </a:ext>
            </a:extLst>
          </p:cNvPr>
          <p:cNvSpPr/>
          <p:nvPr/>
        </p:nvSpPr>
        <p:spPr>
          <a:xfrm rot="4030015">
            <a:off x="6946185" y="1383640"/>
            <a:ext cx="393896" cy="906177"/>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Down 25">
            <a:extLst>
              <a:ext uri="{FF2B5EF4-FFF2-40B4-BE49-F238E27FC236}">
                <a16:creationId xmlns:a16="http://schemas.microsoft.com/office/drawing/2014/main" id="{F009F7CC-1B71-468A-943A-C6C2559D0124}"/>
              </a:ext>
            </a:extLst>
          </p:cNvPr>
          <p:cNvSpPr/>
          <p:nvPr/>
        </p:nvSpPr>
        <p:spPr>
          <a:xfrm rot="4030015">
            <a:off x="6929773" y="4377714"/>
            <a:ext cx="393896" cy="906177"/>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2" hidden="1">
            <a:extLst>
              <a:ext uri="{FF2B5EF4-FFF2-40B4-BE49-F238E27FC236}">
                <a16:creationId xmlns:a16="http://schemas.microsoft.com/office/drawing/2014/main" id="{1E9833AF-FEDF-4A19-B801-4F8261B5C7A0}"/>
              </a:ext>
            </a:extLst>
          </p:cNvPr>
          <p:cNvSpPr txBox="1">
            <a:spLocks noChangeArrowheads="1"/>
          </p:cNvSpPr>
          <p:nvPr/>
        </p:nvSpPr>
        <p:spPr bwMode="auto">
          <a:xfrm>
            <a:off x="4811370" y="5561502"/>
            <a:ext cx="1222254"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fire</a:t>
            </a:r>
            <a:endParaRPr lang="en-US" altLang="en-US" sz="36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327459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horizontal)">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5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5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5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25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25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25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25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250"/>
                                        <p:tgtEl>
                                          <p:spTgt spid="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250"/>
                                        <p:tgtEl>
                                          <p:spTgt spid="1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250"/>
                                        <p:tgtEl>
                                          <p:spTgt spid="2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250"/>
                                        <p:tgtEl>
                                          <p:spTgt spid="2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250"/>
                                        <p:tgtEl>
                                          <p:spTgt spid="2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250"/>
                                        <p:tgtEl>
                                          <p:spTgt spid="23"/>
                                        </p:tgtEl>
                                      </p:cBhvr>
                                    </p:animEffect>
                                  </p:childTnLst>
                                </p:cTn>
                              </p:par>
                              <p:par>
                                <p:cTn id="53" presetID="42" presetClass="path" presetSubtype="0" accel="50000" decel="50000" fill="hold" grpId="2" nodeType="withEffect">
                                  <p:stCondLst>
                                    <p:cond delay="0"/>
                                  </p:stCondLst>
                                  <p:childTnLst>
                                    <p:animMotion origin="layout" path="M 3.33333E-6 3.7037E-7 L -0.55104 0.05556 " pathEditMode="relative" rAng="0" ptsTypes="AA">
                                      <p:cBhvr>
                                        <p:cTn id="54" dur="2000" fill="hold"/>
                                        <p:tgtEl>
                                          <p:spTgt spid="11"/>
                                        </p:tgtEl>
                                        <p:attrNameLst>
                                          <p:attrName>ppt_x</p:attrName>
                                          <p:attrName>ppt_y</p:attrName>
                                        </p:attrNameLst>
                                      </p:cBhvr>
                                      <p:rCtr x="-27552" y="2778"/>
                                    </p:animMotion>
                                  </p:childTnLst>
                                </p:cTn>
                              </p:par>
                              <p:par>
                                <p:cTn id="55" presetID="42" presetClass="path" presetSubtype="0" accel="50000" decel="50000" fill="hold" grpId="2" nodeType="withEffect">
                                  <p:stCondLst>
                                    <p:cond delay="0"/>
                                  </p:stCondLst>
                                  <p:childTnLst>
                                    <p:animMotion origin="layout" path="M -4.44444E-6 3.7037E-7 L 0.10955 -0.23796 " pathEditMode="relative" rAng="0" ptsTypes="AA">
                                      <p:cBhvr>
                                        <p:cTn id="56" dur="2000" fill="hold"/>
                                        <p:tgtEl>
                                          <p:spTgt spid="12"/>
                                        </p:tgtEl>
                                        <p:attrNameLst>
                                          <p:attrName>ppt_x</p:attrName>
                                          <p:attrName>ppt_y</p:attrName>
                                        </p:attrNameLst>
                                      </p:cBhvr>
                                      <p:rCtr x="5469" y="-11898"/>
                                    </p:animMotion>
                                  </p:childTnLst>
                                </p:cTn>
                              </p:par>
                              <p:par>
                                <p:cTn id="57" presetID="42" presetClass="path" presetSubtype="0" accel="50000" decel="50000" fill="hold" grpId="2" nodeType="withEffect">
                                  <p:stCondLst>
                                    <p:cond delay="0"/>
                                  </p:stCondLst>
                                  <p:childTnLst>
                                    <p:animMotion origin="layout" path="M 2.77778E-7 3.7037E-7 L 0.07257 0.05556 " pathEditMode="relative" rAng="0" ptsTypes="AA">
                                      <p:cBhvr>
                                        <p:cTn id="58" dur="2000" fill="hold"/>
                                        <p:tgtEl>
                                          <p:spTgt spid="13"/>
                                        </p:tgtEl>
                                        <p:attrNameLst>
                                          <p:attrName>ppt_x</p:attrName>
                                          <p:attrName>ppt_y</p:attrName>
                                        </p:attrNameLst>
                                      </p:cBhvr>
                                      <p:rCtr x="3628" y="2778"/>
                                    </p:animMotion>
                                  </p:childTnLst>
                                </p:cTn>
                              </p:par>
                              <p:par>
                                <p:cTn id="59" presetID="42" presetClass="path" presetSubtype="0" accel="50000" decel="50000" fill="hold" grpId="2" nodeType="withEffect">
                                  <p:stCondLst>
                                    <p:cond delay="0"/>
                                  </p:stCondLst>
                                  <p:childTnLst>
                                    <p:animMotion origin="layout" path="M 4.44444E-6 0 L 0.38993 -0.13981 " pathEditMode="relative" rAng="0" ptsTypes="AA">
                                      <p:cBhvr>
                                        <p:cTn id="60" dur="2000" fill="hold"/>
                                        <p:tgtEl>
                                          <p:spTgt spid="14"/>
                                        </p:tgtEl>
                                        <p:attrNameLst>
                                          <p:attrName>ppt_x</p:attrName>
                                          <p:attrName>ppt_y</p:attrName>
                                        </p:attrNameLst>
                                      </p:cBhvr>
                                      <p:rCtr x="19497" y="-6991"/>
                                    </p:animMotion>
                                  </p:childTnLst>
                                </p:cTn>
                              </p:par>
                              <p:par>
                                <p:cTn id="61" presetID="42" presetClass="path" presetSubtype="0" accel="50000" decel="50000" fill="hold" grpId="2" nodeType="withEffect">
                                  <p:stCondLst>
                                    <p:cond delay="0"/>
                                  </p:stCondLst>
                                  <p:childTnLst>
                                    <p:animMotion origin="layout" path="M 1.38889E-6 -4.44444E-6 L 0.23472 -0.14027 " pathEditMode="relative" rAng="0" ptsTypes="AA">
                                      <p:cBhvr>
                                        <p:cTn id="62" dur="2000" fill="hold"/>
                                        <p:tgtEl>
                                          <p:spTgt spid="15"/>
                                        </p:tgtEl>
                                        <p:attrNameLst>
                                          <p:attrName>ppt_x</p:attrName>
                                          <p:attrName>ppt_y</p:attrName>
                                        </p:attrNameLst>
                                      </p:cBhvr>
                                      <p:rCtr x="11736" y="-7014"/>
                                    </p:animMotion>
                                  </p:childTnLst>
                                </p:cTn>
                              </p:par>
                              <p:par>
                                <p:cTn id="63" presetID="42" presetClass="path" presetSubtype="0" accel="50000" decel="50000" fill="hold" grpId="2" nodeType="withEffect">
                                  <p:stCondLst>
                                    <p:cond delay="0"/>
                                  </p:stCondLst>
                                  <p:childTnLst>
                                    <p:animMotion origin="layout" path="M -3.61111E-6 -1.85185E-6 L -0.47621 0.09584 " pathEditMode="relative" rAng="0" ptsTypes="AA">
                                      <p:cBhvr>
                                        <p:cTn id="64" dur="2000" fill="hold"/>
                                        <p:tgtEl>
                                          <p:spTgt spid="16"/>
                                        </p:tgtEl>
                                        <p:attrNameLst>
                                          <p:attrName>ppt_x</p:attrName>
                                          <p:attrName>ppt_y</p:attrName>
                                        </p:attrNameLst>
                                      </p:cBhvr>
                                      <p:rCtr x="-23819" y="4792"/>
                                    </p:animMotion>
                                  </p:childTnLst>
                                </p:cTn>
                              </p:par>
                              <p:par>
                                <p:cTn id="65" presetID="42" presetClass="path" presetSubtype="0" accel="50000" decel="50000" fill="hold" grpId="2" nodeType="withEffect">
                                  <p:stCondLst>
                                    <p:cond delay="0"/>
                                  </p:stCondLst>
                                  <p:childTnLst>
                                    <p:animMotion origin="layout" path="M 2.77778E-6 -4.44444E-6 L -0.55608 0.09514 " pathEditMode="relative" rAng="0" ptsTypes="AA">
                                      <p:cBhvr>
                                        <p:cTn id="66" dur="2000" fill="hold"/>
                                        <p:tgtEl>
                                          <p:spTgt spid="17"/>
                                        </p:tgtEl>
                                        <p:attrNameLst>
                                          <p:attrName>ppt_x</p:attrName>
                                          <p:attrName>ppt_y</p:attrName>
                                        </p:attrNameLst>
                                      </p:cBhvr>
                                      <p:rCtr x="-27812" y="4745"/>
                                    </p:animMotion>
                                  </p:childTnLst>
                                </p:cTn>
                              </p:par>
                              <p:par>
                                <p:cTn id="67" presetID="42" presetClass="path" presetSubtype="0" accel="50000" decel="50000" fill="hold" grpId="2" nodeType="withEffect">
                                  <p:stCondLst>
                                    <p:cond delay="0"/>
                                  </p:stCondLst>
                                  <p:childTnLst>
                                    <p:animMotion origin="layout" path="M -4.72222E-6 1.85185E-6 L 0.28629 -0.00232 " pathEditMode="relative" rAng="0" ptsTypes="AA">
                                      <p:cBhvr>
                                        <p:cTn id="68" dur="2000" fill="hold"/>
                                        <p:tgtEl>
                                          <p:spTgt spid="18"/>
                                        </p:tgtEl>
                                        <p:attrNameLst>
                                          <p:attrName>ppt_x</p:attrName>
                                          <p:attrName>ppt_y</p:attrName>
                                        </p:attrNameLst>
                                      </p:cBhvr>
                                      <p:rCtr x="14306" y="-116"/>
                                    </p:animMotion>
                                  </p:childTnLst>
                                </p:cTn>
                              </p:par>
                              <p:par>
                                <p:cTn id="69" presetID="42" presetClass="path" presetSubtype="0" accel="50000" decel="50000" fill="hold" grpId="2" nodeType="withEffect">
                                  <p:stCondLst>
                                    <p:cond delay="0"/>
                                  </p:stCondLst>
                                  <p:childTnLst>
                                    <p:animMotion origin="layout" path="M -2.22222E-6 -3.7037E-6 L 0.05799 -0.00115 " pathEditMode="relative" rAng="0" ptsTypes="AA">
                                      <p:cBhvr>
                                        <p:cTn id="70" dur="2000" fill="hold"/>
                                        <p:tgtEl>
                                          <p:spTgt spid="19"/>
                                        </p:tgtEl>
                                        <p:attrNameLst>
                                          <p:attrName>ppt_x</p:attrName>
                                          <p:attrName>ppt_y</p:attrName>
                                        </p:attrNameLst>
                                      </p:cBhvr>
                                      <p:rCtr x="2899" y="-69"/>
                                    </p:animMotion>
                                  </p:childTnLst>
                                </p:cTn>
                              </p:par>
                              <p:par>
                                <p:cTn id="71" presetID="42" presetClass="path" presetSubtype="0" accel="50000" decel="50000" fill="hold" grpId="2" nodeType="withEffect">
                                  <p:stCondLst>
                                    <p:cond delay="0"/>
                                  </p:stCondLst>
                                  <p:childTnLst>
                                    <p:animMotion origin="layout" path="M 0 1.11022E-16 L -0.02795 -0.00278 " pathEditMode="relative" rAng="0" ptsTypes="AA">
                                      <p:cBhvr>
                                        <p:cTn id="72" dur="2000" fill="hold"/>
                                        <p:tgtEl>
                                          <p:spTgt spid="20"/>
                                        </p:tgtEl>
                                        <p:attrNameLst>
                                          <p:attrName>ppt_x</p:attrName>
                                          <p:attrName>ppt_y</p:attrName>
                                        </p:attrNameLst>
                                      </p:cBhvr>
                                      <p:rCtr x="-1406" y="-139"/>
                                    </p:animMotion>
                                  </p:childTnLst>
                                </p:cTn>
                              </p:par>
                              <p:par>
                                <p:cTn id="73" presetID="42" presetClass="path" presetSubtype="0" accel="50000" decel="50000" fill="hold" grpId="2" nodeType="withEffect">
                                  <p:stCondLst>
                                    <p:cond delay="0"/>
                                  </p:stCondLst>
                                  <p:childTnLst>
                                    <p:animMotion origin="layout" path="M 3.05556E-6 3.33333E-6 L 0.71146 -0.1 " pathEditMode="relative" rAng="0" ptsTypes="AA">
                                      <p:cBhvr>
                                        <p:cTn id="74" dur="2000" fill="hold"/>
                                        <p:tgtEl>
                                          <p:spTgt spid="21"/>
                                        </p:tgtEl>
                                        <p:attrNameLst>
                                          <p:attrName>ppt_x</p:attrName>
                                          <p:attrName>ppt_y</p:attrName>
                                        </p:attrNameLst>
                                      </p:cBhvr>
                                      <p:rCtr x="35573" y="-5000"/>
                                    </p:animMotion>
                                  </p:childTnLst>
                                </p:cTn>
                              </p:par>
                              <p:par>
                                <p:cTn id="75" presetID="42" presetClass="path" presetSubtype="0" accel="50000" decel="50000" fill="hold" grpId="2" nodeType="withEffect">
                                  <p:stCondLst>
                                    <p:cond delay="0"/>
                                  </p:stCondLst>
                                  <p:childTnLst>
                                    <p:animMotion origin="layout" path="M 2.77778E-6 3.33333E-6 L -0.07639 0.03703 " pathEditMode="relative" rAng="0" ptsTypes="AA">
                                      <p:cBhvr>
                                        <p:cTn id="76" dur="2000" fill="hold"/>
                                        <p:tgtEl>
                                          <p:spTgt spid="22"/>
                                        </p:tgtEl>
                                        <p:attrNameLst>
                                          <p:attrName>ppt_x</p:attrName>
                                          <p:attrName>ppt_y</p:attrName>
                                        </p:attrNameLst>
                                      </p:cBhvr>
                                      <p:rCtr x="-3819" y="1852"/>
                                    </p:animMotion>
                                  </p:childTnLst>
                                </p:cTn>
                              </p:par>
                              <p:par>
                                <p:cTn id="77" presetID="42" presetClass="path" presetSubtype="0" accel="50000" decel="50000" fill="hold" grpId="2" nodeType="withEffect">
                                  <p:stCondLst>
                                    <p:cond delay="0"/>
                                  </p:stCondLst>
                                  <p:childTnLst>
                                    <p:animMotion origin="layout" path="M -2.77778E-6 -4.81481E-6 L -0.19288 0.03727 " pathEditMode="relative" rAng="0" ptsTypes="AA">
                                      <p:cBhvr>
                                        <p:cTn id="78" dur="2000" fill="hold"/>
                                        <p:tgtEl>
                                          <p:spTgt spid="23"/>
                                        </p:tgtEl>
                                        <p:attrNameLst>
                                          <p:attrName>ppt_x</p:attrName>
                                          <p:attrName>ppt_y</p:attrName>
                                        </p:attrNameLst>
                                      </p:cBhvr>
                                      <p:rCtr x="-9653" y="1852"/>
                                    </p:animMotion>
                                  </p:childTnLst>
                                </p:cTn>
                              </p:par>
                              <p:par>
                                <p:cTn id="79" presetID="10" presetClass="exit" presetSubtype="0" fill="hold" grpId="1" nodeType="withEffect">
                                  <p:stCondLst>
                                    <p:cond delay="0"/>
                                  </p:stCondLst>
                                  <p:childTnLst>
                                    <p:animEffect transition="out" filter="fade">
                                      <p:cBhvr>
                                        <p:cTn id="80" dur="1250"/>
                                        <p:tgtEl>
                                          <p:spTgt spid="3074"/>
                                        </p:tgtEl>
                                      </p:cBhvr>
                                    </p:animEffect>
                                    <p:set>
                                      <p:cBhvr>
                                        <p:cTn id="81" dur="1" fill="hold">
                                          <p:stCondLst>
                                            <p:cond delay="1249"/>
                                          </p:stCondLst>
                                        </p:cTn>
                                        <p:tgtEl>
                                          <p:spTgt spid="3074"/>
                                        </p:tgtEl>
                                        <p:attrNameLst>
                                          <p:attrName>style.visibility</p:attrName>
                                        </p:attrNameLst>
                                      </p:cBhvr>
                                      <p:to>
                                        <p:strVal val="hidden"/>
                                      </p:to>
                                    </p:set>
                                  </p:childTnLst>
                                </p:cTn>
                              </p:par>
                            </p:childTnLst>
                          </p:cTn>
                        </p:par>
                        <p:par>
                          <p:cTn id="82" fill="hold">
                            <p:stCondLst>
                              <p:cond delay="2000"/>
                            </p:stCondLst>
                            <p:childTnLst>
                              <p:par>
                                <p:cTn id="83" presetID="10" presetClass="entr" presetSubtype="0" fill="hold" grpId="0" nodeType="after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fade">
                                      <p:cBhvr>
                                        <p:cTn id="85" dur="250"/>
                                        <p:tgtEl>
                                          <p:spTgt spid="6"/>
                                        </p:tgtEl>
                                      </p:cBhvr>
                                    </p:animEffect>
                                  </p:childTnLst>
                                </p:cTn>
                              </p:par>
                              <p:par>
                                <p:cTn id="86" presetID="10" presetClass="exit" presetSubtype="0" fill="hold" grpId="1" nodeType="withEffect">
                                  <p:stCondLst>
                                    <p:cond delay="0"/>
                                  </p:stCondLst>
                                  <p:childTnLst>
                                    <p:animEffect transition="out" filter="fade">
                                      <p:cBhvr>
                                        <p:cTn id="87" dur="500"/>
                                        <p:tgtEl>
                                          <p:spTgt spid="11"/>
                                        </p:tgtEl>
                                      </p:cBhvr>
                                    </p:animEffect>
                                    <p:set>
                                      <p:cBhvr>
                                        <p:cTn id="88" dur="1" fill="hold">
                                          <p:stCondLst>
                                            <p:cond delay="499"/>
                                          </p:stCondLst>
                                        </p:cTn>
                                        <p:tgtEl>
                                          <p:spTgt spid="11"/>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2"/>
                                        </p:tgtEl>
                                      </p:cBhvr>
                                    </p:animEffect>
                                    <p:set>
                                      <p:cBhvr>
                                        <p:cTn id="91" dur="1" fill="hold">
                                          <p:stCondLst>
                                            <p:cond delay="499"/>
                                          </p:stCondLst>
                                        </p:cTn>
                                        <p:tgtEl>
                                          <p:spTgt spid="12"/>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3"/>
                                        </p:tgtEl>
                                      </p:cBhvr>
                                    </p:animEffect>
                                    <p:set>
                                      <p:cBhvr>
                                        <p:cTn id="94" dur="1" fill="hold">
                                          <p:stCondLst>
                                            <p:cond delay="499"/>
                                          </p:stCondLst>
                                        </p:cTn>
                                        <p:tgtEl>
                                          <p:spTgt spid="13"/>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4"/>
                                        </p:tgtEl>
                                      </p:cBhvr>
                                    </p:animEffect>
                                    <p:set>
                                      <p:cBhvr>
                                        <p:cTn id="97" dur="1" fill="hold">
                                          <p:stCondLst>
                                            <p:cond delay="499"/>
                                          </p:stCondLst>
                                        </p:cTn>
                                        <p:tgtEl>
                                          <p:spTgt spid="14"/>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5"/>
                                        </p:tgtEl>
                                      </p:cBhvr>
                                    </p:animEffect>
                                    <p:set>
                                      <p:cBhvr>
                                        <p:cTn id="100" dur="1" fill="hold">
                                          <p:stCondLst>
                                            <p:cond delay="499"/>
                                          </p:stCondLst>
                                        </p:cTn>
                                        <p:tgtEl>
                                          <p:spTgt spid="15"/>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16"/>
                                        </p:tgtEl>
                                      </p:cBhvr>
                                    </p:animEffect>
                                    <p:set>
                                      <p:cBhvr>
                                        <p:cTn id="103" dur="1" fill="hold">
                                          <p:stCondLst>
                                            <p:cond delay="499"/>
                                          </p:stCondLst>
                                        </p:cTn>
                                        <p:tgtEl>
                                          <p:spTgt spid="16"/>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17"/>
                                        </p:tgtEl>
                                      </p:cBhvr>
                                    </p:animEffect>
                                    <p:set>
                                      <p:cBhvr>
                                        <p:cTn id="106" dur="1" fill="hold">
                                          <p:stCondLst>
                                            <p:cond delay="499"/>
                                          </p:stCondLst>
                                        </p:cTn>
                                        <p:tgtEl>
                                          <p:spTgt spid="17"/>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18"/>
                                        </p:tgtEl>
                                      </p:cBhvr>
                                    </p:animEffect>
                                    <p:set>
                                      <p:cBhvr>
                                        <p:cTn id="109" dur="1" fill="hold">
                                          <p:stCondLst>
                                            <p:cond delay="499"/>
                                          </p:stCondLst>
                                        </p:cTn>
                                        <p:tgtEl>
                                          <p:spTgt spid="18"/>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19"/>
                                        </p:tgtEl>
                                      </p:cBhvr>
                                    </p:animEffect>
                                    <p:set>
                                      <p:cBhvr>
                                        <p:cTn id="112" dur="1" fill="hold">
                                          <p:stCondLst>
                                            <p:cond delay="499"/>
                                          </p:stCondLst>
                                        </p:cTn>
                                        <p:tgtEl>
                                          <p:spTgt spid="19"/>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20"/>
                                        </p:tgtEl>
                                      </p:cBhvr>
                                    </p:animEffect>
                                    <p:set>
                                      <p:cBhvr>
                                        <p:cTn id="115" dur="1" fill="hold">
                                          <p:stCondLst>
                                            <p:cond delay="499"/>
                                          </p:stCondLst>
                                        </p:cTn>
                                        <p:tgtEl>
                                          <p:spTgt spid="20"/>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21"/>
                                        </p:tgtEl>
                                      </p:cBhvr>
                                    </p:animEffect>
                                    <p:set>
                                      <p:cBhvr>
                                        <p:cTn id="118" dur="1" fill="hold">
                                          <p:stCondLst>
                                            <p:cond delay="499"/>
                                          </p:stCondLst>
                                        </p:cTn>
                                        <p:tgtEl>
                                          <p:spTgt spid="21"/>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22"/>
                                        </p:tgtEl>
                                      </p:cBhvr>
                                    </p:animEffect>
                                    <p:set>
                                      <p:cBhvr>
                                        <p:cTn id="121" dur="1" fill="hold">
                                          <p:stCondLst>
                                            <p:cond delay="499"/>
                                          </p:stCondLst>
                                        </p:cTn>
                                        <p:tgtEl>
                                          <p:spTgt spid="22"/>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23"/>
                                        </p:tgtEl>
                                      </p:cBhvr>
                                    </p:animEffect>
                                    <p:set>
                                      <p:cBhvr>
                                        <p:cTn id="124" dur="1" fill="hold">
                                          <p:stCondLst>
                                            <p:cond delay="499"/>
                                          </p:stCondLst>
                                        </p:cTn>
                                        <p:tgtEl>
                                          <p:spTgt spid="23"/>
                                        </p:tgtEl>
                                        <p:attrNameLst>
                                          <p:attrName>style.visibility</p:attrName>
                                        </p:attrNameLst>
                                      </p:cBhvr>
                                      <p:to>
                                        <p:strVal val="hidden"/>
                                      </p:to>
                                    </p:set>
                                  </p:childTnLst>
                                </p:cTn>
                              </p:par>
                            </p:childTnLst>
                          </p:cTn>
                        </p:par>
                        <p:par>
                          <p:cTn id="125" fill="hold">
                            <p:stCondLst>
                              <p:cond delay="2500"/>
                            </p:stCondLst>
                            <p:childTnLst>
                              <p:par>
                                <p:cTn id="126" presetID="22" presetClass="entr" presetSubtype="8" fill="hold" grpId="0" nodeType="afterEffect">
                                  <p:stCondLst>
                                    <p:cond delay="0"/>
                                  </p:stCondLst>
                                  <p:childTnLst>
                                    <p:set>
                                      <p:cBhvr>
                                        <p:cTn id="127" dur="1" fill="hold">
                                          <p:stCondLst>
                                            <p:cond delay="0"/>
                                          </p:stCondLst>
                                        </p:cTn>
                                        <p:tgtEl>
                                          <p:spTgt spid="7"/>
                                        </p:tgtEl>
                                        <p:attrNameLst>
                                          <p:attrName>style.visibility</p:attrName>
                                        </p:attrNameLst>
                                      </p:cBhvr>
                                      <p:to>
                                        <p:strVal val="visible"/>
                                      </p:to>
                                    </p:set>
                                    <p:animEffect transition="in" filter="wipe(left)">
                                      <p:cBhvr>
                                        <p:cTn id="128" dur="500"/>
                                        <p:tgtEl>
                                          <p:spTgt spid="7"/>
                                        </p:tgtEl>
                                      </p:cBhvr>
                                    </p:animEffect>
                                  </p:childTnLst>
                                </p:cTn>
                              </p:par>
                              <p:par>
                                <p:cTn id="129" presetID="18" presetClass="emph" presetSubtype="0" fill="hold" grpId="1" nodeType="withEffect">
                                  <p:stCondLst>
                                    <p:cond delay="0"/>
                                  </p:stCondLst>
                                  <p:childTnLst>
                                    <p:set>
                                      <p:cBhvr override="childStyle">
                                        <p:cTn id="130" dur="500" fill="hold"/>
                                        <p:tgtEl>
                                          <p:spTgt spid="7"/>
                                        </p:tgtEl>
                                        <p:attrNameLst>
                                          <p:attrName>style.textDecorationUnderline</p:attrName>
                                        </p:attrNameLst>
                                      </p:cBhvr>
                                      <p:to>
                                        <p:strVal val="true"/>
                                      </p:to>
                                    </p:set>
                                  </p:childTnLst>
                                </p:cTn>
                              </p:par>
                              <p:par>
                                <p:cTn id="131" presetID="22" presetClass="entr" presetSubtype="8" fill="hold" grpId="0" nodeType="withEffect">
                                  <p:stCondLst>
                                    <p:cond delay="0"/>
                                  </p:stCondLst>
                                  <p:childTnLst>
                                    <p:set>
                                      <p:cBhvr>
                                        <p:cTn id="132" dur="1" fill="hold">
                                          <p:stCondLst>
                                            <p:cond delay="0"/>
                                          </p:stCondLst>
                                        </p:cTn>
                                        <p:tgtEl>
                                          <p:spTgt spid="8"/>
                                        </p:tgtEl>
                                        <p:attrNameLst>
                                          <p:attrName>style.visibility</p:attrName>
                                        </p:attrNameLst>
                                      </p:cBhvr>
                                      <p:to>
                                        <p:strVal val="visible"/>
                                      </p:to>
                                    </p:set>
                                    <p:animEffect transition="in" filter="wipe(left)">
                                      <p:cBhvr>
                                        <p:cTn id="133" dur="500"/>
                                        <p:tgtEl>
                                          <p:spTgt spid="8"/>
                                        </p:tgtEl>
                                      </p:cBhvr>
                                    </p:animEffect>
                                  </p:childTnLst>
                                </p:cTn>
                              </p:par>
                              <p:par>
                                <p:cTn id="134" presetID="22" presetClass="entr" presetSubtype="8" fill="hold" grpId="0" nodeType="withEffect">
                                  <p:stCondLst>
                                    <p:cond delay="0"/>
                                  </p:stCondLst>
                                  <p:childTnLst>
                                    <p:set>
                                      <p:cBhvr>
                                        <p:cTn id="135" dur="1" fill="hold">
                                          <p:stCondLst>
                                            <p:cond delay="0"/>
                                          </p:stCondLst>
                                        </p:cTn>
                                        <p:tgtEl>
                                          <p:spTgt spid="9"/>
                                        </p:tgtEl>
                                        <p:attrNameLst>
                                          <p:attrName>style.visibility</p:attrName>
                                        </p:attrNameLst>
                                      </p:cBhvr>
                                      <p:to>
                                        <p:strVal val="visible"/>
                                      </p:to>
                                    </p:set>
                                    <p:animEffect transition="in" filter="wipe(left)">
                                      <p:cBhvr>
                                        <p:cTn id="136" dur="500"/>
                                        <p:tgtEl>
                                          <p:spTgt spid="9"/>
                                        </p:tgtEl>
                                      </p:cBhvr>
                                    </p:animEffect>
                                  </p:childTnLst>
                                </p:cTn>
                              </p:par>
                              <p:par>
                                <p:cTn id="137" presetID="18" presetClass="emph" presetSubtype="0" fill="hold" grpId="1" nodeType="withEffect">
                                  <p:stCondLst>
                                    <p:cond delay="0"/>
                                  </p:stCondLst>
                                  <p:childTnLst>
                                    <p:set>
                                      <p:cBhvr override="childStyle">
                                        <p:cTn id="138" dur="500" fill="hold"/>
                                        <p:tgtEl>
                                          <p:spTgt spid="9"/>
                                        </p:tgtEl>
                                        <p:attrNameLst>
                                          <p:attrName>style.textDecorationUnderline</p:attrName>
                                        </p:attrNameLst>
                                      </p:cBhvr>
                                      <p:to>
                                        <p:strVal val="true"/>
                                      </p:to>
                                    </p:set>
                                  </p:childTnLst>
                                </p:cTn>
                              </p:par>
                              <p:par>
                                <p:cTn id="139" presetID="22" presetClass="entr" presetSubtype="8" fill="hold" grpId="0" nodeType="withEffect">
                                  <p:stCondLst>
                                    <p:cond delay="0"/>
                                  </p:stCondLst>
                                  <p:childTnLst>
                                    <p:set>
                                      <p:cBhvr>
                                        <p:cTn id="140" dur="1" fill="hold">
                                          <p:stCondLst>
                                            <p:cond delay="0"/>
                                          </p:stCondLst>
                                        </p:cTn>
                                        <p:tgtEl>
                                          <p:spTgt spid="10"/>
                                        </p:tgtEl>
                                        <p:attrNameLst>
                                          <p:attrName>style.visibility</p:attrName>
                                        </p:attrNameLst>
                                      </p:cBhvr>
                                      <p:to>
                                        <p:strVal val="visible"/>
                                      </p:to>
                                    </p:set>
                                    <p:animEffect transition="in" filter="wipe(left)">
                                      <p:cBhvr>
                                        <p:cTn id="141" dur="500"/>
                                        <p:tgtEl>
                                          <p:spTgt spid="10"/>
                                        </p:tgtEl>
                                      </p:cBhvr>
                                    </p:animEffect>
                                  </p:childTnLst>
                                </p:cTn>
                              </p:par>
                            </p:childTnLst>
                          </p:cTn>
                        </p:par>
                        <p:par>
                          <p:cTn id="142" fill="hold">
                            <p:stCondLst>
                              <p:cond delay="3000"/>
                            </p:stCondLst>
                            <p:childTnLst>
                              <p:par>
                                <p:cTn id="143" presetID="22" presetClass="entr" presetSubtype="2" fill="hold" grpId="0" nodeType="afterEffect">
                                  <p:stCondLst>
                                    <p:cond delay="0"/>
                                  </p:stCondLst>
                                  <p:childTnLst>
                                    <p:set>
                                      <p:cBhvr>
                                        <p:cTn id="144" dur="1" fill="hold">
                                          <p:stCondLst>
                                            <p:cond delay="0"/>
                                          </p:stCondLst>
                                        </p:cTn>
                                        <p:tgtEl>
                                          <p:spTgt spid="26"/>
                                        </p:tgtEl>
                                        <p:attrNameLst>
                                          <p:attrName>style.visibility</p:attrName>
                                        </p:attrNameLst>
                                      </p:cBhvr>
                                      <p:to>
                                        <p:strVal val="visible"/>
                                      </p:to>
                                    </p:set>
                                    <p:animEffect transition="in" filter="wipe(right)">
                                      <p:cBhvr>
                                        <p:cTn id="145" dur="500"/>
                                        <p:tgtEl>
                                          <p:spTgt spid="26"/>
                                        </p:tgtEl>
                                      </p:cBhvr>
                                    </p:animEffect>
                                  </p:childTnLst>
                                </p:cTn>
                              </p:par>
                              <p:par>
                                <p:cTn id="146" presetID="22" presetClass="entr" presetSubtype="2" fill="hold" grpId="0" nodeType="withEffect">
                                  <p:stCondLst>
                                    <p:cond delay="0"/>
                                  </p:stCondLst>
                                  <p:childTnLst>
                                    <p:set>
                                      <p:cBhvr>
                                        <p:cTn id="147" dur="1" fill="hold">
                                          <p:stCondLst>
                                            <p:cond delay="0"/>
                                          </p:stCondLst>
                                        </p:cTn>
                                        <p:tgtEl>
                                          <p:spTgt spid="2"/>
                                        </p:tgtEl>
                                        <p:attrNameLst>
                                          <p:attrName>style.visibility</p:attrName>
                                        </p:attrNameLst>
                                      </p:cBhvr>
                                      <p:to>
                                        <p:strVal val="visible"/>
                                      </p:to>
                                    </p:set>
                                    <p:animEffect transition="in" filter="wipe(right)">
                                      <p:cBhvr>
                                        <p:cTn id="148" dur="500"/>
                                        <p:tgtEl>
                                          <p:spTgt spid="2"/>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grpId="0" nodeType="clickEffect">
                                  <p:stCondLst>
                                    <p:cond delay="0"/>
                                  </p:stCondLst>
                                  <p:childTnLst>
                                    <p:set>
                                      <p:cBhvr>
                                        <p:cTn id="152" dur="1" fill="hold">
                                          <p:stCondLst>
                                            <p:cond delay="0"/>
                                          </p:stCondLst>
                                        </p:cTn>
                                        <p:tgtEl>
                                          <p:spTgt spid="25"/>
                                        </p:tgtEl>
                                        <p:attrNameLst>
                                          <p:attrName>style.visibility</p:attrName>
                                        </p:attrNameLst>
                                      </p:cBhvr>
                                      <p:to>
                                        <p:strVal val="visible"/>
                                      </p:to>
                                    </p:set>
                                    <p:animEffect transition="in" filter="fade">
                                      <p:cBhvr>
                                        <p:cTn id="153" dur="250"/>
                                        <p:tgtEl>
                                          <p:spTgt spid="25"/>
                                        </p:tgtEl>
                                      </p:cBhvr>
                                    </p:animEffect>
                                  </p:childTnLst>
                                </p:cTn>
                              </p:par>
                              <p:par>
                                <p:cTn id="154" presetID="6" presetClass="emph" presetSubtype="0" fill="hold" grpId="3" nodeType="withEffect">
                                  <p:stCondLst>
                                    <p:cond delay="0"/>
                                  </p:stCondLst>
                                  <p:childTnLst>
                                    <p:animScale>
                                      <p:cBhvr>
                                        <p:cTn id="155" dur="2000" fill="hold"/>
                                        <p:tgtEl>
                                          <p:spTgt spid="25"/>
                                        </p:tgtEl>
                                      </p:cBhvr>
                                      <p:by x="82500" y="82500"/>
                                    </p:animScale>
                                  </p:childTnLst>
                                </p:cTn>
                              </p:par>
                              <p:par>
                                <p:cTn id="156" presetID="42" presetClass="path" presetSubtype="0" accel="50000" decel="50000" fill="hold" grpId="2" nodeType="withEffect">
                                  <p:stCondLst>
                                    <p:cond delay="0"/>
                                  </p:stCondLst>
                                  <p:childTnLst>
                                    <p:animMotion origin="layout" path="M 8.33333E-7 4.81481E-6 L 0.08698 0.69189 " pathEditMode="relative" rAng="0" ptsTypes="AA">
                                      <p:cBhvr>
                                        <p:cTn id="157" dur="2000" fill="hold"/>
                                        <p:tgtEl>
                                          <p:spTgt spid="25"/>
                                        </p:tgtEl>
                                        <p:attrNameLst>
                                          <p:attrName>ppt_x</p:attrName>
                                          <p:attrName>ppt_y</p:attrName>
                                        </p:attrNameLst>
                                      </p:cBhvr>
                                      <p:rCtr x="4340" y="34583"/>
                                    </p:animMotion>
                                  </p:childTnLst>
                                </p:cTn>
                              </p:par>
                              <p:par>
                                <p:cTn id="158" presetID="10" presetClass="exit" presetSubtype="0" fill="hold" grpId="1" nodeType="withEffect">
                                  <p:stCondLst>
                                    <p:cond delay="0"/>
                                  </p:stCondLst>
                                  <p:childTnLst>
                                    <p:animEffect transition="out" filter="fade">
                                      <p:cBhvr>
                                        <p:cTn id="159" dur="1250"/>
                                        <p:tgtEl>
                                          <p:spTgt spid="6"/>
                                        </p:tgtEl>
                                      </p:cBhvr>
                                    </p:animEffect>
                                    <p:set>
                                      <p:cBhvr>
                                        <p:cTn id="160" dur="1" fill="hold">
                                          <p:stCondLst>
                                            <p:cond delay="1249"/>
                                          </p:stCondLst>
                                        </p:cTn>
                                        <p:tgtEl>
                                          <p:spTgt spid="6"/>
                                        </p:tgtEl>
                                        <p:attrNameLst>
                                          <p:attrName>style.visibility</p:attrName>
                                        </p:attrNameLst>
                                      </p:cBhvr>
                                      <p:to>
                                        <p:strVal val="hidden"/>
                                      </p:to>
                                    </p:set>
                                  </p:childTnLst>
                                </p:cTn>
                              </p:par>
                              <p:par>
                                <p:cTn id="161" presetID="10" presetClass="exit" presetSubtype="0" fill="hold" grpId="2" nodeType="withEffect">
                                  <p:stCondLst>
                                    <p:cond delay="0"/>
                                  </p:stCondLst>
                                  <p:childTnLst>
                                    <p:animEffect transition="out" filter="fade">
                                      <p:cBhvr>
                                        <p:cTn id="162" dur="500"/>
                                        <p:tgtEl>
                                          <p:spTgt spid="7"/>
                                        </p:tgtEl>
                                      </p:cBhvr>
                                    </p:animEffect>
                                    <p:set>
                                      <p:cBhvr>
                                        <p:cTn id="163" dur="1" fill="hold">
                                          <p:stCondLst>
                                            <p:cond delay="499"/>
                                          </p:stCondLst>
                                        </p:cTn>
                                        <p:tgtEl>
                                          <p:spTgt spid="7"/>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500"/>
                                        <p:tgtEl>
                                          <p:spTgt spid="8"/>
                                        </p:tgtEl>
                                      </p:cBhvr>
                                    </p:animEffect>
                                    <p:set>
                                      <p:cBhvr>
                                        <p:cTn id="166" dur="1" fill="hold">
                                          <p:stCondLst>
                                            <p:cond delay="499"/>
                                          </p:stCondLst>
                                        </p:cTn>
                                        <p:tgtEl>
                                          <p:spTgt spid="8"/>
                                        </p:tgtEl>
                                        <p:attrNameLst>
                                          <p:attrName>style.visibility</p:attrName>
                                        </p:attrNameLst>
                                      </p:cBhvr>
                                      <p:to>
                                        <p:strVal val="hidden"/>
                                      </p:to>
                                    </p:set>
                                  </p:childTnLst>
                                </p:cTn>
                              </p:par>
                              <p:par>
                                <p:cTn id="167" presetID="10" presetClass="exit" presetSubtype="0" fill="hold" grpId="1" nodeType="withEffect">
                                  <p:stCondLst>
                                    <p:cond delay="0"/>
                                  </p:stCondLst>
                                  <p:childTnLst>
                                    <p:animEffect transition="out" filter="fade">
                                      <p:cBhvr>
                                        <p:cTn id="168" dur="500"/>
                                        <p:tgtEl>
                                          <p:spTgt spid="10"/>
                                        </p:tgtEl>
                                      </p:cBhvr>
                                    </p:animEffect>
                                    <p:set>
                                      <p:cBhvr>
                                        <p:cTn id="169" dur="1" fill="hold">
                                          <p:stCondLst>
                                            <p:cond delay="499"/>
                                          </p:stCondLst>
                                        </p:cTn>
                                        <p:tgtEl>
                                          <p:spTgt spid="10"/>
                                        </p:tgtEl>
                                        <p:attrNameLst>
                                          <p:attrName>style.visibility</p:attrName>
                                        </p:attrNameLst>
                                      </p:cBhvr>
                                      <p:to>
                                        <p:strVal val="hidden"/>
                                      </p:to>
                                    </p:set>
                                  </p:childTnLst>
                                </p:cTn>
                              </p:par>
                              <p:par>
                                <p:cTn id="170" presetID="10" presetClass="exit" presetSubtype="0" fill="hold" grpId="2" nodeType="withEffect">
                                  <p:stCondLst>
                                    <p:cond delay="0"/>
                                  </p:stCondLst>
                                  <p:childTnLst>
                                    <p:animEffect transition="out" filter="fade">
                                      <p:cBhvr>
                                        <p:cTn id="171" dur="500"/>
                                        <p:tgtEl>
                                          <p:spTgt spid="9"/>
                                        </p:tgtEl>
                                      </p:cBhvr>
                                    </p:animEffect>
                                    <p:set>
                                      <p:cBhvr>
                                        <p:cTn id="172" dur="1" fill="hold">
                                          <p:stCondLst>
                                            <p:cond delay="499"/>
                                          </p:stCondLst>
                                        </p:cTn>
                                        <p:tgtEl>
                                          <p:spTgt spid="9"/>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500"/>
                                        <p:tgtEl>
                                          <p:spTgt spid="26"/>
                                        </p:tgtEl>
                                      </p:cBhvr>
                                    </p:animEffect>
                                    <p:set>
                                      <p:cBhvr>
                                        <p:cTn id="175" dur="1" fill="hold">
                                          <p:stCondLst>
                                            <p:cond delay="499"/>
                                          </p:stCondLst>
                                        </p:cTn>
                                        <p:tgtEl>
                                          <p:spTgt spid="26"/>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500"/>
                                        <p:tgtEl>
                                          <p:spTgt spid="2"/>
                                        </p:tgtEl>
                                      </p:cBhvr>
                                    </p:animEffect>
                                    <p:set>
                                      <p:cBhvr>
                                        <p:cTn id="17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1"/>
      <p:bldP spid="9" grpId="0"/>
      <p:bldP spid="9" grpId="1"/>
      <p:bldP spid="9" grpId="2"/>
      <p:bldP spid="7" grpId="0"/>
      <p:bldP spid="7" grpId="1"/>
      <p:bldP spid="7" grpId="2"/>
      <p:bldP spid="6" grpId="0"/>
      <p:bldP spid="6" grpId="1"/>
      <p:bldP spid="8" grpId="0"/>
      <p:bldP spid="8" grpId="1"/>
      <p:bldP spid="10" grpId="0"/>
      <p:bldP spid="10" grpId="1"/>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5" grpId="0"/>
      <p:bldP spid="25" grpId="2"/>
      <p:bldP spid="25" grpId="3"/>
      <p:bldP spid="2" grpId="0" animBg="1"/>
      <p:bldP spid="2" grpId="1" animBg="1"/>
      <p:bldP spid="26" grpId="0" animBg="1"/>
      <p:bldP spid="2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66DEEE-F3C0-40EE-9CEA-AF31881E15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3074" name="Rectangle 2"/>
          <p:cNvSpPr>
            <a:spLocks noGrp="1" noChangeArrowheads="1"/>
          </p:cNvSpPr>
          <p:nvPr>
            <p:ph type="title"/>
          </p:nvPr>
        </p:nvSpPr>
        <p:spPr>
          <a:xfrm>
            <a:off x="457200" y="1204119"/>
            <a:ext cx="8229600" cy="4449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Moses stretched out his rod toward heaven; and the LORD sent thunder and hail, and fire darted to the ground. And the LORD rained hail on the land            of Egypt.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Exodus 9:23 </a:t>
            </a:r>
          </a:p>
        </p:txBody>
      </p:sp>
      <p:pic>
        <p:nvPicPr>
          <p:cNvPr id="5" name="Picture 4">
            <a:extLst>
              <a:ext uri="{FF2B5EF4-FFF2-40B4-BE49-F238E27FC236}">
                <a16:creationId xmlns:a16="http://schemas.microsoft.com/office/drawing/2014/main" id="{022E8BF0-EB2A-4C80-BDCF-A9581D91ED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4029" y="4093029"/>
            <a:ext cx="4669971" cy="2764971"/>
          </a:xfrm>
          <a:prstGeom prst="rect">
            <a:avLst/>
          </a:prstGeom>
        </p:spPr>
      </p:pic>
      <p:pic>
        <p:nvPicPr>
          <p:cNvPr id="8" name="Picture 7">
            <a:extLst>
              <a:ext uri="{FF2B5EF4-FFF2-40B4-BE49-F238E27FC236}">
                <a16:creationId xmlns:a16="http://schemas.microsoft.com/office/drawing/2014/main" id="{0CD5A396-308D-4ED9-B3FB-0D734CC60B8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4093029"/>
            <a:ext cx="4484915" cy="2764971"/>
          </a:xfrm>
          <a:prstGeom prst="rect">
            <a:avLst/>
          </a:prstGeom>
        </p:spPr>
      </p:pic>
      <p:sp>
        <p:nvSpPr>
          <p:cNvPr id="10" name="Rectangle 2">
            <a:extLst>
              <a:ext uri="{FF2B5EF4-FFF2-40B4-BE49-F238E27FC236}">
                <a16:creationId xmlns:a16="http://schemas.microsoft.com/office/drawing/2014/main" id="{4B12BBAD-4A9A-4D76-9FDC-6B7CFCAEBB9F}"/>
              </a:ext>
            </a:extLst>
          </p:cNvPr>
          <p:cNvSpPr txBox="1">
            <a:spLocks noChangeArrowheads="1"/>
          </p:cNvSpPr>
          <p:nvPr/>
        </p:nvSpPr>
        <p:spPr bwMode="auto">
          <a:xfrm>
            <a:off x="4972494" y="4455042"/>
            <a:ext cx="3607981" cy="1722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Arron’s sons</a:t>
            </a:r>
          </a:p>
          <a:p>
            <a:pPr eaLnBrk="1" hangingPunct="1"/>
            <a:r>
              <a:rPr lang="en-US" altLang="en-US" sz="3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Nadab and Abihu</a:t>
            </a:r>
          </a:p>
          <a:p>
            <a:pPr eaLnBrk="1" hangingPunct="1"/>
            <a:r>
              <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Leviticus 10:1-11</a:t>
            </a:r>
          </a:p>
        </p:txBody>
      </p:sp>
      <p:sp>
        <p:nvSpPr>
          <p:cNvPr id="11" name="Rectangle 2">
            <a:extLst>
              <a:ext uri="{FF2B5EF4-FFF2-40B4-BE49-F238E27FC236}">
                <a16:creationId xmlns:a16="http://schemas.microsoft.com/office/drawing/2014/main" id="{32FC7ADD-8B40-4AFF-B135-CBF379EDCA8C}"/>
              </a:ext>
            </a:extLst>
          </p:cNvPr>
          <p:cNvSpPr txBox="1">
            <a:spLocks noChangeArrowheads="1"/>
          </p:cNvSpPr>
          <p:nvPr/>
        </p:nvSpPr>
        <p:spPr bwMode="auto">
          <a:xfrm>
            <a:off x="482010" y="4890976"/>
            <a:ext cx="3607981" cy="1223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err="1">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Korah’s</a:t>
            </a:r>
            <a:r>
              <a:rPr lang="en-US" altLang="en-US" sz="3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Rebellion</a:t>
            </a:r>
          </a:p>
          <a:p>
            <a:pPr eaLnBrk="1" hangingPunct="1"/>
            <a:r>
              <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Numbers 16:1-40</a:t>
            </a:r>
          </a:p>
        </p:txBody>
      </p:sp>
      <p:sp>
        <p:nvSpPr>
          <p:cNvPr id="9" name="Rectangle 2">
            <a:extLst>
              <a:ext uri="{FF2B5EF4-FFF2-40B4-BE49-F238E27FC236}">
                <a16:creationId xmlns:a16="http://schemas.microsoft.com/office/drawing/2014/main" id="{C1C9C113-0EED-4ED5-B5F2-2DE9369FB6A4}"/>
              </a:ext>
            </a:extLst>
          </p:cNvPr>
          <p:cNvSpPr txBox="1">
            <a:spLocks noChangeArrowheads="1"/>
          </p:cNvSpPr>
          <p:nvPr/>
        </p:nvSpPr>
        <p:spPr bwMode="auto">
          <a:xfrm>
            <a:off x="7150893" y="2764465"/>
            <a:ext cx="1104735" cy="655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fire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hidden="1">
            <a:extLst>
              <a:ext uri="{FF2B5EF4-FFF2-40B4-BE49-F238E27FC236}">
                <a16:creationId xmlns:a16="http://schemas.microsoft.com/office/drawing/2014/main" id="{B1D0715E-574C-4D34-9319-DDFB0B849E03}"/>
              </a:ext>
            </a:extLst>
          </p:cNvPr>
          <p:cNvSpPr txBox="1">
            <a:spLocks noChangeArrowheads="1"/>
          </p:cNvSpPr>
          <p:nvPr/>
        </p:nvSpPr>
        <p:spPr bwMode="auto">
          <a:xfrm>
            <a:off x="7565231" y="3096455"/>
            <a:ext cx="1092993" cy="663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fire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576710746"/>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xit" presetSubtype="0" fill="hold" grpId="1" nodeType="after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0-#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1+#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250"/>
                                        <p:tgtEl>
                                          <p:spTgt spid="9"/>
                                        </p:tgtEl>
                                      </p:cBhvr>
                                    </p:animEffect>
                                  </p:childTnLst>
                                </p:cTn>
                              </p:par>
                              <p:par>
                                <p:cTn id="38" presetID="42" presetClass="path" presetSubtype="0" accel="50000" decel="50000" fill="hold" grpId="2" nodeType="withEffect">
                                  <p:stCondLst>
                                    <p:cond delay="0"/>
                                  </p:stCondLst>
                                  <p:childTnLst>
                                    <p:animMotion origin="layout" path="M -1.11111E-6 -4.44444E-6 L 0.04514 0.04908 " pathEditMode="relative" rAng="0" ptsTypes="AA">
                                      <p:cBhvr>
                                        <p:cTn id="39" dur="1750" fill="hold"/>
                                        <p:tgtEl>
                                          <p:spTgt spid="9"/>
                                        </p:tgtEl>
                                        <p:attrNameLst>
                                          <p:attrName>ppt_x</p:attrName>
                                          <p:attrName>ppt_y</p:attrName>
                                        </p:attrNameLst>
                                      </p:cBhvr>
                                      <p:rCtr x="2257" y="2454"/>
                                    </p:animMotion>
                                  </p:childTnLst>
                                </p:cTn>
                              </p:par>
                              <p:par>
                                <p:cTn id="40" presetID="10" presetClass="exit" presetSubtype="0" fill="hold" grpId="1" nodeType="withEffect">
                                  <p:stCondLst>
                                    <p:cond delay="0"/>
                                  </p:stCondLst>
                                  <p:childTnLst>
                                    <p:animEffect transition="out" filter="fade">
                                      <p:cBhvr>
                                        <p:cTn id="41" dur="1250"/>
                                        <p:tgtEl>
                                          <p:spTgt spid="3074"/>
                                        </p:tgtEl>
                                      </p:cBhvr>
                                    </p:animEffect>
                                    <p:set>
                                      <p:cBhvr>
                                        <p:cTn id="42" dur="1" fill="hold">
                                          <p:stCondLst>
                                            <p:cond delay="1249"/>
                                          </p:stCondLst>
                                        </p:cTn>
                                        <p:tgtEl>
                                          <p:spTgt spid="3074"/>
                                        </p:tgtEl>
                                        <p:attrNameLst>
                                          <p:attrName>style.visibility</p:attrName>
                                        </p:attrNameLst>
                                      </p:cBhvr>
                                      <p:to>
                                        <p:strVal val="hidden"/>
                                      </p:to>
                                    </p:set>
                                  </p:childTnLst>
                                </p:cTn>
                              </p:par>
                              <p:par>
                                <p:cTn id="43" presetID="42" presetClass="path" presetSubtype="0" accel="50000" decel="50000" fill="hold" grpId="2" nodeType="withEffect">
                                  <p:stCondLst>
                                    <p:cond delay="0"/>
                                  </p:stCondLst>
                                  <p:childTnLst>
                                    <p:animMotion origin="layout" path="M -2.22222E-6 0 L -0.31215 -0.66991 " pathEditMode="relative" rAng="0" ptsTypes="AA">
                                      <p:cBhvr>
                                        <p:cTn id="44" dur="1250" fill="hold"/>
                                        <p:tgtEl>
                                          <p:spTgt spid="10"/>
                                        </p:tgtEl>
                                        <p:attrNameLst>
                                          <p:attrName>ppt_x</p:attrName>
                                          <p:attrName>ppt_y</p:attrName>
                                        </p:attrNameLst>
                                      </p:cBhvr>
                                      <p:rCtr x="-15608" y="-33495"/>
                                    </p:animMotion>
                                  </p:childTnLst>
                                </p:cTn>
                              </p:par>
                              <p:par>
                                <p:cTn id="45" presetID="42" presetClass="path" presetSubtype="0" accel="50000" decel="50000" fill="hold" grpId="2" nodeType="withEffect">
                                  <p:stCondLst>
                                    <p:cond delay="0"/>
                                  </p:stCondLst>
                                  <p:childTnLst>
                                    <p:animMotion origin="layout" path="M 0 -4.81481E-6 L 0.18003 -0.69907 " pathEditMode="relative" rAng="0" ptsTypes="AA">
                                      <p:cBhvr>
                                        <p:cTn id="46" dur="1250" fill="hold"/>
                                        <p:tgtEl>
                                          <p:spTgt spid="11"/>
                                        </p:tgtEl>
                                        <p:attrNameLst>
                                          <p:attrName>ppt_x</p:attrName>
                                          <p:attrName>ppt_y</p:attrName>
                                        </p:attrNameLst>
                                      </p:cBhvr>
                                      <p:rCtr x="8993" y="-34954"/>
                                    </p:animMotion>
                                  </p:childTnLst>
                                </p:cTn>
                              </p:par>
                              <p:par>
                                <p:cTn id="47" presetID="53" presetClass="exit" presetSubtype="32" fill="hold" grpId="1" nodeType="withEffect">
                                  <p:stCondLst>
                                    <p:cond delay="0"/>
                                  </p:stCondLst>
                                  <p:childTnLst>
                                    <p:anim calcmode="lin" valueType="num">
                                      <p:cBhvr>
                                        <p:cTn id="48" dur="1250"/>
                                        <p:tgtEl>
                                          <p:spTgt spid="11"/>
                                        </p:tgtEl>
                                        <p:attrNameLst>
                                          <p:attrName>ppt_w</p:attrName>
                                        </p:attrNameLst>
                                      </p:cBhvr>
                                      <p:tavLst>
                                        <p:tav tm="0">
                                          <p:val>
                                            <p:strVal val="ppt_w"/>
                                          </p:val>
                                        </p:tav>
                                        <p:tav tm="100000">
                                          <p:val>
                                            <p:fltVal val="0"/>
                                          </p:val>
                                        </p:tav>
                                      </p:tavLst>
                                    </p:anim>
                                    <p:anim calcmode="lin" valueType="num">
                                      <p:cBhvr>
                                        <p:cTn id="49" dur="1250"/>
                                        <p:tgtEl>
                                          <p:spTgt spid="11"/>
                                        </p:tgtEl>
                                        <p:attrNameLst>
                                          <p:attrName>ppt_h</p:attrName>
                                        </p:attrNameLst>
                                      </p:cBhvr>
                                      <p:tavLst>
                                        <p:tav tm="0">
                                          <p:val>
                                            <p:strVal val="ppt_h"/>
                                          </p:val>
                                        </p:tav>
                                        <p:tav tm="100000">
                                          <p:val>
                                            <p:fltVal val="0"/>
                                          </p:val>
                                        </p:tav>
                                      </p:tavLst>
                                    </p:anim>
                                    <p:animEffect transition="out" filter="fade">
                                      <p:cBhvr>
                                        <p:cTn id="50" dur="1250"/>
                                        <p:tgtEl>
                                          <p:spTgt spid="11"/>
                                        </p:tgtEl>
                                      </p:cBhvr>
                                    </p:animEffect>
                                    <p:set>
                                      <p:cBhvr>
                                        <p:cTn id="51" dur="1" fill="hold">
                                          <p:stCondLst>
                                            <p:cond delay="1249"/>
                                          </p:stCondLst>
                                        </p:cTn>
                                        <p:tgtEl>
                                          <p:spTgt spid="11"/>
                                        </p:tgtEl>
                                        <p:attrNameLst>
                                          <p:attrName>style.visibility</p:attrName>
                                        </p:attrNameLst>
                                      </p:cBhvr>
                                      <p:to>
                                        <p:strVal val="hidden"/>
                                      </p:to>
                                    </p:set>
                                  </p:childTnLst>
                                </p:cTn>
                              </p:par>
                              <p:par>
                                <p:cTn id="52" presetID="53" presetClass="exit" presetSubtype="32" fill="hold" grpId="1" nodeType="withEffect">
                                  <p:stCondLst>
                                    <p:cond delay="0"/>
                                  </p:stCondLst>
                                  <p:childTnLst>
                                    <p:anim calcmode="lin" valueType="num">
                                      <p:cBhvr>
                                        <p:cTn id="53" dur="1250"/>
                                        <p:tgtEl>
                                          <p:spTgt spid="10"/>
                                        </p:tgtEl>
                                        <p:attrNameLst>
                                          <p:attrName>ppt_w</p:attrName>
                                        </p:attrNameLst>
                                      </p:cBhvr>
                                      <p:tavLst>
                                        <p:tav tm="0">
                                          <p:val>
                                            <p:strVal val="ppt_w"/>
                                          </p:val>
                                        </p:tav>
                                        <p:tav tm="100000">
                                          <p:val>
                                            <p:fltVal val="0"/>
                                          </p:val>
                                        </p:tav>
                                      </p:tavLst>
                                    </p:anim>
                                    <p:anim calcmode="lin" valueType="num">
                                      <p:cBhvr>
                                        <p:cTn id="54" dur="1250"/>
                                        <p:tgtEl>
                                          <p:spTgt spid="10"/>
                                        </p:tgtEl>
                                        <p:attrNameLst>
                                          <p:attrName>ppt_h</p:attrName>
                                        </p:attrNameLst>
                                      </p:cBhvr>
                                      <p:tavLst>
                                        <p:tav tm="0">
                                          <p:val>
                                            <p:strVal val="ppt_h"/>
                                          </p:val>
                                        </p:tav>
                                        <p:tav tm="100000">
                                          <p:val>
                                            <p:fltVal val="0"/>
                                          </p:val>
                                        </p:tav>
                                      </p:tavLst>
                                    </p:anim>
                                    <p:animEffect transition="out" filter="fade">
                                      <p:cBhvr>
                                        <p:cTn id="55" dur="1250"/>
                                        <p:tgtEl>
                                          <p:spTgt spid="10"/>
                                        </p:tgtEl>
                                      </p:cBhvr>
                                    </p:animEffect>
                                    <p:set>
                                      <p:cBhvr>
                                        <p:cTn id="56" dur="1" fill="hold">
                                          <p:stCondLst>
                                            <p:cond delay="1249"/>
                                          </p:stCondLst>
                                        </p:cTn>
                                        <p:tgtEl>
                                          <p:spTgt spid="10"/>
                                        </p:tgtEl>
                                        <p:attrNameLst>
                                          <p:attrName>style.visibility</p:attrName>
                                        </p:attrNameLst>
                                      </p:cBhvr>
                                      <p:to>
                                        <p:strVal val="hidden"/>
                                      </p:to>
                                    </p:set>
                                  </p:childTnLst>
                                </p:cTn>
                              </p:par>
                              <p:par>
                                <p:cTn id="57" presetID="42" presetClass="path" presetSubtype="0" accel="50000" decel="50000" fill="hold" nodeType="withEffect">
                                  <p:stCondLst>
                                    <p:cond delay="0"/>
                                  </p:stCondLst>
                                  <p:childTnLst>
                                    <p:animMotion origin="layout" path="M 1.94444E-6 3.7037E-7 L -0.31337 -0.69329 " pathEditMode="relative" rAng="0" ptsTypes="AA">
                                      <p:cBhvr>
                                        <p:cTn id="58" dur="1250" fill="hold"/>
                                        <p:tgtEl>
                                          <p:spTgt spid="5"/>
                                        </p:tgtEl>
                                        <p:attrNameLst>
                                          <p:attrName>ppt_x</p:attrName>
                                          <p:attrName>ppt_y</p:attrName>
                                        </p:attrNameLst>
                                      </p:cBhvr>
                                      <p:rCtr x="-15677" y="-34676"/>
                                    </p:animMotion>
                                  </p:childTnLst>
                                </p:cTn>
                              </p:par>
                              <p:par>
                                <p:cTn id="59" presetID="42" presetClass="path" presetSubtype="0" accel="50000" decel="50000" fill="hold" nodeType="withEffect">
                                  <p:stCondLst>
                                    <p:cond delay="0"/>
                                  </p:stCondLst>
                                  <p:childTnLst>
                                    <p:animMotion origin="layout" path="M 1.11111E-6 3.7037E-7 L 0.18489 -0.69005 " pathEditMode="relative" rAng="0" ptsTypes="AA">
                                      <p:cBhvr>
                                        <p:cTn id="60" dur="1250" fill="hold"/>
                                        <p:tgtEl>
                                          <p:spTgt spid="8"/>
                                        </p:tgtEl>
                                        <p:attrNameLst>
                                          <p:attrName>ppt_x</p:attrName>
                                          <p:attrName>ppt_y</p:attrName>
                                        </p:attrNameLst>
                                      </p:cBhvr>
                                      <p:rCtr x="9236" y="-34514"/>
                                    </p:animMotion>
                                  </p:childTnLst>
                                </p:cTn>
                              </p:par>
                              <p:par>
                                <p:cTn id="61" presetID="23" presetClass="exit" presetSubtype="32" fill="hold" nodeType="withEffect">
                                  <p:stCondLst>
                                    <p:cond delay="0"/>
                                  </p:stCondLst>
                                  <p:childTnLst>
                                    <p:anim calcmode="lin" valueType="num">
                                      <p:cBhvr>
                                        <p:cTn id="62" dur="1250"/>
                                        <p:tgtEl>
                                          <p:spTgt spid="5"/>
                                        </p:tgtEl>
                                        <p:attrNameLst>
                                          <p:attrName>ppt_w</p:attrName>
                                        </p:attrNameLst>
                                      </p:cBhvr>
                                      <p:tavLst>
                                        <p:tav tm="0">
                                          <p:val>
                                            <p:strVal val="ppt_w"/>
                                          </p:val>
                                        </p:tav>
                                        <p:tav tm="100000">
                                          <p:val>
                                            <p:fltVal val="0"/>
                                          </p:val>
                                        </p:tav>
                                      </p:tavLst>
                                    </p:anim>
                                    <p:anim calcmode="lin" valueType="num">
                                      <p:cBhvr>
                                        <p:cTn id="63" dur="1250"/>
                                        <p:tgtEl>
                                          <p:spTgt spid="5"/>
                                        </p:tgtEl>
                                        <p:attrNameLst>
                                          <p:attrName>ppt_h</p:attrName>
                                        </p:attrNameLst>
                                      </p:cBhvr>
                                      <p:tavLst>
                                        <p:tav tm="0">
                                          <p:val>
                                            <p:strVal val="ppt_h"/>
                                          </p:val>
                                        </p:tav>
                                        <p:tav tm="100000">
                                          <p:val>
                                            <p:fltVal val="0"/>
                                          </p:val>
                                        </p:tav>
                                      </p:tavLst>
                                    </p:anim>
                                    <p:set>
                                      <p:cBhvr>
                                        <p:cTn id="64" dur="1" fill="hold">
                                          <p:stCondLst>
                                            <p:cond delay="1249"/>
                                          </p:stCondLst>
                                        </p:cTn>
                                        <p:tgtEl>
                                          <p:spTgt spid="5"/>
                                        </p:tgtEl>
                                        <p:attrNameLst>
                                          <p:attrName>style.visibility</p:attrName>
                                        </p:attrNameLst>
                                      </p:cBhvr>
                                      <p:to>
                                        <p:strVal val="hidden"/>
                                      </p:to>
                                    </p:set>
                                  </p:childTnLst>
                                </p:cTn>
                              </p:par>
                              <p:par>
                                <p:cTn id="65" presetID="23" presetClass="exit" presetSubtype="32" fill="hold" nodeType="withEffect">
                                  <p:stCondLst>
                                    <p:cond delay="0"/>
                                  </p:stCondLst>
                                  <p:childTnLst>
                                    <p:anim calcmode="lin" valueType="num">
                                      <p:cBhvr>
                                        <p:cTn id="66" dur="1250"/>
                                        <p:tgtEl>
                                          <p:spTgt spid="8"/>
                                        </p:tgtEl>
                                        <p:attrNameLst>
                                          <p:attrName>ppt_w</p:attrName>
                                        </p:attrNameLst>
                                      </p:cBhvr>
                                      <p:tavLst>
                                        <p:tav tm="0">
                                          <p:val>
                                            <p:strVal val="ppt_w"/>
                                          </p:val>
                                        </p:tav>
                                        <p:tav tm="100000">
                                          <p:val>
                                            <p:fltVal val="0"/>
                                          </p:val>
                                        </p:tav>
                                      </p:tavLst>
                                    </p:anim>
                                    <p:anim calcmode="lin" valueType="num">
                                      <p:cBhvr>
                                        <p:cTn id="67" dur="1250"/>
                                        <p:tgtEl>
                                          <p:spTgt spid="8"/>
                                        </p:tgtEl>
                                        <p:attrNameLst>
                                          <p:attrName>ppt_h</p:attrName>
                                        </p:attrNameLst>
                                      </p:cBhvr>
                                      <p:tavLst>
                                        <p:tav tm="0">
                                          <p:val>
                                            <p:strVal val="ppt_h"/>
                                          </p:val>
                                        </p:tav>
                                        <p:tav tm="100000">
                                          <p:val>
                                            <p:fltVal val="0"/>
                                          </p:val>
                                        </p:tav>
                                      </p:tavLst>
                                    </p:anim>
                                    <p:set>
                                      <p:cBhvr>
                                        <p:cTn id="68" dur="1" fill="hold">
                                          <p:stCondLst>
                                            <p:cond delay="124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10" grpId="0"/>
      <p:bldP spid="10" grpId="1"/>
      <p:bldP spid="10" grpId="2"/>
      <p:bldP spid="11" grpId="0"/>
      <p:bldP spid="11" grpId="1"/>
      <p:bldP spid="11" grpId="2"/>
      <p:bldP spid="9" grpId="0"/>
      <p:bldP spid="9" grpId="1"/>
      <p:bldP spid="9" grpId="2"/>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8E3D80-4B71-4770-985A-4049EE9387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1BA5D375-B0CA-42FA-9F58-8C51D0383093}"/>
              </a:ext>
            </a:extLst>
          </p:cNvPr>
          <p:cNvSpPr txBox="1">
            <a:spLocks/>
          </p:cNvSpPr>
          <p:nvPr/>
        </p:nvSpPr>
        <p:spPr>
          <a:xfrm>
            <a:off x="3437912" y="5036761"/>
            <a:ext cx="258946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an example</a:t>
            </a:r>
          </a:p>
        </p:txBody>
      </p:sp>
      <p:sp>
        <p:nvSpPr>
          <p:cNvPr id="9" name="Title 1">
            <a:extLst>
              <a:ext uri="{FF2B5EF4-FFF2-40B4-BE49-F238E27FC236}">
                <a16:creationId xmlns:a16="http://schemas.microsoft.com/office/drawing/2014/main" id="{A84766EB-7A2F-43ED-8EA4-0DA58016432F}"/>
              </a:ext>
            </a:extLst>
          </p:cNvPr>
          <p:cNvSpPr txBox="1">
            <a:spLocks/>
          </p:cNvSpPr>
          <p:nvPr/>
        </p:nvSpPr>
        <p:spPr>
          <a:xfrm>
            <a:off x="777853" y="5587783"/>
            <a:ext cx="518595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vengeance of eternal fire</a:t>
            </a:r>
          </a:p>
        </p:txBody>
      </p:sp>
      <p:sp>
        <p:nvSpPr>
          <p:cNvPr id="3074" name="Rectangle 2"/>
          <p:cNvSpPr>
            <a:spLocks noGrp="1" noChangeArrowheads="1"/>
          </p:cNvSpPr>
          <p:nvPr>
            <p:ph type="title"/>
          </p:nvPr>
        </p:nvSpPr>
        <p:spPr>
          <a:xfrm>
            <a:off x="342900" y="518319"/>
            <a:ext cx="8458200" cy="58213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the angels who did not keep their proper domain, but left their own abode, He has reserved in everlasting chains under darkness for the judgment of the great day; as Sodom and Gomorrah, and the cities around them in a similar manner to these, having given themselves over to sexual immorality and gone after strange flesh, are set forth as an example, suffering the vengeance of eternal fire.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Jude 1:6-7 </a:t>
            </a:r>
          </a:p>
        </p:txBody>
      </p:sp>
      <p:sp>
        <p:nvSpPr>
          <p:cNvPr id="4" name="Rectangle 2">
            <a:extLst>
              <a:ext uri="{FF2B5EF4-FFF2-40B4-BE49-F238E27FC236}">
                <a16:creationId xmlns:a16="http://schemas.microsoft.com/office/drawing/2014/main" id="{74B7325B-CB06-4BE4-B98E-9EA95D20AFE7}"/>
              </a:ext>
            </a:extLst>
          </p:cNvPr>
          <p:cNvSpPr txBox="1">
            <a:spLocks noChangeArrowheads="1"/>
          </p:cNvSpPr>
          <p:nvPr/>
        </p:nvSpPr>
        <p:spPr bwMode="auto">
          <a:xfrm>
            <a:off x="4811370" y="5561502"/>
            <a:ext cx="1222254"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fire</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7C5B8B41-94A8-44C4-89E3-C20F2A6AB403}"/>
              </a:ext>
            </a:extLst>
          </p:cNvPr>
          <p:cNvSpPr txBox="1">
            <a:spLocks noChangeArrowheads="1"/>
          </p:cNvSpPr>
          <p:nvPr/>
        </p:nvSpPr>
        <p:spPr bwMode="auto">
          <a:xfrm>
            <a:off x="3412944" y="4970007"/>
            <a:ext cx="263724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an example</a:t>
            </a:r>
            <a:endParaRPr lang="en-US" altLang="en-US" sz="36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4BAF0B0D-A8C0-4CA3-A694-0BF73D14E18C}"/>
              </a:ext>
            </a:extLst>
          </p:cNvPr>
          <p:cNvSpPr txBox="1">
            <a:spLocks noChangeArrowheads="1"/>
          </p:cNvSpPr>
          <p:nvPr/>
        </p:nvSpPr>
        <p:spPr bwMode="auto">
          <a:xfrm>
            <a:off x="783771" y="5517695"/>
            <a:ext cx="517289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vengeance of eternal fire</a:t>
            </a:r>
            <a:endParaRPr lang="en-US" altLang="en-US" sz="36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12">
            <a:extLst>
              <a:ext uri="{FF2B5EF4-FFF2-40B4-BE49-F238E27FC236}">
                <a16:creationId xmlns:a16="http://schemas.microsoft.com/office/drawing/2014/main" id="{47B92B0E-525A-406A-BFE5-C938482A1062}"/>
              </a:ext>
            </a:extLst>
          </p:cNvPr>
          <p:cNvSpPr>
            <a:spLocks noChangeArrowheads="1"/>
          </p:cNvSpPr>
          <p:nvPr/>
        </p:nvSpPr>
        <p:spPr bwMode="auto">
          <a:xfrm>
            <a:off x="248312" y="4337042"/>
            <a:ext cx="3091018"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3600" b="1" dirty="0">
                <a:ln>
                  <a:solidFill>
                    <a:srgbClr val="FFFF00"/>
                  </a:solidFill>
                </a:ln>
                <a:solidFill>
                  <a:srgbClr val="FF0000"/>
                </a:solidFill>
                <a:effectLst>
                  <a:glow rad="127000">
                    <a:schemeClr val="tx1"/>
                  </a:glow>
                </a:effectLst>
                <a:latin typeface="Calibri" panose="020F0502020204030204" pitchFamily="34" charset="0"/>
              </a:rPr>
              <a:t>immorality</a:t>
            </a:r>
            <a:endParaRPr lang="en-US" altLang="en-US" sz="3600" b="1" i="1" dirty="0">
              <a:ln>
                <a:solidFill>
                  <a:srgbClr val="FFFF00"/>
                </a:solidFill>
              </a:ln>
              <a:solidFill>
                <a:srgbClr val="FF0000"/>
              </a:solidFill>
              <a:effectLst>
                <a:glow rad="127000">
                  <a:schemeClr val="tx1"/>
                </a:glow>
              </a:effectLst>
              <a:latin typeface="Calibri" panose="020F0502020204030204" pitchFamily="34" charset="0"/>
            </a:endParaRPr>
          </a:p>
        </p:txBody>
      </p:sp>
      <p:sp>
        <p:nvSpPr>
          <p:cNvPr id="13" name="Rectangle 2">
            <a:extLst>
              <a:ext uri="{FF2B5EF4-FFF2-40B4-BE49-F238E27FC236}">
                <a16:creationId xmlns:a16="http://schemas.microsoft.com/office/drawing/2014/main" id="{BFD4D96B-BF4A-49E7-AA45-7B7009F4122F}"/>
              </a:ext>
            </a:extLst>
          </p:cNvPr>
          <p:cNvSpPr txBox="1">
            <a:spLocks noChangeArrowheads="1"/>
          </p:cNvSpPr>
          <p:nvPr/>
        </p:nvSpPr>
        <p:spPr bwMode="auto">
          <a:xfrm>
            <a:off x="1039919" y="2813539"/>
            <a:ext cx="4798173"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0000"/>
                  </a:solidFill>
                  <a:prstDash val="solid"/>
                  <a:miter lim="800000"/>
                </a:ln>
                <a:solidFill>
                  <a:schemeClr val="tx1"/>
                </a:solidFill>
                <a:effectLst>
                  <a:glow rad="76200">
                    <a:schemeClr val="tx1"/>
                  </a:glow>
                  <a:outerShdw blurRad="50800" algn="tl" rotWithShape="0">
                    <a:srgbClr val="000000"/>
                  </a:outerShdw>
                </a:effectLst>
                <a:latin typeface="Calibri" panose="020F0502020204030204" pitchFamily="34" charset="0"/>
              </a:rPr>
              <a:t>Sodom and Gomorrah</a:t>
            </a:r>
            <a:endParaRPr lang="en-US" altLang="en-US" sz="3600" b="1" i="1" kern="0" dirty="0">
              <a:ln w="3175" cmpd="sng">
                <a:solidFill>
                  <a:srgbClr val="FF0000"/>
                </a:solidFill>
                <a:prstDash val="solid"/>
                <a:miter lim="800000"/>
              </a:ln>
              <a:solidFill>
                <a:schemeClr val="tx1"/>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F32F7DC8-7797-4A12-8F2A-CA6CD5CAFA84}"/>
              </a:ext>
            </a:extLst>
          </p:cNvPr>
          <p:cNvSpPr txBox="1">
            <a:spLocks noChangeArrowheads="1"/>
          </p:cNvSpPr>
          <p:nvPr/>
        </p:nvSpPr>
        <p:spPr bwMode="auto">
          <a:xfrm>
            <a:off x="2236761" y="2433711"/>
            <a:ext cx="1813097" cy="1558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prst="angle"/>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14400" b="1" kern="0" dirty="0">
                <a:ln w="17780" cmpd="sng">
                  <a:solidFill>
                    <a:srgbClr val="FFFFFF"/>
                  </a:solidFill>
                  <a:prstDash val="solid"/>
                  <a:miter lim="800000"/>
                </a:ln>
                <a:solidFill>
                  <a:srgbClr val="FF0000"/>
                </a:solidFill>
                <a:effectLst>
                  <a:glow rad="76200">
                    <a:schemeClr val="tx1"/>
                  </a:glow>
                  <a:outerShdw blurRad="50800" algn="tl" rotWithShape="0">
                    <a:srgbClr val="000000"/>
                  </a:outerShdw>
                </a:effectLst>
                <a:latin typeface="Magic School Two" panose="00000400000000000000" pitchFamily="2" charset="0"/>
              </a:rPr>
              <a:t>X</a:t>
            </a:r>
            <a:endParaRPr lang="en-US" altLang="en-US" sz="14400" b="1" i="1" kern="0" dirty="0">
              <a:ln w="17780" cmpd="sng">
                <a:solidFill>
                  <a:srgbClr val="FFFFFF"/>
                </a:solidFill>
                <a:prstDash val="solid"/>
                <a:miter lim="800000"/>
              </a:ln>
              <a:solidFill>
                <a:srgbClr val="FF0000"/>
              </a:solidFill>
              <a:effectLst>
                <a:glow rad="76200">
                  <a:schemeClr val="tx1"/>
                </a:glow>
                <a:outerShdw blurRad="50800" algn="tl" rotWithShape="0">
                  <a:srgbClr val="000000"/>
                </a:outerShdw>
              </a:effectLst>
              <a:latin typeface="Magic School Two" panose="00000400000000000000" pitchFamily="2" charset="0"/>
            </a:endParaRPr>
          </a:p>
        </p:txBody>
      </p:sp>
      <p:sp>
        <p:nvSpPr>
          <p:cNvPr id="6" name="Rectangle 2" hidden="1">
            <a:extLst>
              <a:ext uri="{FF2B5EF4-FFF2-40B4-BE49-F238E27FC236}">
                <a16:creationId xmlns:a16="http://schemas.microsoft.com/office/drawing/2014/main" id="{34DC7E03-45AC-48B3-B0DA-05B95411E520}"/>
              </a:ext>
            </a:extLst>
          </p:cNvPr>
          <p:cNvSpPr txBox="1">
            <a:spLocks noChangeArrowheads="1"/>
          </p:cNvSpPr>
          <p:nvPr/>
        </p:nvSpPr>
        <p:spPr bwMode="auto">
          <a:xfrm>
            <a:off x="459910" y="3763218"/>
            <a:ext cx="1222254"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fire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848387480"/>
      </p:ext>
    </p:extLst>
  </p:cSld>
  <p:clrMapOvr>
    <a:masterClrMapping/>
  </p:clrMapOvr>
  <mc:AlternateContent xmlns:mc="http://schemas.openxmlformats.org/markup-compatibility/2006" xmlns:p14="http://schemas.microsoft.com/office/powerpoint/2010/main">
    <mc:Choice Requires="p14">
      <p:transition spd="slow" p14:dur="30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edge">
                                      <p:cBhvr>
                                        <p:cTn id="7" dur="1000"/>
                                        <p:tgtEl>
                                          <p:spTgt spid="3074"/>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39" presetClass="entr" presetSubtype="0" accel="10000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10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17" dur="10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18" dur="10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18" presetClass="emph" presetSubtype="0" fill="hold" grpId="1" nodeType="withEffect">
                                  <p:stCondLst>
                                    <p:cond delay="0"/>
                                  </p:stCondLst>
                                  <p:childTnLst>
                                    <p:set>
                                      <p:cBhvr override="childStyle">
                                        <p:cTn id="26" dur="500" fill="hold"/>
                                        <p:tgtEl>
                                          <p:spTgt spid="7"/>
                                        </p:tgtEl>
                                        <p:attrNameLst>
                                          <p:attrName>style.textDecorationUnderline</p:attrName>
                                        </p:attrNameLst>
                                      </p:cBhvr>
                                      <p:to>
                                        <p:strVal val="true"/>
                                      </p:to>
                                    </p:set>
                                  </p:childTnLst>
                                </p:cTn>
                              </p:par>
                              <p:par>
                                <p:cTn id="27" presetID="22" presetClass="entr" presetSubtype="8"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par>
                                <p:cTn id="30" presetID="22" presetClass="entr" presetSubtype="8" fill="hold" grpId="0" nodeType="withEffect">
                                  <p:stCondLst>
                                    <p:cond delay="40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600"/>
                                        <p:tgtEl>
                                          <p:spTgt spid="9"/>
                                        </p:tgtEl>
                                      </p:cBhvr>
                                    </p:animEffect>
                                  </p:childTnLst>
                                </p:cTn>
                              </p:par>
                              <p:par>
                                <p:cTn id="33" presetID="18" presetClass="emph" presetSubtype="0" fill="hold" grpId="1" nodeType="withEffect">
                                  <p:stCondLst>
                                    <p:cond delay="400"/>
                                  </p:stCondLst>
                                  <p:childTnLst>
                                    <p:set>
                                      <p:cBhvr override="childStyle">
                                        <p:cTn id="34" dur="600" fill="hold"/>
                                        <p:tgtEl>
                                          <p:spTgt spid="9"/>
                                        </p:tgtEl>
                                        <p:attrNameLst>
                                          <p:attrName>style.textDecorationUnderline</p:attrName>
                                        </p:attrNameLst>
                                      </p:cBhvr>
                                      <p:to>
                                        <p:strVal val="true"/>
                                      </p:to>
                                    </p:set>
                                  </p:childTnLst>
                                </p:cTn>
                              </p:par>
                              <p:par>
                                <p:cTn id="35" presetID="22" presetClass="entr" presetSubtype="8" fill="hold" grpId="0" nodeType="withEffect">
                                  <p:stCondLst>
                                    <p:cond delay="40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6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0" presetClass="entr" presetSubtype="0" fill="hold" grpId="0" nodeType="clickEffect">
                                  <p:stCondLst>
                                    <p:cond delay="250"/>
                                  </p:stCondLst>
                                  <p:childTnLst>
                                    <p:set>
                                      <p:cBhvr>
                                        <p:cTn id="41" dur="1" fill="hold">
                                          <p:stCondLst>
                                            <p:cond delay="0"/>
                                          </p:stCondLst>
                                        </p:cTn>
                                        <p:tgtEl>
                                          <p:spTgt spid="12"/>
                                        </p:tgtEl>
                                        <p:attrNameLst>
                                          <p:attrName>style.visibility</p:attrName>
                                        </p:attrNameLst>
                                      </p:cBhvr>
                                      <p:to>
                                        <p:strVal val="visible"/>
                                      </p:to>
                                    </p:set>
                                    <p:animEffect transition="in" filter="dissolve">
                                      <p:cBhvr>
                                        <p:cTn id="42" dur="500">
                                          <p:stCondLst>
                                            <p:cond delay="0"/>
                                          </p:stCondLst>
                                        </p:cTn>
                                        <p:tgtEl>
                                          <p:spTgt spid="12"/>
                                        </p:tgtEl>
                                      </p:cBhvr>
                                    </p:animEffect>
                                    <p:anim to="" calcmode="lin" valueType="num">
                                      <p:cBhvr>
                                        <p:cTn id="43"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44" dur="500" fill="hold">
                                          <p:stCondLst>
                                            <p:cond delay="0"/>
                                          </p:stCondLst>
                                        </p:cTn>
                                        <p:tgtEl>
                                          <p:spTgt spid="12"/>
                                        </p:tgtEl>
                                        <p:attrNameLst>
                                          <p:attrName>ppt_h</p:attrName>
                                        </p:attrNameLst>
                                      </p:cBhvr>
                                      <p:tavLst>
                                        <p:tav tm="0">
                                          <p:val>
                                            <p:strVal val="#ppt_h*4"/>
                                          </p:val>
                                        </p:tav>
                                        <p:tav tm="100000">
                                          <p:val>
                                            <p:strVal val="#ppt_h"/>
                                          </p:val>
                                        </p:tav>
                                      </p:tavLst>
                                    </p:anim>
                                  </p:childTnLst>
                                </p:cTn>
                              </p:par>
                              <p:par>
                                <p:cTn id="45" presetID="16" presetClass="entr" presetSubtype="37"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outVertic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250"/>
                                        <p:tgtEl>
                                          <p:spTgt spid="4"/>
                                        </p:tgtEl>
                                      </p:cBhvr>
                                    </p:animEffect>
                                  </p:childTnLst>
                                </p:cTn>
                              </p:par>
                              <p:par>
                                <p:cTn id="53" presetID="6" presetClass="emph" presetSubtype="0" fill="hold" grpId="3" nodeType="withEffect">
                                  <p:stCondLst>
                                    <p:cond delay="0"/>
                                  </p:stCondLst>
                                  <p:childTnLst>
                                    <p:animScale>
                                      <p:cBhvr>
                                        <p:cTn id="54" dur="2000" fill="hold"/>
                                        <p:tgtEl>
                                          <p:spTgt spid="4"/>
                                        </p:tgtEl>
                                      </p:cBhvr>
                                      <p:by x="121000" y="121000"/>
                                    </p:animScale>
                                  </p:childTnLst>
                                </p:cTn>
                              </p:par>
                              <p:par>
                                <p:cTn id="55" presetID="42" presetClass="path" presetSubtype="0" accel="50000" decel="50000" fill="hold" grpId="2" nodeType="withEffect">
                                  <p:stCondLst>
                                    <p:cond delay="0"/>
                                  </p:stCondLst>
                                  <p:childTnLst>
                                    <p:animMotion origin="layout" path="M 4.44444E-6 -3.7037E-6 L -0.47587 -0.26134 " pathEditMode="relative" rAng="0" ptsTypes="AA">
                                      <p:cBhvr>
                                        <p:cTn id="56" dur="2000" fill="hold"/>
                                        <p:tgtEl>
                                          <p:spTgt spid="4"/>
                                        </p:tgtEl>
                                        <p:attrNameLst>
                                          <p:attrName>ppt_x</p:attrName>
                                          <p:attrName>ppt_y</p:attrName>
                                        </p:attrNameLst>
                                      </p:cBhvr>
                                      <p:rCtr x="-23802" y="-13079"/>
                                    </p:animMotion>
                                  </p:childTnLst>
                                </p:cTn>
                              </p:par>
                              <p:par>
                                <p:cTn id="57" presetID="10" presetClass="exit" presetSubtype="0" fill="hold" grpId="1" nodeType="withEffect">
                                  <p:stCondLst>
                                    <p:cond delay="0"/>
                                  </p:stCondLst>
                                  <p:childTnLst>
                                    <p:animEffect transition="out" filter="fade">
                                      <p:cBhvr>
                                        <p:cTn id="58" dur="1250"/>
                                        <p:tgtEl>
                                          <p:spTgt spid="3074"/>
                                        </p:tgtEl>
                                      </p:cBhvr>
                                    </p:animEffect>
                                    <p:set>
                                      <p:cBhvr>
                                        <p:cTn id="59" dur="1" fill="hold">
                                          <p:stCondLst>
                                            <p:cond delay="1249"/>
                                          </p:stCondLst>
                                        </p:cTn>
                                        <p:tgtEl>
                                          <p:spTgt spid="3074"/>
                                        </p:tgtEl>
                                        <p:attrNameLst>
                                          <p:attrName>style.visibility</p:attrName>
                                        </p:attrNameLst>
                                      </p:cBhvr>
                                      <p:to>
                                        <p:strVal val="hidden"/>
                                      </p:to>
                                    </p:set>
                                  </p:childTnLst>
                                </p:cTn>
                              </p:par>
                              <p:par>
                                <p:cTn id="60" presetID="0" presetClass="exit" presetSubtype="0" fill="hold" grpId="1" nodeType="withEffect">
                                  <p:stCondLst>
                                    <p:cond delay="250"/>
                                  </p:stCondLst>
                                  <p:childTnLst>
                                    <p:set>
                                      <p:cBhvr>
                                        <p:cTn id="61" dur="1" fill="hold">
                                          <p:stCondLst>
                                            <p:cond delay="999"/>
                                          </p:stCondLst>
                                        </p:cTn>
                                        <p:tgtEl>
                                          <p:spTgt spid="12"/>
                                        </p:tgtEl>
                                        <p:attrNameLst>
                                          <p:attrName>style.visibility</p:attrName>
                                        </p:attrNameLst>
                                      </p:cBhvr>
                                      <p:to>
                                        <p:strVal val="hidden"/>
                                      </p:to>
                                    </p:set>
                                    <p:animEffect transition="out" filter="dissolve">
                                      <p:cBhvr>
                                        <p:cTn id="62" dur="1000">
                                          <p:stCondLst>
                                            <p:cond delay="0"/>
                                          </p:stCondLst>
                                        </p:cTn>
                                        <p:tgtEl>
                                          <p:spTgt spid="12"/>
                                        </p:tgtEl>
                                      </p:cBhvr>
                                    </p:animEffect>
                                    <p:anim to="" calcmode="lin" valueType="num">
                                      <p:cBhvr>
                                        <p:cTn id="63" dur="1000" fill="hold">
                                          <p:stCondLst>
                                            <p:cond delay="0"/>
                                          </p:stCondLst>
                                        </p:cTn>
                                        <p:tgtEl>
                                          <p:spTgt spid="12"/>
                                        </p:tgtEl>
                                        <p:attrNameLst>
                                          <p:attrName>ppt_w</p:attrName>
                                        </p:attrNameLst>
                                      </p:cBhvr>
                                      <p:tavLst>
                                        <p:tav tm="0">
                                          <p:val>
                                            <p:strVal val="#ppt_w"/>
                                          </p:val>
                                        </p:tav>
                                        <p:tav tm="100000">
                                          <p:val>
                                            <p:strVal val="#ppt_w*4"/>
                                          </p:val>
                                        </p:tav>
                                      </p:tavLst>
                                    </p:anim>
                                    <p:anim to="" calcmode="lin" valueType="num">
                                      <p:cBhvr>
                                        <p:cTn id="64" dur="1000" fill="hold">
                                          <p:stCondLst>
                                            <p:cond delay="0"/>
                                          </p:stCondLst>
                                        </p:cTn>
                                        <p:tgtEl>
                                          <p:spTgt spid="12"/>
                                        </p:tgtEl>
                                        <p:attrNameLst>
                                          <p:attrName>ppt_h</p:attrName>
                                        </p:attrNameLst>
                                      </p:cBhvr>
                                      <p:tavLst>
                                        <p:tav tm="0">
                                          <p:val>
                                            <p:strVal val="#ppt_h"/>
                                          </p:val>
                                        </p:tav>
                                        <p:tav tm="100000">
                                          <p:val>
                                            <p:strVal val="#ppt_h*4"/>
                                          </p:val>
                                        </p:tav>
                                      </p:tavLst>
                                    </p:anim>
                                  </p:childTnLst>
                                </p:cTn>
                              </p:par>
                              <p:par>
                                <p:cTn id="65" presetID="10" presetClass="exit" presetSubtype="0" fill="hold" grpId="2" nodeType="withEffect">
                                  <p:stCondLst>
                                    <p:cond delay="0"/>
                                  </p:stCondLst>
                                  <p:childTnLst>
                                    <p:animEffect transition="out" filter="fade">
                                      <p:cBhvr>
                                        <p:cTn id="66" dur="500"/>
                                        <p:tgtEl>
                                          <p:spTgt spid="7"/>
                                        </p:tgtEl>
                                      </p:cBhvr>
                                    </p:animEffect>
                                    <p:set>
                                      <p:cBhvr>
                                        <p:cTn id="67" dur="1" fill="hold">
                                          <p:stCondLst>
                                            <p:cond delay="499"/>
                                          </p:stCondLst>
                                        </p:cTn>
                                        <p:tgtEl>
                                          <p:spTgt spid="7"/>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8"/>
                                        </p:tgtEl>
                                      </p:cBhvr>
                                    </p:animEffect>
                                    <p:set>
                                      <p:cBhvr>
                                        <p:cTn id="70" dur="1" fill="hold">
                                          <p:stCondLst>
                                            <p:cond delay="499"/>
                                          </p:stCondLst>
                                        </p:cTn>
                                        <p:tgtEl>
                                          <p:spTgt spid="8"/>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0"/>
                                        </p:tgtEl>
                                      </p:cBhvr>
                                    </p:animEffect>
                                    <p:set>
                                      <p:cBhvr>
                                        <p:cTn id="73" dur="1" fill="hold">
                                          <p:stCondLst>
                                            <p:cond delay="499"/>
                                          </p:stCondLst>
                                        </p:cTn>
                                        <p:tgtEl>
                                          <p:spTgt spid="10"/>
                                        </p:tgtEl>
                                        <p:attrNameLst>
                                          <p:attrName>style.visibility</p:attrName>
                                        </p:attrNameLst>
                                      </p:cBhvr>
                                      <p:to>
                                        <p:strVal val="hidden"/>
                                      </p:to>
                                    </p:set>
                                  </p:childTnLst>
                                </p:cTn>
                              </p:par>
                              <p:par>
                                <p:cTn id="74" presetID="10" presetClass="exit" presetSubtype="0" fill="hold" grpId="2" nodeType="withEffect">
                                  <p:stCondLst>
                                    <p:cond delay="0"/>
                                  </p:stCondLst>
                                  <p:childTnLst>
                                    <p:animEffect transition="out" filter="fade">
                                      <p:cBhvr>
                                        <p:cTn id="75" dur="500"/>
                                        <p:tgtEl>
                                          <p:spTgt spid="9"/>
                                        </p:tgtEl>
                                      </p:cBhvr>
                                    </p:animEffect>
                                    <p:set>
                                      <p:cBhvr>
                                        <p:cTn id="76" dur="1" fill="hold">
                                          <p:stCondLst>
                                            <p:cond delay="499"/>
                                          </p:stCondLst>
                                        </p:cTn>
                                        <p:tgtEl>
                                          <p:spTgt spid="9"/>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1"/>
                                        </p:tgtEl>
                                      </p:cBhvr>
                                    </p:animEffect>
                                    <p:set>
                                      <p:cBhvr>
                                        <p:cTn id="79" dur="1" fill="hold">
                                          <p:stCondLst>
                                            <p:cond delay="499"/>
                                          </p:stCondLst>
                                        </p:cTn>
                                        <p:tgtEl>
                                          <p:spTgt spid="11"/>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3"/>
                                        </p:tgtEl>
                                      </p:cBhvr>
                                    </p:animEffect>
                                    <p:set>
                                      <p:cBhvr>
                                        <p:cTn id="8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9" grpId="0"/>
      <p:bldP spid="9" grpId="1"/>
      <p:bldP spid="9" grpId="2"/>
      <p:bldP spid="3074" grpId="0"/>
      <p:bldP spid="3074" grpId="1"/>
      <p:bldP spid="4" grpId="0"/>
      <p:bldP spid="4" grpId="1"/>
      <p:bldP spid="4" grpId="2"/>
      <p:bldP spid="4" grpId="3"/>
      <p:bldP spid="8" grpId="0"/>
      <p:bldP spid="8" grpId="1"/>
      <p:bldP spid="10" grpId="0"/>
      <p:bldP spid="10" grpId="1"/>
      <p:bldP spid="11" grpId="0"/>
      <p:bldP spid="11" grpId="1"/>
      <p:bldP spid="13" grpId="0"/>
      <p:bldP spid="13" grpId="1"/>
      <p:bldP spid="12" grpId="0"/>
      <p:bldP spid="12"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637F922E-B54A-4E24-A3F7-BEA63408C3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E2BE8772-89A4-46A6-B467-E8C447969D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2">
            <a:extLst>
              <a:ext uri="{FF2B5EF4-FFF2-40B4-BE49-F238E27FC236}">
                <a16:creationId xmlns:a16="http://schemas.microsoft.com/office/drawing/2014/main" id="{03F46C5C-3CF3-4914-856E-7CA0CCF587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2">
            <a:extLst>
              <a:ext uri="{FF2B5EF4-FFF2-40B4-BE49-F238E27FC236}">
                <a16:creationId xmlns:a16="http://schemas.microsoft.com/office/drawing/2014/main" id="{5FA9C7CB-9A33-4004-A07F-F0A3A26638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2">
            <a:extLst>
              <a:ext uri="{FF2B5EF4-FFF2-40B4-BE49-F238E27FC236}">
                <a16:creationId xmlns:a16="http://schemas.microsoft.com/office/drawing/2014/main" id="{BA3B0134-0D85-4512-8499-07C297F7F6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2">
            <a:extLst>
              <a:ext uri="{FF2B5EF4-FFF2-40B4-BE49-F238E27FC236}">
                <a16:creationId xmlns:a16="http://schemas.microsoft.com/office/drawing/2014/main" id="{BC1A7179-72DC-40C1-BA63-2D7ECFCF52D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pic>
        <p:nvPicPr>
          <p:cNvPr id="8" name="Picture 2">
            <a:extLst>
              <a:ext uri="{FF2B5EF4-FFF2-40B4-BE49-F238E27FC236}">
                <a16:creationId xmlns:a16="http://schemas.microsoft.com/office/drawing/2014/main" id="{279F6E8D-B98F-4C2E-8839-23BFF92E51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9" name="Picture 2" descr="Our God is a consuming fire">
            <a:extLst>
              <a:ext uri="{FF2B5EF4-FFF2-40B4-BE49-F238E27FC236}">
                <a16:creationId xmlns:a16="http://schemas.microsoft.com/office/drawing/2014/main" id="{95237C8B-34F8-4F73-97E8-E67819950C2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C4BB978D-33D2-441D-A168-46CA72C481A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4">
            <a:extLst>
              <a:ext uri="{FF2B5EF4-FFF2-40B4-BE49-F238E27FC236}">
                <a16:creationId xmlns:a16="http://schemas.microsoft.com/office/drawing/2014/main" id="{C8448DA7-D4AD-4341-9522-F9A0A24FE84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2">
            <a:extLst>
              <a:ext uri="{FF2B5EF4-FFF2-40B4-BE49-F238E27FC236}">
                <a16:creationId xmlns:a16="http://schemas.microsoft.com/office/drawing/2014/main" id="{31E767B0-9408-45C3-918D-D752A92D923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0" y="0"/>
            <a:ext cx="9144000" cy="6858000"/>
          </a:xfrm>
          <a:prstGeom prst="rect">
            <a:avLst/>
          </a:prstGeom>
        </p:spPr>
      </p:pic>
      <p:pic>
        <p:nvPicPr>
          <p:cNvPr id="13" name="Picture 2">
            <a:extLst>
              <a:ext uri="{FF2B5EF4-FFF2-40B4-BE49-F238E27FC236}">
                <a16:creationId xmlns:a16="http://schemas.microsoft.com/office/drawing/2014/main" id="{5E98D550-C2AE-47E3-900B-0A8C2C2F0BD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14" name="Picture 2">
            <a:extLst>
              <a:ext uri="{FF2B5EF4-FFF2-40B4-BE49-F238E27FC236}">
                <a16:creationId xmlns:a16="http://schemas.microsoft.com/office/drawing/2014/main" id="{7D74527C-EDD0-4894-A0CA-C6FA5F1BD0A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Picture 2">
            <a:extLst>
              <a:ext uri="{FF2B5EF4-FFF2-40B4-BE49-F238E27FC236}">
                <a16:creationId xmlns:a16="http://schemas.microsoft.com/office/drawing/2014/main" id="{A4D1F729-8518-4EC3-ABF0-A0C306181F8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6" name="Picture 2">
            <a:extLst>
              <a:ext uri="{FF2B5EF4-FFF2-40B4-BE49-F238E27FC236}">
                <a16:creationId xmlns:a16="http://schemas.microsoft.com/office/drawing/2014/main" id="{5D8E5F0F-4EE8-45AA-8337-4770758DCA5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17" name="Picture 2">
            <a:extLst>
              <a:ext uri="{FF2B5EF4-FFF2-40B4-BE49-F238E27FC236}">
                <a16:creationId xmlns:a16="http://schemas.microsoft.com/office/drawing/2014/main" id="{879D003D-5916-42EF-81A6-F8F30EE2EAF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2">
            <a:extLst>
              <a:ext uri="{FF2B5EF4-FFF2-40B4-BE49-F238E27FC236}">
                <a16:creationId xmlns:a16="http://schemas.microsoft.com/office/drawing/2014/main" id="{D466A813-C9C2-42C2-B136-0111FDB88A9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9" name="Picture 4">
            <a:extLst>
              <a:ext uri="{FF2B5EF4-FFF2-40B4-BE49-F238E27FC236}">
                <a16:creationId xmlns:a16="http://schemas.microsoft.com/office/drawing/2014/main" id="{DEC59405-63DF-43E9-ABC3-F6954D7AEDA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0" name="Picture 4">
            <a:extLst>
              <a:ext uri="{FF2B5EF4-FFF2-40B4-BE49-F238E27FC236}">
                <a16:creationId xmlns:a16="http://schemas.microsoft.com/office/drawing/2014/main" id="{6AAB5ED0-A410-475F-B172-B9C97277A88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1" name="Title 1">
            <a:extLst>
              <a:ext uri="{FF2B5EF4-FFF2-40B4-BE49-F238E27FC236}">
                <a16:creationId xmlns:a16="http://schemas.microsoft.com/office/drawing/2014/main" id="{E9815A0A-1874-4F6E-95D9-3FAC4BC7AE5B}"/>
              </a:ext>
            </a:extLst>
          </p:cNvPr>
          <p:cNvSpPr txBox="1">
            <a:spLocks/>
          </p:cNvSpPr>
          <p:nvPr/>
        </p:nvSpPr>
        <p:spPr>
          <a:xfrm>
            <a:off x="4157662" y="2440314"/>
            <a:ext cx="40767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p>
        </p:txBody>
      </p:sp>
      <p:sp>
        <p:nvSpPr>
          <p:cNvPr id="22" name="Rectangle 2">
            <a:extLst>
              <a:ext uri="{FF2B5EF4-FFF2-40B4-BE49-F238E27FC236}">
                <a16:creationId xmlns:a16="http://schemas.microsoft.com/office/drawing/2014/main" id="{A61218E7-C87B-4A17-A152-928D9F5E7C81}"/>
              </a:ext>
            </a:extLst>
          </p:cNvPr>
          <p:cNvSpPr>
            <a:spLocks noGrp="1" noChangeArrowheads="1"/>
          </p:cNvSpPr>
          <p:nvPr>
            <p:ph type="title"/>
          </p:nvPr>
        </p:nvSpPr>
        <p:spPr>
          <a:xfrm>
            <a:off x="457200" y="1547019"/>
            <a:ext cx="8229600" cy="3763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He will also say to those on the left hand, 'Depart from Me, you cursed, into the everlasting fire prepared for the devil and his angels:"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25:41 </a:t>
            </a:r>
          </a:p>
        </p:txBody>
      </p:sp>
      <p:sp>
        <p:nvSpPr>
          <p:cNvPr id="23" name="Rectangle 2">
            <a:extLst>
              <a:ext uri="{FF2B5EF4-FFF2-40B4-BE49-F238E27FC236}">
                <a16:creationId xmlns:a16="http://schemas.microsoft.com/office/drawing/2014/main" id="{CF98A0C4-C84F-4167-B6AC-C0C1D2A79575}"/>
              </a:ext>
            </a:extLst>
          </p:cNvPr>
          <p:cNvSpPr txBox="1">
            <a:spLocks noChangeArrowheads="1"/>
          </p:cNvSpPr>
          <p:nvPr/>
        </p:nvSpPr>
        <p:spPr bwMode="auto">
          <a:xfrm>
            <a:off x="459910" y="3763218"/>
            <a:ext cx="1222254" cy="67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fire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4" name="Rectangle 2">
            <a:extLst>
              <a:ext uri="{FF2B5EF4-FFF2-40B4-BE49-F238E27FC236}">
                <a16:creationId xmlns:a16="http://schemas.microsoft.com/office/drawing/2014/main" id="{8CE95B2E-D25F-4391-BB1E-59734A6019CD}"/>
              </a:ext>
            </a:extLst>
          </p:cNvPr>
          <p:cNvSpPr txBox="1">
            <a:spLocks noChangeArrowheads="1"/>
          </p:cNvSpPr>
          <p:nvPr/>
        </p:nvSpPr>
        <p:spPr bwMode="auto">
          <a:xfrm>
            <a:off x="3994943" y="2374239"/>
            <a:ext cx="440690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Depart from Me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215088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strVal val="#ppt_w*0.70"/>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animEffect transition="in" filter="fade">
                                      <p:cBhvr>
                                        <p:cTn id="9" dur="1000"/>
                                        <p:tgtEl>
                                          <p:spTgt spid="22"/>
                                        </p:tgtEl>
                                      </p:cBhvr>
                                    </p:animEffect>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23"/>
                                        </p:tgtEl>
                                      </p:cBhvr>
                                    </p:animEffect>
                                    <p:set>
                                      <p:cBhvr>
                                        <p:cTn id="13" dur="1" fill="hold">
                                          <p:stCondLst>
                                            <p:cond delay="249"/>
                                          </p:stCondLst>
                                        </p:cTn>
                                        <p:tgtEl>
                                          <p:spTgt spid="2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par>
                                <p:cTn id="19" presetID="18" presetClass="emph" presetSubtype="0" fill="hold" grpId="1" nodeType="withEffect">
                                  <p:stCondLst>
                                    <p:cond delay="0"/>
                                  </p:stCondLst>
                                  <p:childTnLst>
                                    <p:set>
                                      <p:cBhvr override="childStyle">
                                        <p:cTn id="20" dur="500" fill="hold"/>
                                        <p:tgtEl>
                                          <p:spTgt spid="21"/>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2" grpId="0"/>
      <p:bldP spid="23" grpId="0"/>
      <p:bldP spid="2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4B20CF51-1E63-45E0-8DE3-1CFA108595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823803" cy="1670328"/>
          </a:xfrm>
          <a:prstGeom prst="rect">
            <a:avLst/>
          </a:prstGeom>
        </p:spPr>
      </p:pic>
      <p:pic>
        <p:nvPicPr>
          <p:cNvPr id="3" name="Picture 2">
            <a:extLst>
              <a:ext uri="{FF2B5EF4-FFF2-40B4-BE49-F238E27FC236}">
                <a16:creationId xmlns:a16="http://schemas.microsoft.com/office/drawing/2014/main" id="{D6B81196-2DD3-46BF-8BEC-1E09506725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6768" y="-1"/>
            <a:ext cx="1852865" cy="1670328"/>
          </a:xfrm>
          <a:prstGeom prst="rect">
            <a:avLst/>
          </a:prstGeom>
        </p:spPr>
      </p:pic>
      <p:pic>
        <p:nvPicPr>
          <p:cNvPr id="4" name="Picture 2">
            <a:extLst>
              <a:ext uri="{FF2B5EF4-FFF2-40B4-BE49-F238E27FC236}">
                <a16:creationId xmlns:a16="http://schemas.microsoft.com/office/drawing/2014/main" id="{D2D9D2E1-26F9-4678-A0F7-0B5E2FC2F2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9631" y="-1"/>
            <a:ext cx="1828800" cy="1685110"/>
          </a:xfrm>
          <a:prstGeom prst="rect">
            <a:avLst/>
          </a:prstGeom>
        </p:spPr>
      </p:pic>
      <p:pic>
        <p:nvPicPr>
          <p:cNvPr id="5" name="Picture 2">
            <a:extLst>
              <a:ext uri="{FF2B5EF4-FFF2-40B4-BE49-F238E27FC236}">
                <a16:creationId xmlns:a16="http://schemas.microsoft.com/office/drawing/2014/main" id="{50AB2860-0C1C-4A49-8AAC-68737235EC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8433" y="-1"/>
            <a:ext cx="1828800" cy="1685110"/>
          </a:xfrm>
          <a:prstGeom prst="rect">
            <a:avLst/>
          </a:prstGeom>
        </p:spPr>
      </p:pic>
      <p:pic>
        <p:nvPicPr>
          <p:cNvPr id="6" name="Picture 2">
            <a:extLst>
              <a:ext uri="{FF2B5EF4-FFF2-40B4-BE49-F238E27FC236}">
                <a16:creationId xmlns:a16="http://schemas.microsoft.com/office/drawing/2014/main" id="{00282616-2B99-4188-A7ED-07A2046BCA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5200" y="-1"/>
            <a:ext cx="1828800" cy="1685110"/>
          </a:xfrm>
          <a:prstGeom prst="rect">
            <a:avLst/>
          </a:prstGeom>
        </p:spPr>
      </p:pic>
      <p:pic>
        <p:nvPicPr>
          <p:cNvPr id="7" name="Picture 2">
            <a:extLst>
              <a:ext uri="{FF2B5EF4-FFF2-40B4-BE49-F238E27FC236}">
                <a16:creationId xmlns:a16="http://schemas.microsoft.com/office/drawing/2014/main" id="{8E4195A2-3333-4EE8-9512-ACDDCE9AAD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667934"/>
            <a:ext cx="1840832" cy="1705380"/>
          </a:xfrm>
          <a:prstGeom prst="rect">
            <a:avLst/>
          </a:prstGeom>
        </p:spPr>
      </p:pic>
      <p:pic>
        <p:nvPicPr>
          <p:cNvPr id="8" name="Picture 2">
            <a:extLst>
              <a:ext uri="{FF2B5EF4-FFF2-40B4-BE49-F238E27FC236}">
                <a16:creationId xmlns:a16="http://schemas.microsoft.com/office/drawing/2014/main" id="{279BF279-8DEE-493F-AE5F-EFF03D85022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42346" y="1668445"/>
            <a:ext cx="1836820" cy="1704757"/>
          </a:xfrm>
          <a:prstGeom prst="rect">
            <a:avLst/>
          </a:prstGeom>
        </p:spPr>
      </p:pic>
      <p:pic>
        <p:nvPicPr>
          <p:cNvPr id="9" name="Picture 2" descr="Our God is a consuming fire">
            <a:extLst>
              <a:ext uri="{FF2B5EF4-FFF2-40B4-BE49-F238E27FC236}">
                <a16:creationId xmlns:a16="http://schemas.microsoft.com/office/drawing/2014/main" id="{E3464181-6F34-487B-9934-5C973285D1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77657" y="1681955"/>
            <a:ext cx="1812754" cy="16882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94942A63-48D0-4909-8712-B44D2282FB7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86401" y="1678141"/>
            <a:ext cx="1828798" cy="1693959"/>
          </a:xfrm>
          <a:prstGeom prst="rect">
            <a:avLst/>
          </a:prstGeom>
        </p:spPr>
      </p:pic>
      <p:pic>
        <p:nvPicPr>
          <p:cNvPr id="11" name="Picture 4">
            <a:extLst>
              <a:ext uri="{FF2B5EF4-FFF2-40B4-BE49-F238E27FC236}">
                <a16:creationId xmlns:a16="http://schemas.microsoft.com/office/drawing/2014/main" id="{D5E621BF-5490-48A2-811B-ADC88F55F0F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28801" y="3368623"/>
            <a:ext cx="1828798" cy="1672892"/>
          </a:xfrm>
          <a:prstGeom prst="rect">
            <a:avLst/>
          </a:prstGeom>
        </p:spPr>
      </p:pic>
      <p:pic>
        <p:nvPicPr>
          <p:cNvPr id="12" name="Picture 2">
            <a:extLst>
              <a:ext uri="{FF2B5EF4-FFF2-40B4-BE49-F238E27FC236}">
                <a16:creationId xmlns:a16="http://schemas.microsoft.com/office/drawing/2014/main" id="{3189FEBB-EF68-4597-9F09-7D6AE1E7B4D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3653588" y="3368623"/>
            <a:ext cx="1844842" cy="1672259"/>
          </a:xfrm>
          <a:prstGeom prst="rect">
            <a:avLst/>
          </a:prstGeom>
        </p:spPr>
      </p:pic>
      <p:pic>
        <p:nvPicPr>
          <p:cNvPr id="13" name="Picture 2">
            <a:extLst>
              <a:ext uri="{FF2B5EF4-FFF2-40B4-BE49-F238E27FC236}">
                <a16:creationId xmlns:a16="http://schemas.microsoft.com/office/drawing/2014/main" id="{3A27405B-9919-4A3E-98CA-98B086DD6EE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498431" y="3361996"/>
            <a:ext cx="1840831" cy="1680267"/>
          </a:xfrm>
          <a:prstGeom prst="rect">
            <a:avLst/>
          </a:prstGeom>
        </p:spPr>
      </p:pic>
      <p:pic>
        <p:nvPicPr>
          <p:cNvPr id="14" name="Picture 2">
            <a:extLst>
              <a:ext uri="{FF2B5EF4-FFF2-40B4-BE49-F238E27FC236}">
                <a16:creationId xmlns:a16="http://schemas.microsoft.com/office/drawing/2014/main" id="{8B16E661-D143-441F-80CC-FA86B8C887A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16767" y="5041153"/>
            <a:ext cx="1816769" cy="1816847"/>
          </a:xfrm>
          <a:prstGeom prst="rect">
            <a:avLst/>
          </a:prstGeom>
        </p:spPr>
      </p:pic>
      <p:pic>
        <p:nvPicPr>
          <p:cNvPr id="15" name="Picture 2">
            <a:extLst>
              <a:ext uri="{FF2B5EF4-FFF2-40B4-BE49-F238E27FC236}">
                <a16:creationId xmlns:a16="http://schemas.microsoft.com/office/drawing/2014/main" id="{7DE18FDB-1EE1-4C0F-BC29-53A4D91B400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5041153"/>
            <a:ext cx="1828799" cy="1816847"/>
          </a:xfrm>
          <a:prstGeom prst="rect">
            <a:avLst/>
          </a:prstGeom>
        </p:spPr>
      </p:pic>
      <p:pic>
        <p:nvPicPr>
          <p:cNvPr id="16" name="Picture 2">
            <a:extLst>
              <a:ext uri="{FF2B5EF4-FFF2-40B4-BE49-F238E27FC236}">
                <a16:creationId xmlns:a16="http://schemas.microsoft.com/office/drawing/2014/main" id="{6876CEF4-FE14-4076-8D36-3DC495DC8F0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633539" y="5041154"/>
            <a:ext cx="1828799" cy="1816847"/>
          </a:xfrm>
          <a:prstGeom prst="rect">
            <a:avLst/>
          </a:prstGeom>
        </p:spPr>
      </p:pic>
      <p:pic>
        <p:nvPicPr>
          <p:cNvPr id="17" name="Picture 2">
            <a:extLst>
              <a:ext uri="{FF2B5EF4-FFF2-40B4-BE49-F238E27FC236}">
                <a16:creationId xmlns:a16="http://schemas.microsoft.com/office/drawing/2014/main" id="{BB79E3C3-5BBE-47C9-9A74-044B295A7F7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0" y="3363598"/>
            <a:ext cx="1828800" cy="1682830"/>
          </a:xfrm>
          <a:prstGeom prst="rect">
            <a:avLst/>
          </a:prstGeom>
        </p:spPr>
      </p:pic>
      <p:pic>
        <p:nvPicPr>
          <p:cNvPr id="18" name="Picture 2">
            <a:extLst>
              <a:ext uri="{FF2B5EF4-FFF2-40B4-BE49-F238E27FC236}">
                <a16:creationId xmlns:a16="http://schemas.microsoft.com/office/drawing/2014/main" id="{148541E2-A301-46E6-B02D-404ABB35DC8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303168" y="5029200"/>
            <a:ext cx="1840831" cy="1828800"/>
          </a:xfrm>
          <a:prstGeom prst="rect">
            <a:avLst/>
          </a:prstGeom>
        </p:spPr>
      </p:pic>
      <p:pic>
        <p:nvPicPr>
          <p:cNvPr id="19" name="Picture 2">
            <a:extLst>
              <a:ext uri="{FF2B5EF4-FFF2-40B4-BE49-F238E27FC236}">
                <a16:creationId xmlns:a16="http://schemas.microsoft.com/office/drawing/2014/main" id="{738987F6-131E-4C6C-852B-5EB0359B054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462337" y="5029200"/>
            <a:ext cx="1840832" cy="1828800"/>
          </a:xfrm>
          <a:prstGeom prst="rect">
            <a:avLst/>
          </a:prstGeom>
        </p:spPr>
      </p:pic>
      <p:pic>
        <p:nvPicPr>
          <p:cNvPr id="20" name="Picture 4">
            <a:extLst>
              <a:ext uri="{FF2B5EF4-FFF2-40B4-BE49-F238E27FC236}">
                <a16:creationId xmlns:a16="http://schemas.microsoft.com/office/drawing/2014/main" id="{D28E3342-0443-4EA6-B4C2-1D73A8B98BA0}"/>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315200" y="1681955"/>
            <a:ext cx="1828799" cy="1688261"/>
          </a:xfrm>
          <a:prstGeom prst="rect">
            <a:avLst/>
          </a:prstGeom>
        </p:spPr>
      </p:pic>
      <p:pic>
        <p:nvPicPr>
          <p:cNvPr id="21" name="Picture 4">
            <a:extLst>
              <a:ext uri="{FF2B5EF4-FFF2-40B4-BE49-F238E27FC236}">
                <a16:creationId xmlns:a16="http://schemas.microsoft.com/office/drawing/2014/main" id="{F7E5E564-396C-495A-9002-CEEA323851A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339262" y="3361995"/>
            <a:ext cx="1804738" cy="1680903"/>
          </a:xfrm>
          <a:prstGeom prst="rect">
            <a:avLst/>
          </a:prstGeom>
        </p:spPr>
      </p:pic>
    </p:spTree>
    <p:extLst>
      <p:ext uri="{BB962C8B-B14F-4D97-AF65-F5344CB8AC3E}">
        <p14:creationId xmlns:p14="http://schemas.microsoft.com/office/powerpoint/2010/main" val="1140591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B04E845-56A6-42F5-BB8C-C79FA0512E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a:extLst>
              <a:ext uri="{FF2B5EF4-FFF2-40B4-BE49-F238E27FC236}">
                <a16:creationId xmlns:a16="http://schemas.microsoft.com/office/drawing/2014/main" id="{465C8970-CC31-4156-BEBC-5D279A3B5BE9}"/>
              </a:ext>
            </a:extLst>
          </p:cNvPr>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All unrepenting sinners will be burned up as refuse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Jesus brought the fire of God’s truth to the earth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Not abiding in Him results in being castoff by Him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An eternal fire of torment awaits all who reject Him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Enduring as flesh withers delivers life who love Him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Tested in the furnace of truth reveals value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Habitual sin, if not cut off, jeopardizes eternal life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One’s speech will be judged across all encounters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Offensive lawlessness has no future in His kingdom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faithful come to God’s mountain for liberation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truth of Jesus’ presence will pierce souls as fire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Judgment will have no mercy on those unmerciful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Reserved for all evil is the fire of unending truth</a:t>
            </a:r>
          </a:p>
        </p:txBody>
      </p:sp>
      <p:sp>
        <p:nvSpPr>
          <p:cNvPr id="5" name="Rectangle 4"/>
          <p:cNvSpPr>
            <a:spLocks noChangeArrowheads="1"/>
          </p:cNvSpPr>
          <p:nvPr/>
        </p:nvSpPr>
        <p:spPr bwMode="auto">
          <a:xfrm rot="21120355">
            <a:off x="584604" y="809504"/>
            <a:ext cx="7914759" cy="459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alpha val="80000"/>
                    </a:schemeClr>
                  </a:glow>
                  <a:outerShdw blurRad="76200" dist="50800" dir="5400000" algn="tl" rotWithShape="0">
                    <a:srgbClr val="000000">
                      <a:alpha val="65000"/>
                    </a:srgbClr>
                  </a:outerShdw>
                </a:effectLst>
                <a:latin typeface="Calibri" panose="020F0502020204030204" pitchFamily="34" charset="0"/>
              </a:rPr>
              <a:t>Souls yearn               to connect              to something greater than lost</a:t>
            </a: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3.61111E-6 3.7037E-6 L 0.07205 0.47939 " pathEditMode="relative" rAng="0" ptsTypes="AA">
                                      <p:cBhvr>
                                        <p:cTn id="189" dur="1750" fill="hold"/>
                                        <p:tgtEl>
                                          <p:spTgt spid="4">
                                            <p:txEl>
                                              <p:pRg st="0" end="0"/>
                                            </p:txEl>
                                          </p:spTgt>
                                        </p:tgtEl>
                                        <p:attrNameLst>
                                          <p:attrName>ppt_x</p:attrName>
                                          <p:attrName>ppt_y</p:attrName>
                                        </p:attrNameLst>
                                      </p:cBhvr>
                                      <p:rCtr x="3594" y="23958"/>
                                    </p:animMotion>
                                  </p:childTnLst>
                                </p:cTn>
                              </p:par>
                              <p:par>
                                <p:cTn id="190" presetID="0" presetClass="path" presetSubtype="0" accel="50000" decel="50000" fill="hold" nodeType="withEffect">
                                  <p:stCondLst>
                                    <p:cond delay="0"/>
                                  </p:stCondLst>
                                  <p:childTnLst>
                                    <p:animMotion origin="layout" path="M -3.88889E-6 -2.96296E-6 L 0.0948 0.41204 " pathEditMode="relative" rAng="0" ptsTypes="AA">
                                      <p:cBhvr>
                                        <p:cTn id="191" dur="1750" fill="hold"/>
                                        <p:tgtEl>
                                          <p:spTgt spid="4">
                                            <p:txEl>
                                              <p:pRg st="1" end="1"/>
                                            </p:txEl>
                                          </p:spTgt>
                                        </p:tgtEl>
                                        <p:attrNameLst>
                                          <p:attrName>ppt_x</p:attrName>
                                          <p:attrName>ppt_y</p:attrName>
                                        </p:attrNameLst>
                                      </p:cBhvr>
                                      <p:rCtr x="4740" y="20602"/>
                                    </p:animMotion>
                                  </p:childTnLst>
                                </p:cTn>
                              </p:par>
                              <p:par>
                                <p:cTn id="192" presetID="0" presetClass="path" presetSubtype="0" accel="50000" decel="50000" fill="hold" nodeType="withEffect">
                                  <p:stCondLst>
                                    <p:cond delay="0"/>
                                  </p:stCondLst>
                                  <p:childTnLst>
                                    <p:animMotion origin="layout" path="M 3.61111E-6 0.00023 L 0.08576 0.33866 " pathEditMode="relative" rAng="0" ptsTypes="AA">
                                      <p:cBhvr>
                                        <p:cTn id="193" dur="1750" fill="hold"/>
                                        <p:tgtEl>
                                          <p:spTgt spid="4">
                                            <p:txEl>
                                              <p:pRg st="2" end="2"/>
                                            </p:txEl>
                                          </p:spTgt>
                                        </p:tgtEl>
                                        <p:attrNameLst>
                                          <p:attrName>ppt_x</p:attrName>
                                          <p:attrName>ppt_y</p:attrName>
                                        </p:attrNameLst>
                                      </p:cBhvr>
                                      <p:rCtr x="4288" y="16921"/>
                                    </p:animMotion>
                                  </p:childTnLst>
                                </p:cTn>
                              </p:par>
                              <p:par>
                                <p:cTn id="194" presetID="0" presetClass="path" presetSubtype="0" accel="50000" decel="50000" fill="hold" nodeType="withEffect">
                                  <p:stCondLst>
                                    <p:cond delay="0"/>
                                  </p:stCondLst>
                                  <p:childTnLst>
                                    <p:animMotion origin="layout" path="M -1.11111E-6 0.00023 L 0.06146 0.26435 " pathEditMode="relative" rAng="0" ptsTypes="AA">
                                      <p:cBhvr>
                                        <p:cTn id="195" dur="1750" fill="hold"/>
                                        <p:tgtEl>
                                          <p:spTgt spid="4">
                                            <p:txEl>
                                              <p:pRg st="3" end="3"/>
                                            </p:txEl>
                                          </p:spTgt>
                                        </p:tgtEl>
                                        <p:attrNameLst>
                                          <p:attrName>ppt_x</p:attrName>
                                          <p:attrName>ppt_y</p:attrName>
                                        </p:attrNameLst>
                                      </p:cBhvr>
                                      <p:rCtr x="3073" y="13194"/>
                                    </p:animMotion>
                                  </p:childTnLst>
                                </p:cTn>
                              </p:par>
                              <p:par>
                                <p:cTn id="196" presetID="0" presetClass="path" presetSubtype="0" accel="50000" decel="50000" fill="hold" nodeType="withEffect">
                                  <p:stCondLst>
                                    <p:cond delay="0"/>
                                  </p:stCondLst>
                                  <p:childTnLst>
                                    <p:animMotion origin="layout" path="M -1.94444E-6 0.00069 L 0.0684 0.1912 " pathEditMode="relative" rAng="0" ptsTypes="AA">
                                      <p:cBhvr>
                                        <p:cTn id="197" dur="1750" fill="hold"/>
                                        <p:tgtEl>
                                          <p:spTgt spid="4">
                                            <p:txEl>
                                              <p:pRg st="4" end="4"/>
                                            </p:txEl>
                                          </p:spTgt>
                                        </p:tgtEl>
                                        <p:attrNameLst>
                                          <p:attrName>ppt_x</p:attrName>
                                          <p:attrName>ppt_y</p:attrName>
                                        </p:attrNameLst>
                                      </p:cBhvr>
                                      <p:rCtr x="3420" y="9514"/>
                                    </p:animMotion>
                                  </p:childTnLst>
                                </p:cTn>
                              </p:par>
                              <p:par>
                                <p:cTn id="198" presetID="0" presetClass="path" presetSubtype="0" accel="50000" decel="50000" fill="hold" nodeType="withEffect">
                                  <p:stCondLst>
                                    <p:cond delay="0"/>
                                  </p:stCondLst>
                                  <p:childTnLst>
                                    <p:animMotion origin="layout" path="M -2.77778E-6 0.00046 L 0.14219 0.11713 " pathEditMode="relative" rAng="0" ptsTypes="AA">
                                      <p:cBhvr>
                                        <p:cTn id="199" dur="1750" fill="hold"/>
                                        <p:tgtEl>
                                          <p:spTgt spid="4">
                                            <p:txEl>
                                              <p:pRg st="5" end="5"/>
                                            </p:txEl>
                                          </p:spTgt>
                                        </p:tgtEl>
                                        <p:attrNameLst>
                                          <p:attrName>ppt_x</p:attrName>
                                          <p:attrName>ppt_y</p:attrName>
                                        </p:attrNameLst>
                                      </p:cBhvr>
                                      <p:rCtr x="7101" y="5833"/>
                                    </p:animMotion>
                                  </p:childTnLst>
                                </p:cTn>
                              </p:par>
                              <p:par>
                                <p:cTn id="200" presetID="0" presetClass="path" presetSubtype="0" accel="50000" decel="50000" fill="hold" nodeType="withEffect">
                                  <p:stCondLst>
                                    <p:cond delay="0"/>
                                  </p:stCondLst>
                                  <p:childTnLst>
                                    <p:animMotion origin="layout" path="M -1.94444E-6 0.00046 L 0.08525 0.04444 " pathEditMode="relative" rAng="0" ptsTypes="AA">
                                      <p:cBhvr>
                                        <p:cTn id="201" dur="1750" fill="hold"/>
                                        <p:tgtEl>
                                          <p:spTgt spid="4">
                                            <p:txEl>
                                              <p:pRg st="6" end="6"/>
                                            </p:txEl>
                                          </p:spTgt>
                                        </p:tgtEl>
                                        <p:attrNameLst>
                                          <p:attrName>ppt_x</p:attrName>
                                          <p:attrName>ppt_y</p:attrName>
                                        </p:attrNameLst>
                                      </p:cBhvr>
                                      <p:rCtr x="4253" y="2199"/>
                                    </p:animMotion>
                                  </p:childTnLst>
                                </p:cTn>
                              </p:par>
                              <p:par>
                                <p:cTn id="202" presetID="0" presetClass="path" presetSubtype="0" accel="50000" decel="50000" fill="hold" nodeType="withEffect">
                                  <p:stCondLst>
                                    <p:cond delay="0"/>
                                  </p:stCondLst>
                                  <p:childTnLst>
                                    <p:animMotion origin="layout" path="M -3.05556E-6 0.00023 L 0.08785 -0.03056 " pathEditMode="relative" rAng="0" ptsTypes="AA">
                                      <p:cBhvr>
                                        <p:cTn id="203" dur="1750" fill="hold"/>
                                        <p:tgtEl>
                                          <p:spTgt spid="4">
                                            <p:txEl>
                                              <p:pRg st="7" end="7"/>
                                            </p:txEl>
                                          </p:spTgt>
                                        </p:tgtEl>
                                        <p:attrNameLst>
                                          <p:attrName>ppt_x</p:attrName>
                                          <p:attrName>ppt_y</p:attrName>
                                        </p:attrNameLst>
                                      </p:cBhvr>
                                      <p:rCtr x="4392" y="-1551"/>
                                    </p:animMotion>
                                  </p:childTnLst>
                                </p:cTn>
                              </p:par>
                              <p:par>
                                <p:cTn id="204" presetID="0" presetClass="path" presetSubtype="0" accel="50000" decel="50000" fill="hold" nodeType="withEffect">
                                  <p:stCondLst>
                                    <p:cond delay="0"/>
                                  </p:stCondLst>
                                  <p:childTnLst>
                                    <p:animMotion origin="layout" path="M 3.88889E-6 0.00069 L 0.07014 -0.1007 " pathEditMode="relative" rAng="0" ptsTypes="AA">
                                      <p:cBhvr>
                                        <p:cTn id="205" dur="1750" fill="hold"/>
                                        <p:tgtEl>
                                          <p:spTgt spid="4">
                                            <p:txEl>
                                              <p:pRg st="8" end="8"/>
                                            </p:txEl>
                                          </p:spTgt>
                                        </p:tgtEl>
                                        <p:attrNameLst>
                                          <p:attrName>ppt_x</p:attrName>
                                          <p:attrName>ppt_y</p:attrName>
                                        </p:attrNameLst>
                                      </p:cBhvr>
                                      <p:rCtr x="3507" y="-5069"/>
                                    </p:animMotion>
                                  </p:childTnLst>
                                </p:cTn>
                              </p:par>
                              <p:par>
                                <p:cTn id="206" presetID="0" presetClass="path" presetSubtype="0" accel="50000" decel="50000" fill="hold" nodeType="withEffect">
                                  <p:stCondLst>
                                    <p:cond delay="0"/>
                                  </p:stCondLst>
                                  <p:childTnLst>
                                    <p:animMotion origin="layout" path="M -1.66667E-6 0.00023 L 0.07778 -0.17547 " pathEditMode="relative" rAng="0" ptsTypes="AA">
                                      <p:cBhvr>
                                        <p:cTn id="207" dur="1750" fill="hold"/>
                                        <p:tgtEl>
                                          <p:spTgt spid="4">
                                            <p:txEl>
                                              <p:pRg st="9" end="9"/>
                                            </p:txEl>
                                          </p:spTgt>
                                        </p:tgtEl>
                                        <p:attrNameLst>
                                          <p:attrName>ppt_x</p:attrName>
                                          <p:attrName>ppt_y</p:attrName>
                                        </p:attrNameLst>
                                      </p:cBhvr>
                                      <p:rCtr x="3889" y="-8796"/>
                                    </p:animMotion>
                                  </p:childTnLst>
                                </p:cTn>
                              </p:par>
                              <p:par>
                                <p:cTn id="208" presetID="0" presetClass="path" presetSubtype="0" accel="50000" decel="50000" fill="hold" nodeType="withEffect">
                                  <p:stCondLst>
                                    <p:cond delay="0"/>
                                  </p:stCondLst>
                                  <p:childTnLst>
                                    <p:animMotion origin="layout" path="M -3.33333E-6 0.00023 L 0.06754 -0.25116 " pathEditMode="relative" rAng="0" ptsTypes="AA">
                                      <p:cBhvr>
                                        <p:cTn id="209" dur="1750" fill="hold"/>
                                        <p:tgtEl>
                                          <p:spTgt spid="4">
                                            <p:txEl>
                                              <p:pRg st="10" end="10"/>
                                            </p:txEl>
                                          </p:spTgt>
                                        </p:tgtEl>
                                        <p:attrNameLst>
                                          <p:attrName>ppt_x</p:attrName>
                                          <p:attrName>ppt_y</p:attrName>
                                        </p:attrNameLst>
                                      </p:cBhvr>
                                      <p:rCtr x="3368" y="-12569"/>
                                    </p:animMotion>
                                  </p:childTnLst>
                                </p:cTn>
                              </p:par>
                              <p:par>
                                <p:cTn id="210" presetID="0" presetClass="path" presetSubtype="0" accel="50000" decel="50000" fill="hold" nodeType="withEffect">
                                  <p:stCondLst>
                                    <p:cond delay="0"/>
                                  </p:stCondLst>
                                  <p:childTnLst>
                                    <p:animMotion origin="layout" path="M -2.22222E-6 0.00069 L 0.08281 -0.32223 " pathEditMode="relative" rAng="0" ptsTypes="AA">
                                      <p:cBhvr>
                                        <p:cTn id="211" dur="1750" fill="hold"/>
                                        <p:tgtEl>
                                          <p:spTgt spid="4">
                                            <p:txEl>
                                              <p:pRg st="11" end="11"/>
                                            </p:txEl>
                                          </p:spTgt>
                                        </p:tgtEl>
                                        <p:attrNameLst>
                                          <p:attrName>ppt_x</p:attrName>
                                          <p:attrName>ppt_y</p:attrName>
                                        </p:attrNameLst>
                                      </p:cBhvr>
                                      <p:rCtr x="4132" y="-16157"/>
                                    </p:animMotion>
                                  </p:childTnLst>
                                </p:cTn>
                              </p:par>
                              <p:par>
                                <p:cTn id="212" presetID="0" presetClass="path" presetSubtype="0" accel="50000" decel="50000" fill="hold" nodeType="withEffect">
                                  <p:stCondLst>
                                    <p:cond delay="0"/>
                                  </p:stCondLst>
                                  <p:childTnLst>
                                    <p:animMotion origin="layout" path="M -1.94444E-6 0.00046 L 0.09775 -0.39792 " pathEditMode="relative" rAng="0" ptsTypes="AA">
                                      <p:cBhvr>
                                        <p:cTn id="213" dur="1750" fill="hold"/>
                                        <p:tgtEl>
                                          <p:spTgt spid="4">
                                            <p:txEl>
                                              <p:pRg st="12" end="12"/>
                                            </p:txEl>
                                          </p:spTgt>
                                        </p:tgtEl>
                                        <p:attrNameLst>
                                          <p:attrName>ppt_x</p:attrName>
                                          <p:attrName>ppt_y</p:attrName>
                                        </p:attrNameLst>
                                      </p:cBhvr>
                                      <p:rCtr x="4878" y="-19931"/>
                                    </p:animMotion>
                                  </p:childTnLst>
                                </p:cTn>
                              </p:par>
                            </p:childTnLst>
                          </p:cTn>
                        </p:par>
                        <p:par>
                          <p:cTn id="214" fill="hold">
                            <p:stCondLst>
                              <p:cond delay="5550"/>
                            </p:stCondLst>
                            <p:childTnLst>
                              <p:par>
                                <p:cTn id="215" presetID="10" presetClass="entr" presetSubtype="0" fill="hold" nodeType="afterEffect">
                                  <p:stCondLst>
                                    <p:cond delay="0"/>
                                  </p:stCondLst>
                                  <p:childTnLst>
                                    <p:set>
                                      <p:cBhvr>
                                        <p:cTn id="216" dur="1" fill="hold">
                                          <p:stCondLst>
                                            <p:cond delay="0"/>
                                          </p:stCondLst>
                                        </p:cTn>
                                        <p:tgtEl>
                                          <p:spTgt spid="7"/>
                                        </p:tgtEl>
                                        <p:attrNameLst>
                                          <p:attrName>style.visibility</p:attrName>
                                        </p:attrNameLst>
                                      </p:cBhvr>
                                      <p:to>
                                        <p:strVal val="visible"/>
                                      </p:to>
                                    </p:set>
                                    <p:animEffect transition="in" filter="fade">
                                      <p:cBhvr>
                                        <p:cTn id="2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http://www.RonBert.com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7DBAB49-0FE7-46E6-BC08-3FCDBBCF02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885C9155-9B4B-48A3-A889-121435581988}"/>
              </a:ext>
            </a:extLst>
          </p:cNvPr>
          <p:cNvSpPr txBox="1">
            <a:spLocks/>
          </p:cNvSpPr>
          <p:nvPr/>
        </p:nvSpPr>
        <p:spPr>
          <a:xfrm>
            <a:off x="3708674" y="3783237"/>
            <a:ext cx="150607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shine</a:t>
            </a:r>
          </a:p>
        </p:txBody>
      </p:sp>
      <p:sp>
        <p:nvSpPr>
          <p:cNvPr id="3074" name="Rectangle 2"/>
          <p:cNvSpPr>
            <a:spLocks noGrp="1" noChangeArrowheads="1"/>
          </p:cNvSpPr>
          <p:nvPr>
            <p:ph type="title"/>
          </p:nvPr>
        </p:nvSpPr>
        <p:spPr>
          <a:xfrm>
            <a:off x="457200" y="2194719"/>
            <a:ext cx="8229600" cy="246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light of the wicked indeed goes out, And the flame of his fire does not shine."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Job 18:5</a:t>
            </a:r>
          </a:p>
        </p:txBody>
      </p:sp>
      <p:sp>
        <p:nvSpPr>
          <p:cNvPr id="4" name="Rectangle 2">
            <a:extLst>
              <a:ext uri="{FF2B5EF4-FFF2-40B4-BE49-F238E27FC236}">
                <a16:creationId xmlns:a16="http://schemas.microsoft.com/office/drawing/2014/main" id="{536757CF-2ADC-47AD-8FCE-8D52E4ED6C7E}"/>
              </a:ext>
            </a:extLst>
          </p:cNvPr>
          <p:cNvSpPr txBox="1">
            <a:spLocks noChangeArrowheads="1"/>
          </p:cNvSpPr>
          <p:nvPr/>
        </p:nvSpPr>
        <p:spPr bwMode="auto">
          <a:xfrm>
            <a:off x="7565231" y="3096455"/>
            <a:ext cx="1092993" cy="663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fire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99BFEF35-4481-4C21-BFBB-3E5360A6AF07}"/>
              </a:ext>
            </a:extLst>
          </p:cNvPr>
          <p:cNvSpPr txBox="1">
            <a:spLocks noChangeArrowheads="1"/>
          </p:cNvSpPr>
          <p:nvPr/>
        </p:nvSpPr>
        <p:spPr bwMode="auto">
          <a:xfrm>
            <a:off x="3708483" y="3725433"/>
            <a:ext cx="1506072" cy="753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shine</a:t>
            </a:r>
            <a:endParaRPr lang="en-US" altLang="en-US" b="1" i="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293793B8-85C4-48FC-9329-DA20AE5F5802}"/>
              </a:ext>
            </a:extLst>
          </p:cNvPr>
          <p:cNvSpPr txBox="1">
            <a:spLocks noChangeArrowheads="1"/>
          </p:cNvSpPr>
          <p:nvPr/>
        </p:nvSpPr>
        <p:spPr bwMode="auto">
          <a:xfrm>
            <a:off x="5843586" y="2113497"/>
            <a:ext cx="1093603" cy="677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fire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01882731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fltVal val="0"/>
                                          </p:val>
                                        </p:tav>
                                        <p:tav tm="100000">
                                          <p:val>
                                            <p:strVal val="#ppt_w"/>
                                          </p:val>
                                        </p:tav>
                                      </p:tavLst>
                                    </p:anim>
                                    <p:anim calcmode="lin" valueType="num">
                                      <p:cBhvr>
                                        <p:cTn id="8" dur="750" fill="hold"/>
                                        <p:tgtEl>
                                          <p:spTgt spid="3074"/>
                                        </p:tgtEl>
                                        <p:attrNameLst>
                                          <p:attrName>ppt_h</p:attrName>
                                        </p:attrNameLst>
                                      </p:cBhvr>
                                      <p:tavLst>
                                        <p:tav tm="0">
                                          <p:val>
                                            <p:fltVal val="0"/>
                                          </p:val>
                                        </p:tav>
                                        <p:tav tm="100000">
                                          <p:val>
                                            <p:strVal val="#ppt_h"/>
                                          </p:val>
                                        </p:tav>
                                      </p:tavLst>
                                    </p:anim>
                                    <p:anim calcmode="lin" valueType="num">
                                      <p:cBhvr>
                                        <p:cTn id="9" dur="750" fill="hold"/>
                                        <p:tgtEl>
                                          <p:spTgt spid="3074"/>
                                        </p:tgtEl>
                                        <p:attrNameLst>
                                          <p:attrName>style.rotation</p:attrName>
                                        </p:attrNameLst>
                                      </p:cBhvr>
                                      <p:tavLst>
                                        <p:tav tm="0">
                                          <p:val>
                                            <p:fltVal val="360"/>
                                          </p:val>
                                        </p:tav>
                                        <p:tav tm="100000">
                                          <p:val>
                                            <p:fltVal val="0"/>
                                          </p:val>
                                        </p:tav>
                                      </p:tavLst>
                                    </p:anim>
                                    <p:animEffect transition="in" filter="fade">
                                      <p:cBhvr>
                                        <p:cTn id="10" dur="750"/>
                                        <p:tgtEl>
                                          <p:spTgt spid="3074"/>
                                        </p:tgtEl>
                                      </p:cBhvr>
                                    </p:animEffect>
                                  </p:childTnLst>
                                </p:cTn>
                              </p:par>
                            </p:childTnLst>
                          </p:cTn>
                        </p:par>
                        <p:par>
                          <p:cTn id="11" fill="hold">
                            <p:stCondLst>
                              <p:cond delay="75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250"/>
                                        <p:tgtEl>
                                          <p:spTgt spid="4"/>
                                        </p:tgtEl>
                                      </p:cBhvr>
                                    </p:animEffect>
                                  </p:childTnLst>
                                </p:cTn>
                              </p:par>
                              <p:par>
                                <p:cTn id="30" presetID="42" presetClass="path" presetSubtype="0" accel="50000" decel="50000" fill="hold" grpId="2" nodeType="withEffect">
                                  <p:stCondLst>
                                    <p:cond delay="0"/>
                                  </p:stCondLst>
                                  <p:childTnLst>
                                    <p:animMotion origin="layout" path="M 8.33333E-7 0 L -0.18802 -0.14213 " pathEditMode="relative" rAng="0" ptsTypes="AA">
                                      <p:cBhvr>
                                        <p:cTn id="31" dur="2000" fill="hold"/>
                                        <p:tgtEl>
                                          <p:spTgt spid="4"/>
                                        </p:tgtEl>
                                        <p:attrNameLst>
                                          <p:attrName>ppt_x</p:attrName>
                                          <p:attrName>ppt_y</p:attrName>
                                        </p:attrNameLst>
                                      </p:cBhvr>
                                      <p:rCtr x="-9410" y="-7106"/>
                                    </p:animMotion>
                                  </p:childTnLst>
                                </p:cTn>
                              </p:par>
                              <p:par>
                                <p:cTn id="32" presetID="10" presetClass="exit" presetSubtype="0" fill="hold" grpId="1" nodeType="withEffect">
                                  <p:stCondLst>
                                    <p:cond delay="0"/>
                                  </p:stCondLst>
                                  <p:childTnLst>
                                    <p:animEffect transition="out" filter="fade">
                                      <p:cBhvr>
                                        <p:cTn id="33" dur="1250"/>
                                        <p:tgtEl>
                                          <p:spTgt spid="3074"/>
                                        </p:tgtEl>
                                      </p:cBhvr>
                                    </p:animEffect>
                                    <p:set>
                                      <p:cBhvr>
                                        <p:cTn id="34" dur="1" fill="hold">
                                          <p:stCondLst>
                                            <p:cond delay="1249"/>
                                          </p:stCondLst>
                                        </p:cTn>
                                        <p:tgtEl>
                                          <p:spTgt spid="3074"/>
                                        </p:tgtEl>
                                        <p:attrNameLst>
                                          <p:attrName>style.visibility</p:attrName>
                                        </p:attrNameLst>
                                      </p:cBhvr>
                                      <p:to>
                                        <p:strVal val="hidden"/>
                                      </p:to>
                                    </p:set>
                                  </p:childTnLst>
                                </p:cTn>
                              </p:par>
                              <p:par>
                                <p:cTn id="35" presetID="10" presetClass="exit" presetSubtype="0" fill="hold" grpId="2" nodeType="with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0"/>
      <p:bldP spid="4" grpId="1"/>
      <p:bldP spid="4" grpId="2"/>
      <p:bldP spid="8" grpId="0"/>
      <p:bldP spid="8"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C934BF-709A-4DE0-BFDF-00AECEED6F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2042319"/>
            <a:ext cx="8229600" cy="2773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"Is not My word like a fire?" says the LORD, "And like a hammer that breaks the rock in pieces?"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Jeremiah 23:29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38195C73-B626-46F1-B807-BBC36B61F230}"/>
              </a:ext>
            </a:extLst>
          </p:cNvPr>
          <p:cNvSpPr txBox="1">
            <a:spLocks noChangeArrowheads="1"/>
          </p:cNvSpPr>
          <p:nvPr/>
        </p:nvSpPr>
        <p:spPr bwMode="auto">
          <a:xfrm>
            <a:off x="5843586" y="2113497"/>
            <a:ext cx="1093603" cy="677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fire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B33643DF-B3BA-467B-BD51-391905DA9A5B}"/>
              </a:ext>
            </a:extLst>
          </p:cNvPr>
          <p:cNvSpPr txBox="1">
            <a:spLocks noChangeArrowheads="1"/>
          </p:cNvSpPr>
          <p:nvPr/>
        </p:nvSpPr>
        <p:spPr bwMode="auto">
          <a:xfrm>
            <a:off x="547688" y="3758054"/>
            <a:ext cx="1095598" cy="68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fire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0973477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50"/>
                                        <p:tgtEl>
                                          <p:spTgt spid="4"/>
                                        </p:tgtEl>
                                      </p:cBhvr>
                                    </p:animEffect>
                                  </p:childTnLst>
                                </p:cTn>
                              </p:par>
                              <p:par>
                                <p:cTn id="17" presetID="42" presetClass="path" presetSubtype="0" accel="50000" decel="50000" fill="hold" grpId="2" nodeType="withEffect">
                                  <p:stCondLst>
                                    <p:cond delay="0"/>
                                  </p:stCondLst>
                                  <p:childTnLst>
                                    <p:animMotion origin="layout" path="M -4.72222E-6 2.59259E-6 L -0.57899 0.24051 " pathEditMode="relative" rAng="0" ptsTypes="AA">
                                      <p:cBhvr>
                                        <p:cTn id="18" dur="2000" fill="hold"/>
                                        <p:tgtEl>
                                          <p:spTgt spid="4"/>
                                        </p:tgtEl>
                                        <p:attrNameLst>
                                          <p:attrName>ppt_x</p:attrName>
                                          <p:attrName>ppt_y</p:attrName>
                                        </p:attrNameLst>
                                      </p:cBhvr>
                                      <p:rCtr x="-28958" y="12014"/>
                                    </p:animMotion>
                                  </p:childTnLst>
                                </p:cTn>
                              </p:par>
                              <p:par>
                                <p:cTn id="19" presetID="10" presetClass="exit" presetSubtype="0" fill="hold" grpId="1" nodeType="withEffect">
                                  <p:stCondLst>
                                    <p:cond delay="0"/>
                                  </p:stCondLst>
                                  <p:childTnLst>
                                    <p:animEffect transition="out" filter="fade">
                                      <p:cBhvr>
                                        <p:cTn id="20" dur="1250"/>
                                        <p:tgtEl>
                                          <p:spTgt spid="3074"/>
                                        </p:tgtEl>
                                      </p:cBhvr>
                                    </p:animEffect>
                                    <p:set>
                                      <p:cBhvr>
                                        <p:cTn id="21"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84D0D4-5374-4421-ABF3-DC5B775419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230FAAD0-7EE0-4DAA-A097-C16D55476627}"/>
              </a:ext>
            </a:extLst>
          </p:cNvPr>
          <p:cNvSpPr txBox="1">
            <a:spLocks/>
          </p:cNvSpPr>
          <p:nvPr/>
        </p:nvSpPr>
        <p:spPr>
          <a:xfrm>
            <a:off x="1818823" y="3786178"/>
            <a:ext cx="430015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give them light</a:t>
            </a:r>
          </a:p>
        </p:txBody>
      </p:sp>
      <p:sp>
        <p:nvSpPr>
          <p:cNvPr id="3074" name="Rectangle 2"/>
          <p:cNvSpPr>
            <a:spLocks noGrp="1" noChangeArrowheads="1"/>
          </p:cNvSpPr>
          <p:nvPr>
            <p:ph type="title"/>
          </p:nvPr>
        </p:nvSpPr>
        <p:spPr>
          <a:xfrm>
            <a:off x="457200" y="1547019"/>
            <a:ext cx="8229600" cy="3763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the LORD went before them by day in a pillar of cloud to lead the way, and by night in a pillar of fire to give them light, so as to go by day and night.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Exodus 13:21 </a:t>
            </a:r>
          </a:p>
        </p:txBody>
      </p:sp>
      <p:sp>
        <p:nvSpPr>
          <p:cNvPr id="4" name="Rectangle 2">
            <a:extLst>
              <a:ext uri="{FF2B5EF4-FFF2-40B4-BE49-F238E27FC236}">
                <a16:creationId xmlns:a16="http://schemas.microsoft.com/office/drawing/2014/main" id="{AEA75F1E-8A7E-4575-AAED-97024CBC4F37}"/>
              </a:ext>
            </a:extLst>
          </p:cNvPr>
          <p:cNvSpPr txBox="1">
            <a:spLocks noChangeArrowheads="1"/>
          </p:cNvSpPr>
          <p:nvPr/>
        </p:nvSpPr>
        <p:spPr bwMode="auto">
          <a:xfrm>
            <a:off x="547688" y="3758054"/>
            <a:ext cx="1095598" cy="68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fire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51560A06-32CE-47E3-BC06-5FDCED92916A}"/>
              </a:ext>
            </a:extLst>
          </p:cNvPr>
          <p:cNvSpPr txBox="1">
            <a:spLocks noChangeArrowheads="1"/>
          </p:cNvSpPr>
          <p:nvPr/>
        </p:nvSpPr>
        <p:spPr bwMode="auto">
          <a:xfrm>
            <a:off x="1999993" y="3719847"/>
            <a:ext cx="395416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give them light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06C915D0-C78C-4C71-85A5-210CF53E80CA}"/>
              </a:ext>
            </a:extLst>
          </p:cNvPr>
          <p:cNvSpPr txBox="1">
            <a:spLocks noChangeArrowheads="1"/>
          </p:cNvSpPr>
          <p:nvPr/>
        </p:nvSpPr>
        <p:spPr bwMode="auto">
          <a:xfrm>
            <a:off x="1403032" y="3053925"/>
            <a:ext cx="1076989" cy="663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fire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659488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8" presetClass="emph" presetSubtype="0" fill="hold" grpId="1" nodeType="withEffect">
                                  <p:stCondLst>
                                    <p:cond delay="0"/>
                                  </p:stCondLst>
                                  <p:childTnLst>
                                    <p:set>
                                      <p:cBhvr override="childStyle">
                                        <p:cTn id="21" dur="500" fill="hold"/>
                                        <p:tgtEl>
                                          <p:spTgt spid="7"/>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250"/>
                                        <p:tgtEl>
                                          <p:spTgt spid="4"/>
                                        </p:tgtEl>
                                      </p:cBhvr>
                                    </p:animEffect>
                                  </p:childTnLst>
                                </p:cTn>
                              </p:par>
                              <p:par>
                                <p:cTn id="30" presetID="42" presetClass="path" presetSubtype="0" accel="50000" decel="50000" fill="hold" grpId="2" nodeType="withEffect">
                                  <p:stCondLst>
                                    <p:cond delay="0"/>
                                  </p:stCondLst>
                                  <p:childTnLst>
                                    <p:animMotion origin="layout" path="M -1.66667E-6 3.33333E-6 L 0.09254 -0.10417 " pathEditMode="relative" rAng="0" ptsTypes="AA">
                                      <p:cBhvr>
                                        <p:cTn id="31" dur="2000" fill="hold"/>
                                        <p:tgtEl>
                                          <p:spTgt spid="4"/>
                                        </p:tgtEl>
                                        <p:attrNameLst>
                                          <p:attrName>ppt_x</p:attrName>
                                          <p:attrName>ppt_y</p:attrName>
                                        </p:attrNameLst>
                                      </p:cBhvr>
                                      <p:rCtr x="4618" y="-5208"/>
                                    </p:animMotion>
                                  </p:childTnLst>
                                </p:cTn>
                              </p:par>
                              <p:par>
                                <p:cTn id="32" presetID="10" presetClass="exit" presetSubtype="0" fill="hold" grpId="1" nodeType="withEffect">
                                  <p:stCondLst>
                                    <p:cond delay="0"/>
                                  </p:stCondLst>
                                  <p:childTnLst>
                                    <p:animEffect transition="out" filter="fade">
                                      <p:cBhvr>
                                        <p:cTn id="33" dur="1250"/>
                                        <p:tgtEl>
                                          <p:spTgt spid="3074"/>
                                        </p:tgtEl>
                                      </p:cBhvr>
                                    </p:animEffect>
                                    <p:set>
                                      <p:cBhvr>
                                        <p:cTn id="34" dur="1" fill="hold">
                                          <p:stCondLst>
                                            <p:cond delay="1249"/>
                                          </p:stCondLst>
                                        </p:cTn>
                                        <p:tgtEl>
                                          <p:spTgt spid="3074"/>
                                        </p:tgtEl>
                                        <p:attrNameLst>
                                          <p:attrName>style.visibility</p:attrName>
                                        </p:attrNameLst>
                                      </p:cBhvr>
                                      <p:to>
                                        <p:strVal val="hidden"/>
                                      </p:to>
                                    </p:set>
                                  </p:childTnLst>
                                </p:cTn>
                              </p:par>
                              <p:par>
                                <p:cTn id="35" presetID="10" presetClass="exit" presetSubtype="0" fill="hold" grpId="2" nodeType="withEffect">
                                  <p:stCondLst>
                                    <p:cond delay="0"/>
                                  </p:stCondLst>
                                  <p:childTnLst>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par>
                                <p:cTn id="38" presetID="2" presetClass="exit" presetSubtype="1" fill="hold" grpId="2" nodeType="withEffect">
                                  <p:stCondLst>
                                    <p:cond delay="250"/>
                                  </p:stCondLst>
                                  <p:childTnLst>
                                    <p:anim calcmode="lin" valueType="num">
                                      <p:cBhvr additive="base">
                                        <p:cTn id="39" dur="750"/>
                                        <p:tgtEl>
                                          <p:spTgt spid="8"/>
                                        </p:tgtEl>
                                        <p:attrNameLst>
                                          <p:attrName>ppt_x</p:attrName>
                                        </p:attrNameLst>
                                      </p:cBhvr>
                                      <p:tavLst>
                                        <p:tav tm="0">
                                          <p:val>
                                            <p:strVal val="ppt_x"/>
                                          </p:val>
                                        </p:tav>
                                        <p:tav tm="100000">
                                          <p:val>
                                            <p:strVal val="ppt_x"/>
                                          </p:val>
                                        </p:tav>
                                      </p:tavLst>
                                    </p:anim>
                                    <p:anim calcmode="lin" valueType="num">
                                      <p:cBhvr additive="base">
                                        <p:cTn id="40" dur="750"/>
                                        <p:tgtEl>
                                          <p:spTgt spid="8"/>
                                        </p:tgtEl>
                                        <p:attrNameLst>
                                          <p:attrName>ppt_y</p:attrName>
                                        </p:attrNameLst>
                                      </p:cBhvr>
                                      <p:tavLst>
                                        <p:tav tm="0">
                                          <p:val>
                                            <p:strVal val="ppt_y"/>
                                          </p:val>
                                        </p:tav>
                                        <p:tav tm="100000">
                                          <p:val>
                                            <p:strVal val="0-ppt_h/2"/>
                                          </p:val>
                                        </p:tav>
                                      </p:tavLst>
                                    </p:anim>
                                    <p:set>
                                      <p:cBhvr>
                                        <p:cTn id="41" dur="1" fill="hold">
                                          <p:stCondLst>
                                            <p:cond delay="749"/>
                                          </p:stCondLst>
                                        </p:cTn>
                                        <p:tgtEl>
                                          <p:spTgt spid="8"/>
                                        </p:tgtEl>
                                        <p:attrNameLst>
                                          <p:attrName>style.visibility</p:attrName>
                                        </p:attrNameLst>
                                      </p:cBhvr>
                                      <p:to>
                                        <p:strVal val="hidden"/>
                                      </p:to>
                                    </p:set>
                                  </p:childTnLst>
                                </p:cTn>
                              </p:par>
                              <p:par>
                                <p:cTn id="42" presetID="17" presetClass="exit" presetSubtype="10" fill="hold" grpId="3" nodeType="withEffect">
                                  <p:stCondLst>
                                    <p:cond delay="250"/>
                                  </p:stCondLst>
                                  <p:childTnLst>
                                    <p:anim calcmode="lin" valueType="num">
                                      <p:cBhvr>
                                        <p:cTn id="43" dur="750"/>
                                        <p:tgtEl>
                                          <p:spTgt spid="8"/>
                                        </p:tgtEl>
                                        <p:attrNameLst>
                                          <p:attrName>ppt_w</p:attrName>
                                        </p:attrNameLst>
                                      </p:cBhvr>
                                      <p:tavLst>
                                        <p:tav tm="0">
                                          <p:val>
                                            <p:strVal val="ppt_w"/>
                                          </p:val>
                                        </p:tav>
                                        <p:tav tm="100000">
                                          <p:val>
                                            <p:fltVal val="0"/>
                                          </p:val>
                                        </p:tav>
                                      </p:tavLst>
                                    </p:anim>
                                    <p:anim calcmode="lin" valueType="num">
                                      <p:cBhvr>
                                        <p:cTn id="44" dur="750"/>
                                        <p:tgtEl>
                                          <p:spTgt spid="8"/>
                                        </p:tgtEl>
                                        <p:attrNameLst>
                                          <p:attrName>ppt_h</p:attrName>
                                        </p:attrNameLst>
                                      </p:cBhvr>
                                      <p:tavLst>
                                        <p:tav tm="0">
                                          <p:val>
                                            <p:strVal val="ppt_h"/>
                                          </p:val>
                                        </p:tav>
                                        <p:tav tm="100000">
                                          <p:val>
                                            <p:strVal val="ppt_h"/>
                                          </p:val>
                                        </p:tav>
                                      </p:tavLst>
                                    </p:anim>
                                    <p:set>
                                      <p:cBhvr>
                                        <p:cTn id="45" dur="1" fill="hold">
                                          <p:stCondLst>
                                            <p:cond delay="749"/>
                                          </p:stCondLst>
                                        </p:cTn>
                                        <p:tgtEl>
                                          <p:spTgt spid="8"/>
                                        </p:tgtEl>
                                        <p:attrNameLst>
                                          <p:attrName>style.visibility</p:attrName>
                                        </p:attrNameLst>
                                      </p:cBhvr>
                                      <p:to>
                                        <p:strVal val="hidden"/>
                                      </p:to>
                                    </p:set>
                                  </p:childTnLst>
                                </p:cTn>
                              </p:par>
                              <p:par>
                                <p:cTn id="46" presetID="42" presetClass="path" presetSubtype="0" accel="50000" decel="50000" fill="hold" grpId="4" nodeType="withEffect">
                                  <p:stCondLst>
                                    <p:cond delay="250"/>
                                  </p:stCondLst>
                                  <p:childTnLst>
                                    <p:animMotion origin="layout" path="M 4.16667E-6 4.81481E-6 L -0.03351 -0.49144 " pathEditMode="relative" rAng="0" ptsTypes="AA">
                                      <p:cBhvr>
                                        <p:cTn id="47" dur="750" fill="hold"/>
                                        <p:tgtEl>
                                          <p:spTgt spid="8"/>
                                        </p:tgtEl>
                                        <p:attrNameLst>
                                          <p:attrName>ppt_x</p:attrName>
                                          <p:attrName>ppt_y</p:attrName>
                                        </p:attrNameLst>
                                      </p:cBhvr>
                                      <p:rCtr x="-1684" y="-245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4" grpId="0"/>
      <p:bldP spid="4" grpId="1"/>
      <p:bldP spid="4" grpId="2"/>
      <p:bldP spid="8" grpId="0"/>
      <p:bldP spid="8" grpId="2"/>
      <p:bldP spid="8" grpId="3"/>
      <p:bldP spid="8" grpId="4"/>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DDA7B6-E805-4F5A-B227-006B05E187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2">
            <a:extLst>
              <a:ext uri="{FF2B5EF4-FFF2-40B4-BE49-F238E27FC236}">
                <a16:creationId xmlns:a16="http://schemas.microsoft.com/office/drawing/2014/main" id="{6497E7E8-2C62-41D8-A176-76EEA29E9432}"/>
              </a:ext>
            </a:extLst>
          </p:cNvPr>
          <p:cNvSpPr txBox="1">
            <a:spLocks noChangeArrowheads="1"/>
          </p:cNvSpPr>
          <p:nvPr/>
        </p:nvSpPr>
        <p:spPr bwMode="auto">
          <a:xfrm>
            <a:off x="3939989" y="1506070"/>
            <a:ext cx="219598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400" b="1" kern="0" dirty="0">
                <a:ln w="17780" cmpd="sng">
                  <a:solidFill>
                    <a:srgbClr val="FFFFFF"/>
                  </a:solidFill>
                  <a:prstDash val="solid"/>
                  <a:miter lim="800000"/>
                </a:ln>
                <a:solidFill>
                  <a:schemeClr val="bg1"/>
                </a:solidFill>
                <a:effectLst>
                  <a:glow rad="76200">
                    <a:schemeClr val="tx1"/>
                  </a:glow>
                  <a:outerShdw blurRad="50800" algn="tl" rotWithShape="0">
                    <a:srgbClr val="000000"/>
                  </a:outerShdw>
                </a:effectLst>
                <a:latin typeface="Calibri" panose="020F0502020204030204" pitchFamily="34" charset="0"/>
              </a:rPr>
              <a:t>GOD</a:t>
            </a:r>
            <a:endParaRPr lang="en-US" altLang="en-US" sz="4800" b="1" i="1" kern="0" dirty="0">
              <a:ln w="17780" cmpd="sng">
                <a:solidFill>
                  <a:srgbClr val="FFFFFF"/>
                </a:solidFill>
                <a:prstDash val="solid"/>
                <a:miter lim="800000"/>
              </a:ln>
              <a:solidFill>
                <a:schemeClr val="bg1"/>
              </a:solidFill>
              <a:effectLst>
                <a:glow rad="76200">
                  <a:schemeClr val="tx1"/>
                </a:glow>
                <a:outerShdw blurRad="50800" algn="tl" rotWithShape="0">
                  <a:srgbClr val="000000"/>
                </a:outerShdw>
              </a:effectLst>
              <a:latin typeface="Calibri" panose="020F0502020204030204" pitchFamily="34" charset="0"/>
            </a:endParaRPr>
          </a:p>
        </p:txBody>
      </p:sp>
      <p:sp>
        <p:nvSpPr>
          <p:cNvPr id="13" name="Freeform 11">
            <a:extLst>
              <a:ext uri="{FF2B5EF4-FFF2-40B4-BE49-F238E27FC236}">
                <a16:creationId xmlns:a16="http://schemas.microsoft.com/office/drawing/2014/main" id="{2EB20601-383E-40B8-8EF4-5FDED09D1FF2}"/>
              </a:ext>
            </a:extLst>
          </p:cNvPr>
          <p:cNvSpPr/>
          <p:nvPr/>
        </p:nvSpPr>
        <p:spPr>
          <a:xfrm>
            <a:off x="0" y="418080"/>
            <a:ext cx="9143975" cy="6439920"/>
          </a:xfrm>
          <a:custGeom>
            <a:avLst/>
            <a:gdLst>
              <a:gd name="connsiteX0" fmla="*/ 0 w 9157063"/>
              <a:gd name="connsiteY0" fmla="*/ 6466114 h 6466114"/>
              <a:gd name="connsiteX1" fmla="*/ 26126 w 9157063"/>
              <a:gd name="connsiteY1" fmla="*/ 1031965 h 6466114"/>
              <a:gd name="connsiteX2" fmla="*/ 339634 w 9157063"/>
              <a:gd name="connsiteY2" fmla="*/ 783771 h 6466114"/>
              <a:gd name="connsiteX3" fmla="*/ 927463 w 9157063"/>
              <a:gd name="connsiteY3" fmla="*/ 744583 h 6466114"/>
              <a:gd name="connsiteX4" fmla="*/ 3278777 w 9157063"/>
              <a:gd name="connsiteY4" fmla="*/ 1280160 h 6466114"/>
              <a:gd name="connsiteX5" fmla="*/ 3396343 w 9157063"/>
              <a:gd name="connsiteY5" fmla="*/ 953588 h 6466114"/>
              <a:gd name="connsiteX6" fmla="*/ 3631474 w 9157063"/>
              <a:gd name="connsiteY6" fmla="*/ 888274 h 6466114"/>
              <a:gd name="connsiteX7" fmla="*/ 3722914 w 9157063"/>
              <a:gd name="connsiteY7" fmla="*/ 979714 h 6466114"/>
              <a:gd name="connsiteX8" fmla="*/ 3892732 w 9157063"/>
              <a:gd name="connsiteY8" fmla="*/ 849085 h 6466114"/>
              <a:gd name="connsiteX9" fmla="*/ 4088674 w 9157063"/>
              <a:gd name="connsiteY9" fmla="*/ 940525 h 6466114"/>
              <a:gd name="connsiteX10" fmla="*/ 4180114 w 9157063"/>
              <a:gd name="connsiteY10" fmla="*/ 1110343 h 6466114"/>
              <a:gd name="connsiteX11" fmla="*/ 4558937 w 9157063"/>
              <a:gd name="connsiteY11" fmla="*/ 1345474 h 6466114"/>
              <a:gd name="connsiteX12" fmla="*/ 4624252 w 9157063"/>
              <a:gd name="connsiteY12" fmla="*/ 1123405 h 6466114"/>
              <a:gd name="connsiteX13" fmla="*/ 4728754 w 9157063"/>
              <a:gd name="connsiteY13" fmla="*/ 1058091 h 6466114"/>
              <a:gd name="connsiteX14" fmla="*/ 4911634 w 9157063"/>
              <a:gd name="connsiteY14" fmla="*/ 1045028 h 6466114"/>
              <a:gd name="connsiteX15" fmla="*/ 5055326 w 9157063"/>
              <a:gd name="connsiteY15" fmla="*/ 1123405 h 6466114"/>
              <a:gd name="connsiteX16" fmla="*/ 5120640 w 9157063"/>
              <a:gd name="connsiteY16" fmla="*/ 796834 h 6466114"/>
              <a:gd name="connsiteX17" fmla="*/ 5159829 w 9157063"/>
              <a:gd name="connsiteY17" fmla="*/ 574765 h 6466114"/>
              <a:gd name="connsiteX18" fmla="*/ 5251269 w 9157063"/>
              <a:gd name="connsiteY18" fmla="*/ 522514 h 6466114"/>
              <a:gd name="connsiteX19" fmla="*/ 5434149 w 9157063"/>
              <a:gd name="connsiteY19" fmla="*/ 561703 h 6466114"/>
              <a:gd name="connsiteX20" fmla="*/ 5473337 w 9157063"/>
              <a:gd name="connsiteY20" fmla="*/ 418011 h 6466114"/>
              <a:gd name="connsiteX21" fmla="*/ 5590903 w 9157063"/>
              <a:gd name="connsiteY21" fmla="*/ 300445 h 6466114"/>
              <a:gd name="connsiteX22" fmla="*/ 5708469 w 9157063"/>
              <a:gd name="connsiteY22" fmla="*/ 195943 h 6466114"/>
              <a:gd name="connsiteX23" fmla="*/ 5734594 w 9157063"/>
              <a:gd name="connsiteY23" fmla="*/ 52251 h 6466114"/>
              <a:gd name="connsiteX24" fmla="*/ 5839097 w 9157063"/>
              <a:gd name="connsiteY24" fmla="*/ 0 h 6466114"/>
              <a:gd name="connsiteX25" fmla="*/ 5982789 w 9157063"/>
              <a:gd name="connsiteY25" fmla="*/ 52251 h 6466114"/>
              <a:gd name="connsiteX26" fmla="*/ 6048103 w 9157063"/>
              <a:gd name="connsiteY26" fmla="*/ 104503 h 6466114"/>
              <a:gd name="connsiteX27" fmla="*/ 6113417 w 9157063"/>
              <a:gd name="connsiteY27" fmla="*/ 65314 h 6466114"/>
              <a:gd name="connsiteX28" fmla="*/ 6230983 w 9157063"/>
              <a:gd name="connsiteY28" fmla="*/ 169817 h 6466114"/>
              <a:gd name="connsiteX29" fmla="*/ 6361612 w 9157063"/>
              <a:gd name="connsiteY29" fmla="*/ 287383 h 6466114"/>
              <a:gd name="connsiteX30" fmla="*/ 6479177 w 9157063"/>
              <a:gd name="connsiteY30" fmla="*/ 156754 h 6466114"/>
              <a:gd name="connsiteX31" fmla="*/ 6557554 w 9157063"/>
              <a:gd name="connsiteY31" fmla="*/ 248194 h 6466114"/>
              <a:gd name="connsiteX32" fmla="*/ 6570617 w 9157063"/>
              <a:gd name="connsiteY32" fmla="*/ 117565 h 6466114"/>
              <a:gd name="connsiteX33" fmla="*/ 6675120 w 9157063"/>
              <a:gd name="connsiteY33" fmla="*/ 195943 h 6466114"/>
              <a:gd name="connsiteX34" fmla="*/ 6753497 w 9157063"/>
              <a:gd name="connsiteY34" fmla="*/ 169817 h 6466114"/>
              <a:gd name="connsiteX35" fmla="*/ 7053943 w 9157063"/>
              <a:gd name="connsiteY35" fmla="*/ 718457 h 6466114"/>
              <a:gd name="connsiteX36" fmla="*/ 9157063 w 9157063"/>
              <a:gd name="connsiteY36" fmla="*/ 470263 h 6466114"/>
              <a:gd name="connsiteX37" fmla="*/ 9157063 w 9157063"/>
              <a:gd name="connsiteY37" fmla="*/ 6466114 h 6466114"/>
              <a:gd name="connsiteX38" fmla="*/ 0 w 9157063"/>
              <a:gd name="connsiteY38" fmla="*/ 6466114 h 6466114"/>
              <a:gd name="connsiteX0" fmla="*/ 0 w 9157063"/>
              <a:gd name="connsiteY0" fmla="*/ 6466114 h 6466114"/>
              <a:gd name="connsiteX1" fmla="*/ 26126 w 9157063"/>
              <a:gd name="connsiteY1" fmla="*/ 1031965 h 6466114"/>
              <a:gd name="connsiteX2" fmla="*/ 339634 w 9157063"/>
              <a:gd name="connsiteY2" fmla="*/ 783771 h 6466114"/>
              <a:gd name="connsiteX3" fmla="*/ 927463 w 9157063"/>
              <a:gd name="connsiteY3" fmla="*/ 744583 h 6466114"/>
              <a:gd name="connsiteX4" fmla="*/ 3278777 w 9157063"/>
              <a:gd name="connsiteY4" fmla="*/ 1280160 h 6466114"/>
              <a:gd name="connsiteX5" fmla="*/ 3396343 w 9157063"/>
              <a:gd name="connsiteY5" fmla="*/ 953588 h 6466114"/>
              <a:gd name="connsiteX6" fmla="*/ 3631474 w 9157063"/>
              <a:gd name="connsiteY6" fmla="*/ 888274 h 6466114"/>
              <a:gd name="connsiteX7" fmla="*/ 3722914 w 9157063"/>
              <a:gd name="connsiteY7" fmla="*/ 979714 h 6466114"/>
              <a:gd name="connsiteX8" fmla="*/ 3892732 w 9157063"/>
              <a:gd name="connsiteY8" fmla="*/ 849085 h 6466114"/>
              <a:gd name="connsiteX9" fmla="*/ 4088674 w 9157063"/>
              <a:gd name="connsiteY9" fmla="*/ 940525 h 6466114"/>
              <a:gd name="connsiteX10" fmla="*/ 4180114 w 9157063"/>
              <a:gd name="connsiteY10" fmla="*/ 1110343 h 6466114"/>
              <a:gd name="connsiteX11" fmla="*/ 4558937 w 9157063"/>
              <a:gd name="connsiteY11" fmla="*/ 1345474 h 6466114"/>
              <a:gd name="connsiteX12" fmla="*/ 4624252 w 9157063"/>
              <a:gd name="connsiteY12" fmla="*/ 1123405 h 6466114"/>
              <a:gd name="connsiteX13" fmla="*/ 4728754 w 9157063"/>
              <a:gd name="connsiteY13" fmla="*/ 1058091 h 6466114"/>
              <a:gd name="connsiteX14" fmla="*/ 4911634 w 9157063"/>
              <a:gd name="connsiteY14" fmla="*/ 1045028 h 6466114"/>
              <a:gd name="connsiteX15" fmla="*/ 5055326 w 9157063"/>
              <a:gd name="connsiteY15" fmla="*/ 1123405 h 6466114"/>
              <a:gd name="connsiteX16" fmla="*/ 5120640 w 9157063"/>
              <a:gd name="connsiteY16" fmla="*/ 796834 h 6466114"/>
              <a:gd name="connsiteX17" fmla="*/ 5159829 w 9157063"/>
              <a:gd name="connsiteY17" fmla="*/ 574765 h 6466114"/>
              <a:gd name="connsiteX18" fmla="*/ 5251269 w 9157063"/>
              <a:gd name="connsiteY18" fmla="*/ 522514 h 6466114"/>
              <a:gd name="connsiteX19" fmla="*/ 5434149 w 9157063"/>
              <a:gd name="connsiteY19" fmla="*/ 561703 h 6466114"/>
              <a:gd name="connsiteX20" fmla="*/ 5473337 w 9157063"/>
              <a:gd name="connsiteY20" fmla="*/ 418011 h 6466114"/>
              <a:gd name="connsiteX21" fmla="*/ 5590903 w 9157063"/>
              <a:gd name="connsiteY21" fmla="*/ 300445 h 6466114"/>
              <a:gd name="connsiteX22" fmla="*/ 5708469 w 9157063"/>
              <a:gd name="connsiteY22" fmla="*/ 195943 h 6466114"/>
              <a:gd name="connsiteX23" fmla="*/ 5734594 w 9157063"/>
              <a:gd name="connsiteY23" fmla="*/ 52251 h 6466114"/>
              <a:gd name="connsiteX24" fmla="*/ 5839097 w 9157063"/>
              <a:gd name="connsiteY24" fmla="*/ 0 h 6466114"/>
              <a:gd name="connsiteX25" fmla="*/ 5982789 w 9157063"/>
              <a:gd name="connsiteY25" fmla="*/ 52251 h 6466114"/>
              <a:gd name="connsiteX26" fmla="*/ 6048103 w 9157063"/>
              <a:gd name="connsiteY26" fmla="*/ 104503 h 6466114"/>
              <a:gd name="connsiteX27" fmla="*/ 6113417 w 9157063"/>
              <a:gd name="connsiteY27" fmla="*/ 65314 h 6466114"/>
              <a:gd name="connsiteX28" fmla="*/ 6230983 w 9157063"/>
              <a:gd name="connsiteY28" fmla="*/ 169817 h 6466114"/>
              <a:gd name="connsiteX29" fmla="*/ 6361612 w 9157063"/>
              <a:gd name="connsiteY29" fmla="*/ 287383 h 6466114"/>
              <a:gd name="connsiteX30" fmla="*/ 6479177 w 9157063"/>
              <a:gd name="connsiteY30" fmla="*/ 156754 h 6466114"/>
              <a:gd name="connsiteX31" fmla="*/ 6557554 w 9157063"/>
              <a:gd name="connsiteY31" fmla="*/ 248194 h 6466114"/>
              <a:gd name="connsiteX32" fmla="*/ 6570617 w 9157063"/>
              <a:gd name="connsiteY32" fmla="*/ 117565 h 6466114"/>
              <a:gd name="connsiteX33" fmla="*/ 6675120 w 9157063"/>
              <a:gd name="connsiteY33" fmla="*/ 195943 h 6466114"/>
              <a:gd name="connsiteX34" fmla="*/ 6753497 w 9157063"/>
              <a:gd name="connsiteY34" fmla="*/ 169817 h 6466114"/>
              <a:gd name="connsiteX35" fmla="*/ 7053943 w 9157063"/>
              <a:gd name="connsiteY35" fmla="*/ 718457 h 6466114"/>
              <a:gd name="connsiteX36" fmla="*/ 9157063 w 9157063"/>
              <a:gd name="connsiteY36" fmla="*/ 470263 h 6466114"/>
              <a:gd name="connsiteX37" fmla="*/ 9157063 w 9157063"/>
              <a:gd name="connsiteY37" fmla="*/ 6466114 h 6466114"/>
              <a:gd name="connsiteX38" fmla="*/ 0 w 9157063"/>
              <a:gd name="connsiteY38" fmla="*/ 6466114 h 6466114"/>
              <a:gd name="connsiteX0" fmla="*/ 0 w 9142776"/>
              <a:gd name="connsiteY0" fmla="*/ 6463733 h 6466114"/>
              <a:gd name="connsiteX1" fmla="*/ 11839 w 9142776"/>
              <a:gd name="connsiteY1" fmla="*/ 1031965 h 6466114"/>
              <a:gd name="connsiteX2" fmla="*/ 325347 w 9142776"/>
              <a:gd name="connsiteY2" fmla="*/ 783771 h 6466114"/>
              <a:gd name="connsiteX3" fmla="*/ 913176 w 9142776"/>
              <a:gd name="connsiteY3" fmla="*/ 744583 h 6466114"/>
              <a:gd name="connsiteX4" fmla="*/ 3264490 w 9142776"/>
              <a:gd name="connsiteY4" fmla="*/ 1280160 h 6466114"/>
              <a:gd name="connsiteX5" fmla="*/ 3382056 w 9142776"/>
              <a:gd name="connsiteY5" fmla="*/ 953588 h 6466114"/>
              <a:gd name="connsiteX6" fmla="*/ 3617187 w 9142776"/>
              <a:gd name="connsiteY6" fmla="*/ 888274 h 6466114"/>
              <a:gd name="connsiteX7" fmla="*/ 3708627 w 9142776"/>
              <a:gd name="connsiteY7" fmla="*/ 979714 h 6466114"/>
              <a:gd name="connsiteX8" fmla="*/ 3878445 w 9142776"/>
              <a:gd name="connsiteY8" fmla="*/ 849085 h 6466114"/>
              <a:gd name="connsiteX9" fmla="*/ 4074387 w 9142776"/>
              <a:gd name="connsiteY9" fmla="*/ 940525 h 6466114"/>
              <a:gd name="connsiteX10" fmla="*/ 4165827 w 9142776"/>
              <a:gd name="connsiteY10" fmla="*/ 1110343 h 6466114"/>
              <a:gd name="connsiteX11" fmla="*/ 4544650 w 9142776"/>
              <a:gd name="connsiteY11" fmla="*/ 1345474 h 6466114"/>
              <a:gd name="connsiteX12" fmla="*/ 4609965 w 9142776"/>
              <a:gd name="connsiteY12" fmla="*/ 1123405 h 6466114"/>
              <a:gd name="connsiteX13" fmla="*/ 4714467 w 9142776"/>
              <a:gd name="connsiteY13" fmla="*/ 1058091 h 6466114"/>
              <a:gd name="connsiteX14" fmla="*/ 4897347 w 9142776"/>
              <a:gd name="connsiteY14" fmla="*/ 1045028 h 6466114"/>
              <a:gd name="connsiteX15" fmla="*/ 5041039 w 9142776"/>
              <a:gd name="connsiteY15" fmla="*/ 1123405 h 6466114"/>
              <a:gd name="connsiteX16" fmla="*/ 5106353 w 9142776"/>
              <a:gd name="connsiteY16" fmla="*/ 796834 h 6466114"/>
              <a:gd name="connsiteX17" fmla="*/ 5145542 w 9142776"/>
              <a:gd name="connsiteY17" fmla="*/ 574765 h 6466114"/>
              <a:gd name="connsiteX18" fmla="*/ 5236982 w 9142776"/>
              <a:gd name="connsiteY18" fmla="*/ 522514 h 6466114"/>
              <a:gd name="connsiteX19" fmla="*/ 5419862 w 9142776"/>
              <a:gd name="connsiteY19" fmla="*/ 561703 h 6466114"/>
              <a:gd name="connsiteX20" fmla="*/ 5459050 w 9142776"/>
              <a:gd name="connsiteY20" fmla="*/ 418011 h 6466114"/>
              <a:gd name="connsiteX21" fmla="*/ 5576616 w 9142776"/>
              <a:gd name="connsiteY21" fmla="*/ 300445 h 6466114"/>
              <a:gd name="connsiteX22" fmla="*/ 5694182 w 9142776"/>
              <a:gd name="connsiteY22" fmla="*/ 195943 h 6466114"/>
              <a:gd name="connsiteX23" fmla="*/ 5720307 w 9142776"/>
              <a:gd name="connsiteY23" fmla="*/ 52251 h 6466114"/>
              <a:gd name="connsiteX24" fmla="*/ 5824810 w 9142776"/>
              <a:gd name="connsiteY24" fmla="*/ 0 h 6466114"/>
              <a:gd name="connsiteX25" fmla="*/ 5968502 w 9142776"/>
              <a:gd name="connsiteY25" fmla="*/ 52251 h 6466114"/>
              <a:gd name="connsiteX26" fmla="*/ 6033816 w 9142776"/>
              <a:gd name="connsiteY26" fmla="*/ 104503 h 6466114"/>
              <a:gd name="connsiteX27" fmla="*/ 6099130 w 9142776"/>
              <a:gd name="connsiteY27" fmla="*/ 65314 h 6466114"/>
              <a:gd name="connsiteX28" fmla="*/ 6216696 w 9142776"/>
              <a:gd name="connsiteY28" fmla="*/ 169817 h 6466114"/>
              <a:gd name="connsiteX29" fmla="*/ 6347325 w 9142776"/>
              <a:gd name="connsiteY29" fmla="*/ 287383 h 6466114"/>
              <a:gd name="connsiteX30" fmla="*/ 6464890 w 9142776"/>
              <a:gd name="connsiteY30" fmla="*/ 156754 h 6466114"/>
              <a:gd name="connsiteX31" fmla="*/ 6543267 w 9142776"/>
              <a:gd name="connsiteY31" fmla="*/ 248194 h 6466114"/>
              <a:gd name="connsiteX32" fmla="*/ 6556330 w 9142776"/>
              <a:gd name="connsiteY32" fmla="*/ 117565 h 6466114"/>
              <a:gd name="connsiteX33" fmla="*/ 6660833 w 9142776"/>
              <a:gd name="connsiteY33" fmla="*/ 195943 h 6466114"/>
              <a:gd name="connsiteX34" fmla="*/ 6739210 w 9142776"/>
              <a:gd name="connsiteY34" fmla="*/ 169817 h 6466114"/>
              <a:gd name="connsiteX35" fmla="*/ 7039656 w 9142776"/>
              <a:gd name="connsiteY35" fmla="*/ 718457 h 6466114"/>
              <a:gd name="connsiteX36" fmla="*/ 9142776 w 9142776"/>
              <a:gd name="connsiteY36" fmla="*/ 470263 h 6466114"/>
              <a:gd name="connsiteX37" fmla="*/ 9142776 w 9142776"/>
              <a:gd name="connsiteY37" fmla="*/ 6466114 h 6466114"/>
              <a:gd name="connsiteX38" fmla="*/ 0 w 9142776"/>
              <a:gd name="connsiteY38" fmla="*/ 6463733 h 6466114"/>
              <a:gd name="connsiteX0" fmla="*/ 1199 w 9143975"/>
              <a:gd name="connsiteY0" fmla="*/ 6463733 h 6466114"/>
              <a:gd name="connsiteX1" fmla="*/ 1131 w 9143975"/>
              <a:gd name="connsiteY1" fmla="*/ 1029584 h 6466114"/>
              <a:gd name="connsiteX2" fmla="*/ 326546 w 9143975"/>
              <a:gd name="connsiteY2" fmla="*/ 783771 h 6466114"/>
              <a:gd name="connsiteX3" fmla="*/ 914375 w 9143975"/>
              <a:gd name="connsiteY3" fmla="*/ 744583 h 6466114"/>
              <a:gd name="connsiteX4" fmla="*/ 3265689 w 9143975"/>
              <a:gd name="connsiteY4" fmla="*/ 1280160 h 6466114"/>
              <a:gd name="connsiteX5" fmla="*/ 3383255 w 9143975"/>
              <a:gd name="connsiteY5" fmla="*/ 953588 h 6466114"/>
              <a:gd name="connsiteX6" fmla="*/ 3618386 w 9143975"/>
              <a:gd name="connsiteY6" fmla="*/ 888274 h 6466114"/>
              <a:gd name="connsiteX7" fmla="*/ 3709826 w 9143975"/>
              <a:gd name="connsiteY7" fmla="*/ 979714 h 6466114"/>
              <a:gd name="connsiteX8" fmla="*/ 3879644 w 9143975"/>
              <a:gd name="connsiteY8" fmla="*/ 849085 h 6466114"/>
              <a:gd name="connsiteX9" fmla="*/ 4075586 w 9143975"/>
              <a:gd name="connsiteY9" fmla="*/ 940525 h 6466114"/>
              <a:gd name="connsiteX10" fmla="*/ 4167026 w 9143975"/>
              <a:gd name="connsiteY10" fmla="*/ 1110343 h 6466114"/>
              <a:gd name="connsiteX11" fmla="*/ 4545849 w 9143975"/>
              <a:gd name="connsiteY11" fmla="*/ 1345474 h 6466114"/>
              <a:gd name="connsiteX12" fmla="*/ 4611164 w 9143975"/>
              <a:gd name="connsiteY12" fmla="*/ 1123405 h 6466114"/>
              <a:gd name="connsiteX13" fmla="*/ 4715666 w 9143975"/>
              <a:gd name="connsiteY13" fmla="*/ 1058091 h 6466114"/>
              <a:gd name="connsiteX14" fmla="*/ 4898546 w 9143975"/>
              <a:gd name="connsiteY14" fmla="*/ 1045028 h 6466114"/>
              <a:gd name="connsiteX15" fmla="*/ 5042238 w 9143975"/>
              <a:gd name="connsiteY15" fmla="*/ 1123405 h 6466114"/>
              <a:gd name="connsiteX16" fmla="*/ 5107552 w 9143975"/>
              <a:gd name="connsiteY16" fmla="*/ 796834 h 6466114"/>
              <a:gd name="connsiteX17" fmla="*/ 5146741 w 9143975"/>
              <a:gd name="connsiteY17" fmla="*/ 574765 h 6466114"/>
              <a:gd name="connsiteX18" fmla="*/ 5238181 w 9143975"/>
              <a:gd name="connsiteY18" fmla="*/ 522514 h 6466114"/>
              <a:gd name="connsiteX19" fmla="*/ 5421061 w 9143975"/>
              <a:gd name="connsiteY19" fmla="*/ 561703 h 6466114"/>
              <a:gd name="connsiteX20" fmla="*/ 5460249 w 9143975"/>
              <a:gd name="connsiteY20" fmla="*/ 418011 h 6466114"/>
              <a:gd name="connsiteX21" fmla="*/ 5577815 w 9143975"/>
              <a:gd name="connsiteY21" fmla="*/ 300445 h 6466114"/>
              <a:gd name="connsiteX22" fmla="*/ 5695381 w 9143975"/>
              <a:gd name="connsiteY22" fmla="*/ 195943 h 6466114"/>
              <a:gd name="connsiteX23" fmla="*/ 5721506 w 9143975"/>
              <a:gd name="connsiteY23" fmla="*/ 52251 h 6466114"/>
              <a:gd name="connsiteX24" fmla="*/ 5826009 w 9143975"/>
              <a:gd name="connsiteY24" fmla="*/ 0 h 6466114"/>
              <a:gd name="connsiteX25" fmla="*/ 5969701 w 9143975"/>
              <a:gd name="connsiteY25" fmla="*/ 52251 h 6466114"/>
              <a:gd name="connsiteX26" fmla="*/ 6035015 w 9143975"/>
              <a:gd name="connsiteY26" fmla="*/ 104503 h 6466114"/>
              <a:gd name="connsiteX27" fmla="*/ 6100329 w 9143975"/>
              <a:gd name="connsiteY27" fmla="*/ 65314 h 6466114"/>
              <a:gd name="connsiteX28" fmla="*/ 6217895 w 9143975"/>
              <a:gd name="connsiteY28" fmla="*/ 169817 h 6466114"/>
              <a:gd name="connsiteX29" fmla="*/ 6348524 w 9143975"/>
              <a:gd name="connsiteY29" fmla="*/ 287383 h 6466114"/>
              <a:gd name="connsiteX30" fmla="*/ 6466089 w 9143975"/>
              <a:gd name="connsiteY30" fmla="*/ 156754 h 6466114"/>
              <a:gd name="connsiteX31" fmla="*/ 6544466 w 9143975"/>
              <a:gd name="connsiteY31" fmla="*/ 248194 h 6466114"/>
              <a:gd name="connsiteX32" fmla="*/ 6557529 w 9143975"/>
              <a:gd name="connsiteY32" fmla="*/ 117565 h 6466114"/>
              <a:gd name="connsiteX33" fmla="*/ 6662032 w 9143975"/>
              <a:gd name="connsiteY33" fmla="*/ 195943 h 6466114"/>
              <a:gd name="connsiteX34" fmla="*/ 6740409 w 9143975"/>
              <a:gd name="connsiteY34" fmla="*/ 169817 h 6466114"/>
              <a:gd name="connsiteX35" fmla="*/ 7040855 w 9143975"/>
              <a:gd name="connsiteY35" fmla="*/ 718457 h 6466114"/>
              <a:gd name="connsiteX36" fmla="*/ 9143975 w 9143975"/>
              <a:gd name="connsiteY36" fmla="*/ 470263 h 6466114"/>
              <a:gd name="connsiteX37" fmla="*/ 9143975 w 9143975"/>
              <a:gd name="connsiteY37" fmla="*/ 6466114 h 6466114"/>
              <a:gd name="connsiteX38" fmla="*/ 1199 w 9143975"/>
              <a:gd name="connsiteY38" fmla="*/ 6463733 h 6466114"/>
              <a:gd name="connsiteX0" fmla="*/ 1199 w 9143975"/>
              <a:gd name="connsiteY0" fmla="*/ 6463733 h 6466114"/>
              <a:gd name="connsiteX1" fmla="*/ 1131 w 9143975"/>
              <a:gd name="connsiteY1" fmla="*/ 1029584 h 6466114"/>
              <a:gd name="connsiteX2" fmla="*/ 326546 w 9143975"/>
              <a:gd name="connsiteY2" fmla="*/ 783771 h 6466114"/>
              <a:gd name="connsiteX3" fmla="*/ 914375 w 9143975"/>
              <a:gd name="connsiteY3" fmla="*/ 744583 h 6466114"/>
              <a:gd name="connsiteX4" fmla="*/ 3284739 w 9143975"/>
              <a:gd name="connsiteY4" fmla="*/ 1256347 h 6466114"/>
              <a:gd name="connsiteX5" fmla="*/ 3383255 w 9143975"/>
              <a:gd name="connsiteY5" fmla="*/ 953588 h 6466114"/>
              <a:gd name="connsiteX6" fmla="*/ 3618386 w 9143975"/>
              <a:gd name="connsiteY6" fmla="*/ 888274 h 6466114"/>
              <a:gd name="connsiteX7" fmla="*/ 3709826 w 9143975"/>
              <a:gd name="connsiteY7" fmla="*/ 979714 h 6466114"/>
              <a:gd name="connsiteX8" fmla="*/ 3879644 w 9143975"/>
              <a:gd name="connsiteY8" fmla="*/ 849085 h 6466114"/>
              <a:gd name="connsiteX9" fmla="*/ 4075586 w 9143975"/>
              <a:gd name="connsiteY9" fmla="*/ 940525 h 6466114"/>
              <a:gd name="connsiteX10" fmla="*/ 4167026 w 9143975"/>
              <a:gd name="connsiteY10" fmla="*/ 1110343 h 6466114"/>
              <a:gd name="connsiteX11" fmla="*/ 4545849 w 9143975"/>
              <a:gd name="connsiteY11" fmla="*/ 1345474 h 6466114"/>
              <a:gd name="connsiteX12" fmla="*/ 4611164 w 9143975"/>
              <a:gd name="connsiteY12" fmla="*/ 1123405 h 6466114"/>
              <a:gd name="connsiteX13" fmla="*/ 4715666 w 9143975"/>
              <a:gd name="connsiteY13" fmla="*/ 1058091 h 6466114"/>
              <a:gd name="connsiteX14" fmla="*/ 4898546 w 9143975"/>
              <a:gd name="connsiteY14" fmla="*/ 1045028 h 6466114"/>
              <a:gd name="connsiteX15" fmla="*/ 5042238 w 9143975"/>
              <a:gd name="connsiteY15" fmla="*/ 1123405 h 6466114"/>
              <a:gd name="connsiteX16" fmla="*/ 5107552 w 9143975"/>
              <a:gd name="connsiteY16" fmla="*/ 796834 h 6466114"/>
              <a:gd name="connsiteX17" fmla="*/ 5146741 w 9143975"/>
              <a:gd name="connsiteY17" fmla="*/ 574765 h 6466114"/>
              <a:gd name="connsiteX18" fmla="*/ 5238181 w 9143975"/>
              <a:gd name="connsiteY18" fmla="*/ 522514 h 6466114"/>
              <a:gd name="connsiteX19" fmla="*/ 5421061 w 9143975"/>
              <a:gd name="connsiteY19" fmla="*/ 561703 h 6466114"/>
              <a:gd name="connsiteX20" fmla="*/ 5460249 w 9143975"/>
              <a:gd name="connsiteY20" fmla="*/ 418011 h 6466114"/>
              <a:gd name="connsiteX21" fmla="*/ 5577815 w 9143975"/>
              <a:gd name="connsiteY21" fmla="*/ 300445 h 6466114"/>
              <a:gd name="connsiteX22" fmla="*/ 5695381 w 9143975"/>
              <a:gd name="connsiteY22" fmla="*/ 195943 h 6466114"/>
              <a:gd name="connsiteX23" fmla="*/ 5721506 w 9143975"/>
              <a:gd name="connsiteY23" fmla="*/ 52251 h 6466114"/>
              <a:gd name="connsiteX24" fmla="*/ 5826009 w 9143975"/>
              <a:gd name="connsiteY24" fmla="*/ 0 h 6466114"/>
              <a:gd name="connsiteX25" fmla="*/ 5969701 w 9143975"/>
              <a:gd name="connsiteY25" fmla="*/ 52251 h 6466114"/>
              <a:gd name="connsiteX26" fmla="*/ 6035015 w 9143975"/>
              <a:gd name="connsiteY26" fmla="*/ 104503 h 6466114"/>
              <a:gd name="connsiteX27" fmla="*/ 6100329 w 9143975"/>
              <a:gd name="connsiteY27" fmla="*/ 65314 h 6466114"/>
              <a:gd name="connsiteX28" fmla="*/ 6217895 w 9143975"/>
              <a:gd name="connsiteY28" fmla="*/ 169817 h 6466114"/>
              <a:gd name="connsiteX29" fmla="*/ 6348524 w 9143975"/>
              <a:gd name="connsiteY29" fmla="*/ 287383 h 6466114"/>
              <a:gd name="connsiteX30" fmla="*/ 6466089 w 9143975"/>
              <a:gd name="connsiteY30" fmla="*/ 156754 h 6466114"/>
              <a:gd name="connsiteX31" fmla="*/ 6544466 w 9143975"/>
              <a:gd name="connsiteY31" fmla="*/ 248194 h 6466114"/>
              <a:gd name="connsiteX32" fmla="*/ 6557529 w 9143975"/>
              <a:gd name="connsiteY32" fmla="*/ 117565 h 6466114"/>
              <a:gd name="connsiteX33" fmla="*/ 6662032 w 9143975"/>
              <a:gd name="connsiteY33" fmla="*/ 195943 h 6466114"/>
              <a:gd name="connsiteX34" fmla="*/ 6740409 w 9143975"/>
              <a:gd name="connsiteY34" fmla="*/ 169817 h 6466114"/>
              <a:gd name="connsiteX35" fmla="*/ 7040855 w 9143975"/>
              <a:gd name="connsiteY35" fmla="*/ 718457 h 6466114"/>
              <a:gd name="connsiteX36" fmla="*/ 9143975 w 9143975"/>
              <a:gd name="connsiteY36" fmla="*/ 470263 h 6466114"/>
              <a:gd name="connsiteX37" fmla="*/ 9143975 w 9143975"/>
              <a:gd name="connsiteY37" fmla="*/ 6466114 h 6466114"/>
              <a:gd name="connsiteX38" fmla="*/ 1199 w 9143975"/>
              <a:gd name="connsiteY38" fmla="*/ 6463733 h 6466114"/>
              <a:gd name="connsiteX0" fmla="*/ 1199 w 9143975"/>
              <a:gd name="connsiteY0" fmla="*/ 6463733 h 6466114"/>
              <a:gd name="connsiteX1" fmla="*/ 1131 w 9143975"/>
              <a:gd name="connsiteY1" fmla="*/ 1029584 h 6466114"/>
              <a:gd name="connsiteX2" fmla="*/ 326546 w 9143975"/>
              <a:gd name="connsiteY2" fmla="*/ 783771 h 6466114"/>
              <a:gd name="connsiteX3" fmla="*/ 914375 w 9143975"/>
              <a:gd name="connsiteY3" fmla="*/ 744583 h 6466114"/>
              <a:gd name="connsiteX4" fmla="*/ 3284739 w 9143975"/>
              <a:gd name="connsiteY4" fmla="*/ 1256347 h 6466114"/>
              <a:gd name="connsiteX5" fmla="*/ 3411830 w 9143975"/>
              <a:gd name="connsiteY5" fmla="*/ 989306 h 6466114"/>
              <a:gd name="connsiteX6" fmla="*/ 3618386 w 9143975"/>
              <a:gd name="connsiteY6" fmla="*/ 888274 h 6466114"/>
              <a:gd name="connsiteX7" fmla="*/ 3709826 w 9143975"/>
              <a:gd name="connsiteY7" fmla="*/ 979714 h 6466114"/>
              <a:gd name="connsiteX8" fmla="*/ 3879644 w 9143975"/>
              <a:gd name="connsiteY8" fmla="*/ 849085 h 6466114"/>
              <a:gd name="connsiteX9" fmla="*/ 4075586 w 9143975"/>
              <a:gd name="connsiteY9" fmla="*/ 940525 h 6466114"/>
              <a:gd name="connsiteX10" fmla="*/ 4167026 w 9143975"/>
              <a:gd name="connsiteY10" fmla="*/ 1110343 h 6466114"/>
              <a:gd name="connsiteX11" fmla="*/ 4545849 w 9143975"/>
              <a:gd name="connsiteY11" fmla="*/ 1345474 h 6466114"/>
              <a:gd name="connsiteX12" fmla="*/ 4611164 w 9143975"/>
              <a:gd name="connsiteY12" fmla="*/ 1123405 h 6466114"/>
              <a:gd name="connsiteX13" fmla="*/ 4715666 w 9143975"/>
              <a:gd name="connsiteY13" fmla="*/ 1058091 h 6466114"/>
              <a:gd name="connsiteX14" fmla="*/ 4898546 w 9143975"/>
              <a:gd name="connsiteY14" fmla="*/ 1045028 h 6466114"/>
              <a:gd name="connsiteX15" fmla="*/ 5042238 w 9143975"/>
              <a:gd name="connsiteY15" fmla="*/ 1123405 h 6466114"/>
              <a:gd name="connsiteX16" fmla="*/ 5107552 w 9143975"/>
              <a:gd name="connsiteY16" fmla="*/ 796834 h 6466114"/>
              <a:gd name="connsiteX17" fmla="*/ 5146741 w 9143975"/>
              <a:gd name="connsiteY17" fmla="*/ 574765 h 6466114"/>
              <a:gd name="connsiteX18" fmla="*/ 5238181 w 9143975"/>
              <a:gd name="connsiteY18" fmla="*/ 522514 h 6466114"/>
              <a:gd name="connsiteX19" fmla="*/ 5421061 w 9143975"/>
              <a:gd name="connsiteY19" fmla="*/ 561703 h 6466114"/>
              <a:gd name="connsiteX20" fmla="*/ 5460249 w 9143975"/>
              <a:gd name="connsiteY20" fmla="*/ 418011 h 6466114"/>
              <a:gd name="connsiteX21" fmla="*/ 5577815 w 9143975"/>
              <a:gd name="connsiteY21" fmla="*/ 300445 h 6466114"/>
              <a:gd name="connsiteX22" fmla="*/ 5695381 w 9143975"/>
              <a:gd name="connsiteY22" fmla="*/ 195943 h 6466114"/>
              <a:gd name="connsiteX23" fmla="*/ 5721506 w 9143975"/>
              <a:gd name="connsiteY23" fmla="*/ 52251 h 6466114"/>
              <a:gd name="connsiteX24" fmla="*/ 5826009 w 9143975"/>
              <a:gd name="connsiteY24" fmla="*/ 0 h 6466114"/>
              <a:gd name="connsiteX25" fmla="*/ 5969701 w 9143975"/>
              <a:gd name="connsiteY25" fmla="*/ 52251 h 6466114"/>
              <a:gd name="connsiteX26" fmla="*/ 6035015 w 9143975"/>
              <a:gd name="connsiteY26" fmla="*/ 104503 h 6466114"/>
              <a:gd name="connsiteX27" fmla="*/ 6100329 w 9143975"/>
              <a:gd name="connsiteY27" fmla="*/ 65314 h 6466114"/>
              <a:gd name="connsiteX28" fmla="*/ 6217895 w 9143975"/>
              <a:gd name="connsiteY28" fmla="*/ 169817 h 6466114"/>
              <a:gd name="connsiteX29" fmla="*/ 6348524 w 9143975"/>
              <a:gd name="connsiteY29" fmla="*/ 287383 h 6466114"/>
              <a:gd name="connsiteX30" fmla="*/ 6466089 w 9143975"/>
              <a:gd name="connsiteY30" fmla="*/ 156754 h 6466114"/>
              <a:gd name="connsiteX31" fmla="*/ 6544466 w 9143975"/>
              <a:gd name="connsiteY31" fmla="*/ 248194 h 6466114"/>
              <a:gd name="connsiteX32" fmla="*/ 6557529 w 9143975"/>
              <a:gd name="connsiteY32" fmla="*/ 117565 h 6466114"/>
              <a:gd name="connsiteX33" fmla="*/ 6662032 w 9143975"/>
              <a:gd name="connsiteY33" fmla="*/ 195943 h 6466114"/>
              <a:gd name="connsiteX34" fmla="*/ 6740409 w 9143975"/>
              <a:gd name="connsiteY34" fmla="*/ 169817 h 6466114"/>
              <a:gd name="connsiteX35" fmla="*/ 7040855 w 9143975"/>
              <a:gd name="connsiteY35" fmla="*/ 718457 h 6466114"/>
              <a:gd name="connsiteX36" fmla="*/ 9143975 w 9143975"/>
              <a:gd name="connsiteY36" fmla="*/ 470263 h 6466114"/>
              <a:gd name="connsiteX37" fmla="*/ 9143975 w 9143975"/>
              <a:gd name="connsiteY37" fmla="*/ 6466114 h 6466114"/>
              <a:gd name="connsiteX38" fmla="*/ 1199 w 9143975"/>
              <a:gd name="connsiteY38" fmla="*/ 6463733 h 6466114"/>
              <a:gd name="connsiteX0" fmla="*/ 1199 w 9143975"/>
              <a:gd name="connsiteY0" fmla="*/ 6463733 h 6466114"/>
              <a:gd name="connsiteX1" fmla="*/ 1131 w 9143975"/>
              <a:gd name="connsiteY1" fmla="*/ 1029584 h 6466114"/>
              <a:gd name="connsiteX2" fmla="*/ 326546 w 9143975"/>
              <a:gd name="connsiteY2" fmla="*/ 783771 h 6466114"/>
              <a:gd name="connsiteX3" fmla="*/ 914375 w 9143975"/>
              <a:gd name="connsiteY3" fmla="*/ 744583 h 6466114"/>
              <a:gd name="connsiteX4" fmla="*/ 3284739 w 9143975"/>
              <a:gd name="connsiteY4" fmla="*/ 1256347 h 6466114"/>
              <a:gd name="connsiteX5" fmla="*/ 3411830 w 9143975"/>
              <a:gd name="connsiteY5" fmla="*/ 989306 h 6466114"/>
              <a:gd name="connsiteX6" fmla="*/ 3618386 w 9143975"/>
              <a:gd name="connsiteY6" fmla="*/ 888274 h 6466114"/>
              <a:gd name="connsiteX7" fmla="*/ 3709826 w 9143975"/>
              <a:gd name="connsiteY7" fmla="*/ 979714 h 6466114"/>
              <a:gd name="connsiteX8" fmla="*/ 3879644 w 9143975"/>
              <a:gd name="connsiteY8" fmla="*/ 849085 h 6466114"/>
              <a:gd name="connsiteX9" fmla="*/ 4075586 w 9143975"/>
              <a:gd name="connsiteY9" fmla="*/ 940525 h 6466114"/>
              <a:gd name="connsiteX10" fmla="*/ 4167026 w 9143975"/>
              <a:gd name="connsiteY10" fmla="*/ 1110343 h 6466114"/>
              <a:gd name="connsiteX11" fmla="*/ 4545849 w 9143975"/>
              <a:gd name="connsiteY11" fmla="*/ 1345474 h 6466114"/>
              <a:gd name="connsiteX12" fmla="*/ 4611164 w 9143975"/>
              <a:gd name="connsiteY12" fmla="*/ 1123405 h 6466114"/>
              <a:gd name="connsiteX13" fmla="*/ 4715666 w 9143975"/>
              <a:gd name="connsiteY13" fmla="*/ 1058091 h 6466114"/>
              <a:gd name="connsiteX14" fmla="*/ 4898546 w 9143975"/>
              <a:gd name="connsiteY14" fmla="*/ 1045028 h 6466114"/>
              <a:gd name="connsiteX15" fmla="*/ 5042238 w 9143975"/>
              <a:gd name="connsiteY15" fmla="*/ 1123405 h 6466114"/>
              <a:gd name="connsiteX16" fmla="*/ 5107552 w 9143975"/>
              <a:gd name="connsiteY16" fmla="*/ 796834 h 6466114"/>
              <a:gd name="connsiteX17" fmla="*/ 5146741 w 9143975"/>
              <a:gd name="connsiteY17" fmla="*/ 574765 h 6466114"/>
              <a:gd name="connsiteX18" fmla="*/ 5238181 w 9143975"/>
              <a:gd name="connsiteY18" fmla="*/ 522514 h 6466114"/>
              <a:gd name="connsiteX19" fmla="*/ 5421061 w 9143975"/>
              <a:gd name="connsiteY19" fmla="*/ 561703 h 6466114"/>
              <a:gd name="connsiteX20" fmla="*/ 5460249 w 9143975"/>
              <a:gd name="connsiteY20" fmla="*/ 418011 h 6466114"/>
              <a:gd name="connsiteX21" fmla="*/ 5577815 w 9143975"/>
              <a:gd name="connsiteY21" fmla="*/ 300445 h 6466114"/>
              <a:gd name="connsiteX22" fmla="*/ 5695381 w 9143975"/>
              <a:gd name="connsiteY22" fmla="*/ 195943 h 6466114"/>
              <a:gd name="connsiteX23" fmla="*/ 5721506 w 9143975"/>
              <a:gd name="connsiteY23" fmla="*/ 52251 h 6466114"/>
              <a:gd name="connsiteX24" fmla="*/ 5826009 w 9143975"/>
              <a:gd name="connsiteY24" fmla="*/ 0 h 6466114"/>
              <a:gd name="connsiteX25" fmla="*/ 5969701 w 9143975"/>
              <a:gd name="connsiteY25" fmla="*/ 52251 h 6466114"/>
              <a:gd name="connsiteX26" fmla="*/ 6035015 w 9143975"/>
              <a:gd name="connsiteY26" fmla="*/ 104503 h 6466114"/>
              <a:gd name="connsiteX27" fmla="*/ 6100329 w 9143975"/>
              <a:gd name="connsiteY27" fmla="*/ 65314 h 6466114"/>
              <a:gd name="connsiteX28" fmla="*/ 6217895 w 9143975"/>
              <a:gd name="connsiteY28" fmla="*/ 169817 h 6466114"/>
              <a:gd name="connsiteX29" fmla="*/ 6348524 w 9143975"/>
              <a:gd name="connsiteY29" fmla="*/ 287383 h 6466114"/>
              <a:gd name="connsiteX30" fmla="*/ 6466089 w 9143975"/>
              <a:gd name="connsiteY30" fmla="*/ 156754 h 6466114"/>
              <a:gd name="connsiteX31" fmla="*/ 6544466 w 9143975"/>
              <a:gd name="connsiteY31" fmla="*/ 248194 h 6466114"/>
              <a:gd name="connsiteX32" fmla="*/ 6557529 w 9143975"/>
              <a:gd name="connsiteY32" fmla="*/ 117565 h 6466114"/>
              <a:gd name="connsiteX33" fmla="*/ 6662032 w 9143975"/>
              <a:gd name="connsiteY33" fmla="*/ 195943 h 6466114"/>
              <a:gd name="connsiteX34" fmla="*/ 6740409 w 9143975"/>
              <a:gd name="connsiteY34" fmla="*/ 169817 h 6466114"/>
              <a:gd name="connsiteX35" fmla="*/ 7040855 w 9143975"/>
              <a:gd name="connsiteY35" fmla="*/ 718457 h 6466114"/>
              <a:gd name="connsiteX36" fmla="*/ 9143975 w 9143975"/>
              <a:gd name="connsiteY36" fmla="*/ 470263 h 6466114"/>
              <a:gd name="connsiteX37" fmla="*/ 9143975 w 9143975"/>
              <a:gd name="connsiteY37" fmla="*/ 6466114 h 6466114"/>
              <a:gd name="connsiteX38" fmla="*/ 1199 w 9143975"/>
              <a:gd name="connsiteY38" fmla="*/ 6463733 h 6466114"/>
              <a:gd name="connsiteX0" fmla="*/ 1199 w 9143975"/>
              <a:gd name="connsiteY0" fmla="*/ 6463733 h 6466114"/>
              <a:gd name="connsiteX1" fmla="*/ 1131 w 9143975"/>
              <a:gd name="connsiteY1" fmla="*/ 1029584 h 6466114"/>
              <a:gd name="connsiteX2" fmla="*/ 326546 w 9143975"/>
              <a:gd name="connsiteY2" fmla="*/ 783771 h 6466114"/>
              <a:gd name="connsiteX3" fmla="*/ 914375 w 9143975"/>
              <a:gd name="connsiteY3" fmla="*/ 744583 h 6466114"/>
              <a:gd name="connsiteX4" fmla="*/ 3284739 w 9143975"/>
              <a:gd name="connsiteY4" fmla="*/ 1256347 h 6466114"/>
              <a:gd name="connsiteX5" fmla="*/ 3411830 w 9143975"/>
              <a:gd name="connsiteY5" fmla="*/ 989306 h 6466114"/>
              <a:gd name="connsiteX6" fmla="*/ 3613623 w 9143975"/>
              <a:gd name="connsiteY6" fmla="*/ 923992 h 6466114"/>
              <a:gd name="connsiteX7" fmla="*/ 3709826 w 9143975"/>
              <a:gd name="connsiteY7" fmla="*/ 979714 h 6466114"/>
              <a:gd name="connsiteX8" fmla="*/ 3879644 w 9143975"/>
              <a:gd name="connsiteY8" fmla="*/ 849085 h 6466114"/>
              <a:gd name="connsiteX9" fmla="*/ 4075586 w 9143975"/>
              <a:gd name="connsiteY9" fmla="*/ 940525 h 6466114"/>
              <a:gd name="connsiteX10" fmla="*/ 4167026 w 9143975"/>
              <a:gd name="connsiteY10" fmla="*/ 1110343 h 6466114"/>
              <a:gd name="connsiteX11" fmla="*/ 4545849 w 9143975"/>
              <a:gd name="connsiteY11" fmla="*/ 1345474 h 6466114"/>
              <a:gd name="connsiteX12" fmla="*/ 4611164 w 9143975"/>
              <a:gd name="connsiteY12" fmla="*/ 1123405 h 6466114"/>
              <a:gd name="connsiteX13" fmla="*/ 4715666 w 9143975"/>
              <a:gd name="connsiteY13" fmla="*/ 1058091 h 6466114"/>
              <a:gd name="connsiteX14" fmla="*/ 4898546 w 9143975"/>
              <a:gd name="connsiteY14" fmla="*/ 1045028 h 6466114"/>
              <a:gd name="connsiteX15" fmla="*/ 5042238 w 9143975"/>
              <a:gd name="connsiteY15" fmla="*/ 1123405 h 6466114"/>
              <a:gd name="connsiteX16" fmla="*/ 5107552 w 9143975"/>
              <a:gd name="connsiteY16" fmla="*/ 796834 h 6466114"/>
              <a:gd name="connsiteX17" fmla="*/ 5146741 w 9143975"/>
              <a:gd name="connsiteY17" fmla="*/ 574765 h 6466114"/>
              <a:gd name="connsiteX18" fmla="*/ 5238181 w 9143975"/>
              <a:gd name="connsiteY18" fmla="*/ 522514 h 6466114"/>
              <a:gd name="connsiteX19" fmla="*/ 5421061 w 9143975"/>
              <a:gd name="connsiteY19" fmla="*/ 561703 h 6466114"/>
              <a:gd name="connsiteX20" fmla="*/ 5460249 w 9143975"/>
              <a:gd name="connsiteY20" fmla="*/ 418011 h 6466114"/>
              <a:gd name="connsiteX21" fmla="*/ 5577815 w 9143975"/>
              <a:gd name="connsiteY21" fmla="*/ 300445 h 6466114"/>
              <a:gd name="connsiteX22" fmla="*/ 5695381 w 9143975"/>
              <a:gd name="connsiteY22" fmla="*/ 195943 h 6466114"/>
              <a:gd name="connsiteX23" fmla="*/ 5721506 w 9143975"/>
              <a:gd name="connsiteY23" fmla="*/ 52251 h 6466114"/>
              <a:gd name="connsiteX24" fmla="*/ 5826009 w 9143975"/>
              <a:gd name="connsiteY24" fmla="*/ 0 h 6466114"/>
              <a:gd name="connsiteX25" fmla="*/ 5969701 w 9143975"/>
              <a:gd name="connsiteY25" fmla="*/ 52251 h 6466114"/>
              <a:gd name="connsiteX26" fmla="*/ 6035015 w 9143975"/>
              <a:gd name="connsiteY26" fmla="*/ 104503 h 6466114"/>
              <a:gd name="connsiteX27" fmla="*/ 6100329 w 9143975"/>
              <a:gd name="connsiteY27" fmla="*/ 65314 h 6466114"/>
              <a:gd name="connsiteX28" fmla="*/ 6217895 w 9143975"/>
              <a:gd name="connsiteY28" fmla="*/ 169817 h 6466114"/>
              <a:gd name="connsiteX29" fmla="*/ 6348524 w 9143975"/>
              <a:gd name="connsiteY29" fmla="*/ 287383 h 6466114"/>
              <a:gd name="connsiteX30" fmla="*/ 6466089 w 9143975"/>
              <a:gd name="connsiteY30" fmla="*/ 156754 h 6466114"/>
              <a:gd name="connsiteX31" fmla="*/ 6544466 w 9143975"/>
              <a:gd name="connsiteY31" fmla="*/ 248194 h 6466114"/>
              <a:gd name="connsiteX32" fmla="*/ 6557529 w 9143975"/>
              <a:gd name="connsiteY32" fmla="*/ 117565 h 6466114"/>
              <a:gd name="connsiteX33" fmla="*/ 6662032 w 9143975"/>
              <a:gd name="connsiteY33" fmla="*/ 195943 h 6466114"/>
              <a:gd name="connsiteX34" fmla="*/ 6740409 w 9143975"/>
              <a:gd name="connsiteY34" fmla="*/ 169817 h 6466114"/>
              <a:gd name="connsiteX35" fmla="*/ 7040855 w 9143975"/>
              <a:gd name="connsiteY35" fmla="*/ 718457 h 6466114"/>
              <a:gd name="connsiteX36" fmla="*/ 9143975 w 9143975"/>
              <a:gd name="connsiteY36" fmla="*/ 470263 h 6466114"/>
              <a:gd name="connsiteX37" fmla="*/ 9143975 w 9143975"/>
              <a:gd name="connsiteY37" fmla="*/ 6466114 h 6466114"/>
              <a:gd name="connsiteX38" fmla="*/ 1199 w 9143975"/>
              <a:gd name="connsiteY38" fmla="*/ 6463733 h 6466114"/>
              <a:gd name="connsiteX0" fmla="*/ 1199 w 9143975"/>
              <a:gd name="connsiteY0" fmla="*/ 6463733 h 6466114"/>
              <a:gd name="connsiteX1" fmla="*/ 1131 w 9143975"/>
              <a:gd name="connsiteY1" fmla="*/ 1029584 h 6466114"/>
              <a:gd name="connsiteX2" fmla="*/ 326546 w 9143975"/>
              <a:gd name="connsiteY2" fmla="*/ 783771 h 6466114"/>
              <a:gd name="connsiteX3" fmla="*/ 914375 w 9143975"/>
              <a:gd name="connsiteY3" fmla="*/ 744583 h 6466114"/>
              <a:gd name="connsiteX4" fmla="*/ 3284739 w 9143975"/>
              <a:gd name="connsiteY4" fmla="*/ 1256347 h 6466114"/>
              <a:gd name="connsiteX5" fmla="*/ 3411830 w 9143975"/>
              <a:gd name="connsiteY5" fmla="*/ 989306 h 6466114"/>
              <a:gd name="connsiteX6" fmla="*/ 3613623 w 9143975"/>
              <a:gd name="connsiteY6" fmla="*/ 923992 h 6466114"/>
              <a:gd name="connsiteX7" fmla="*/ 3709826 w 9143975"/>
              <a:gd name="connsiteY7" fmla="*/ 979714 h 6466114"/>
              <a:gd name="connsiteX8" fmla="*/ 3879644 w 9143975"/>
              <a:gd name="connsiteY8" fmla="*/ 849085 h 6466114"/>
              <a:gd name="connsiteX9" fmla="*/ 4075586 w 9143975"/>
              <a:gd name="connsiteY9" fmla="*/ 940525 h 6466114"/>
              <a:gd name="connsiteX10" fmla="*/ 4167026 w 9143975"/>
              <a:gd name="connsiteY10" fmla="*/ 1110343 h 6466114"/>
              <a:gd name="connsiteX11" fmla="*/ 4545849 w 9143975"/>
              <a:gd name="connsiteY11" fmla="*/ 1345474 h 6466114"/>
              <a:gd name="connsiteX12" fmla="*/ 4611164 w 9143975"/>
              <a:gd name="connsiteY12" fmla="*/ 1123405 h 6466114"/>
              <a:gd name="connsiteX13" fmla="*/ 4715666 w 9143975"/>
              <a:gd name="connsiteY13" fmla="*/ 1058091 h 6466114"/>
              <a:gd name="connsiteX14" fmla="*/ 4898546 w 9143975"/>
              <a:gd name="connsiteY14" fmla="*/ 1045028 h 6466114"/>
              <a:gd name="connsiteX15" fmla="*/ 5042238 w 9143975"/>
              <a:gd name="connsiteY15" fmla="*/ 1123405 h 6466114"/>
              <a:gd name="connsiteX16" fmla="*/ 5107552 w 9143975"/>
              <a:gd name="connsiteY16" fmla="*/ 796834 h 6466114"/>
              <a:gd name="connsiteX17" fmla="*/ 5146741 w 9143975"/>
              <a:gd name="connsiteY17" fmla="*/ 574765 h 6466114"/>
              <a:gd name="connsiteX18" fmla="*/ 5238181 w 9143975"/>
              <a:gd name="connsiteY18" fmla="*/ 522514 h 6466114"/>
              <a:gd name="connsiteX19" fmla="*/ 5421061 w 9143975"/>
              <a:gd name="connsiteY19" fmla="*/ 561703 h 6466114"/>
              <a:gd name="connsiteX20" fmla="*/ 5460249 w 9143975"/>
              <a:gd name="connsiteY20" fmla="*/ 418011 h 6466114"/>
              <a:gd name="connsiteX21" fmla="*/ 5577815 w 9143975"/>
              <a:gd name="connsiteY21" fmla="*/ 300445 h 6466114"/>
              <a:gd name="connsiteX22" fmla="*/ 5695381 w 9143975"/>
              <a:gd name="connsiteY22" fmla="*/ 195943 h 6466114"/>
              <a:gd name="connsiteX23" fmla="*/ 5721506 w 9143975"/>
              <a:gd name="connsiteY23" fmla="*/ 52251 h 6466114"/>
              <a:gd name="connsiteX24" fmla="*/ 5826009 w 9143975"/>
              <a:gd name="connsiteY24" fmla="*/ 0 h 6466114"/>
              <a:gd name="connsiteX25" fmla="*/ 5969701 w 9143975"/>
              <a:gd name="connsiteY25" fmla="*/ 52251 h 6466114"/>
              <a:gd name="connsiteX26" fmla="*/ 6035015 w 9143975"/>
              <a:gd name="connsiteY26" fmla="*/ 104503 h 6466114"/>
              <a:gd name="connsiteX27" fmla="*/ 6100329 w 9143975"/>
              <a:gd name="connsiteY27" fmla="*/ 65314 h 6466114"/>
              <a:gd name="connsiteX28" fmla="*/ 6217895 w 9143975"/>
              <a:gd name="connsiteY28" fmla="*/ 169817 h 6466114"/>
              <a:gd name="connsiteX29" fmla="*/ 6348524 w 9143975"/>
              <a:gd name="connsiteY29" fmla="*/ 287383 h 6466114"/>
              <a:gd name="connsiteX30" fmla="*/ 6466089 w 9143975"/>
              <a:gd name="connsiteY30" fmla="*/ 156754 h 6466114"/>
              <a:gd name="connsiteX31" fmla="*/ 6544466 w 9143975"/>
              <a:gd name="connsiteY31" fmla="*/ 248194 h 6466114"/>
              <a:gd name="connsiteX32" fmla="*/ 6557529 w 9143975"/>
              <a:gd name="connsiteY32" fmla="*/ 117565 h 6466114"/>
              <a:gd name="connsiteX33" fmla="*/ 6662032 w 9143975"/>
              <a:gd name="connsiteY33" fmla="*/ 195943 h 6466114"/>
              <a:gd name="connsiteX34" fmla="*/ 6740409 w 9143975"/>
              <a:gd name="connsiteY34" fmla="*/ 169817 h 6466114"/>
              <a:gd name="connsiteX35" fmla="*/ 7040855 w 9143975"/>
              <a:gd name="connsiteY35" fmla="*/ 718457 h 6466114"/>
              <a:gd name="connsiteX36" fmla="*/ 9143975 w 9143975"/>
              <a:gd name="connsiteY36" fmla="*/ 470263 h 6466114"/>
              <a:gd name="connsiteX37" fmla="*/ 9143975 w 9143975"/>
              <a:gd name="connsiteY37" fmla="*/ 6466114 h 6466114"/>
              <a:gd name="connsiteX38" fmla="*/ 1199 w 9143975"/>
              <a:gd name="connsiteY38" fmla="*/ 6463733 h 6466114"/>
              <a:gd name="connsiteX0" fmla="*/ 1199 w 9143975"/>
              <a:gd name="connsiteY0" fmla="*/ 6463733 h 6466114"/>
              <a:gd name="connsiteX1" fmla="*/ 1131 w 9143975"/>
              <a:gd name="connsiteY1" fmla="*/ 1029584 h 6466114"/>
              <a:gd name="connsiteX2" fmla="*/ 326546 w 9143975"/>
              <a:gd name="connsiteY2" fmla="*/ 783771 h 6466114"/>
              <a:gd name="connsiteX3" fmla="*/ 914375 w 9143975"/>
              <a:gd name="connsiteY3" fmla="*/ 744583 h 6466114"/>
              <a:gd name="connsiteX4" fmla="*/ 3284739 w 9143975"/>
              <a:gd name="connsiteY4" fmla="*/ 1256347 h 6466114"/>
              <a:gd name="connsiteX5" fmla="*/ 3411830 w 9143975"/>
              <a:gd name="connsiteY5" fmla="*/ 989306 h 6466114"/>
              <a:gd name="connsiteX6" fmla="*/ 3613623 w 9143975"/>
              <a:gd name="connsiteY6" fmla="*/ 923992 h 6466114"/>
              <a:gd name="connsiteX7" fmla="*/ 3709826 w 9143975"/>
              <a:gd name="connsiteY7" fmla="*/ 979714 h 6466114"/>
              <a:gd name="connsiteX8" fmla="*/ 3879644 w 9143975"/>
              <a:gd name="connsiteY8" fmla="*/ 849085 h 6466114"/>
              <a:gd name="connsiteX9" fmla="*/ 4075586 w 9143975"/>
              <a:gd name="connsiteY9" fmla="*/ 940525 h 6466114"/>
              <a:gd name="connsiteX10" fmla="*/ 4167026 w 9143975"/>
              <a:gd name="connsiteY10" fmla="*/ 1110343 h 6466114"/>
              <a:gd name="connsiteX11" fmla="*/ 4545849 w 9143975"/>
              <a:gd name="connsiteY11" fmla="*/ 1345474 h 6466114"/>
              <a:gd name="connsiteX12" fmla="*/ 4611164 w 9143975"/>
              <a:gd name="connsiteY12" fmla="*/ 1123405 h 6466114"/>
              <a:gd name="connsiteX13" fmla="*/ 4715666 w 9143975"/>
              <a:gd name="connsiteY13" fmla="*/ 1058091 h 6466114"/>
              <a:gd name="connsiteX14" fmla="*/ 4898546 w 9143975"/>
              <a:gd name="connsiteY14" fmla="*/ 1045028 h 6466114"/>
              <a:gd name="connsiteX15" fmla="*/ 5042238 w 9143975"/>
              <a:gd name="connsiteY15" fmla="*/ 1123405 h 6466114"/>
              <a:gd name="connsiteX16" fmla="*/ 5107552 w 9143975"/>
              <a:gd name="connsiteY16" fmla="*/ 796834 h 6466114"/>
              <a:gd name="connsiteX17" fmla="*/ 5146741 w 9143975"/>
              <a:gd name="connsiteY17" fmla="*/ 574765 h 6466114"/>
              <a:gd name="connsiteX18" fmla="*/ 5238181 w 9143975"/>
              <a:gd name="connsiteY18" fmla="*/ 522514 h 6466114"/>
              <a:gd name="connsiteX19" fmla="*/ 5421061 w 9143975"/>
              <a:gd name="connsiteY19" fmla="*/ 561703 h 6466114"/>
              <a:gd name="connsiteX20" fmla="*/ 5460249 w 9143975"/>
              <a:gd name="connsiteY20" fmla="*/ 418011 h 6466114"/>
              <a:gd name="connsiteX21" fmla="*/ 5577815 w 9143975"/>
              <a:gd name="connsiteY21" fmla="*/ 300445 h 6466114"/>
              <a:gd name="connsiteX22" fmla="*/ 5695381 w 9143975"/>
              <a:gd name="connsiteY22" fmla="*/ 195943 h 6466114"/>
              <a:gd name="connsiteX23" fmla="*/ 5721506 w 9143975"/>
              <a:gd name="connsiteY23" fmla="*/ 52251 h 6466114"/>
              <a:gd name="connsiteX24" fmla="*/ 5826009 w 9143975"/>
              <a:gd name="connsiteY24" fmla="*/ 0 h 6466114"/>
              <a:gd name="connsiteX25" fmla="*/ 5969701 w 9143975"/>
              <a:gd name="connsiteY25" fmla="*/ 52251 h 6466114"/>
              <a:gd name="connsiteX26" fmla="*/ 6035015 w 9143975"/>
              <a:gd name="connsiteY26" fmla="*/ 104503 h 6466114"/>
              <a:gd name="connsiteX27" fmla="*/ 6100329 w 9143975"/>
              <a:gd name="connsiteY27" fmla="*/ 65314 h 6466114"/>
              <a:gd name="connsiteX28" fmla="*/ 6217895 w 9143975"/>
              <a:gd name="connsiteY28" fmla="*/ 169817 h 6466114"/>
              <a:gd name="connsiteX29" fmla="*/ 6348524 w 9143975"/>
              <a:gd name="connsiteY29" fmla="*/ 287383 h 6466114"/>
              <a:gd name="connsiteX30" fmla="*/ 6466089 w 9143975"/>
              <a:gd name="connsiteY30" fmla="*/ 156754 h 6466114"/>
              <a:gd name="connsiteX31" fmla="*/ 6544466 w 9143975"/>
              <a:gd name="connsiteY31" fmla="*/ 248194 h 6466114"/>
              <a:gd name="connsiteX32" fmla="*/ 6557529 w 9143975"/>
              <a:gd name="connsiteY32" fmla="*/ 117565 h 6466114"/>
              <a:gd name="connsiteX33" fmla="*/ 6662032 w 9143975"/>
              <a:gd name="connsiteY33" fmla="*/ 195943 h 6466114"/>
              <a:gd name="connsiteX34" fmla="*/ 6740409 w 9143975"/>
              <a:gd name="connsiteY34" fmla="*/ 169817 h 6466114"/>
              <a:gd name="connsiteX35" fmla="*/ 7040855 w 9143975"/>
              <a:gd name="connsiteY35" fmla="*/ 718457 h 6466114"/>
              <a:gd name="connsiteX36" fmla="*/ 9143975 w 9143975"/>
              <a:gd name="connsiteY36" fmla="*/ 470263 h 6466114"/>
              <a:gd name="connsiteX37" fmla="*/ 9143975 w 9143975"/>
              <a:gd name="connsiteY37" fmla="*/ 6466114 h 6466114"/>
              <a:gd name="connsiteX38" fmla="*/ 1199 w 9143975"/>
              <a:gd name="connsiteY38" fmla="*/ 6463733 h 6466114"/>
              <a:gd name="connsiteX0" fmla="*/ 1199 w 9143975"/>
              <a:gd name="connsiteY0" fmla="*/ 6463733 h 6466114"/>
              <a:gd name="connsiteX1" fmla="*/ 1131 w 9143975"/>
              <a:gd name="connsiteY1" fmla="*/ 1029584 h 6466114"/>
              <a:gd name="connsiteX2" fmla="*/ 326546 w 9143975"/>
              <a:gd name="connsiteY2" fmla="*/ 783771 h 6466114"/>
              <a:gd name="connsiteX3" fmla="*/ 914375 w 9143975"/>
              <a:gd name="connsiteY3" fmla="*/ 744583 h 6466114"/>
              <a:gd name="connsiteX4" fmla="*/ 3284739 w 9143975"/>
              <a:gd name="connsiteY4" fmla="*/ 1256347 h 6466114"/>
              <a:gd name="connsiteX5" fmla="*/ 3411830 w 9143975"/>
              <a:gd name="connsiteY5" fmla="*/ 989306 h 6466114"/>
              <a:gd name="connsiteX6" fmla="*/ 3613623 w 9143975"/>
              <a:gd name="connsiteY6" fmla="*/ 923992 h 6466114"/>
              <a:gd name="connsiteX7" fmla="*/ 3728876 w 9143975"/>
              <a:gd name="connsiteY7" fmla="*/ 996383 h 6466114"/>
              <a:gd name="connsiteX8" fmla="*/ 3879644 w 9143975"/>
              <a:gd name="connsiteY8" fmla="*/ 849085 h 6466114"/>
              <a:gd name="connsiteX9" fmla="*/ 4075586 w 9143975"/>
              <a:gd name="connsiteY9" fmla="*/ 940525 h 6466114"/>
              <a:gd name="connsiteX10" fmla="*/ 4167026 w 9143975"/>
              <a:gd name="connsiteY10" fmla="*/ 1110343 h 6466114"/>
              <a:gd name="connsiteX11" fmla="*/ 4545849 w 9143975"/>
              <a:gd name="connsiteY11" fmla="*/ 1345474 h 6466114"/>
              <a:gd name="connsiteX12" fmla="*/ 4611164 w 9143975"/>
              <a:gd name="connsiteY12" fmla="*/ 1123405 h 6466114"/>
              <a:gd name="connsiteX13" fmla="*/ 4715666 w 9143975"/>
              <a:gd name="connsiteY13" fmla="*/ 1058091 h 6466114"/>
              <a:gd name="connsiteX14" fmla="*/ 4898546 w 9143975"/>
              <a:gd name="connsiteY14" fmla="*/ 1045028 h 6466114"/>
              <a:gd name="connsiteX15" fmla="*/ 5042238 w 9143975"/>
              <a:gd name="connsiteY15" fmla="*/ 1123405 h 6466114"/>
              <a:gd name="connsiteX16" fmla="*/ 5107552 w 9143975"/>
              <a:gd name="connsiteY16" fmla="*/ 796834 h 6466114"/>
              <a:gd name="connsiteX17" fmla="*/ 5146741 w 9143975"/>
              <a:gd name="connsiteY17" fmla="*/ 574765 h 6466114"/>
              <a:gd name="connsiteX18" fmla="*/ 5238181 w 9143975"/>
              <a:gd name="connsiteY18" fmla="*/ 522514 h 6466114"/>
              <a:gd name="connsiteX19" fmla="*/ 5421061 w 9143975"/>
              <a:gd name="connsiteY19" fmla="*/ 561703 h 6466114"/>
              <a:gd name="connsiteX20" fmla="*/ 5460249 w 9143975"/>
              <a:gd name="connsiteY20" fmla="*/ 418011 h 6466114"/>
              <a:gd name="connsiteX21" fmla="*/ 5577815 w 9143975"/>
              <a:gd name="connsiteY21" fmla="*/ 300445 h 6466114"/>
              <a:gd name="connsiteX22" fmla="*/ 5695381 w 9143975"/>
              <a:gd name="connsiteY22" fmla="*/ 195943 h 6466114"/>
              <a:gd name="connsiteX23" fmla="*/ 5721506 w 9143975"/>
              <a:gd name="connsiteY23" fmla="*/ 52251 h 6466114"/>
              <a:gd name="connsiteX24" fmla="*/ 5826009 w 9143975"/>
              <a:gd name="connsiteY24" fmla="*/ 0 h 6466114"/>
              <a:gd name="connsiteX25" fmla="*/ 5969701 w 9143975"/>
              <a:gd name="connsiteY25" fmla="*/ 52251 h 6466114"/>
              <a:gd name="connsiteX26" fmla="*/ 6035015 w 9143975"/>
              <a:gd name="connsiteY26" fmla="*/ 104503 h 6466114"/>
              <a:gd name="connsiteX27" fmla="*/ 6100329 w 9143975"/>
              <a:gd name="connsiteY27" fmla="*/ 65314 h 6466114"/>
              <a:gd name="connsiteX28" fmla="*/ 6217895 w 9143975"/>
              <a:gd name="connsiteY28" fmla="*/ 169817 h 6466114"/>
              <a:gd name="connsiteX29" fmla="*/ 6348524 w 9143975"/>
              <a:gd name="connsiteY29" fmla="*/ 287383 h 6466114"/>
              <a:gd name="connsiteX30" fmla="*/ 6466089 w 9143975"/>
              <a:gd name="connsiteY30" fmla="*/ 156754 h 6466114"/>
              <a:gd name="connsiteX31" fmla="*/ 6544466 w 9143975"/>
              <a:gd name="connsiteY31" fmla="*/ 248194 h 6466114"/>
              <a:gd name="connsiteX32" fmla="*/ 6557529 w 9143975"/>
              <a:gd name="connsiteY32" fmla="*/ 117565 h 6466114"/>
              <a:gd name="connsiteX33" fmla="*/ 6662032 w 9143975"/>
              <a:gd name="connsiteY33" fmla="*/ 195943 h 6466114"/>
              <a:gd name="connsiteX34" fmla="*/ 6740409 w 9143975"/>
              <a:gd name="connsiteY34" fmla="*/ 169817 h 6466114"/>
              <a:gd name="connsiteX35" fmla="*/ 7040855 w 9143975"/>
              <a:gd name="connsiteY35" fmla="*/ 718457 h 6466114"/>
              <a:gd name="connsiteX36" fmla="*/ 9143975 w 9143975"/>
              <a:gd name="connsiteY36" fmla="*/ 470263 h 6466114"/>
              <a:gd name="connsiteX37" fmla="*/ 9143975 w 9143975"/>
              <a:gd name="connsiteY37" fmla="*/ 6466114 h 6466114"/>
              <a:gd name="connsiteX38" fmla="*/ 1199 w 9143975"/>
              <a:gd name="connsiteY38" fmla="*/ 6463733 h 6466114"/>
              <a:gd name="connsiteX0" fmla="*/ 1199 w 9143975"/>
              <a:gd name="connsiteY0" fmla="*/ 6463733 h 6466114"/>
              <a:gd name="connsiteX1" fmla="*/ 1131 w 9143975"/>
              <a:gd name="connsiteY1" fmla="*/ 1029584 h 6466114"/>
              <a:gd name="connsiteX2" fmla="*/ 326546 w 9143975"/>
              <a:gd name="connsiteY2" fmla="*/ 783771 h 6466114"/>
              <a:gd name="connsiteX3" fmla="*/ 914375 w 9143975"/>
              <a:gd name="connsiteY3" fmla="*/ 744583 h 6466114"/>
              <a:gd name="connsiteX4" fmla="*/ 3284739 w 9143975"/>
              <a:gd name="connsiteY4" fmla="*/ 1256347 h 6466114"/>
              <a:gd name="connsiteX5" fmla="*/ 3411830 w 9143975"/>
              <a:gd name="connsiteY5" fmla="*/ 989306 h 6466114"/>
              <a:gd name="connsiteX6" fmla="*/ 3613623 w 9143975"/>
              <a:gd name="connsiteY6" fmla="*/ 923992 h 6466114"/>
              <a:gd name="connsiteX7" fmla="*/ 3728876 w 9143975"/>
              <a:gd name="connsiteY7" fmla="*/ 996383 h 6466114"/>
              <a:gd name="connsiteX8" fmla="*/ 3879644 w 9143975"/>
              <a:gd name="connsiteY8" fmla="*/ 849085 h 6466114"/>
              <a:gd name="connsiteX9" fmla="*/ 4075586 w 9143975"/>
              <a:gd name="connsiteY9" fmla="*/ 940525 h 6466114"/>
              <a:gd name="connsiteX10" fmla="*/ 4167026 w 9143975"/>
              <a:gd name="connsiteY10" fmla="*/ 1110343 h 6466114"/>
              <a:gd name="connsiteX11" fmla="*/ 4545849 w 9143975"/>
              <a:gd name="connsiteY11" fmla="*/ 1345474 h 6466114"/>
              <a:gd name="connsiteX12" fmla="*/ 4611164 w 9143975"/>
              <a:gd name="connsiteY12" fmla="*/ 1123405 h 6466114"/>
              <a:gd name="connsiteX13" fmla="*/ 4715666 w 9143975"/>
              <a:gd name="connsiteY13" fmla="*/ 1058091 h 6466114"/>
              <a:gd name="connsiteX14" fmla="*/ 4898546 w 9143975"/>
              <a:gd name="connsiteY14" fmla="*/ 1045028 h 6466114"/>
              <a:gd name="connsiteX15" fmla="*/ 5042238 w 9143975"/>
              <a:gd name="connsiteY15" fmla="*/ 1123405 h 6466114"/>
              <a:gd name="connsiteX16" fmla="*/ 5107552 w 9143975"/>
              <a:gd name="connsiteY16" fmla="*/ 796834 h 6466114"/>
              <a:gd name="connsiteX17" fmla="*/ 5146741 w 9143975"/>
              <a:gd name="connsiteY17" fmla="*/ 574765 h 6466114"/>
              <a:gd name="connsiteX18" fmla="*/ 5238181 w 9143975"/>
              <a:gd name="connsiteY18" fmla="*/ 522514 h 6466114"/>
              <a:gd name="connsiteX19" fmla="*/ 5421061 w 9143975"/>
              <a:gd name="connsiteY19" fmla="*/ 561703 h 6466114"/>
              <a:gd name="connsiteX20" fmla="*/ 5460249 w 9143975"/>
              <a:gd name="connsiteY20" fmla="*/ 418011 h 6466114"/>
              <a:gd name="connsiteX21" fmla="*/ 5577815 w 9143975"/>
              <a:gd name="connsiteY21" fmla="*/ 300445 h 6466114"/>
              <a:gd name="connsiteX22" fmla="*/ 5695381 w 9143975"/>
              <a:gd name="connsiteY22" fmla="*/ 195943 h 6466114"/>
              <a:gd name="connsiteX23" fmla="*/ 5721506 w 9143975"/>
              <a:gd name="connsiteY23" fmla="*/ 52251 h 6466114"/>
              <a:gd name="connsiteX24" fmla="*/ 5826009 w 9143975"/>
              <a:gd name="connsiteY24" fmla="*/ 0 h 6466114"/>
              <a:gd name="connsiteX25" fmla="*/ 5969701 w 9143975"/>
              <a:gd name="connsiteY25" fmla="*/ 52251 h 6466114"/>
              <a:gd name="connsiteX26" fmla="*/ 6035015 w 9143975"/>
              <a:gd name="connsiteY26" fmla="*/ 104503 h 6466114"/>
              <a:gd name="connsiteX27" fmla="*/ 6100329 w 9143975"/>
              <a:gd name="connsiteY27" fmla="*/ 65314 h 6466114"/>
              <a:gd name="connsiteX28" fmla="*/ 6217895 w 9143975"/>
              <a:gd name="connsiteY28" fmla="*/ 169817 h 6466114"/>
              <a:gd name="connsiteX29" fmla="*/ 6348524 w 9143975"/>
              <a:gd name="connsiteY29" fmla="*/ 287383 h 6466114"/>
              <a:gd name="connsiteX30" fmla="*/ 6466089 w 9143975"/>
              <a:gd name="connsiteY30" fmla="*/ 156754 h 6466114"/>
              <a:gd name="connsiteX31" fmla="*/ 6544466 w 9143975"/>
              <a:gd name="connsiteY31" fmla="*/ 248194 h 6466114"/>
              <a:gd name="connsiteX32" fmla="*/ 6557529 w 9143975"/>
              <a:gd name="connsiteY32" fmla="*/ 117565 h 6466114"/>
              <a:gd name="connsiteX33" fmla="*/ 6662032 w 9143975"/>
              <a:gd name="connsiteY33" fmla="*/ 195943 h 6466114"/>
              <a:gd name="connsiteX34" fmla="*/ 6740409 w 9143975"/>
              <a:gd name="connsiteY34" fmla="*/ 169817 h 6466114"/>
              <a:gd name="connsiteX35" fmla="*/ 7040855 w 9143975"/>
              <a:gd name="connsiteY35" fmla="*/ 718457 h 6466114"/>
              <a:gd name="connsiteX36" fmla="*/ 9143975 w 9143975"/>
              <a:gd name="connsiteY36" fmla="*/ 470263 h 6466114"/>
              <a:gd name="connsiteX37" fmla="*/ 9143975 w 9143975"/>
              <a:gd name="connsiteY37" fmla="*/ 6466114 h 6466114"/>
              <a:gd name="connsiteX38" fmla="*/ 1199 w 9143975"/>
              <a:gd name="connsiteY38" fmla="*/ 6463733 h 6466114"/>
              <a:gd name="connsiteX0" fmla="*/ 1199 w 9143975"/>
              <a:gd name="connsiteY0" fmla="*/ 6463733 h 6466114"/>
              <a:gd name="connsiteX1" fmla="*/ 1131 w 9143975"/>
              <a:gd name="connsiteY1" fmla="*/ 1029584 h 6466114"/>
              <a:gd name="connsiteX2" fmla="*/ 326546 w 9143975"/>
              <a:gd name="connsiteY2" fmla="*/ 783771 h 6466114"/>
              <a:gd name="connsiteX3" fmla="*/ 914375 w 9143975"/>
              <a:gd name="connsiteY3" fmla="*/ 744583 h 6466114"/>
              <a:gd name="connsiteX4" fmla="*/ 3284739 w 9143975"/>
              <a:gd name="connsiteY4" fmla="*/ 1256347 h 6466114"/>
              <a:gd name="connsiteX5" fmla="*/ 3411830 w 9143975"/>
              <a:gd name="connsiteY5" fmla="*/ 989306 h 6466114"/>
              <a:gd name="connsiteX6" fmla="*/ 3613623 w 9143975"/>
              <a:gd name="connsiteY6" fmla="*/ 923992 h 6466114"/>
              <a:gd name="connsiteX7" fmla="*/ 3728876 w 9143975"/>
              <a:gd name="connsiteY7" fmla="*/ 996383 h 6466114"/>
              <a:gd name="connsiteX8" fmla="*/ 3882025 w 9143975"/>
              <a:gd name="connsiteY8" fmla="*/ 851466 h 6466114"/>
              <a:gd name="connsiteX9" fmla="*/ 4075586 w 9143975"/>
              <a:gd name="connsiteY9" fmla="*/ 940525 h 6466114"/>
              <a:gd name="connsiteX10" fmla="*/ 4167026 w 9143975"/>
              <a:gd name="connsiteY10" fmla="*/ 1110343 h 6466114"/>
              <a:gd name="connsiteX11" fmla="*/ 4545849 w 9143975"/>
              <a:gd name="connsiteY11" fmla="*/ 1345474 h 6466114"/>
              <a:gd name="connsiteX12" fmla="*/ 4611164 w 9143975"/>
              <a:gd name="connsiteY12" fmla="*/ 1123405 h 6466114"/>
              <a:gd name="connsiteX13" fmla="*/ 4715666 w 9143975"/>
              <a:gd name="connsiteY13" fmla="*/ 1058091 h 6466114"/>
              <a:gd name="connsiteX14" fmla="*/ 4898546 w 9143975"/>
              <a:gd name="connsiteY14" fmla="*/ 1045028 h 6466114"/>
              <a:gd name="connsiteX15" fmla="*/ 5042238 w 9143975"/>
              <a:gd name="connsiteY15" fmla="*/ 1123405 h 6466114"/>
              <a:gd name="connsiteX16" fmla="*/ 5107552 w 9143975"/>
              <a:gd name="connsiteY16" fmla="*/ 796834 h 6466114"/>
              <a:gd name="connsiteX17" fmla="*/ 5146741 w 9143975"/>
              <a:gd name="connsiteY17" fmla="*/ 574765 h 6466114"/>
              <a:gd name="connsiteX18" fmla="*/ 5238181 w 9143975"/>
              <a:gd name="connsiteY18" fmla="*/ 522514 h 6466114"/>
              <a:gd name="connsiteX19" fmla="*/ 5421061 w 9143975"/>
              <a:gd name="connsiteY19" fmla="*/ 561703 h 6466114"/>
              <a:gd name="connsiteX20" fmla="*/ 5460249 w 9143975"/>
              <a:gd name="connsiteY20" fmla="*/ 418011 h 6466114"/>
              <a:gd name="connsiteX21" fmla="*/ 5577815 w 9143975"/>
              <a:gd name="connsiteY21" fmla="*/ 300445 h 6466114"/>
              <a:gd name="connsiteX22" fmla="*/ 5695381 w 9143975"/>
              <a:gd name="connsiteY22" fmla="*/ 195943 h 6466114"/>
              <a:gd name="connsiteX23" fmla="*/ 5721506 w 9143975"/>
              <a:gd name="connsiteY23" fmla="*/ 52251 h 6466114"/>
              <a:gd name="connsiteX24" fmla="*/ 5826009 w 9143975"/>
              <a:gd name="connsiteY24" fmla="*/ 0 h 6466114"/>
              <a:gd name="connsiteX25" fmla="*/ 5969701 w 9143975"/>
              <a:gd name="connsiteY25" fmla="*/ 52251 h 6466114"/>
              <a:gd name="connsiteX26" fmla="*/ 6035015 w 9143975"/>
              <a:gd name="connsiteY26" fmla="*/ 104503 h 6466114"/>
              <a:gd name="connsiteX27" fmla="*/ 6100329 w 9143975"/>
              <a:gd name="connsiteY27" fmla="*/ 65314 h 6466114"/>
              <a:gd name="connsiteX28" fmla="*/ 6217895 w 9143975"/>
              <a:gd name="connsiteY28" fmla="*/ 169817 h 6466114"/>
              <a:gd name="connsiteX29" fmla="*/ 6348524 w 9143975"/>
              <a:gd name="connsiteY29" fmla="*/ 287383 h 6466114"/>
              <a:gd name="connsiteX30" fmla="*/ 6466089 w 9143975"/>
              <a:gd name="connsiteY30" fmla="*/ 156754 h 6466114"/>
              <a:gd name="connsiteX31" fmla="*/ 6544466 w 9143975"/>
              <a:gd name="connsiteY31" fmla="*/ 248194 h 6466114"/>
              <a:gd name="connsiteX32" fmla="*/ 6557529 w 9143975"/>
              <a:gd name="connsiteY32" fmla="*/ 117565 h 6466114"/>
              <a:gd name="connsiteX33" fmla="*/ 6662032 w 9143975"/>
              <a:gd name="connsiteY33" fmla="*/ 195943 h 6466114"/>
              <a:gd name="connsiteX34" fmla="*/ 6740409 w 9143975"/>
              <a:gd name="connsiteY34" fmla="*/ 169817 h 6466114"/>
              <a:gd name="connsiteX35" fmla="*/ 7040855 w 9143975"/>
              <a:gd name="connsiteY35" fmla="*/ 718457 h 6466114"/>
              <a:gd name="connsiteX36" fmla="*/ 9143975 w 9143975"/>
              <a:gd name="connsiteY36" fmla="*/ 470263 h 6466114"/>
              <a:gd name="connsiteX37" fmla="*/ 9143975 w 9143975"/>
              <a:gd name="connsiteY37" fmla="*/ 6466114 h 6466114"/>
              <a:gd name="connsiteX38" fmla="*/ 1199 w 9143975"/>
              <a:gd name="connsiteY38" fmla="*/ 6463733 h 6466114"/>
              <a:gd name="connsiteX0" fmla="*/ 1199 w 9143975"/>
              <a:gd name="connsiteY0" fmla="*/ 6463733 h 6466114"/>
              <a:gd name="connsiteX1" fmla="*/ 1131 w 9143975"/>
              <a:gd name="connsiteY1" fmla="*/ 1029584 h 6466114"/>
              <a:gd name="connsiteX2" fmla="*/ 326546 w 9143975"/>
              <a:gd name="connsiteY2" fmla="*/ 783771 h 6466114"/>
              <a:gd name="connsiteX3" fmla="*/ 914375 w 9143975"/>
              <a:gd name="connsiteY3" fmla="*/ 744583 h 6466114"/>
              <a:gd name="connsiteX4" fmla="*/ 3284739 w 9143975"/>
              <a:gd name="connsiteY4" fmla="*/ 1256347 h 6466114"/>
              <a:gd name="connsiteX5" fmla="*/ 3411830 w 9143975"/>
              <a:gd name="connsiteY5" fmla="*/ 989306 h 6466114"/>
              <a:gd name="connsiteX6" fmla="*/ 3613623 w 9143975"/>
              <a:gd name="connsiteY6" fmla="*/ 923992 h 6466114"/>
              <a:gd name="connsiteX7" fmla="*/ 3728876 w 9143975"/>
              <a:gd name="connsiteY7" fmla="*/ 996383 h 6466114"/>
              <a:gd name="connsiteX8" fmla="*/ 3882025 w 9143975"/>
              <a:gd name="connsiteY8" fmla="*/ 851466 h 6466114"/>
              <a:gd name="connsiteX9" fmla="*/ 4075586 w 9143975"/>
              <a:gd name="connsiteY9" fmla="*/ 940525 h 6466114"/>
              <a:gd name="connsiteX10" fmla="*/ 4167026 w 9143975"/>
              <a:gd name="connsiteY10" fmla="*/ 1110343 h 6466114"/>
              <a:gd name="connsiteX11" fmla="*/ 4545849 w 9143975"/>
              <a:gd name="connsiteY11" fmla="*/ 1345474 h 6466114"/>
              <a:gd name="connsiteX12" fmla="*/ 4611164 w 9143975"/>
              <a:gd name="connsiteY12" fmla="*/ 1123405 h 6466114"/>
              <a:gd name="connsiteX13" fmla="*/ 4715666 w 9143975"/>
              <a:gd name="connsiteY13" fmla="*/ 1058091 h 6466114"/>
              <a:gd name="connsiteX14" fmla="*/ 4898546 w 9143975"/>
              <a:gd name="connsiteY14" fmla="*/ 1045028 h 6466114"/>
              <a:gd name="connsiteX15" fmla="*/ 5042238 w 9143975"/>
              <a:gd name="connsiteY15" fmla="*/ 1123405 h 6466114"/>
              <a:gd name="connsiteX16" fmla="*/ 5107552 w 9143975"/>
              <a:gd name="connsiteY16" fmla="*/ 796834 h 6466114"/>
              <a:gd name="connsiteX17" fmla="*/ 5146741 w 9143975"/>
              <a:gd name="connsiteY17" fmla="*/ 574765 h 6466114"/>
              <a:gd name="connsiteX18" fmla="*/ 5238181 w 9143975"/>
              <a:gd name="connsiteY18" fmla="*/ 522514 h 6466114"/>
              <a:gd name="connsiteX19" fmla="*/ 5421061 w 9143975"/>
              <a:gd name="connsiteY19" fmla="*/ 561703 h 6466114"/>
              <a:gd name="connsiteX20" fmla="*/ 5460249 w 9143975"/>
              <a:gd name="connsiteY20" fmla="*/ 418011 h 6466114"/>
              <a:gd name="connsiteX21" fmla="*/ 5577815 w 9143975"/>
              <a:gd name="connsiteY21" fmla="*/ 300445 h 6466114"/>
              <a:gd name="connsiteX22" fmla="*/ 5695381 w 9143975"/>
              <a:gd name="connsiteY22" fmla="*/ 195943 h 6466114"/>
              <a:gd name="connsiteX23" fmla="*/ 5721506 w 9143975"/>
              <a:gd name="connsiteY23" fmla="*/ 52251 h 6466114"/>
              <a:gd name="connsiteX24" fmla="*/ 5826009 w 9143975"/>
              <a:gd name="connsiteY24" fmla="*/ 0 h 6466114"/>
              <a:gd name="connsiteX25" fmla="*/ 5969701 w 9143975"/>
              <a:gd name="connsiteY25" fmla="*/ 52251 h 6466114"/>
              <a:gd name="connsiteX26" fmla="*/ 6035015 w 9143975"/>
              <a:gd name="connsiteY26" fmla="*/ 104503 h 6466114"/>
              <a:gd name="connsiteX27" fmla="*/ 6100329 w 9143975"/>
              <a:gd name="connsiteY27" fmla="*/ 65314 h 6466114"/>
              <a:gd name="connsiteX28" fmla="*/ 6217895 w 9143975"/>
              <a:gd name="connsiteY28" fmla="*/ 169817 h 6466114"/>
              <a:gd name="connsiteX29" fmla="*/ 6348524 w 9143975"/>
              <a:gd name="connsiteY29" fmla="*/ 287383 h 6466114"/>
              <a:gd name="connsiteX30" fmla="*/ 6466089 w 9143975"/>
              <a:gd name="connsiteY30" fmla="*/ 156754 h 6466114"/>
              <a:gd name="connsiteX31" fmla="*/ 6544466 w 9143975"/>
              <a:gd name="connsiteY31" fmla="*/ 248194 h 6466114"/>
              <a:gd name="connsiteX32" fmla="*/ 6557529 w 9143975"/>
              <a:gd name="connsiteY32" fmla="*/ 117565 h 6466114"/>
              <a:gd name="connsiteX33" fmla="*/ 6662032 w 9143975"/>
              <a:gd name="connsiteY33" fmla="*/ 195943 h 6466114"/>
              <a:gd name="connsiteX34" fmla="*/ 6740409 w 9143975"/>
              <a:gd name="connsiteY34" fmla="*/ 169817 h 6466114"/>
              <a:gd name="connsiteX35" fmla="*/ 7040855 w 9143975"/>
              <a:gd name="connsiteY35" fmla="*/ 718457 h 6466114"/>
              <a:gd name="connsiteX36" fmla="*/ 9143975 w 9143975"/>
              <a:gd name="connsiteY36" fmla="*/ 470263 h 6466114"/>
              <a:gd name="connsiteX37" fmla="*/ 9143975 w 9143975"/>
              <a:gd name="connsiteY37" fmla="*/ 6466114 h 6466114"/>
              <a:gd name="connsiteX38" fmla="*/ 1199 w 9143975"/>
              <a:gd name="connsiteY38" fmla="*/ 6463733 h 6466114"/>
              <a:gd name="connsiteX0" fmla="*/ 1199 w 9143975"/>
              <a:gd name="connsiteY0" fmla="*/ 6463733 h 6466114"/>
              <a:gd name="connsiteX1" fmla="*/ 1131 w 9143975"/>
              <a:gd name="connsiteY1" fmla="*/ 1029584 h 6466114"/>
              <a:gd name="connsiteX2" fmla="*/ 326546 w 9143975"/>
              <a:gd name="connsiteY2" fmla="*/ 783771 h 6466114"/>
              <a:gd name="connsiteX3" fmla="*/ 914375 w 9143975"/>
              <a:gd name="connsiteY3" fmla="*/ 744583 h 6466114"/>
              <a:gd name="connsiteX4" fmla="*/ 3284739 w 9143975"/>
              <a:gd name="connsiteY4" fmla="*/ 1256347 h 6466114"/>
              <a:gd name="connsiteX5" fmla="*/ 3411830 w 9143975"/>
              <a:gd name="connsiteY5" fmla="*/ 989306 h 6466114"/>
              <a:gd name="connsiteX6" fmla="*/ 3613623 w 9143975"/>
              <a:gd name="connsiteY6" fmla="*/ 923992 h 6466114"/>
              <a:gd name="connsiteX7" fmla="*/ 3728876 w 9143975"/>
              <a:gd name="connsiteY7" fmla="*/ 996383 h 6466114"/>
              <a:gd name="connsiteX8" fmla="*/ 3882025 w 9143975"/>
              <a:gd name="connsiteY8" fmla="*/ 851466 h 6466114"/>
              <a:gd name="connsiteX9" fmla="*/ 4075586 w 9143975"/>
              <a:gd name="connsiteY9" fmla="*/ 940525 h 6466114"/>
              <a:gd name="connsiteX10" fmla="*/ 4167026 w 9143975"/>
              <a:gd name="connsiteY10" fmla="*/ 1110343 h 6466114"/>
              <a:gd name="connsiteX11" fmla="*/ 4545849 w 9143975"/>
              <a:gd name="connsiteY11" fmla="*/ 1345474 h 6466114"/>
              <a:gd name="connsiteX12" fmla="*/ 4611164 w 9143975"/>
              <a:gd name="connsiteY12" fmla="*/ 1123405 h 6466114"/>
              <a:gd name="connsiteX13" fmla="*/ 4715666 w 9143975"/>
              <a:gd name="connsiteY13" fmla="*/ 1058091 h 6466114"/>
              <a:gd name="connsiteX14" fmla="*/ 4898546 w 9143975"/>
              <a:gd name="connsiteY14" fmla="*/ 1045028 h 6466114"/>
              <a:gd name="connsiteX15" fmla="*/ 5042238 w 9143975"/>
              <a:gd name="connsiteY15" fmla="*/ 1123405 h 6466114"/>
              <a:gd name="connsiteX16" fmla="*/ 5107552 w 9143975"/>
              <a:gd name="connsiteY16" fmla="*/ 796834 h 6466114"/>
              <a:gd name="connsiteX17" fmla="*/ 5146741 w 9143975"/>
              <a:gd name="connsiteY17" fmla="*/ 574765 h 6466114"/>
              <a:gd name="connsiteX18" fmla="*/ 5238181 w 9143975"/>
              <a:gd name="connsiteY18" fmla="*/ 522514 h 6466114"/>
              <a:gd name="connsiteX19" fmla="*/ 5421061 w 9143975"/>
              <a:gd name="connsiteY19" fmla="*/ 561703 h 6466114"/>
              <a:gd name="connsiteX20" fmla="*/ 5460249 w 9143975"/>
              <a:gd name="connsiteY20" fmla="*/ 418011 h 6466114"/>
              <a:gd name="connsiteX21" fmla="*/ 5577815 w 9143975"/>
              <a:gd name="connsiteY21" fmla="*/ 300445 h 6466114"/>
              <a:gd name="connsiteX22" fmla="*/ 5695381 w 9143975"/>
              <a:gd name="connsiteY22" fmla="*/ 195943 h 6466114"/>
              <a:gd name="connsiteX23" fmla="*/ 5721506 w 9143975"/>
              <a:gd name="connsiteY23" fmla="*/ 52251 h 6466114"/>
              <a:gd name="connsiteX24" fmla="*/ 5826009 w 9143975"/>
              <a:gd name="connsiteY24" fmla="*/ 0 h 6466114"/>
              <a:gd name="connsiteX25" fmla="*/ 5969701 w 9143975"/>
              <a:gd name="connsiteY25" fmla="*/ 52251 h 6466114"/>
              <a:gd name="connsiteX26" fmla="*/ 6035015 w 9143975"/>
              <a:gd name="connsiteY26" fmla="*/ 104503 h 6466114"/>
              <a:gd name="connsiteX27" fmla="*/ 6100329 w 9143975"/>
              <a:gd name="connsiteY27" fmla="*/ 65314 h 6466114"/>
              <a:gd name="connsiteX28" fmla="*/ 6217895 w 9143975"/>
              <a:gd name="connsiteY28" fmla="*/ 169817 h 6466114"/>
              <a:gd name="connsiteX29" fmla="*/ 6348524 w 9143975"/>
              <a:gd name="connsiteY29" fmla="*/ 287383 h 6466114"/>
              <a:gd name="connsiteX30" fmla="*/ 6466089 w 9143975"/>
              <a:gd name="connsiteY30" fmla="*/ 156754 h 6466114"/>
              <a:gd name="connsiteX31" fmla="*/ 6544466 w 9143975"/>
              <a:gd name="connsiteY31" fmla="*/ 248194 h 6466114"/>
              <a:gd name="connsiteX32" fmla="*/ 6557529 w 9143975"/>
              <a:gd name="connsiteY32" fmla="*/ 117565 h 6466114"/>
              <a:gd name="connsiteX33" fmla="*/ 6662032 w 9143975"/>
              <a:gd name="connsiteY33" fmla="*/ 195943 h 6466114"/>
              <a:gd name="connsiteX34" fmla="*/ 6740409 w 9143975"/>
              <a:gd name="connsiteY34" fmla="*/ 169817 h 6466114"/>
              <a:gd name="connsiteX35" fmla="*/ 7040855 w 9143975"/>
              <a:gd name="connsiteY35" fmla="*/ 718457 h 6466114"/>
              <a:gd name="connsiteX36" fmla="*/ 9143975 w 9143975"/>
              <a:gd name="connsiteY36" fmla="*/ 470263 h 6466114"/>
              <a:gd name="connsiteX37" fmla="*/ 9143975 w 9143975"/>
              <a:gd name="connsiteY37" fmla="*/ 6466114 h 6466114"/>
              <a:gd name="connsiteX38" fmla="*/ 1199 w 9143975"/>
              <a:gd name="connsiteY38" fmla="*/ 6463733 h 6466114"/>
              <a:gd name="connsiteX0" fmla="*/ 1199 w 9143975"/>
              <a:gd name="connsiteY0" fmla="*/ 6463733 h 6466114"/>
              <a:gd name="connsiteX1" fmla="*/ 1131 w 9143975"/>
              <a:gd name="connsiteY1" fmla="*/ 1029584 h 6466114"/>
              <a:gd name="connsiteX2" fmla="*/ 326546 w 9143975"/>
              <a:gd name="connsiteY2" fmla="*/ 783771 h 6466114"/>
              <a:gd name="connsiteX3" fmla="*/ 914375 w 9143975"/>
              <a:gd name="connsiteY3" fmla="*/ 744583 h 6466114"/>
              <a:gd name="connsiteX4" fmla="*/ 3284739 w 9143975"/>
              <a:gd name="connsiteY4" fmla="*/ 1256347 h 6466114"/>
              <a:gd name="connsiteX5" fmla="*/ 3411830 w 9143975"/>
              <a:gd name="connsiteY5" fmla="*/ 989306 h 6466114"/>
              <a:gd name="connsiteX6" fmla="*/ 3613623 w 9143975"/>
              <a:gd name="connsiteY6" fmla="*/ 923992 h 6466114"/>
              <a:gd name="connsiteX7" fmla="*/ 3728876 w 9143975"/>
              <a:gd name="connsiteY7" fmla="*/ 996383 h 6466114"/>
              <a:gd name="connsiteX8" fmla="*/ 3882025 w 9143975"/>
              <a:gd name="connsiteY8" fmla="*/ 851466 h 6466114"/>
              <a:gd name="connsiteX9" fmla="*/ 4075586 w 9143975"/>
              <a:gd name="connsiteY9" fmla="*/ 940525 h 6466114"/>
              <a:gd name="connsiteX10" fmla="*/ 4167026 w 9143975"/>
              <a:gd name="connsiteY10" fmla="*/ 1110343 h 6466114"/>
              <a:gd name="connsiteX11" fmla="*/ 4545849 w 9143975"/>
              <a:gd name="connsiteY11" fmla="*/ 1345474 h 6466114"/>
              <a:gd name="connsiteX12" fmla="*/ 4604020 w 9143975"/>
              <a:gd name="connsiteY12" fmla="*/ 1144837 h 6466114"/>
              <a:gd name="connsiteX13" fmla="*/ 4715666 w 9143975"/>
              <a:gd name="connsiteY13" fmla="*/ 1058091 h 6466114"/>
              <a:gd name="connsiteX14" fmla="*/ 4898546 w 9143975"/>
              <a:gd name="connsiteY14" fmla="*/ 1045028 h 6466114"/>
              <a:gd name="connsiteX15" fmla="*/ 5042238 w 9143975"/>
              <a:gd name="connsiteY15" fmla="*/ 1123405 h 6466114"/>
              <a:gd name="connsiteX16" fmla="*/ 5107552 w 9143975"/>
              <a:gd name="connsiteY16" fmla="*/ 796834 h 6466114"/>
              <a:gd name="connsiteX17" fmla="*/ 5146741 w 9143975"/>
              <a:gd name="connsiteY17" fmla="*/ 574765 h 6466114"/>
              <a:gd name="connsiteX18" fmla="*/ 5238181 w 9143975"/>
              <a:gd name="connsiteY18" fmla="*/ 522514 h 6466114"/>
              <a:gd name="connsiteX19" fmla="*/ 5421061 w 9143975"/>
              <a:gd name="connsiteY19" fmla="*/ 561703 h 6466114"/>
              <a:gd name="connsiteX20" fmla="*/ 5460249 w 9143975"/>
              <a:gd name="connsiteY20" fmla="*/ 418011 h 6466114"/>
              <a:gd name="connsiteX21" fmla="*/ 5577815 w 9143975"/>
              <a:gd name="connsiteY21" fmla="*/ 300445 h 6466114"/>
              <a:gd name="connsiteX22" fmla="*/ 5695381 w 9143975"/>
              <a:gd name="connsiteY22" fmla="*/ 195943 h 6466114"/>
              <a:gd name="connsiteX23" fmla="*/ 5721506 w 9143975"/>
              <a:gd name="connsiteY23" fmla="*/ 52251 h 6466114"/>
              <a:gd name="connsiteX24" fmla="*/ 5826009 w 9143975"/>
              <a:gd name="connsiteY24" fmla="*/ 0 h 6466114"/>
              <a:gd name="connsiteX25" fmla="*/ 5969701 w 9143975"/>
              <a:gd name="connsiteY25" fmla="*/ 52251 h 6466114"/>
              <a:gd name="connsiteX26" fmla="*/ 6035015 w 9143975"/>
              <a:gd name="connsiteY26" fmla="*/ 104503 h 6466114"/>
              <a:gd name="connsiteX27" fmla="*/ 6100329 w 9143975"/>
              <a:gd name="connsiteY27" fmla="*/ 65314 h 6466114"/>
              <a:gd name="connsiteX28" fmla="*/ 6217895 w 9143975"/>
              <a:gd name="connsiteY28" fmla="*/ 169817 h 6466114"/>
              <a:gd name="connsiteX29" fmla="*/ 6348524 w 9143975"/>
              <a:gd name="connsiteY29" fmla="*/ 287383 h 6466114"/>
              <a:gd name="connsiteX30" fmla="*/ 6466089 w 9143975"/>
              <a:gd name="connsiteY30" fmla="*/ 156754 h 6466114"/>
              <a:gd name="connsiteX31" fmla="*/ 6544466 w 9143975"/>
              <a:gd name="connsiteY31" fmla="*/ 248194 h 6466114"/>
              <a:gd name="connsiteX32" fmla="*/ 6557529 w 9143975"/>
              <a:gd name="connsiteY32" fmla="*/ 117565 h 6466114"/>
              <a:gd name="connsiteX33" fmla="*/ 6662032 w 9143975"/>
              <a:gd name="connsiteY33" fmla="*/ 195943 h 6466114"/>
              <a:gd name="connsiteX34" fmla="*/ 6740409 w 9143975"/>
              <a:gd name="connsiteY34" fmla="*/ 169817 h 6466114"/>
              <a:gd name="connsiteX35" fmla="*/ 7040855 w 9143975"/>
              <a:gd name="connsiteY35" fmla="*/ 718457 h 6466114"/>
              <a:gd name="connsiteX36" fmla="*/ 9143975 w 9143975"/>
              <a:gd name="connsiteY36" fmla="*/ 470263 h 6466114"/>
              <a:gd name="connsiteX37" fmla="*/ 9143975 w 9143975"/>
              <a:gd name="connsiteY37" fmla="*/ 6466114 h 6466114"/>
              <a:gd name="connsiteX38" fmla="*/ 1199 w 9143975"/>
              <a:gd name="connsiteY38" fmla="*/ 6463733 h 6466114"/>
              <a:gd name="connsiteX0" fmla="*/ 1199 w 9143975"/>
              <a:gd name="connsiteY0" fmla="*/ 6463733 h 6466114"/>
              <a:gd name="connsiteX1" fmla="*/ 1131 w 9143975"/>
              <a:gd name="connsiteY1" fmla="*/ 1029584 h 6466114"/>
              <a:gd name="connsiteX2" fmla="*/ 326546 w 9143975"/>
              <a:gd name="connsiteY2" fmla="*/ 783771 h 6466114"/>
              <a:gd name="connsiteX3" fmla="*/ 914375 w 9143975"/>
              <a:gd name="connsiteY3" fmla="*/ 744583 h 6466114"/>
              <a:gd name="connsiteX4" fmla="*/ 3284739 w 9143975"/>
              <a:gd name="connsiteY4" fmla="*/ 1256347 h 6466114"/>
              <a:gd name="connsiteX5" fmla="*/ 3411830 w 9143975"/>
              <a:gd name="connsiteY5" fmla="*/ 989306 h 6466114"/>
              <a:gd name="connsiteX6" fmla="*/ 3613623 w 9143975"/>
              <a:gd name="connsiteY6" fmla="*/ 923992 h 6466114"/>
              <a:gd name="connsiteX7" fmla="*/ 3728876 w 9143975"/>
              <a:gd name="connsiteY7" fmla="*/ 996383 h 6466114"/>
              <a:gd name="connsiteX8" fmla="*/ 3882025 w 9143975"/>
              <a:gd name="connsiteY8" fmla="*/ 851466 h 6466114"/>
              <a:gd name="connsiteX9" fmla="*/ 4075586 w 9143975"/>
              <a:gd name="connsiteY9" fmla="*/ 940525 h 6466114"/>
              <a:gd name="connsiteX10" fmla="*/ 4167026 w 9143975"/>
              <a:gd name="connsiteY10" fmla="*/ 1110343 h 6466114"/>
              <a:gd name="connsiteX11" fmla="*/ 4545849 w 9143975"/>
              <a:gd name="connsiteY11" fmla="*/ 1345474 h 6466114"/>
              <a:gd name="connsiteX12" fmla="*/ 4604020 w 9143975"/>
              <a:gd name="connsiteY12" fmla="*/ 1144837 h 6466114"/>
              <a:gd name="connsiteX13" fmla="*/ 4727572 w 9143975"/>
              <a:gd name="connsiteY13" fmla="*/ 1072378 h 6466114"/>
              <a:gd name="connsiteX14" fmla="*/ 4898546 w 9143975"/>
              <a:gd name="connsiteY14" fmla="*/ 1045028 h 6466114"/>
              <a:gd name="connsiteX15" fmla="*/ 5042238 w 9143975"/>
              <a:gd name="connsiteY15" fmla="*/ 1123405 h 6466114"/>
              <a:gd name="connsiteX16" fmla="*/ 5107552 w 9143975"/>
              <a:gd name="connsiteY16" fmla="*/ 796834 h 6466114"/>
              <a:gd name="connsiteX17" fmla="*/ 5146741 w 9143975"/>
              <a:gd name="connsiteY17" fmla="*/ 574765 h 6466114"/>
              <a:gd name="connsiteX18" fmla="*/ 5238181 w 9143975"/>
              <a:gd name="connsiteY18" fmla="*/ 522514 h 6466114"/>
              <a:gd name="connsiteX19" fmla="*/ 5421061 w 9143975"/>
              <a:gd name="connsiteY19" fmla="*/ 561703 h 6466114"/>
              <a:gd name="connsiteX20" fmla="*/ 5460249 w 9143975"/>
              <a:gd name="connsiteY20" fmla="*/ 418011 h 6466114"/>
              <a:gd name="connsiteX21" fmla="*/ 5577815 w 9143975"/>
              <a:gd name="connsiteY21" fmla="*/ 300445 h 6466114"/>
              <a:gd name="connsiteX22" fmla="*/ 5695381 w 9143975"/>
              <a:gd name="connsiteY22" fmla="*/ 195943 h 6466114"/>
              <a:gd name="connsiteX23" fmla="*/ 5721506 w 9143975"/>
              <a:gd name="connsiteY23" fmla="*/ 52251 h 6466114"/>
              <a:gd name="connsiteX24" fmla="*/ 5826009 w 9143975"/>
              <a:gd name="connsiteY24" fmla="*/ 0 h 6466114"/>
              <a:gd name="connsiteX25" fmla="*/ 5969701 w 9143975"/>
              <a:gd name="connsiteY25" fmla="*/ 52251 h 6466114"/>
              <a:gd name="connsiteX26" fmla="*/ 6035015 w 9143975"/>
              <a:gd name="connsiteY26" fmla="*/ 104503 h 6466114"/>
              <a:gd name="connsiteX27" fmla="*/ 6100329 w 9143975"/>
              <a:gd name="connsiteY27" fmla="*/ 65314 h 6466114"/>
              <a:gd name="connsiteX28" fmla="*/ 6217895 w 9143975"/>
              <a:gd name="connsiteY28" fmla="*/ 169817 h 6466114"/>
              <a:gd name="connsiteX29" fmla="*/ 6348524 w 9143975"/>
              <a:gd name="connsiteY29" fmla="*/ 287383 h 6466114"/>
              <a:gd name="connsiteX30" fmla="*/ 6466089 w 9143975"/>
              <a:gd name="connsiteY30" fmla="*/ 156754 h 6466114"/>
              <a:gd name="connsiteX31" fmla="*/ 6544466 w 9143975"/>
              <a:gd name="connsiteY31" fmla="*/ 248194 h 6466114"/>
              <a:gd name="connsiteX32" fmla="*/ 6557529 w 9143975"/>
              <a:gd name="connsiteY32" fmla="*/ 117565 h 6466114"/>
              <a:gd name="connsiteX33" fmla="*/ 6662032 w 9143975"/>
              <a:gd name="connsiteY33" fmla="*/ 195943 h 6466114"/>
              <a:gd name="connsiteX34" fmla="*/ 6740409 w 9143975"/>
              <a:gd name="connsiteY34" fmla="*/ 169817 h 6466114"/>
              <a:gd name="connsiteX35" fmla="*/ 7040855 w 9143975"/>
              <a:gd name="connsiteY35" fmla="*/ 718457 h 6466114"/>
              <a:gd name="connsiteX36" fmla="*/ 9143975 w 9143975"/>
              <a:gd name="connsiteY36" fmla="*/ 470263 h 6466114"/>
              <a:gd name="connsiteX37" fmla="*/ 9143975 w 9143975"/>
              <a:gd name="connsiteY37" fmla="*/ 6466114 h 6466114"/>
              <a:gd name="connsiteX38" fmla="*/ 1199 w 9143975"/>
              <a:gd name="connsiteY38" fmla="*/ 6463733 h 6466114"/>
              <a:gd name="connsiteX0" fmla="*/ 1199 w 9143975"/>
              <a:gd name="connsiteY0" fmla="*/ 6463733 h 6466114"/>
              <a:gd name="connsiteX1" fmla="*/ 1131 w 9143975"/>
              <a:gd name="connsiteY1" fmla="*/ 1029584 h 6466114"/>
              <a:gd name="connsiteX2" fmla="*/ 326546 w 9143975"/>
              <a:gd name="connsiteY2" fmla="*/ 783771 h 6466114"/>
              <a:gd name="connsiteX3" fmla="*/ 914375 w 9143975"/>
              <a:gd name="connsiteY3" fmla="*/ 744583 h 6466114"/>
              <a:gd name="connsiteX4" fmla="*/ 3284739 w 9143975"/>
              <a:gd name="connsiteY4" fmla="*/ 1256347 h 6466114"/>
              <a:gd name="connsiteX5" fmla="*/ 3411830 w 9143975"/>
              <a:gd name="connsiteY5" fmla="*/ 989306 h 6466114"/>
              <a:gd name="connsiteX6" fmla="*/ 3613623 w 9143975"/>
              <a:gd name="connsiteY6" fmla="*/ 923992 h 6466114"/>
              <a:gd name="connsiteX7" fmla="*/ 3728876 w 9143975"/>
              <a:gd name="connsiteY7" fmla="*/ 996383 h 6466114"/>
              <a:gd name="connsiteX8" fmla="*/ 3882025 w 9143975"/>
              <a:gd name="connsiteY8" fmla="*/ 851466 h 6466114"/>
              <a:gd name="connsiteX9" fmla="*/ 4075586 w 9143975"/>
              <a:gd name="connsiteY9" fmla="*/ 940525 h 6466114"/>
              <a:gd name="connsiteX10" fmla="*/ 4167026 w 9143975"/>
              <a:gd name="connsiteY10" fmla="*/ 1110343 h 6466114"/>
              <a:gd name="connsiteX11" fmla="*/ 4545849 w 9143975"/>
              <a:gd name="connsiteY11" fmla="*/ 1345474 h 6466114"/>
              <a:gd name="connsiteX12" fmla="*/ 4604020 w 9143975"/>
              <a:gd name="connsiteY12" fmla="*/ 1144837 h 6466114"/>
              <a:gd name="connsiteX13" fmla="*/ 4727572 w 9143975"/>
              <a:gd name="connsiteY13" fmla="*/ 1072378 h 6466114"/>
              <a:gd name="connsiteX14" fmla="*/ 4898546 w 9143975"/>
              <a:gd name="connsiteY14" fmla="*/ 1045028 h 6466114"/>
              <a:gd name="connsiteX15" fmla="*/ 5042238 w 9143975"/>
              <a:gd name="connsiteY15" fmla="*/ 1123405 h 6466114"/>
              <a:gd name="connsiteX16" fmla="*/ 5107552 w 9143975"/>
              <a:gd name="connsiteY16" fmla="*/ 796834 h 6466114"/>
              <a:gd name="connsiteX17" fmla="*/ 5146741 w 9143975"/>
              <a:gd name="connsiteY17" fmla="*/ 574765 h 6466114"/>
              <a:gd name="connsiteX18" fmla="*/ 5238181 w 9143975"/>
              <a:gd name="connsiteY18" fmla="*/ 522514 h 6466114"/>
              <a:gd name="connsiteX19" fmla="*/ 5421061 w 9143975"/>
              <a:gd name="connsiteY19" fmla="*/ 561703 h 6466114"/>
              <a:gd name="connsiteX20" fmla="*/ 5460249 w 9143975"/>
              <a:gd name="connsiteY20" fmla="*/ 418011 h 6466114"/>
              <a:gd name="connsiteX21" fmla="*/ 5577815 w 9143975"/>
              <a:gd name="connsiteY21" fmla="*/ 300445 h 6466114"/>
              <a:gd name="connsiteX22" fmla="*/ 5695381 w 9143975"/>
              <a:gd name="connsiteY22" fmla="*/ 195943 h 6466114"/>
              <a:gd name="connsiteX23" fmla="*/ 5721506 w 9143975"/>
              <a:gd name="connsiteY23" fmla="*/ 52251 h 6466114"/>
              <a:gd name="connsiteX24" fmla="*/ 5826009 w 9143975"/>
              <a:gd name="connsiteY24" fmla="*/ 0 h 6466114"/>
              <a:gd name="connsiteX25" fmla="*/ 5969701 w 9143975"/>
              <a:gd name="connsiteY25" fmla="*/ 52251 h 6466114"/>
              <a:gd name="connsiteX26" fmla="*/ 6035015 w 9143975"/>
              <a:gd name="connsiteY26" fmla="*/ 104503 h 6466114"/>
              <a:gd name="connsiteX27" fmla="*/ 6100329 w 9143975"/>
              <a:gd name="connsiteY27" fmla="*/ 65314 h 6466114"/>
              <a:gd name="connsiteX28" fmla="*/ 6217895 w 9143975"/>
              <a:gd name="connsiteY28" fmla="*/ 169817 h 6466114"/>
              <a:gd name="connsiteX29" fmla="*/ 6348524 w 9143975"/>
              <a:gd name="connsiteY29" fmla="*/ 287383 h 6466114"/>
              <a:gd name="connsiteX30" fmla="*/ 6466089 w 9143975"/>
              <a:gd name="connsiteY30" fmla="*/ 156754 h 6466114"/>
              <a:gd name="connsiteX31" fmla="*/ 6544466 w 9143975"/>
              <a:gd name="connsiteY31" fmla="*/ 248194 h 6466114"/>
              <a:gd name="connsiteX32" fmla="*/ 6557529 w 9143975"/>
              <a:gd name="connsiteY32" fmla="*/ 117565 h 6466114"/>
              <a:gd name="connsiteX33" fmla="*/ 6662032 w 9143975"/>
              <a:gd name="connsiteY33" fmla="*/ 195943 h 6466114"/>
              <a:gd name="connsiteX34" fmla="*/ 6740409 w 9143975"/>
              <a:gd name="connsiteY34" fmla="*/ 169817 h 6466114"/>
              <a:gd name="connsiteX35" fmla="*/ 7040855 w 9143975"/>
              <a:gd name="connsiteY35" fmla="*/ 718457 h 6466114"/>
              <a:gd name="connsiteX36" fmla="*/ 9143975 w 9143975"/>
              <a:gd name="connsiteY36" fmla="*/ 470263 h 6466114"/>
              <a:gd name="connsiteX37" fmla="*/ 9143975 w 9143975"/>
              <a:gd name="connsiteY37" fmla="*/ 6466114 h 6466114"/>
              <a:gd name="connsiteX38" fmla="*/ 1199 w 9143975"/>
              <a:gd name="connsiteY38" fmla="*/ 6463733 h 6466114"/>
              <a:gd name="connsiteX0" fmla="*/ 1199 w 9143975"/>
              <a:gd name="connsiteY0" fmla="*/ 6463733 h 6466114"/>
              <a:gd name="connsiteX1" fmla="*/ 1131 w 9143975"/>
              <a:gd name="connsiteY1" fmla="*/ 1029584 h 6466114"/>
              <a:gd name="connsiteX2" fmla="*/ 326546 w 9143975"/>
              <a:gd name="connsiteY2" fmla="*/ 783771 h 6466114"/>
              <a:gd name="connsiteX3" fmla="*/ 914375 w 9143975"/>
              <a:gd name="connsiteY3" fmla="*/ 744583 h 6466114"/>
              <a:gd name="connsiteX4" fmla="*/ 3284739 w 9143975"/>
              <a:gd name="connsiteY4" fmla="*/ 1256347 h 6466114"/>
              <a:gd name="connsiteX5" fmla="*/ 3411830 w 9143975"/>
              <a:gd name="connsiteY5" fmla="*/ 989306 h 6466114"/>
              <a:gd name="connsiteX6" fmla="*/ 3613623 w 9143975"/>
              <a:gd name="connsiteY6" fmla="*/ 923992 h 6466114"/>
              <a:gd name="connsiteX7" fmla="*/ 3728876 w 9143975"/>
              <a:gd name="connsiteY7" fmla="*/ 996383 h 6466114"/>
              <a:gd name="connsiteX8" fmla="*/ 3882025 w 9143975"/>
              <a:gd name="connsiteY8" fmla="*/ 851466 h 6466114"/>
              <a:gd name="connsiteX9" fmla="*/ 4075586 w 9143975"/>
              <a:gd name="connsiteY9" fmla="*/ 940525 h 6466114"/>
              <a:gd name="connsiteX10" fmla="*/ 4167026 w 9143975"/>
              <a:gd name="connsiteY10" fmla="*/ 1110343 h 6466114"/>
              <a:gd name="connsiteX11" fmla="*/ 4545849 w 9143975"/>
              <a:gd name="connsiteY11" fmla="*/ 1345474 h 6466114"/>
              <a:gd name="connsiteX12" fmla="*/ 4615926 w 9143975"/>
              <a:gd name="connsiteY12" fmla="*/ 1147218 h 6466114"/>
              <a:gd name="connsiteX13" fmla="*/ 4727572 w 9143975"/>
              <a:gd name="connsiteY13" fmla="*/ 1072378 h 6466114"/>
              <a:gd name="connsiteX14" fmla="*/ 4898546 w 9143975"/>
              <a:gd name="connsiteY14" fmla="*/ 1045028 h 6466114"/>
              <a:gd name="connsiteX15" fmla="*/ 5042238 w 9143975"/>
              <a:gd name="connsiteY15" fmla="*/ 1123405 h 6466114"/>
              <a:gd name="connsiteX16" fmla="*/ 5107552 w 9143975"/>
              <a:gd name="connsiteY16" fmla="*/ 796834 h 6466114"/>
              <a:gd name="connsiteX17" fmla="*/ 5146741 w 9143975"/>
              <a:gd name="connsiteY17" fmla="*/ 574765 h 6466114"/>
              <a:gd name="connsiteX18" fmla="*/ 5238181 w 9143975"/>
              <a:gd name="connsiteY18" fmla="*/ 522514 h 6466114"/>
              <a:gd name="connsiteX19" fmla="*/ 5421061 w 9143975"/>
              <a:gd name="connsiteY19" fmla="*/ 561703 h 6466114"/>
              <a:gd name="connsiteX20" fmla="*/ 5460249 w 9143975"/>
              <a:gd name="connsiteY20" fmla="*/ 418011 h 6466114"/>
              <a:gd name="connsiteX21" fmla="*/ 5577815 w 9143975"/>
              <a:gd name="connsiteY21" fmla="*/ 300445 h 6466114"/>
              <a:gd name="connsiteX22" fmla="*/ 5695381 w 9143975"/>
              <a:gd name="connsiteY22" fmla="*/ 195943 h 6466114"/>
              <a:gd name="connsiteX23" fmla="*/ 5721506 w 9143975"/>
              <a:gd name="connsiteY23" fmla="*/ 52251 h 6466114"/>
              <a:gd name="connsiteX24" fmla="*/ 5826009 w 9143975"/>
              <a:gd name="connsiteY24" fmla="*/ 0 h 6466114"/>
              <a:gd name="connsiteX25" fmla="*/ 5969701 w 9143975"/>
              <a:gd name="connsiteY25" fmla="*/ 52251 h 6466114"/>
              <a:gd name="connsiteX26" fmla="*/ 6035015 w 9143975"/>
              <a:gd name="connsiteY26" fmla="*/ 104503 h 6466114"/>
              <a:gd name="connsiteX27" fmla="*/ 6100329 w 9143975"/>
              <a:gd name="connsiteY27" fmla="*/ 65314 h 6466114"/>
              <a:gd name="connsiteX28" fmla="*/ 6217895 w 9143975"/>
              <a:gd name="connsiteY28" fmla="*/ 169817 h 6466114"/>
              <a:gd name="connsiteX29" fmla="*/ 6348524 w 9143975"/>
              <a:gd name="connsiteY29" fmla="*/ 287383 h 6466114"/>
              <a:gd name="connsiteX30" fmla="*/ 6466089 w 9143975"/>
              <a:gd name="connsiteY30" fmla="*/ 156754 h 6466114"/>
              <a:gd name="connsiteX31" fmla="*/ 6544466 w 9143975"/>
              <a:gd name="connsiteY31" fmla="*/ 248194 h 6466114"/>
              <a:gd name="connsiteX32" fmla="*/ 6557529 w 9143975"/>
              <a:gd name="connsiteY32" fmla="*/ 117565 h 6466114"/>
              <a:gd name="connsiteX33" fmla="*/ 6662032 w 9143975"/>
              <a:gd name="connsiteY33" fmla="*/ 195943 h 6466114"/>
              <a:gd name="connsiteX34" fmla="*/ 6740409 w 9143975"/>
              <a:gd name="connsiteY34" fmla="*/ 169817 h 6466114"/>
              <a:gd name="connsiteX35" fmla="*/ 7040855 w 9143975"/>
              <a:gd name="connsiteY35" fmla="*/ 718457 h 6466114"/>
              <a:gd name="connsiteX36" fmla="*/ 9143975 w 9143975"/>
              <a:gd name="connsiteY36" fmla="*/ 470263 h 6466114"/>
              <a:gd name="connsiteX37" fmla="*/ 9143975 w 9143975"/>
              <a:gd name="connsiteY37" fmla="*/ 6466114 h 6466114"/>
              <a:gd name="connsiteX38" fmla="*/ 1199 w 9143975"/>
              <a:gd name="connsiteY38" fmla="*/ 6463733 h 6466114"/>
              <a:gd name="connsiteX0" fmla="*/ 1199 w 9143975"/>
              <a:gd name="connsiteY0" fmla="*/ 6463733 h 6466114"/>
              <a:gd name="connsiteX1" fmla="*/ 1131 w 9143975"/>
              <a:gd name="connsiteY1" fmla="*/ 1029584 h 6466114"/>
              <a:gd name="connsiteX2" fmla="*/ 326546 w 9143975"/>
              <a:gd name="connsiteY2" fmla="*/ 783771 h 6466114"/>
              <a:gd name="connsiteX3" fmla="*/ 914375 w 9143975"/>
              <a:gd name="connsiteY3" fmla="*/ 744583 h 6466114"/>
              <a:gd name="connsiteX4" fmla="*/ 3284739 w 9143975"/>
              <a:gd name="connsiteY4" fmla="*/ 1256347 h 6466114"/>
              <a:gd name="connsiteX5" fmla="*/ 3411830 w 9143975"/>
              <a:gd name="connsiteY5" fmla="*/ 989306 h 6466114"/>
              <a:gd name="connsiteX6" fmla="*/ 3613623 w 9143975"/>
              <a:gd name="connsiteY6" fmla="*/ 923992 h 6466114"/>
              <a:gd name="connsiteX7" fmla="*/ 3728876 w 9143975"/>
              <a:gd name="connsiteY7" fmla="*/ 996383 h 6466114"/>
              <a:gd name="connsiteX8" fmla="*/ 3882025 w 9143975"/>
              <a:gd name="connsiteY8" fmla="*/ 851466 h 6466114"/>
              <a:gd name="connsiteX9" fmla="*/ 4075586 w 9143975"/>
              <a:gd name="connsiteY9" fmla="*/ 940525 h 6466114"/>
              <a:gd name="connsiteX10" fmla="*/ 4167026 w 9143975"/>
              <a:gd name="connsiteY10" fmla="*/ 1110343 h 6466114"/>
              <a:gd name="connsiteX11" fmla="*/ 4545849 w 9143975"/>
              <a:gd name="connsiteY11" fmla="*/ 1345474 h 6466114"/>
              <a:gd name="connsiteX12" fmla="*/ 4615926 w 9143975"/>
              <a:gd name="connsiteY12" fmla="*/ 1147218 h 6466114"/>
              <a:gd name="connsiteX13" fmla="*/ 4727572 w 9143975"/>
              <a:gd name="connsiteY13" fmla="*/ 1072378 h 6466114"/>
              <a:gd name="connsiteX14" fmla="*/ 4898546 w 9143975"/>
              <a:gd name="connsiteY14" fmla="*/ 1045028 h 6466114"/>
              <a:gd name="connsiteX15" fmla="*/ 5042238 w 9143975"/>
              <a:gd name="connsiteY15" fmla="*/ 1123405 h 6466114"/>
              <a:gd name="connsiteX16" fmla="*/ 5107552 w 9143975"/>
              <a:gd name="connsiteY16" fmla="*/ 796834 h 6466114"/>
              <a:gd name="connsiteX17" fmla="*/ 5146741 w 9143975"/>
              <a:gd name="connsiteY17" fmla="*/ 574765 h 6466114"/>
              <a:gd name="connsiteX18" fmla="*/ 5238181 w 9143975"/>
              <a:gd name="connsiteY18" fmla="*/ 522514 h 6466114"/>
              <a:gd name="connsiteX19" fmla="*/ 5421061 w 9143975"/>
              <a:gd name="connsiteY19" fmla="*/ 561703 h 6466114"/>
              <a:gd name="connsiteX20" fmla="*/ 5460249 w 9143975"/>
              <a:gd name="connsiteY20" fmla="*/ 418011 h 6466114"/>
              <a:gd name="connsiteX21" fmla="*/ 5577815 w 9143975"/>
              <a:gd name="connsiteY21" fmla="*/ 300445 h 6466114"/>
              <a:gd name="connsiteX22" fmla="*/ 5695381 w 9143975"/>
              <a:gd name="connsiteY22" fmla="*/ 195943 h 6466114"/>
              <a:gd name="connsiteX23" fmla="*/ 5721506 w 9143975"/>
              <a:gd name="connsiteY23" fmla="*/ 52251 h 6466114"/>
              <a:gd name="connsiteX24" fmla="*/ 5826009 w 9143975"/>
              <a:gd name="connsiteY24" fmla="*/ 0 h 6466114"/>
              <a:gd name="connsiteX25" fmla="*/ 5969701 w 9143975"/>
              <a:gd name="connsiteY25" fmla="*/ 52251 h 6466114"/>
              <a:gd name="connsiteX26" fmla="*/ 6035015 w 9143975"/>
              <a:gd name="connsiteY26" fmla="*/ 104503 h 6466114"/>
              <a:gd name="connsiteX27" fmla="*/ 6100329 w 9143975"/>
              <a:gd name="connsiteY27" fmla="*/ 65314 h 6466114"/>
              <a:gd name="connsiteX28" fmla="*/ 6217895 w 9143975"/>
              <a:gd name="connsiteY28" fmla="*/ 169817 h 6466114"/>
              <a:gd name="connsiteX29" fmla="*/ 6348524 w 9143975"/>
              <a:gd name="connsiteY29" fmla="*/ 287383 h 6466114"/>
              <a:gd name="connsiteX30" fmla="*/ 6466089 w 9143975"/>
              <a:gd name="connsiteY30" fmla="*/ 156754 h 6466114"/>
              <a:gd name="connsiteX31" fmla="*/ 6544466 w 9143975"/>
              <a:gd name="connsiteY31" fmla="*/ 248194 h 6466114"/>
              <a:gd name="connsiteX32" fmla="*/ 6557529 w 9143975"/>
              <a:gd name="connsiteY32" fmla="*/ 117565 h 6466114"/>
              <a:gd name="connsiteX33" fmla="*/ 6662032 w 9143975"/>
              <a:gd name="connsiteY33" fmla="*/ 195943 h 6466114"/>
              <a:gd name="connsiteX34" fmla="*/ 6740409 w 9143975"/>
              <a:gd name="connsiteY34" fmla="*/ 169817 h 6466114"/>
              <a:gd name="connsiteX35" fmla="*/ 7040855 w 9143975"/>
              <a:gd name="connsiteY35" fmla="*/ 718457 h 6466114"/>
              <a:gd name="connsiteX36" fmla="*/ 9143975 w 9143975"/>
              <a:gd name="connsiteY36" fmla="*/ 470263 h 6466114"/>
              <a:gd name="connsiteX37" fmla="*/ 9143975 w 9143975"/>
              <a:gd name="connsiteY37" fmla="*/ 6466114 h 6466114"/>
              <a:gd name="connsiteX38" fmla="*/ 1199 w 9143975"/>
              <a:gd name="connsiteY38" fmla="*/ 6463733 h 6466114"/>
              <a:gd name="connsiteX0" fmla="*/ 1199 w 9143975"/>
              <a:gd name="connsiteY0" fmla="*/ 6463733 h 6466114"/>
              <a:gd name="connsiteX1" fmla="*/ 1131 w 9143975"/>
              <a:gd name="connsiteY1" fmla="*/ 1029584 h 6466114"/>
              <a:gd name="connsiteX2" fmla="*/ 326546 w 9143975"/>
              <a:gd name="connsiteY2" fmla="*/ 783771 h 6466114"/>
              <a:gd name="connsiteX3" fmla="*/ 914375 w 9143975"/>
              <a:gd name="connsiteY3" fmla="*/ 744583 h 6466114"/>
              <a:gd name="connsiteX4" fmla="*/ 3284739 w 9143975"/>
              <a:gd name="connsiteY4" fmla="*/ 1256347 h 6466114"/>
              <a:gd name="connsiteX5" fmla="*/ 3411830 w 9143975"/>
              <a:gd name="connsiteY5" fmla="*/ 989306 h 6466114"/>
              <a:gd name="connsiteX6" fmla="*/ 3613623 w 9143975"/>
              <a:gd name="connsiteY6" fmla="*/ 923992 h 6466114"/>
              <a:gd name="connsiteX7" fmla="*/ 3728876 w 9143975"/>
              <a:gd name="connsiteY7" fmla="*/ 996383 h 6466114"/>
              <a:gd name="connsiteX8" fmla="*/ 3882025 w 9143975"/>
              <a:gd name="connsiteY8" fmla="*/ 851466 h 6466114"/>
              <a:gd name="connsiteX9" fmla="*/ 4075586 w 9143975"/>
              <a:gd name="connsiteY9" fmla="*/ 940525 h 6466114"/>
              <a:gd name="connsiteX10" fmla="*/ 4167026 w 9143975"/>
              <a:gd name="connsiteY10" fmla="*/ 1110343 h 6466114"/>
              <a:gd name="connsiteX11" fmla="*/ 4545849 w 9143975"/>
              <a:gd name="connsiteY11" fmla="*/ 1345474 h 6466114"/>
              <a:gd name="connsiteX12" fmla="*/ 4615926 w 9143975"/>
              <a:gd name="connsiteY12" fmla="*/ 1147218 h 6466114"/>
              <a:gd name="connsiteX13" fmla="*/ 4727572 w 9143975"/>
              <a:gd name="connsiteY13" fmla="*/ 1072378 h 6466114"/>
              <a:gd name="connsiteX14" fmla="*/ 4898546 w 9143975"/>
              <a:gd name="connsiteY14" fmla="*/ 1045028 h 6466114"/>
              <a:gd name="connsiteX15" fmla="*/ 5042238 w 9143975"/>
              <a:gd name="connsiteY15" fmla="*/ 1123405 h 6466114"/>
              <a:gd name="connsiteX16" fmla="*/ 5107552 w 9143975"/>
              <a:gd name="connsiteY16" fmla="*/ 796834 h 6466114"/>
              <a:gd name="connsiteX17" fmla="*/ 5146741 w 9143975"/>
              <a:gd name="connsiteY17" fmla="*/ 574765 h 6466114"/>
              <a:gd name="connsiteX18" fmla="*/ 5238181 w 9143975"/>
              <a:gd name="connsiteY18" fmla="*/ 522514 h 6466114"/>
              <a:gd name="connsiteX19" fmla="*/ 5421061 w 9143975"/>
              <a:gd name="connsiteY19" fmla="*/ 561703 h 6466114"/>
              <a:gd name="connsiteX20" fmla="*/ 5460249 w 9143975"/>
              <a:gd name="connsiteY20" fmla="*/ 418011 h 6466114"/>
              <a:gd name="connsiteX21" fmla="*/ 5577815 w 9143975"/>
              <a:gd name="connsiteY21" fmla="*/ 300445 h 6466114"/>
              <a:gd name="connsiteX22" fmla="*/ 5695381 w 9143975"/>
              <a:gd name="connsiteY22" fmla="*/ 195943 h 6466114"/>
              <a:gd name="connsiteX23" fmla="*/ 5721506 w 9143975"/>
              <a:gd name="connsiteY23" fmla="*/ 52251 h 6466114"/>
              <a:gd name="connsiteX24" fmla="*/ 5826009 w 9143975"/>
              <a:gd name="connsiteY24" fmla="*/ 0 h 6466114"/>
              <a:gd name="connsiteX25" fmla="*/ 5969701 w 9143975"/>
              <a:gd name="connsiteY25" fmla="*/ 52251 h 6466114"/>
              <a:gd name="connsiteX26" fmla="*/ 6035015 w 9143975"/>
              <a:gd name="connsiteY26" fmla="*/ 104503 h 6466114"/>
              <a:gd name="connsiteX27" fmla="*/ 6100329 w 9143975"/>
              <a:gd name="connsiteY27" fmla="*/ 65314 h 6466114"/>
              <a:gd name="connsiteX28" fmla="*/ 6217895 w 9143975"/>
              <a:gd name="connsiteY28" fmla="*/ 169817 h 6466114"/>
              <a:gd name="connsiteX29" fmla="*/ 6348524 w 9143975"/>
              <a:gd name="connsiteY29" fmla="*/ 287383 h 6466114"/>
              <a:gd name="connsiteX30" fmla="*/ 6466089 w 9143975"/>
              <a:gd name="connsiteY30" fmla="*/ 156754 h 6466114"/>
              <a:gd name="connsiteX31" fmla="*/ 6544466 w 9143975"/>
              <a:gd name="connsiteY31" fmla="*/ 248194 h 6466114"/>
              <a:gd name="connsiteX32" fmla="*/ 6557529 w 9143975"/>
              <a:gd name="connsiteY32" fmla="*/ 117565 h 6466114"/>
              <a:gd name="connsiteX33" fmla="*/ 6662032 w 9143975"/>
              <a:gd name="connsiteY33" fmla="*/ 195943 h 6466114"/>
              <a:gd name="connsiteX34" fmla="*/ 6740409 w 9143975"/>
              <a:gd name="connsiteY34" fmla="*/ 169817 h 6466114"/>
              <a:gd name="connsiteX35" fmla="*/ 7040855 w 9143975"/>
              <a:gd name="connsiteY35" fmla="*/ 718457 h 6466114"/>
              <a:gd name="connsiteX36" fmla="*/ 9143975 w 9143975"/>
              <a:gd name="connsiteY36" fmla="*/ 470263 h 6466114"/>
              <a:gd name="connsiteX37" fmla="*/ 9143975 w 9143975"/>
              <a:gd name="connsiteY37" fmla="*/ 6466114 h 6466114"/>
              <a:gd name="connsiteX38" fmla="*/ 1199 w 9143975"/>
              <a:gd name="connsiteY38" fmla="*/ 6463733 h 6466114"/>
              <a:gd name="connsiteX0" fmla="*/ 1199 w 9143975"/>
              <a:gd name="connsiteY0" fmla="*/ 6463733 h 6466114"/>
              <a:gd name="connsiteX1" fmla="*/ 1131 w 9143975"/>
              <a:gd name="connsiteY1" fmla="*/ 1029584 h 6466114"/>
              <a:gd name="connsiteX2" fmla="*/ 326546 w 9143975"/>
              <a:gd name="connsiteY2" fmla="*/ 783771 h 6466114"/>
              <a:gd name="connsiteX3" fmla="*/ 914375 w 9143975"/>
              <a:gd name="connsiteY3" fmla="*/ 744583 h 6466114"/>
              <a:gd name="connsiteX4" fmla="*/ 3284739 w 9143975"/>
              <a:gd name="connsiteY4" fmla="*/ 1256347 h 6466114"/>
              <a:gd name="connsiteX5" fmla="*/ 3411830 w 9143975"/>
              <a:gd name="connsiteY5" fmla="*/ 989306 h 6466114"/>
              <a:gd name="connsiteX6" fmla="*/ 3613623 w 9143975"/>
              <a:gd name="connsiteY6" fmla="*/ 923992 h 6466114"/>
              <a:gd name="connsiteX7" fmla="*/ 3728876 w 9143975"/>
              <a:gd name="connsiteY7" fmla="*/ 996383 h 6466114"/>
              <a:gd name="connsiteX8" fmla="*/ 3882025 w 9143975"/>
              <a:gd name="connsiteY8" fmla="*/ 851466 h 6466114"/>
              <a:gd name="connsiteX9" fmla="*/ 4075586 w 9143975"/>
              <a:gd name="connsiteY9" fmla="*/ 940525 h 6466114"/>
              <a:gd name="connsiteX10" fmla="*/ 4167026 w 9143975"/>
              <a:gd name="connsiteY10" fmla="*/ 1110343 h 6466114"/>
              <a:gd name="connsiteX11" fmla="*/ 4545849 w 9143975"/>
              <a:gd name="connsiteY11" fmla="*/ 1345474 h 6466114"/>
              <a:gd name="connsiteX12" fmla="*/ 4615926 w 9143975"/>
              <a:gd name="connsiteY12" fmla="*/ 1147218 h 6466114"/>
              <a:gd name="connsiteX13" fmla="*/ 4727572 w 9143975"/>
              <a:gd name="connsiteY13" fmla="*/ 1072378 h 6466114"/>
              <a:gd name="connsiteX14" fmla="*/ 4898546 w 9143975"/>
              <a:gd name="connsiteY14" fmla="*/ 1045028 h 6466114"/>
              <a:gd name="connsiteX15" fmla="*/ 5042238 w 9143975"/>
              <a:gd name="connsiteY15" fmla="*/ 1123405 h 6466114"/>
              <a:gd name="connsiteX16" fmla="*/ 5095850 w 9143975"/>
              <a:gd name="connsiteY16" fmla="*/ 974952 h 6466114"/>
              <a:gd name="connsiteX17" fmla="*/ 5107552 w 9143975"/>
              <a:gd name="connsiteY17" fmla="*/ 796834 h 6466114"/>
              <a:gd name="connsiteX18" fmla="*/ 5146741 w 9143975"/>
              <a:gd name="connsiteY18" fmla="*/ 574765 h 6466114"/>
              <a:gd name="connsiteX19" fmla="*/ 5238181 w 9143975"/>
              <a:gd name="connsiteY19" fmla="*/ 522514 h 6466114"/>
              <a:gd name="connsiteX20" fmla="*/ 5421061 w 9143975"/>
              <a:gd name="connsiteY20" fmla="*/ 561703 h 6466114"/>
              <a:gd name="connsiteX21" fmla="*/ 5460249 w 9143975"/>
              <a:gd name="connsiteY21" fmla="*/ 418011 h 6466114"/>
              <a:gd name="connsiteX22" fmla="*/ 5577815 w 9143975"/>
              <a:gd name="connsiteY22" fmla="*/ 300445 h 6466114"/>
              <a:gd name="connsiteX23" fmla="*/ 5695381 w 9143975"/>
              <a:gd name="connsiteY23" fmla="*/ 195943 h 6466114"/>
              <a:gd name="connsiteX24" fmla="*/ 5721506 w 9143975"/>
              <a:gd name="connsiteY24" fmla="*/ 52251 h 6466114"/>
              <a:gd name="connsiteX25" fmla="*/ 5826009 w 9143975"/>
              <a:gd name="connsiteY25" fmla="*/ 0 h 6466114"/>
              <a:gd name="connsiteX26" fmla="*/ 5969701 w 9143975"/>
              <a:gd name="connsiteY26" fmla="*/ 52251 h 6466114"/>
              <a:gd name="connsiteX27" fmla="*/ 6035015 w 9143975"/>
              <a:gd name="connsiteY27" fmla="*/ 104503 h 6466114"/>
              <a:gd name="connsiteX28" fmla="*/ 6100329 w 9143975"/>
              <a:gd name="connsiteY28" fmla="*/ 65314 h 6466114"/>
              <a:gd name="connsiteX29" fmla="*/ 6217895 w 9143975"/>
              <a:gd name="connsiteY29" fmla="*/ 169817 h 6466114"/>
              <a:gd name="connsiteX30" fmla="*/ 6348524 w 9143975"/>
              <a:gd name="connsiteY30" fmla="*/ 287383 h 6466114"/>
              <a:gd name="connsiteX31" fmla="*/ 6466089 w 9143975"/>
              <a:gd name="connsiteY31" fmla="*/ 156754 h 6466114"/>
              <a:gd name="connsiteX32" fmla="*/ 6544466 w 9143975"/>
              <a:gd name="connsiteY32" fmla="*/ 248194 h 6466114"/>
              <a:gd name="connsiteX33" fmla="*/ 6557529 w 9143975"/>
              <a:gd name="connsiteY33" fmla="*/ 117565 h 6466114"/>
              <a:gd name="connsiteX34" fmla="*/ 6662032 w 9143975"/>
              <a:gd name="connsiteY34" fmla="*/ 195943 h 6466114"/>
              <a:gd name="connsiteX35" fmla="*/ 6740409 w 9143975"/>
              <a:gd name="connsiteY35" fmla="*/ 169817 h 6466114"/>
              <a:gd name="connsiteX36" fmla="*/ 7040855 w 9143975"/>
              <a:gd name="connsiteY36" fmla="*/ 718457 h 6466114"/>
              <a:gd name="connsiteX37" fmla="*/ 9143975 w 9143975"/>
              <a:gd name="connsiteY37" fmla="*/ 470263 h 6466114"/>
              <a:gd name="connsiteX38" fmla="*/ 9143975 w 9143975"/>
              <a:gd name="connsiteY38" fmla="*/ 6466114 h 6466114"/>
              <a:gd name="connsiteX39" fmla="*/ 1199 w 9143975"/>
              <a:gd name="connsiteY39" fmla="*/ 6463733 h 6466114"/>
              <a:gd name="connsiteX0" fmla="*/ 1199 w 9143975"/>
              <a:gd name="connsiteY0" fmla="*/ 6463733 h 6466114"/>
              <a:gd name="connsiteX1" fmla="*/ 1131 w 9143975"/>
              <a:gd name="connsiteY1" fmla="*/ 1029584 h 6466114"/>
              <a:gd name="connsiteX2" fmla="*/ 326546 w 9143975"/>
              <a:gd name="connsiteY2" fmla="*/ 783771 h 6466114"/>
              <a:gd name="connsiteX3" fmla="*/ 914375 w 9143975"/>
              <a:gd name="connsiteY3" fmla="*/ 744583 h 6466114"/>
              <a:gd name="connsiteX4" fmla="*/ 3284739 w 9143975"/>
              <a:gd name="connsiteY4" fmla="*/ 1256347 h 6466114"/>
              <a:gd name="connsiteX5" fmla="*/ 3411830 w 9143975"/>
              <a:gd name="connsiteY5" fmla="*/ 989306 h 6466114"/>
              <a:gd name="connsiteX6" fmla="*/ 3613623 w 9143975"/>
              <a:gd name="connsiteY6" fmla="*/ 923992 h 6466114"/>
              <a:gd name="connsiteX7" fmla="*/ 3728876 w 9143975"/>
              <a:gd name="connsiteY7" fmla="*/ 996383 h 6466114"/>
              <a:gd name="connsiteX8" fmla="*/ 3882025 w 9143975"/>
              <a:gd name="connsiteY8" fmla="*/ 851466 h 6466114"/>
              <a:gd name="connsiteX9" fmla="*/ 4075586 w 9143975"/>
              <a:gd name="connsiteY9" fmla="*/ 940525 h 6466114"/>
              <a:gd name="connsiteX10" fmla="*/ 4167026 w 9143975"/>
              <a:gd name="connsiteY10" fmla="*/ 1110343 h 6466114"/>
              <a:gd name="connsiteX11" fmla="*/ 4545849 w 9143975"/>
              <a:gd name="connsiteY11" fmla="*/ 1345474 h 6466114"/>
              <a:gd name="connsiteX12" fmla="*/ 4615926 w 9143975"/>
              <a:gd name="connsiteY12" fmla="*/ 1147218 h 6466114"/>
              <a:gd name="connsiteX13" fmla="*/ 4727572 w 9143975"/>
              <a:gd name="connsiteY13" fmla="*/ 1072378 h 6466114"/>
              <a:gd name="connsiteX14" fmla="*/ 4898546 w 9143975"/>
              <a:gd name="connsiteY14" fmla="*/ 1045028 h 6466114"/>
              <a:gd name="connsiteX15" fmla="*/ 5042238 w 9143975"/>
              <a:gd name="connsiteY15" fmla="*/ 1123405 h 6466114"/>
              <a:gd name="connsiteX16" fmla="*/ 5095850 w 9143975"/>
              <a:gd name="connsiteY16" fmla="*/ 974952 h 6466114"/>
              <a:gd name="connsiteX17" fmla="*/ 5107552 w 9143975"/>
              <a:gd name="connsiteY17" fmla="*/ 796834 h 6466114"/>
              <a:gd name="connsiteX18" fmla="*/ 5175316 w 9143975"/>
              <a:gd name="connsiteY18" fmla="*/ 586671 h 6466114"/>
              <a:gd name="connsiteX19" fmla="*/ 5238181 w 9143975"/>
              <a:gd name="connsiteY19" fmla="*/ 522514 h 6466114"/>
              <a:gd name="connsiteX20" fmla="*/ 5421061 w 9143975"/>
              <a:gd name="connsiteY20" fmla="*/ 561703 h 6466114"/>
              <a:gd name="connsiteX21" fmla="*/ 5460249 w 9143975"/>
              <a:gd name="connsiteY21" fmla="*/ 418011 h 6466114"/>
              <a:gd name="connsiteX22" fmla="*/ 5577815 w 9143975"/>
              <a:gd name="connsiteY22" fmla="*/ 300445 h 6466114"/>
              <a:gd name="connsiteX23" fmla="*/ 5695381 w 9143975"/>
              <a:gd name="connsiteY23" fmla="*/ 195943 h 6466114"/>
              <a:gd name="connsiteX24" fmla="*/ 5721506 w 9143975"/>
              <a:gd name="connsiteY24" fmla="*/ 52251 h 6466114"/>
              <a:gd name="connsiteX25" fmla="*/ 5826009 w 9143975"/>
              <a:gd name="connsiteY25" fmla="*/ 0 h 6466114"/>
              <a:gd name="connsiteX26" fmla="*/ 5969701 w 9143975"/>
              <a:gd name="connsiteY26" fmla="*/ 52251 h 6466114"/>
              <a:gd name="connsiteX27" fmla="*/ 6035015 w 9143975"/>
              <a:gd name="connsiteY27" fmla="*/ 104503 h 6466114"/>
              <a:gd name="connsiteX28" fmla="*/ 6100329 w 9143975"/>
              <a:gd name="connsiteY28" fmla="*/ 65314 h 6466114"/>
              <a:gd name="connsiteX29" fmla="*/ 6217895 w 9143975"/>
              <a:gd name="connsiteY29" fmla="*/ 169817 h 6466114"/>
              <a:gd name="connsiteX30" fmla="*/ 6348524 w 9143975"/>
              <a:gd name="connsiteY30" fmla="*/ 287383 h 6466114"/>
              <a:gd name="connsiteX31" fmla="*/ 6466089 w 9143975"/>
              <a:gd name="connsiteY31" fmla="*/ 156754 h 6466114"/>
              <a:gd name="connsiteX32" fmla="*/ 6544466 w 9143975"/>
              <a:gd name="connsiteY32" fmla="*/ 248194 h 6466114"/>
              <a:gd name="connsiteX33" fmla="*/ 6557529 w 9143975"/>
              <a:gd name="connsiteY33" fmla="*/ 117565 h 6466114"/>
              <a:gd name="connsiteX34" fmla="*/ 6662032 w 9143975"/>
              <a:gd name="connsiteY34" fmla="*/ 195943 h 6466114"/>
              <a:gd name="connsiteX35" fmla="*/ 6740409 w 9143975"/>
              <a:gd name="connsiteY35" fmla="*/ 169817 h 6466114"/>
              <a:gd name="connsiteX36" fmla="*/ 7040855 w 9143975"/>
              <a:gd name="connsiteY36" fmla="*/ 718457 h 6466114"/>
              <a:gd name="connsiteX37" fmla="*/ 9143975 w 9143975"/>
              <a:gd name="connsiteY37" fmla="*/ 470263 h 6466114"/>
              <a:gd name="connsiteX38" fmla="*/ 9143975 w 9143975"/>
              <a:gd name="connsiteY38" fmla="*/ 6466114 h 6466114"/>
              <a:gd name="connsiteX39" fmla="*/ 1199 w 9143975"/>
              <a:gd name="connsiteY39" fmla="*/ 6463733 h 6466114"/>
              <a:gd name="connsiteX0" fmla="*/ 1199 w 9143975"/>
              <a:gd name="connsiteY0" fmla="*/ 6463733 h 6466114"/>
              <a:gd name="connsiteX1" fmla="*/ 1131 w 9143975"/>
              <a:gd name="connsiteY1" fmla="*/ 1029584 h 6466114"/>
              <a:gd name="connsiteX2" fmla="*/ 326546 w 9143975"/>
              <a:gd name="connsiteY2" fmla="*/ 783771 h 6466114"/>
              <a:gd name="connsiteX3" fmla="*/ 914375 w 9143975"/>
              <a:gd name="connsiteY3" fmla="*/ 744583 h 6466114"/>
              <a:gd name="connsiteX4" fmla="*/ 3284739 w 9143975"/>
              <a:gd name="connsiteY4" fmla="*/ 1256347 h 6466114"/>
              <a:gd name="connsiteX5" fmla="*/ 3411830 w 9143975"/>
              <a:gd name="connsiteY5" fmla="*/ 989306 h 6466114"/>
              <a:gd name="connsiteX6" fmla="*/ 3613623 w 9143975"/>
              <a:gd name="connsiteY6" fmla="*/ 923992 h 6466114"/>
              <a:gd name="connsiteX7" fmla="*/ 3728876 w 9143975"/>
              <a:gd name="connsiteY7" fmla="*/ 996383 h 6466114"/>
              <a:gd name="connsiteX8" fmla="*/ 3882025 w 9143975"/>
              <a:gd name="connsiteY8" fmla="*/ 851466 h 6466114"/>
              <a:gd name="connsiteX9" fmla="*/ 4075586 w 9143975"/>
              <a:gd name="connsiteY9" fmla="*/ 940525 h 6466114"/>
              <a:gd name="connsiteX10" fmla="*/ 4167026 w 9143975"/>
              <a:gd name="connsiteY10" fmla="*/ 1110343 h 6466114"/>
              <a:gd name="connsiteX11" fmla="*/ 4545849 w 9143975"/>
              <a:gd name="connsiteY11" fmla="*/ 1345474 h 6466114"/>
              <a:gd name="connsiteX12" fmla="*/ 4615926 w 9143975"/>
              <a:gd name="connsiteY12" fmla="*/ 1147218 h 6466114"/>
              <a:gd name="connsiteX13" fmla="*/ 4727572 w 9143975"/>
              <a:gd name="connsiteY13" fmla="*/ 1072378 h 6466114"/>
              <a:gd name="connsiteX14" fmla="*/ 4898546 w 9143975"/>
              <a:gd name="connsiteY14" fmla="*/ 1045028 h 6466114"/>
              <a:gd name="connsiteX15" fmla="*/ 5042238 w 9143975"/>
              <a:gd name="connsiteY15" fmla="*/ 1123405 h 6466114"/>
              <a:gd name="connsiteX16" fmla="*/ 5095850 w 9143975"/>
              <a:gd name="connsiteY16" fmla="*/ 974952 h 6466114"/>
              <a:gd name="connsiteX17" fmla="*/ 5107552 w 9143975"/>
              <a:gd name="connsiteY17" fmla="*/ 796834 h 6466114"/>
              <a:gd name="connsiteX18" fmla="*/ 5175316 w 9143975"/>
              <a:gd name="connsiteY18" fmla="*/ 586671 h 6466114"/>
              <a:gd name="connsiteX19" fmla="*/ 5238181 w 9143975"/>
              <a:gd name="connsiteY19" fmla="*/ 522514 h 6466114"/>
              <a:gd name="connsiteX20" fmla="*/ 5421061 w 9143975"/>
              <a:gd name="connsiteY20" fmla="*/ 561703 h 6466114"/>
              <a:gd name="connsiteX21" fmla="*/ 5460249 w 9143975"/>
              <a:gd name="connsiteY21" fmla="*/ 418011 h 6466114"/>
              <a:gd name="connsiteX22" fmla="*/ 5577815 w 9143975"/>
              <a:gd name="connsiteY22" fmla="*/ 300445 h 6466114"/>
              <a:gd name="connsiteX23" fmla="*/ 5695381 w 9143975"/>
              <a:gd name="connsiteY23" fmla="*/ 195943 h 6466114"/>
              <a:gd name="connsiteX24" fmla="*/ 5721506 w 9143975"/>
              <a:gd name="connsiteY24" fmla="*/ 52251 h 6466114"/>
              <a:gd name="connsiteX25" fmla="*/ 5826009 w 9143975"/>
              <a:gd name="connsiteY25" fmla="*/ 0 h 6466114"/>
              <a:gd name="connsiteX26" fmla="*/ 5969701 w 9143975"/>
              <a:gd name="connsiteY26" fmla="*/ 52251 h 6466114"/>
              <a:gd name="connsiteX27" fmla="*/ 6035015 w 9143975"/>
              <a:gd name="connsiteY27" fmla="*/ 104503 h 6466114"/>
              <a:gd name="connsiteX28" fmla="*/ 6100329 w 9143975"/>
              <a:gd name="connsiteY28" fmla="*/ 65314 h 6466114"/>
              <a:gd name="connsiteX29" fmla="*/ 6217895 w 9143975"/>
              <a:gd name="connsiteY29" fmla="*/ 169817 h 6466114"/>
              <a:gd name="connsiteX30" fmla="*/ 6348524 w 9143975"/>
              <a:gd name="connsiteY30" fmla="*/ 287383 h 6466114"/>
              <a:gd name="connsiteX31" fmla="*/ 6466089 w 9143975"/>
              <a:gd name="connsiteY31" fmla="*/ 156754 h 6466114"/>
              <a:gd name="connsiteX32" fmla="*/ 6544466 w 9143975"/>
              <a:gd name="connsiteY32" fmla="*/ 248194 h 6466114"/>
              <a:gd name="connsiteX33" fmla="*/ 6557529 w 9143975"/>
              <a:gd name="connsiteY33" fmla="*/ 117565 h 6466114"/>
              <a:gd name="connsiteX34" fmla="*/ 6662032 w 9143975"/>
              <a:gd name="connsiteY34" fmla="*/ 195943 h 6466114"/>
              <a:gd name="connsiteX35" fmla="*/ 6740409 w 9143975"/>
              <a:gd name="connsiteY35" fmla="*/ 169817 h 6466114"/>
              <a:gd name="connsiteX36" fmla="*/ 7040855 w 9143975"/>
              <a:gd name="connsiteY36" fmla="*/ 718457 h 6466114"/>
              <a:gd name="connsiteX37" fmla="*/ 9143975 w 9143975"/>
              <a:gd name="connsiteY37" fmla="*/ 470263 h 6466114"/>
              <a:gd name="connsiteX38" fmla="*/ 9143975 w 9143975"/>
              <a:gd name="connsiteY38" fmla="*/ 6466114 h 6466114"/>
              <a:gd name="connsiteX39" fmla="*/ 1199 w 9143975"/>
              <a:gd name="connsiteY39" fmla="*/ 6463733 h 6466114"/>
              <a:gd name="connsiteX0" fmla="*/ 1199 w 9143975"/>
              <a:gd name="connsiteY0" fmla="*/ 6463733 h 6466114"/>
              <a:gd name="connsiteX1" fmla="*/ 1131 w 9143975"/>
              <a:gd name="connsiteY1" fmla="*/ 1029584 h 6466114"/>
              <a:gd name="connsiteX2" fmla="*/ 326546 w 9143975"/>
              <a:gd name="connsiteY2" fmla="*/ 783771 h 6466114"/>
              <a:gd name="connsiteX3" fmla="*/ 914375 w 9143975"/>
              <a:gd name="connsiteY3" fmla="*/ 744583 h 6466114"/>
              <a:gd name="connsiteX4" fmla="*/ 3284739 w 9143975"/>
              <a:gd name="connsiteY4" fmla="*/ 1256347 h 6466114"/>
              <a:gd name="connsiteX5" fmla="*/ 3411830 w 9143975"/>
              <a:gd name="connsiteY5" fmla="*/ 989306 h 6466114"/>
              <a:gd name="connsiteX6" fmla="*/ 3613623 w 9143975"/>
              <a:gd name="connsiteY6" fmla="*/ 923992 h 6466114"/>
              <a:gd name="connsiteX7" fmla="*/ 3728876 w 9143975"/>
              <a:gd name="connsiteY7" fmla="*/ 996383 h 6466114"/>
              <a:gd name="connsiteX8" fmla="*/ 3882025 w 9143975"/>
              <a:gd name="connsiteY8" fmla="*/ 851466 h 6466114"/>
              <a:gd name="connsiteX9" fmla="*/ 4075586 w 9143975"/>
              <a:gd name="connsiteY9" fmla="*/ 940525 h 6466114"/>
              <a:gd name="connsiteX10" fmla="*/ 4167026 w 9143975"/>
              <a:gd name="connsiteY10" fmla="*/ 1110343 h 6466114"/>
              <a:gd name="connsiteX11" fmla="*/ 4545849 w 9143975"/>
              <a:gd name="connsiteY11" fmla="*/ 1345474 h 6466114"/>
              <a:gd name="connsiteX12" fmla="*/ 4615926 w 9143975"/>
              <a:gd name="connsiteY12" fmla="*/ 1147218 h 6466114"/>
              <a:gd name="connsiteX13" fmla="*/ 4727572 w 9143975"/>
              <a:gd name="connsiteY13" fmla="*/ 1072378 h 6466114"/>
              <a:gd name="connsiteX14" fmla="*/ 4898546 w 9143975"/>
              <a:gd name="connsiteY14" fmla="*/ 1045028 h 6466114"/>
              <a:gd name="connsiteX15" fmla="*/ 5042238 w 9143975"/>
              <a:gd name="connsiteY15" fmla="*/ 1123405 h 6466114"/>
              <a:gd name="connsiteX16" fmla="*/ 5095850 w 9143975"/>
              <a:gd name="connsiteY16" fmla="*/ 974952 h 6466114"/>
              <a:gd name="connsiteX17" fmla="*/ 5107552 w 9143975"/>
              <a:gd name="connsiteY17" fmla="*/ 796834 h 6466114"/>
              <a:gd name="connsiteX18" fmla="*/ 5175316 w 9143975"/>
              <a:gd name="connsiteY18" fmla="*/ 586671 h 6466114"/>
              <a:gd name="connsiteX19" fmla="*/ 5238181 w 9143975"/>
              <a:gd name="connsiteY19" fmla="*/ 522514 h 6466114"/>
              <a:gd name="connsiteX20" fmla="*/ 5421061 w 9143975"/>
              <a:gd name="connsiteY20" fmla="*/ 561703 h 6466114"/>
              <a:gd name="connsiteX21" fmla="*/ 5460249 w 9143975"/>
              <a:gd name="connsiteY21" fmla="*/ 418011 h 6466114"/>
              <a:gd name="connsiteX22" fmla="*/ 5577815 w 9143975"/>
              <a:gd name="connsiteY22" fmla="*/ 300445 h 6466114"/>
              <a:gd name="connsiteX23" fmla="*/ 5695381 w 9143975"/>
              <a:gd name="connsiteY23" fmla="*/ 195943 h 6466114"/>
              <a:gd name="connsiteX24" fmla="*/ 5721506 w 9143975"/>
              <a:gd name="connsiteY24" fmla="*/ 52251 h 6466114"/>
              <a:gd name="connsiteX25" fmla="*/ 5826009 w 9143975"/>
              <a:gd name="connsiteY25" fmla="*/ 0 h 6466114"/>
              <a:gd name="connsiteX26" fmla="*/ 5969701 w 9143975"/>
              <a:gd name="connsiteY26" fmla="*/ 52251 h 6466114"/>
              <a:gd name="connsiteX27" fmla="*/ 6035015 w 9143975"/>
              <a:gd name="connsiteY27" fmla="*/ 104503 h 6466114"/>
              <a:gd name="connsiteX28" fmla="*/ 6100329 w 9143975"/>
              <a:gd name="connsiteY28" fmla="*/ 65314 h 6466114"/>
              <a:gd name="connsiteX29" fmla="*/ 6217895 w 9143975"/>
              <a:gd name="connsiteY29" fmla="*/ 169817 h 6466114"/>
              <a:gd name="connsiteX30" fmla="*/ 6348524 w 9143975"/>
              <a:gd name="connsiteY30" fmla="*/ 287383 h 6466114"/>
              <a:gd name="connsiteX31" fmla="*/ 6466089 w 9143975"/>
              <a:gd name="connsiteY31" fmla="*/ 156754 h 6466114"/>
              <a:gd name="connsiteX32" fmla="*/ 6544466 w 9143975"/>
              <a:gd name="connsiteY32" fmla="*/ 248194 h 6466114"/>
              <a:gd name="connsiteX33" fmla="*/ 6557529 w 9143975"/>
              <a:gd name="connsiteY33" fmla="*/ 117565 h 6466114"/>
              <a:gd name="connsiteX34" fmla="*/ 6662032 w 9143975"/>
              <a:gd name="connsiteY34" fmla="*/ 195943 h 6466114"/>
              <a:gd name="connsiteX35" fmla="*/ 6740409 w 9143975"/>
              <a:gd name="connsiteY35" fmla="*/ 169817 h 6466114"/>
              <a:gd name="connsiteX36" fmla="*/ 7040855 w 9143975"/>
              <a:gd name="connsiteY36" fmla="*/ 718457 h 6466114"/>
              <a:gd name="connsiteX37" fmla="*/ 9143975 w 9143975"/>
              <a:gd name="connsiteY37" fmla="*/ 470263 h 6466114"/>
              <a:gd name="connsiteX38" fmla="*/ 9143975 w 9143975"/>
              <a:gd name="connsiteY38" fmla="*/ 6466114 h 6466114"/>
              <a:gd name="connsiteX39" fmla="*/ 1199 w 9143975"/>
              <a:gd name="connsiteY39" fmla="*/ 6463733 h 6466114"/>
              <a:gd name="connsiteX0" fmla="*/ 1199 w 9143975"/>
              <a:gd name="connsiteY0" fmla="*/ 6463733 h 6466114"/>
              <a:gd name="connsiteX1" fmla="*/ 1131 w 9143975"/>
              <a:gd name="connsiteY1" fmla="*/ 1029584 h 6466114"/>
              <a:gd name="connsiteX2" fmla="*/ 326546 w 9143975"/>
              <a:gd name="connsiteY2" fmla="*/ 783771 h 6466114"/>
              <a:gd name="connsiteX3" fmla="*/ 914375 w 9143975"/>
              <a:gd name="connsiteY3" fmla="*/ 744583 h 6466114"/>
              <a:gd name="connsiteX4" fmla="*/ 3284739 w 9143975"/>
              <a:gd name="connsiteY4" fmla="*/ 1256347 h 6466114"/>
              <a:gd name="connsiteX5" fmla="*/ 3411830 w 9143975"/>
              <a:gd name="connsiteY5" fmla="*/ 989306 h 6466114"/>
              <a:gd name="connsiteX6" fmla="*/ 3613623 w 9143975"/>
              <a:gd name="connsiteY6" fmla="*/ 923992 h 6466114"/>
              <a:gd name="connsiteX7" fmla="*/ 3728876 w 9143975"/>
              <a:gd name="connsiteY7" fmla="*/ 996383 h 6466114"/>
              <a:gd name="connsiteX8" fmla="*/ 3882025 w 9143975"/>
              <a:gd name="connsiteY8" fmla="*/ 851466 h 6466114"/>
              <a:gd name="connsiteX9" fmla="*/ 4075586 w 9143975"/>
              <a:gd name="connsiteY9" fmla="*/ 940525 h 6466114"/>
              <a:gd name="connsiteX10" fmla="*/ 4167026 w 9143975"/>
              <a:gd name="connsiteY10" fmla="*/ 1110343 h 6466114"/>
              <a:gd name="connsiteX11" fmla="*/ 4545849 w 9143975"/>
              <a:gd name="connsiteY11" fmla="*/ 1345474 h 6466114"/>
              <a:gd name="connsiteX12" fmla="*/ 4615926 w 9143975"/>
              <a:gd name="connsiteY12" fmla="*/ 1147218 h 6466114"/>
              <a:gd name="connsiteX13" fmla="*/ 4727572 w 9143975"/>
              <a:gd name="connsiteY13" fmla="*/ 1072378 h 6466114"/>
              <a:gd name="connsiteX14" fmla="*/ 4898546 w 9143975"/>
              <a:gd name="connsiteY14" fmla="*/ 1045028 h 6466114"/>
              <a:gd name="connsiteX15" fmla="*/ 5042238 w 9143975"/>
              <a:gd name="connsiteY15" fmla="*/ 1123405 h 6466114"/>
              <a:gd name="connsiteX16" fmla="*/ 5095850 w 9143975"/>
              <a:gd name="connsiteY16" fmla="*/ 974952 h 6466114"/>
              <a:gd name="connsiteX17" fmla="*/ 5107552 w 9143975"/>
              <a:gd name="connsiteY17" fmla="*/ 796834 h 6466114"/>
              <a:gd name="connsiteX18" fmla="*/ 5148238 w 9143975"/>
              <a:gd name="connsiteY18" fmla="*/ 691583 h 6466114"/>
              <a:gd name="connsiteX19" fmla="*/ 5175316 w 9143975"/>
              <a:gd name="connsiteY19" fmla="*/ 586671 h 6466114"/>
              <a:gd name="connsiteX20" fmla="*/ 5238181 w 9143975"/>
              <a:gd name="connsiteY20" fmla="*/ 522514 h 6466114"/>
              <a:gd name="connsiteX21" fmla="*/ 5421061 w 9143975"/>
              <a:gd name="connsiteY21" fmla="*/ 561703 h 6466114"/>
              <a:gd name="connsiteX22" fmla="*/ 5460249 w 9143975"/>
              <a:gd name="connsiteY22" fmla="*/ 418011 h 6466114"/>
              <a:gd name="connsiteX23" fmla="*/ 5577815 w 9143975"/>
              <a:gd name="connsiteY23" fmla="*/ 300445 h 6466114"/>
              <a:gd name="connsiteX24" fmla="*/ 5695381 w 9143975"/>
              <a:gd name="connsiteY24" fmla="*/ 195943 h 6466114"/>
              <a:gd name="connsiteX25" fmla="*/ 5721506 w 9143975"/>
              <a:gd name="connsiteY25" fmla="*/ 52251 h 6466114"/>
              <a:gd name="connsiteX26" fmla="*/ 5826009 w 9143975"/>
              <a:gd name="connsiteY26" fmla="*/ 0 h 6466114"/>
              <a:gd name="connsiteX27" fmla="*/ 5969701 w 9143975"/>
              <a:gd name="connsiteY27" fmla="*/ 52251 h 6466114"/>
              <a:gd name="connsiteX28" fmla="*/ 6035015 w 9143975"/>
              <a:gd name="connsiteY28" fmla="*/ 104503 h 6466114"/>
              <a:gd name="connsiteX29" fmla="*/ 6100329 w 9143975"/>
              <a:gd name="connsiteY29" fmla="*/ 65314 h 6466114"/>
              <a:gd name="connsiteX30" fmla="*/ 6217895 w 9143975"/>
              <a:gd name="connsiteY30" fmla="*/ 169817 h 6466114"/>
              <a:gd name="connsiteX31" fmla="*/ 6348524 w 9143975"/>
              <a:gd name="connsiteY31" fmla="*/ 287383 h 6466114"/>
              <a:gd name="connsiteX32" fmla="*/ 6466089 w 9143975"/>
              <a:gd name="connsiteY32" fmla="*/ 156754 h 6466114"/>
              <a:gd name="connsiteX33" fmla="*/ 6544466 w 9143975"/>
              <a:gd name="connsiteY33" fmla="*/ 248194 h 6466114"/>
              <a:gd name="connsiteX34" fmla="*/ 6557529 w 9143975"/>
              <a:gd name="connsiteY34" fmla="*/ 117565 h 6466114"/>
              <a:gd name="connsiteX35" fmla="*/ 6662032 w 9143975"/>
              <a:gd name="connsiteY35" fmla="*/ 195943 h 6466114"/>
              <a:gd name="connsiteX36" fmla="*/ 6740409 w 9143975"/>
              <a:gd name="connsiteY36" fmla="*/ 169817 h 6466114"/>
              <a:gd name="connsiteX37" fmla="*/ 7040855 w 9143975"/>
              <a:gd name="connsiteY37" fmla="*/ 718457 h 6466114"/>
              <a:gd name="connsiteX38" fmla="*/ 9143975 w 9143975"/>
              <a:gd name="connsiteY38" fmla="*/ 470263 h 6466114"/>
              <a:gd name="connsiteX39" fmla="*/ 9143975 w 9143975"/>
              <a:gd name="connsiteY39" fmla="*/ 6466114 h 6466114"/>
              <a:gd name="connsiteX40" fmla="*/ 1199 w 9143975"/>
              <a:gd name="connsiteY40" fmla="*/ 6463733 h 6466114"/>
              <a:gd name="connsiteX0" fmla="*/ 1199 w 9143975"/>
              <a:gd name="connsiteY0" fmla="*/ 6463733 h 6466114"/>
              <a:gd name="connsiteX1" fmla="*/ 1131 w 9143975"/>
              <a:gd name="connsiteY1" fmla="*/ 1029584 h 6466114"/>
              <a:gd name="connsiteX2" fmla="*/ 326546 w 9143975"/>
              <a:gd name="connsiteY2" fmla="*/ 783771 h 6466114"/>
              <a:gd name="connsiteX3" fmla="*/ 914375 w 9143975"/>
              <a:gd name="connsiteY3" fmla="*/ 744583 h 6466114"/>
              <a:gd name="connsiteX4" fmla="*/ 3284739 w 9143975"/>
              <a:gd name="connsiteY4" fmla="*/ 1256347 h 6466114"/>
              <a:gd name="connsiteX5" fmla="*/ 3411830 w 9143975"/>
              <a:gd name="connsiteY5" fmla="*/ 989306 h 6466114"/>
              <a:gd name="connsiteX6" fmla="*/ 3613623 w 9143975"/>
              <a:gd name="connsiteY6" fmla="*/ 923992 h 6466114"/>
              <a:gd name="connsiteX7" fmla="*/ 3728876 w 9143975"/>
              <a:gd name="connsiteY7" fmla="*/ 996383 h 6466114"/>
              <a:gd name="connsiteX8" fmla="*/ 3882025 w 9143975"/>
              <a:gd name="connsiteY8" fmla="*/ 851466 h 6466114"/>
              <a:gd name="connsiteX9" fmla="*/ 4075586 w 9143975"/>
              <a:gd name="connsiteY9" fmla="*/ 940525 h 6466114"/>
              <a:gd name="connsiteX10" fmla="*/ 4167026 w 9143975"/>
              <a:gd name="connsiteY10" fmla="*/ 1110343 h 6466114"/>
              <a:gd name="connsiteX11" fmla="*/ 4545849 w 9143975"/>
              <a:gd name="connsiteY11" fmla="*/ 1345474 h 6466114"/>
              <a:gd name="connsiteX12" fmla="*/ 4615926 w 9143975"/>
              <a:gd name="connsiteY12" fmla="*/ 1147218 h 6466114"/>
              <a:gd name="connsiteX13" fmla="*/ 4727572 w 9143975"/>
              <a:gd name="connsiteY13" fmla="*/ 1072378 h 6466114"/>
              <a:gd name="connsiteX14" fmla="*/ 4898546 w 9143975"/>
              <a:gd name="connsiteY14" fmla="*/ 1045028 h 6466114"/>
              <a:gd name="connsiteX15" fmla="*/ 5042238 w 9143975"/>
              <a:gd name="connsiteY15" fmla="*/ 1123405 h 6466114"/>
              <a:gd name="connsiteX16" fmla="*/ 5095850 w 9143975"/>
              <a:gd name="connsiteY16" fmla="*/ 974952 h 6466114"/>
              <a:gd name="connsiteX17" fmla="*/ 5107552 w 9143975"/>
              <a:gd name="connsiteY17" fmla="*/ 796834 h 6466114"/>
              <a:gd name="connsiteX18" fmla="*/ 5148238 w 9143975"/>
              <a:gd name="connsiteY18" fmla="*/ 691583 h 6466114"/>
              <a:gd name="connsiteX19" fmla="*/ 5175316 w 9143975"/>
              <a:gd name="connsiteY19" fmla="*/ 586671 h 6466114"/>
              <a:gd name="connsiteX20" fmla="*/ 5240562 w 9143975"/>
              <a:gd name="connsiteY20" fmla="*/ 532039 h 6466114"/>
              <a:gd name="connsiteX21" fmla="*/ 5421061 w 9143975"/>
              <a:gd name="connsiteY21" fmla="*/ 561703 h 6466114"/>
              <a:gd name="connsiteX22" fmla="*/ 5460249 w 9143975"/>
              <a:gd name="connsiteY22" fmla="*/ 418011 h 6466114"/>
              <a:gd name="connsiteX23" fmla="*/ 5577815 w 9143975"/>
              <a:gd name="connsiteY23" fmla="*/ 300445 h 6466114"/>
              <a:gd name="connsiteX24" fmla="*/ 5695381 w 9143975"/>
              <a:gd name="connsiteY24" fmla="*/ 195943 h 6466114"/>
              <a:gd name="connsiteX25" fmla="*/ 5721506 w 9143975"/>
              <a:gd name="connsiteY25" fmla="*/ 52251 h 6466114"/>
              <a:gd name="connsiteX26" fmla="*/ 5826009 w 9143975"/>
              <a:gd name="connsiteY26" fmla="*/ 0 h 6466114"/>
              <a:gd name="connsiteX27" fmla="*/ 5969701 w 9143975"/>
              <a:gd name="connsiteY27" fmla="*/ 52251 h 6466114"/>
              <a:gd name="connsiteX28" fmla="*/ 6035015 w 9143975"/>
              <a:gd name="connsiteY28" fmla="*/ 104503 h 6466114"/>
              <a:gd name="connsiteX29" fmla="*/ 6100329 w 9143975"/>
              <a:gd name="connsiteY29" fmla="*/ 65314 h 6466114"/>
              <a:gd name="connsiteX30" fmla="*/ 6217895 w 9143975"/>
              <a:gd name="connsiteY30" fmla="*/ 169817 h 6466114"/>
              <a:gd name="connsiteX31" fmla="*/ 6348524 w 9143975"/>
              <a:gd name="connsiteY31" fmla="*/ 287383 h 6466114"/>
              <a:gd name="connsiteX32" fmla="*/ 6466089 w 9143975"/>
              <a:gd name="connsiteY32" fmla="*/ 156754 h 6466114"/>
              <a:gd name="connsiteX33" fmla="*/ 6544466 w 9143975"/>
              <a:gd name="connsiteY33" fmla="*/ 248194 h 6466114"/>
              <a:gd name="connsiteX34" fmla="*/ 6557529 w 9143975"/>
              <a:gd name="connsiteY34" fmla="*/ 117565 h 6466114"/>
              <a:gd name="connsiteX35" fmla="*/ 6662032 w 9143975"/>
              <a:gd name="connsiteY35" fmla="*/ 195943 h 6466114"/>
              <a:gd name="connsiteX36" fmla="*/ 6740409 w 9143975"/>
              <a:gd name="connsiteY36" fmla="*/ 169817 h 6466114"/>
              <a:gd name="connsiteX37" fmla="*/ 7040855 w 9143975"/>
              <a:gd name="connsiteY37" fmla="*/ 718457 h 6466114"/>
              <a:gd name="connsiteX38" fmla="*/ 9143975 w 9143975"/>
              <a:gd name="connsiteY38" fmla="*/ 470263 h 6466114"/>
              <a:gd name="connsiteX39" fmla="*/ 9143975 w 9143975"/>
              <a:gd name="connsiteY39" fmla="*/ 6466114 h 6466114"/>
              <a:gd name="connsiteX40" fmla="*/ 1199 w 9143975"/>
              <a:gd name="connsiteY40" fmla="*/ 6463733 h 6466114"/>
              <a:gd name="connsiteX0" fmla="*/ 1199 w 9143975"/>
              <a:gd name="connsiteY0" fmla="*/ 6463733 h 6466114"/>
              <a:gd name="connsiteX1" fmla="*/ 1131 w 9143975"/>
              <a:gd name="connsiteY1" fmla="*/ 1029584 h 6466114"/>
              <a:gd name="connsiteX2" fmla="*/ 326546 w 9143975"/>
              <a:gd name="connsiteY2" fmla="*/ 783771 h 6466114"/>
              <a:gd name="connsiteX3" fmla="*/ 914375 w 9143975"/>
              <a:gd name="connsiteY3" fmla="*/ 744583 h 6466114"/>
              <a:gd name="connsiteX4" fmla="*/ 3284739 w 9143975"/>
              <a:gd name="connsiteY4" fmla="*/ 1256347 h 6466114"/>
              <a:gd name="connsiteX5" fmla="*/ 3411830 w 9143975"/>
              <a:gd name="connsiteY5" fmla="*/ 989306 h 6466114"/>
              <a:gd name="connsiteX6" fmla="*/ 3613623 w 9143975"/>
              <a:gd name="connsiteY6" fmla="*/ 923992 h 6466114"/>
              <a:gd name="connsiteX7" fmla="*/ 3728876 w 9143975"/>
              <a:gd name="connsiteY7" fmla="*/ 996383 h 6466114"/>
              <a:gd name="connsiteX8" fmla="*/ 3882025 w 9143975"/>
              <a:gd name="connsiteY8" fmla="*/ 851466 h 6466114"/>
              <a:gd name="connsiteX9" fmla="*/ 4075586 w 9143975"/>
              <a:gd name="connsiteY9" fmla="*/ 940525 h 6466114"/>
              <a:gd name="connsiteX10" fmla="*/ 4167026 w 9143975"/>
              <a:gd name="connsiteY10" fmla="*/ 1110343 h 6466114"/>
              <a:gd name="connsiteX11" fmla="*/ 4545849 w 9143975"/>
              <a:gd name="connsiteY11" fmla="*/ 1345474 h 6466114"/>
              <a:gd name="connsiteX12" fmla="*/ 4615926 w 9143975"/>
              <a:gd name="connsiteY12" fmla="*/ 1147218 h 6466114"/>
              <a:gd name="connsiteX13" fmla="*/ 4727572 w 9143975"/>
              <a:gd name="connsiteY13" fmla="*/ 1072378 h 6466114"/>
              <a:gd name="connsiteX14" fmla="*/ 4898546 w 9143975"/>
              <a:gd name="connsiteY14" fmla="*/ 1045028 h 6466114"/>
              <a:gd name="connsiteX15" fmla="*/ 5042238 w 9143975"/>
              <a:gd name="connsiteY15" fmla="*/ 1123405 h 6466114"/>
              <a:gd name="connsiteX16" fmla="*/ 5095850 w 9143975"/>
              <a:gd name="connsiteY16" fmla="*/ 974952 h 6466114"/>
              <a:gd name="connsiteX17" fmla="*/ 5107552 w 9143975"/>
              <a:gd name="connsiteY17" fmla="*/ 796834 h 6466114"/>
              <a:gd name="connsiteX18" fmla="*/ 5148238 w 9143975"/>
              <a:gd name="connsiteY18" fmla="*/ 691583 h 6466114"/>
              <a:gd name="connsiteX19" fmla="*/ 5175316 w 9143975"/>
              <a:gd name="connsiteY19" fmla="*/ 586671 h 6466114"/>
              <a:gd name="connsiteX20" fmla="*/ 5240562 w 9143975"/>
              <a:gd name="connsiteY20" fmla="*/ 532039 h 6466114"/>
              <a:gd name="connsiteX21" fmla="*/ 5421061 w 9143975"/>
              <a:gd name="connsiteY21" fmla="*/ 561703 h 6466114"/>
              <a:gd name="connsiteX22" fmla="*/ 5460249 w 9143975"/>
              <a:gd name="connsiteY22" fmla="*/ 418011 h 6466114"/>
              <a:gd name="connsiteX23" fmla="*/ 5577815 w 9143975"/>
              <a:gd name="connsiteY23" fmla="*/ 300445 h 6466114"/>
              <a:gd name="connsiteX24" fmla="*/ 5695381 w 9143975"/>
              <a:gd name="connsiteY24" fmla="*/ 195943 h 6466114"/>
              <a:gd name="connsiteX25" fmla="*/ 5721506 w 9143975"/>
              <a:gd name="connsiteY25" fmla="*/ 52251 h 6466114"/>
              <a:gd name="connsiteX26" fmla="*/ 5826009 w 9143975"/>
              <a:gd name="connsiteY26" fmla="*/ 0 h 6466114"/>
              <a:gd name="connsiteX27" fmla="*/ 5969701 w 9143975"/>
              <a:gd name="connsiteY27" fmla="*/ 52251 h 6466114"/>
              <a:gd name="connsiteX28" fmla="*/ 6035015 w 9143975"/>
              <a:gd name="connsiteY28" fmla="*/ 104503 h 6466114"/>
              <a:gd name="connsiteX29" fmla="*/ 6100329 w 9143975"/>
              <a:gd name="connsiteY29" fmla="*/ 65314 h 6466114"/>
              <a:gd name="connsiteX30" fmla="*/ 6217895 w 9143975"/>
              <a:gd name="connsiteY30" fmla="*/ 169817 h 6466114"/>
              <a:gd name="connsiteX31" fmla="*/ 6348524 w 9143975"/>
              <a:gd name="connsiteY31" fmla="*/ 287383 h 6466114"/>
              <a:gd name="connsiteX32" fmla="*/ 6466089 w 9143975"/>
              <a:gd name="connsiteY32" fmla="*/ 156754 h 6466114"/>
              <a:gd name="connsiteX33" fmla="*/ 6544466 w 9143975"/>
              <a:gd name="connsiteY33" fmla="*/ 248194 h 6466114"/>
              <a:gd name="connsiteX34" fmla="*/ 6557529 w 9143975"/>
              <a:gd name="connsiteY34" fmla="*/ 117565 h 6466114"/>
              <a:gd name="connsiteX35" fmla="*/ 6662032 w 9143975"/>
              <a:gd name="connsiteY35" fmla="*/ 195943 h 6466114"/>
              <a:gd name="connsiteX36" fmla="*/ 6740409 w 9143975"/>
              <a:gd name="connsiteY36" fmla="*/ 169817 h 6466114"/>
              <a:gd name="connsiteX37" fmla="*/ 7040855 w 9143975"/>
              <a:gd name="connsiteY37" fmla="*/ 718457 h 6466114"/>
              <a:gd name="connsiteX38" fmla="*/ 9143975 w 9143975"/>
              <a:gd name="connsiteY38" fmla="*/ 470263 h 6466114"/>
              <a:gd name="connsiteX39" fmla="*/ 9143975 w 9143975"/>
              <a:gd name="connsiteY39" fmla="*/ 6466114 h 6466114"/>
              <a:gd name="connsiteX40" fmla="*/ 1199 w 9143975"/>
              <a:gd name="connsiteY40" fmla="*/ 6463733 h 6466114"/>
              <a:gd name="connsiteX0" fmla="*/ 1199 w 9143975"/>
              <a:gd name="connsiteY0" fmla="*/ 6463733 h 6466114"/>
              <a:gd name="connsiteX1" fmla="*/ 1131 w 9143975"/>
              <a:gd name="connsiteY1" fmla="*/ 1029584 h 6466114"/>
              <a:gd name="connsiteX2" fmla="*/ 326546 w 9143975"/>
              <a:gd name="connsiteY2" fmla="*/ 783771 h 6466114"/>
              <a:gd name="connsiteX3" fmla="*/ 914375 w 9143975"/>
              <a:gd name="connsiteY3" fmla="*/ 744583 h 6466114"/>
              <a:gd name="connsiteX4" fmla="*/ 3284739 w 9143975"/>
              <a:gd name="connsiteY4" fmla="*/ 1256347 h 6466114"/>
              <a:gd name="connsiteX5" fmla="*/ 3411830 w 9143975"/>
              <a:gd name="connsiteY5" fmla="*/ 989306 h 6466114"/>
              <a:gd name="connsiteX6" fmla="*/ 3613623 w 9143975"/>
              <a:gd name="connsiteY6" fmla="*/ 923992 h 6466114"/>
              <a:gd name="connsiteX7" fmla="*/ 3728876 w 9143975"/>
              <a:gd name="connsiteY7" fmla="*/ 996383 h 6466114"/>
              <a:gd name="connsiteX8" fmla="*/ 3882025 w 9143975"/>
              <a:gd name="connsiteY8" fmla="*/ 851466 h 6466114"/>
              <a:gd name="connsiteX9" fmla="*/ 4075586 w 9143975"/>
              <a:gd name="connsiteY9" fmla="*/ 940525 h 6466114"/>
              <a:gd name="connsiteX10" fmla="*/ 4167026 w 9143975"/>
              <a:gd name="connsiteY10" fmla="*/ 1110343 h 6466114"/>
              <a:gd name="connsiteX11" fmla="*/ 4545849 w 9143975"/>
              <a:gd name="connsiteY11" fmla="*/ 1345474 h 6466114"/>
              <a:gd name="connsiteX12" fmla="*/ 4615926 w 9143975"/>
              <a:gd name="connsiteY12" fmla="*/ 1147218 h 6466114"/>
              <a:gd name="connsiteX13" fmla="*/ 4727572 w 9143975"/>
              <a:gd name="connsiteY13" fmla="*/ 1072378 h 6466114"/>
              <a:gd name="connsiteX14" fmla="*/ 4898546 w 9143975"/>
              <a:gd name="connsiteY14" fmla="*/ 1045028 h 6466114"/>
              <a:gd name="connsiteX15" fmla="*/ 5042238 w 9143975"/>
              <a:gd name="connsiteY15" fmla="*/ 1123405 h 6466114"/>
              <a:gd name="connsiteX16" fmla="*/ 5095850 w 9143975"/>
              <a:gd name="connsiteY16" fmla="*/ 974952 h 6466114"/>
              <a:gd name="connsiteX17" fmla="*/ 5107552 w 9143975"/>
              <a:gd name="connsiteY17" fmla="*/ 796834 h 6466114"/>
              <a:gd name="connsiteX18" fmla="*/ 5148238 w 9143975"/>
              <a:gd name="connsiteY18" fmla="*/ 691583 h 6466114"/>
              <a:gd name="connsiteX19" fmla="*/ 5175316 w 9143975"/>
              <a:gd name="connsiteY19" fmla="*/ 586671 h 6466114"/>
              <a:gd name="connsiteX20" fmla="*/ 5240562 w 9143975"/>
              <a:gd name="connsiteY20" fmla="*/ 532039 h 6466114"/>
              <a:gd name="connsiteX21" fmla="*/ 5390105 w 9143975"/>
              <a:gd name="connsiteY21" fmla="*/ 559321 h 6466114"/>
              <a:gd name="connsiteX22" fmla="*/ 5460249 w 9143975"/>
              <a:gd name="connsiteY22" fmla="*/ 418011 h 6466114"/>
              <a:gd name="connsiteX23" fmla="*/ 5577815 w 9143975"/>
              <a:gd name="connsiteY23" fmla="*/ 300445 h 6466114"/>
              <a:gd name="connsiteX24" fmla="*/ 5695381 w 9143975"/>
              <a:gd name="connsiteY24" fmla="*/ 195943 h 6466114"/>
              <a:gd name="connsiteX25" fmla="*/ 5721506 w 9143975"/>
              <a:gd name="connsiteY25" fmla="*/ 52251 h 6466114"/>
              <a:gd name="connsiteX26" fmla="*/ 5826009 w 9143975"/>
              <a:gd name="connsiteY26" fmla="*/ 0 h 6466114"/>
              <a:gd name="connsiteX27" fmla="*/ 5969701 w 9143975"/>
              <a:gd name="connsiteY27" fmla="*/ 52251 h 6466114"/>
              <a:gd name="connsiteX28" fmla="*/ 6035015 w 9143975"/>
              <a:gd name="connsiteY28" fmla="*/ 104503 h 6466114"/>
              <a:gd name="connsiteX29" fmla="*/ 6100329 w 9143975"/>
              <a:gd name="connsiteY29" fmla="*/ 65314 h 6466114"/>
              <a:gd name="connsiteX30" fmla="*/ 6217895 w 9143975"/>
              <a:gd name="connsiteY30" fmla="*/ 169817 h 6466114"/>
              <a:gd name="connsiteX31" fmla="*/ 6348524 w 9143975"/>
              <a:gd name="connsiteY31" fmla="*/ 287383 h 6466114"/>
              <a:gd name="connsiteX32" fmla="*/ 6466089 w 9143975"/>
              <a:gd name="connsiteY32" fmla="*/ 156754 h 6466114"/>
              <a:gd name="connsiteX33" fmla="*/ 6544466 w 9143975"/>
              <a:gd name="connsiteY33" fmla="*/ 248194 h 6466114"/>
              <a:gd name="connsiteX34" fmla="*/ 6557529 w 9143975"/>
              <a:gd name="connsiteY34" fmla="*/ 117565 h 6466114"/>
              <a:gd name="connsiteX35" fmla="*/ 6662032 w 9143975"/>
              <a:gd name="connsiteY35" fmla="*/ 195943 h 6466114"/>
              <a:gd name="connsiteX36" fmla="*/ 6740409 w 9143975"/>
              <a:gd name="connsiteY36" fmla="*/ 169817 h 6466114"/>
              <a:gd name="connsiteX37" fmla="*/ 7040855 w 9143975"/>
              <a:gd name="connsiteY37" fmla="*/ 718457 h 6466114"/>
              <a:gd name="connsiteX38" fmla="*/ 9143975 w 9143975"/>
              <a:gd name="connsiteY38" fmla="*/ 470263 h 6466114"/>
              <a:gd name="connsiteX39" fmla="*/ 9143975 w 9143975"/>
              <a:gd name="connsiteY39" fmla="*/ 6466114 h 6466114"/>
              <a:gd name="connsiteX40" fmla="*/ 1199 w 9143975"/>
              <a:gd name="connsiteY40" fmla="*/ 6463733 h 6466114"/>
              <a:gd name="connsiteX0" fmla="*/ 1199 w 9143975"/>
              <a:gd name="connsiteY0" fmla="*/ 6463733 h 6466114"/>
              <a:gd name="connsiteX1" fmla="*/ 1131 w 9143975"/>
              <a:gd name="connsiteY1" fmla="*/ 1029584 h 6466114"/>
              <a:gd name="connsiteX2" fmla="*/ 326546 w 9143975"/>
              <a:gd name="connsiteY2" fmla="*/ 783771 h 6466114"/>
              <a:gd name="connsiteX3" fmla="*/ 914375 w 9143975"/>
              <a:gd name="connsiteY3" fmla="*/ 744583 h 6466114"/>
              <a:gd name="connsiteX4" fmla="*/ 3284739 w 9143975"/>
              <a:gd name="connsiteY4" fmla="*/ 1256347 h 6466114"/>
              <a:gd name="connsiteX5" fmla="*/ 3411830 w 9143975"/>
              <a:gd name="connsiteY5" fmla="*/ 989306 h 6466114"/>
              <a:gd name="connsiteX6" fmla="*/ 3613623 w 9143975"/>
              <a:gd name="connsiteY6" fmla="*/ 923992 h 6466114"/>
              <a:gd name="connsiteX7" fmla="*/ 3728876 w 9143975"/>
              <a:gd name="connsiteY7" fmla="*/ 996383 h 6466114"/>
              <a:gd name="connsiteX8" fmla="*/ 3882025 w 9143975"/>
              <a:gd name="connsiteY8" fmla="*/ 851466 h 6466114"/>
              <a:gd name="connsiteX9" fmla="*/ 4075586 w 9143975"/>
              <a:gd name="connsiteY9" fmla="*/ 940525 h 6466114"/>
              <a:gd name="connsiteX10" fmla="*/ 4167026 w 9143975"/>
              <a:gd name="connsiteY10" fmla="*/ 1110343 h 6466114"/>
              <a:gd name="connsiteX11" fmla="*/ 4545849 w 9143975"/>
              <a:gd name="connsiteY11" fmla="*/ 1345474 h 6466114"/>
              <a:gd name="connsiteX12" fmla="*/ 4615926 w 9143975"/>
              <a:gd name="connsiteY12" fmla="*/ 1147218 h 6466114"/>
              <a:gd name="connsiteX13" fmla="*/ 4727572 w 9143975"/>
              <a:gd name="connsiteY13" fmla="*/ 1072378 h 6466114"/>
              <a:gd name="connsiteX14" fmla="*/ 4898546 w 9143975"/>
              <a:gd name="connsiteY14" fmla="*/ 1045028 h 6466114"/>
              <a:gd name="connsiteX15" fmla="*/ 5042238 w 9143975"/>
              <a:gd name="connsiteY15" fmla="*/ 1123405 h 6466114"/>
              <a:gd name="connsiteX16" fmla="*/ 5095850 w 9143975"/>
              <a:gd name="connsiteY16" fmla="*/ 974952 h 6466114"/>
              <a:gd name="connsiteX17" fmla="*/ 5107552 w 9143975"/>
              <a:gd name="connsiteY17" fmla="*/ 796834 h 6466114"/>
              <a:gd name="connsiteX18" fmla="*/ 5148238 w 9143975"/>
              <a:gd name="connsiteY18" fmla="*/ 691583 h 6466114"/>
              <a:gd name="connsiteX19" fmla="*/ 5175316 w 9143975"/>
              <a:gd name="connsiteY19" fmla="*/ 586671 h 6466114"/>
              <a:gd name="connsiteX20" fmla="*/ 5240562 w 9143975"/>
              <a:gd name="connsiteY20" fmla="*/ 532039 h 6466114"/>
              <a:gd name="connsiteX21" fmla="*/ 5390105 w 9143975"/>
              <a:gd name="connsiteY21" fmla="*/ 559321 h 6466114"/>
              <a:gd name="connsiteX22" fmla="*/ 5460249 w 9143975"/>
              <a:gd name="connsiteY22" fmla="*/ 418011 h 6466114"/>
              <a:gd name="connsiteX23" fmla="*/ 5577815 w 9143975"/>
              <a:gd name="connsiteY23" fmla="*/ 300445 h 6466114"/>
              <a:gd name="connsiteX24" fmla="*/ 5695381 w 9143975"/>
              <a:gd name="connsiteY24" fmla="*/ 195943 h 6466114"/>
              <a:gd name="connsiteX25" fmla="*/ 5721506 w 9143975"/>
              <a:gd name="connsiteY25" fmla="*/ 52251 h 6466114"/>
              <a:gd name="connsiteX26" fmla="*/ 5826009 w 9143975"/>
              <a:gd name="connsiteY26" fmla="*/ 0 h 6466114"/>
              <a:gd name="connsiteX27" fmla="*/ 5969701 w 9143975"/>
              <a:gd name="connsiteY27" fmla="*/ 52251 h 6466114"/>
              <a:gd name="connsiteX28" fmla="*/ 6035015 w 9143975"/>
              <a:gd name="connsiteY28" fmla="*/ 104503 h 6466114"/>
              <a:gd name="connsiteX29" fmla="*/ 6100329 w 9143975"/>
              <a:gd name="connsiteY29" fmla="*/ 65314 h 6466114"/>
              <a:gd name="connsiteX30" fmla="*/ 6217895 w 9143975"/>
              <a:gd name="connsiteY30" fmla="*/ 169817 h 6466114"/>
              <a:gd name="connsiteX31" fmla="*/ 6348524 w 9143975"/>
              <a:gd name="connsiteY31" fmla="*/ 287383 h 6466114"/>
              <a:gd name="connsiteX32" fmla="*/ 6466089 w 9143975"/>
              <a:gd name="connsiteY32" fmla="*/ 156754 h 6466114"/>
              <a:gd name="connsiteX33" fmla="*/ 6544466 w 9143975"/>
              <a:gd name="connsiteY33" fmla="*/ 248194 h 6466114"/>
              <a:gd name="connsiteX34" fmla="*/ 6557529 w 9143975"/>
              <a:gd name="connsiteY34" fmla="*/ 117565 h 6466114"/>
              <a:gd name="connsiteX35" fmla="*/ 6662032 w 9143975"/>
              <a:gd name="connsiteY35" fmla="*/ 195943 h 6466114"/>
              <a:gd name="connsiteX36" fmla="*/ 6740409 w 9143975"/>
              <a:gd name="connsiteY36" fmla="*/ 169817 h 6466114"/>
              <a:gd name="connsiteX37" fmla="*/ 7040855 w 9143975"/>
              <a:gd name="connsiteY37" fmla="*/ 718457 h 6466114"/>
              <a:gd name="connsiteX38" fmla="*/ 9143975 w 9143975"/>
              <a:gd name="connsiteY38" fmla="*/ 470263 h 6466114"/>
              <a:gd name="connsiteX39" fmla="*/ 9143975 w 9143975"/>
              <a:gd name="connsiteY39" fmla="*/ 6466114 h 6466114"/>
              <a:gd name="connsiteX40" fmla="*/ 1199 w 9143975"/>
              <a:gd name="connsiteY40" fmla="*/ 6463733 h 6466114"/>
              <a:gd name="connsiteX0" fmla="*/ 1199 w 9143975"/>
              <a:gd name="connsiteY0" fmla="*/ 6463733 h 6466114"/>
              <a:gd name="connsiteX1" fmla="*/ 1131 w 9143975"/>
              <a:gd name="connsiteY1" fmla="*/ 1029584 h 6466114"/>
              <a:gd name="connsiteX2" fmla="*/ 326546 w 9143975"/>
              <a:gd name="connsiteY2" fmla="*/ 783771 h 6466114"/>
              <a:gd name="connsiteX3" fmla="*/ 914375 w 9143975"/>
              <a:gd name="connsiteY3" fmla="*/ 744583 h 6466114"/>
              <a:gd name="connsiteX4" fmla="*/ 3284739 w 9143975"/>
              <a:gd name="connsiteY4" fmla="*/ 1256347 h 6466114"/>
              <a:gd name="connsiteX5" fmla="*/ 3411830 w 9143975"/>
              <a:gd name="connsiteY5" fmla="*/ 989306 h 6466114"/>
              <a:gd name="connsiteX6" fmla="*/ 3613623 w 9143975"/>
              <a:gd name="connsiteY6" fmla="*/ 923992 h 6466114"/>
              <a:gd name="connsiteX7" fmla="*/ 3728876 w 9143975"/>
              <a:gd name="connsiteY7" fmla="*/ 996383 h 6466114"/>
              <a:gd name="connsiteX8" fmla="*/ 3882025 w 9143975"/>
              <a:gd name="connsiteY8" fmla="*/ 851466 h 6466114"/>
              <a:gd name="connsiteX9" fmla="*/ 4075586 w 9143975"/>
              <a:gd name="connsiteY9" fmla="*/ 940525 h 6466114"/>
              <a:gd name="connsiteX10" fmla="*/ 4167026 w 9143975"/>
              <a:gd name="connsiteY10" fmla="*/ 1110343 h 6466114"/>
              <a:gd name="connsiteX11" fmla="*/ 4545849 w 9143975"/>
              <a:gd name="connsiteY11" fmla="*/ 1345474 h 6466114"/>
              <a:gd name="connsiteX12" fmla="*/ 4615926 w 9143975"/>
              <a:gd name="connsiteY12" fmla="*/ 1147218 h 6466114"/>
              <a:gd name="connsiteX13" fmla="*/ 4727572 w 9143975"/>
              <a:gd name="connsiteY13" fmla="*/ 1072378 h 6466114"/>
              <a:gd name="connsiteX14" fmla="*/ 4898546 w 9143975"/>
              <a:gd name="connsiteY14" fmla="*/ 1045028 h 6466114"/>
              <a:gd name="connsiteX15" fmla="*/ 5042238 w 9143975"/>
              <a:gd name="connsiteY15" fmla="*/ 1123405 h 6466114"/>
              <a:gd name="connsiteX16" fmla="*/ 5095850 w 9143975"/>
              <a:gd name="connsiteY16" fmla="*/ 974952 h 6466114"/>
              <a:gd name="connsiteX17" fmla="*/ 5107552 w 9143975"/>
              <a:gd name="connsiteY17" fmla="*/ 796834 h 6466114"/>
              <a:gd name="connsiteX18" fmla="*/ 5148238 w 9143975"/>
              <a:gd name="connsiteY18" fmla="*/ 691583 h 6466114"/>
              <a:gd name="connsiteX19" fmla="*/ 5175316 w 9143975"/>
              <a:gd name="connsiteY19" fmla="*/ 586671 h 6466114"/>
              <a:gd name="connsiteX20" fmla="*/ 5240562 w 9143975"/>
              <a:gd name="connsiteY20" fmla="*/ 532039 h 6466114"/>
              <a:gd name="connsiteX21" fmla="*/ 5390105 w 9143975"/>
              <a:gd name="connsiteY21" fmla="*/ 559321 h 6466114"/>
              <a:gd name="connsiteX22" fmla="*/ 5460249 w 9143975"/>
              <a:gd name="connsiteY22" fmla="*/ 418011 h 6466114"/>
              <a:gd name="connsiteX23" fmla="*/ 5577815 w 9143975"/>
              <a:gd name="connsiteY23" fmla="*/ 300445 h 6466114"/>
              <a:gd name="connsiteX24" fmla="*/ 5695381 w 9143975"/>
              <a:gd name="connsiteY24" fmla="*/ 195943 h 6466114"/>
              <a:gd name="connsiteX25" fmla="*/ 5761987 w 9143975"/>
              <a:gd name="connsiteY25" fmla="*/ 83207 h 6466114"/>
              <a:gd name="connsiteX26" fmla="*/ 5826009 w 9143975"/>
              <a:gd name="connsiteY26" fmla="*/ 0 h 6466114"/>
              <a:gd name="connsiteX27" fmla="*/ 5969701 w 9143975"/>
              <a:gd name="connsiteY27" fmla="*/ 52251 h 6466114"/>
              <a:gd name="connsiteX28" fmla="*/ 6035015 w 9143975"/>
              <a:gd name="connsiteY28" fmla="*/ 104503 h 6466114"/>
              <a:gd name="connsiteX29" fmla="*/ 6100329 w 9143975"/>
              <a:gd name="connsiteY29" fmla="*/ 65314 h 6466114"/>
              <a:gd name="connsiteX30" fmla="*/ 6217895 w 9143975"/>
              <a:gd name="connsiteY30" fmla="*/ 169817 h 6466114"/>
              <a:gd name="connsiteX31" fmla="*/ 6348524 w 9143975"/>
              <a:gd name="connsiteY31" fmla="*/ 287383 h 6466114"/>
              <a:gd name="connsiteX32" fmla="*/ 6466089 w 9143975"/>
              <a:gd name="connsiteY32" fmla="*/ 156754 h 6466114"/>
              <a:gd name="connsiteX33" fmla="*/ 6544466 w 9143975"/>
              <a:gd name="connsiteY33" fmla="*/ 248194 h 6466114"/>
              <a:gd name="connsiteX34" fmla="*/ 6557529 w 9143975"/>
              <a:gd name="connsiteY34" fmla="*/ 117565 h 6466114"/>
              <a:gd name="connsiteX35" fmla="*/ 6662032 w 9143975"/>
              <a:gd name="connsiteY35" fmla="*/ 195943 h 6466114"/>
              <a:gd name="connsiteX36" fmla="*/ 6740409 w 9143975"/>
              <a:gd name="connsiteY36" fmla="*/ 169817 h 6466114"/>
              <a:gd name="connsiteX37" fmla="*/ 7040855 w 9143975"/>
              <a:gd name="connsiteY37" fmla="*/ 718457 h 6466114"/>
              <a:gd name="connsiteX38" fmla="*/ 9143975 w 9143975"/>
              <a:gd name="connsiteY38" fmla="*/ 470263 h 6466114"/>
              <a:gd name="connsiteX39" fmla="*/ 9143975 w 9143975"/>
              <a:gd name="connsiteY39" fmla="*/ 6466114 h 6466114"/>
              <a:gd name="connsiteX40" fmla="*/ 1199 w 9143975"/>
              <a:gd name="connsiteY40" fmla="*/ 6463733 h 6466114"/>
              <a:gd name="connsiteX0" fmla="*/ 1199 w 9143975"/>
              <a:gd name="connsiteY0" fmla="*/ 6437539 h 6439920"/>
              <a:gd name="connsiteX1" fmla="*/ 1131 w 9143975"/>
              <a:gd name="connsiteY1" fmla="*/ 1003390 h 6439920"/>
              <a:gd name="connsiteX2" fmla="*/ 326546 w 9143975"/>
              <a:gd name="connsiteY2" fmla="*/ 757577 h 6439920"/>
              <a:gd name="connsiteX3" fmla="*/ 914375 w 9143975"/>
              <a:gd name="connsiteY3" fmla="*/ 718389 h 6439920"/>
              <a:gd name="connsiteX4" fmla="*/ 3284739 w 9143975"/>
              <a:gd name="connsiteY4" fmla="*/ 1230153 h 6439920"/>
              <a:gd name="connsiteX5" fmla="*/ 3411830 w 9143975"/>
              <a:gd name="connsiteY5" fmla="*/ 963112 h 6439920"/>
              <a:gd name="connsiteX6" fmla="*/ 3613623 w 9143975"/>
              <a:gd name="connsiteY6" fmla="*/ 897798 h 6439920"/>
              <a:gd name="connsiteX7" fmla="*/ 3728876 w 9143975"/>
              <a:gd name="connsiteY7" fmla="*/ 970189 h 6439920"/>
              <a:gd name="connsiteX8" fmla="*/ 3882025 w 9143975"/>
              <a:gd name="connsiteY8" fmla="*/ 825272 h 6439920"/>
              <a:gd name="connsiteX9" fmla="*/ 4075586 w 9143975"/>
              <a:gd name="connsiteY9" fmla="*/ 914331 h 6439920"/>
              <a:gd name="connsiteX10" fmla="*/ 4167026 w 9143975"/>
              <a:gd name="connsiteY10" fmla="*/ 1084149 h 6439920"/>
              <a:gd name="connsiteX11" fmla="*/ 4545849 w 9143975"/>
              <a:gd name="connsiteY11" fmla="*/ 1319280 h 6439920"/>
              <a:gd name="connsiteX12" fmla="*/ 4615926 w 9143975"/>
              <a:gd name="connsiteY12" fmla="*/ 1121024 h 6439920"/>
              <a:gd name="connsiteX13" fmla="*/ 4727572 w 9143975"/>
              <a:gd name="connsiteY13" fmla="*/ 1046184 h 6439920"/>
              <a:gd name="connsiteX14" fmla="*/ 4898546 w 9143975"/>
              <a:gd name="connsiteY14" fmla="*/ 1018834 h 6439920"/>
              <a:gd name="connsiteX15" fmla="*/ 5042238 w 9143975"/>
              <a:gd name="connsiteY15" fmla="*/ 1097211 h 6439920"/>
              <a:gd name="connsiteX16" fmla="*/ 5095850 w 9143975"/>
              <a:gd name="connsiteY16" fmla="*/ 948758 h 6439920"/>
              <a:gd name="connsiteX17" fmla="*/ 5107552 w 9143975"/>
              <a:gd name="connsiteY17" fmla="*/ 770640 h 6439920"/>
              <a:gd name="connsiteX18" fmla="*/ 5148238 w 9143975"/>
              <a:gd name="connsiteY18" fmla="*/ 665389 h 6439920"/>
              <a:gd name="connsiteX19" fmla="*/ 5175316 w 9143975"/>
              <a:gd name="connsiteY19" fmla="*/ 560477 h 6439920"/>
              <a:gd name="connsiteX20" fmla="*/ 5240562 w 9143975"/>
              <a:gd name="connsiteY20" fmla="*/ 505845 h 6439920"/>
              <a:gd name="connsiteX21" fmla="*/ 5390105 w 9143975"/>
              <a:gd name="connsiteY21" fmla="*/ 533127 h 6439920"/>
              <a:gd name="connsiteX22" fmla="*/ 5460249 w 9143975"/>
              <a:gd name="connsiteY22" fmla="*/ 391817 h 6439920"/>
              <a:gd name="connsiteX23" fmla="*/ 5577815 w 9143975"/>
              <a:gd name="connsiteY23" fmla="*/ 274251 h 6439920"/>
              <a:gd name="connsiteX24" fmla="*/ 5695381 w 9143975"/>
              <a:gd name="connsiteY24" fmla="*/ 169749 h 6439920"/>
              <a:gd name="connsiteX25" fmla="*/ 5761987 w 9143975"/>
              <a:gd name="connsiteY25" fmla="*/ 57013 h 6439920"/>
              <a:gd name="connsiteX26" fmla="*/ 5854584 w 9143975"/>
              <a:gd name="connsiteY26" fmla="*/ 0 h 6439920"/>
              <a:gd name="connsiteX27" fmla="*/ 5969701 w 9143975"/>
              <a:gd name="connsiteY27" fmla="*/ 26057 h 6439920"/>
              <a:gd name="connsiteX28" fmla="*/ 6035015 w 9143975"/>
              <a:gd name="connsiteY28" fmla="*/ 78309 h 6439920"/>
              <a:gd name="connsiteX29" fmla="*/ 6100329 w 9143975"/>
              <a:gd name="connsiteY29" fmla="*/ 39120 h 6439920"/>
              <a:gd name="connsiteX30" fmla="*/ 6217895 w 9143975"/>
              <a:gd name="connsiteY30" fmla="*/ 143623 h 6439920"/>
              <a:gd name="connsiteX31" fmla="*/ 6348524 w 9143975"/>
              <a:gd name="connsiteY31" fmla="*/ 261189 h 6439920"/>
              <a:gd name="connsiteX32" fmla="*/ 6466089 w 9143975"/>
              <a:gd name="connsiteY32" fmla="*/ 130560 h 6439920"/>
              <a:gd name="connsiteX33" fmla="*/ 6544466 w 9143975"/>
              <a:gd name="connsiteY33" fmla="*/ 222000 h 6439920"/>
              <a:gd name="connsiteX34" fmla="*/ 6557529 w 9143975"/>
              <a:gd name="connsiteY34" fmla="*/ 91371 h 6439920"/>
              <a:gd name="connsiteX35" fmla="*/ 6662032 w 9143975"/>
              <a:gd name="connsiteY35" fmla="*/ 169749 h 6439920"/>
              <a:gd name="connsiteX36" fmla="*/ 6740409 w 9143975"/>
              <a:gd name="connsiteY36" fmla="*/ 143623 h 6439920"/>
              <a:gd name="connsiteX37" fmla="*/ 7040855 w 9143975"/>
              <a:gd name="connsiteY37" fmla="*/ 692263 h 6439920"/>
              <a:gd name="connsiteX38" fmla="*/ 9143975 w 9143975"/>
              <a:gd name="connsiteY38" fmla="*/ 444069 h 6439920"/>
              <a:gd name="connsiteX39" fmla="*/ 9143975 w 9143975"/>
              <a:gd name="connsiteY39" fmla="*/ 6439920 h 6439920"/>
              <a:gd name="connsiteX40" fmla="*/ 1199 w 9143975"/>
              <a:gd name="connsiteY40" fmla="*/ 6437539 h 6439920"/>
              <a:gd name="connsiteX0" fmla="*/ 1199 w 9143975"/>
              <a:gd name="connsiteY0" fmla="*/ 6437539 h 6439920"/>
              <a:gd name="connsiteX1" fmla="*/ 1131 w 9143975"/>
              <a:gd name="connsiteY1" fmla="*/ 1003390 h 6439920"/>
              <a:gd name="connsiteX2" fmla="*/ 326546 w 9143975"/>
              <a:gd name="connsiteY2" fmla="*/ 757577 h 6439920"/>
              <a:gd name="connsiteX3" fmla="*/ 914375 w 9143975"/>
              <a:gd name="connsiteY3" fmla="*/ 718389 h 6439920"/>
              <a:gd name="connsiteX4" fmla="*/ 3284739 w 9143975"/>
              <a:gd name="connsiteY4" fmla="*/ 1230153 h 6439920"/>
              <a:gd name="connsiteX5" fmla="*/ 3411830 w 9143975"/>
              <a:gd name="connsiteY5" fmla="*/ 963112 h 6439920"/>
              <a:gd name="connsiteX6" fmla="*/ 3613623 w 9143975"/>
              <a:gd name="connsiteY6" fmla="*/ 897798 h 6439920"/>
              <a:gd name="connsiteX7" fmla="*/ 3728876 w 9143975"/>
              <a:gd name="connsiteY7" fmla="*/ 970189 h 6439920"/>
              <a:gd name="connsiteX8" fmla="*/ 3882025 w 9143975"/>
              <a:gd name="connsiteY8" fmla="*/ 825272 h 6439920"/>
              <a:gd name="connsiteX9" fmla="*/ 4075586 w 9143975"/>
              <a:gd name="connsiteY9" fmla="*/ 914331 h 6439920"/>
              <a:gd name="connsiteX10" fmla="*/ 4167026 w 9143975"/>
              <a:gd name="connsiteY10" fmla="*/ 1084149 h 6439920"/>
              <a:gd name="connsiteX11" fmla="*/ 4545849 w 9143975"/>
              <a:gd name="connsiteY11" fmla="*/ 1319280 h 6439920"/>
              <a:gd name="connsiteX12" fmla="*/ 4615926 w 9143975"/>
              <a:gd name="connsiteY12" fmla="*/ 1121024 h 6439920"/>
              <a:gd name="connsiteX13" fmla="*/ 4727572 w 9143975"/>
              <a:gd name="connsiteY13" fmla="*/ 1046184 h 6439920"/>
              <a:gd name="connsiteX14" fmla="*/ 4898546 w 9143975"/>
              <a:gd name="connsiteY14" fmla="*/ 1018834 h 6439920"/>
              <a:gd name="connsiteX15" fmla="*/ 5042238 w 9143975"/>
              <a:gd name="connsiteY15" fmla="*/ 1097211 h 6439920"/>
              <a:gd name="connsiteX16" fmla="*/ 5095850 w 9143975"/>
              <a:gd name="connsiteY16" fmla="*/ 948758 h 6439920"/>
              <a:gd name="connsiteX17" fmla="*/ 5107552 w 9143975"/>
              <a:gd name="connsiteY17" fmla="*/ 770640 h 6439920"/>
              <a:gd name="connsiteX18" fmla="*/ 5148238 w 9143975"/>
              <a:gd name="connsiteY18" fmla="*/ 665389 h 6439920"/>
              <a:gd name="connsiteX19" fmla="*/ 5175316 w 9143975"/>
              <a:gd name="connsiteY19" fmla="*/ 560477 h 6439920"/>
              <a:gd name="connsiteX20" fmla="*/ 5240562 w 9143975"/>
              <a:gd name="connsiteY20" fmla="*/ 505845 h 6439920"/>
              <a:gd name="connsiteX21" fmla="*/ 5390105 w 9143975"/>
              <a:gd name="connsiteY21" fmla="*/ 533127 h 6439920"/>
              <a:gd name="connsiteX22" fmla="*/ 5460249 w 9143975"/>
              <a:gd name="connsiteY22" fmla="*/ 391817 h 6439920"/>
              <a:gd name="connsiteX23" fmla="*/ 5577815 w 9143975"/>
              <a:gd name="connsiteY23" fmla="*/ 274251 h 6439920"/>
              <a:gd name="connsiteX24" fmla="*/ 5695381 w 9143975"/>
              <a:gd name="connsiteY24" fmla="*/ 169749 h 6439920"/>
              <a:gd name="connsiteX25" fmla="*/ 5761987 w 9143975"/>
              <a:gd name="connsiteY25" fmla="*/ 57013 h 6439920"/>
              <a:gd name="connsiteX26" fmla="*/ 5854584 w 9143975"/>
              <a:gd name="connsiteY26" fmla="*/ 0 h 6439920"/>
              <a:gd name="connsiteX27" fmla="*/ 5969701 w 9143975"/>
              <a:gd name="connsiteY27" fmla="*/ 26057 h 6439920"/>
              <a:gd name="connsiteX28" fmla="*/ 6035015 w 9143975"/>
              <a:gd name="connsiteY28" fmla="*/ 78309 h 6439920"/>
              <a:gd name="connsiteX29" fmla="*/ 6100329 w 9143975"/>
              <a:gd name="connsiteY29" fmla="*/ 39120 h 6439920"/>
              <a:gd name="connsiteX30" fmla="*/ 6217895 w 9143975"/>
              <a:gd name="connsiteY30" fmla="*/ 143623 h 6439920"/>
              <a:gd name="connsiteX31" fmla="*/ 6348524 w 9143975"/>
              <a:gd name="connsiteY31" fmla="*/ 261189 h 6439920"/>
              <a:gd name="connsiteX32" fmla="*/ 6466089 w 9143975"/>
              <a:gd name="connsiteY32" fmla="*/ 130560 h 6439920"/>
              <a:gd name="connsiteX33" fmla="*/ 6544466 w 9143975"/>
              <a:gd name="connsiteY33" fmla="*/ 222000 h 6439920"/>
              <a:gd name="connsiteX34" fmla="*/ 6557529 w 9143975"/>
              <a:gd name="connsiteY34" fmla="*/ 91371 h 6439920"/>
              <a:gd name="connsiteX35" fmla="*/ 6662032 w 9143975"/>
              <a:gd name="connsiteY35" fmla="*/ 169749 h 6439920"/>
              <a:gd name="connsiteX36" fmla="*/ 6740409 w 9143975"/>
              <a:gd name="connsiteY36" fmla="*/ 143623 h 6439920"/>
              <a:gd name="connsiteX37" fmla="*/ 7040855 w 9143975"/>
              <a:gd name="connsiteY37" fmla="*/ 692263 h 6439920"/>
              <a:gd name="connsiteX38" fmla="*/ 9143975 w 9143975"/>
              <a:gd name="connsiteY38" fmla="*/ 444069 h 6439920"/>
              <a:gd name="connsiteX39" fmla="*/ 9143975 w 9143975"/>
              <a:gd name="connsiteY39" fmla="*/ 6439920 h 6439920"/>
              <a:gd name="connsiteX40" fmla="*/ 1199 w 9143975"/>
              <a:gd name="connsiteY40" fmla="*/ 6437539 h 6439920"/>
              <a:gd name="connsiteX0" fmla="*/ 1199 w 9143975"/>
              <a:gd name="connsiteY0" fmla="*/ 6437539 h 6439920"/>
              <a:gd name="connsiteX1" fmla="*/ 1131 w 9143975"/>
              <a:gd name="connsiteY1" fmla="*/ 1003390 h 6439920"/>
              <a:gd name="connsiteX2" fmla="*/ 326546 w 9143975"/>
              <a:gd name="connsiteY2" fmla="*/ 757577 h 6439920"/>
              <a:gd name="connsiteX3" fmla="*/ 914375 w 9143975"/>
              <a:gd name="connsiteY3" fmla="*/ 718389 h 6439920"/>
              <a:gd name="connsiteX4" fmla="*/ 3284739 w 9143975"/>
              <a:gd name="connsiteY4" fmla="*/ 1230153 h 6439920"/>
              <a:gd name="connsiteX5" fmla="*/ 3411830 w 9143975"/>
              <a:gd name="connsiteY5" fmla="*/ 963112 h 6439920"/>
              <a:gd name="connsiteX6" fmla="*/ 3613623 w 9143975"/>
              <a:gd name="connsiteY6" fmla="*/ 897798 h 6439920"/>
              <a:gd name="connsiteX7" fmla="*/ 3728876 w 9143975"/>
              <a:gd name="connsiteY7" fmla="*/ 970189 h 6439920"/>
              <a:gd name="connsiteX8" fmla="*/ 3882025 w 9143975"/>
              <a:gd name="connsiteY8" fmla="*/ 825272 h 6439920"/>
              <a:gd name="connsiteX9" fmla="*/ 4075586 w 9143975"/>
              <a:gd name="connsiteY9" fmla="*/ 914331 h 6439920"/>
              <a:gd name="connsiteX10" fmla="*/ 4167026 w 9143975"/>
              <a:gd name="connsiteY10" fmla="*/ 1084149 h 6439920"/>
              <a:gd name="connsiteX11" fmla="*/ 4545849 w 9143975"/>
              <a:gd name="connsiteY11" fmla="*/ 1319280 h 6439920"/>
              <a:gd name="connsiteX12" fmla="*/ 4615926 w 9143975"/>
              <a:gd name="connsiteY12" fmla="*/ 1121024 h 6439920"/>
              <a:gd name="connsiteX13" fmla="*/ 4727572 w 9143975"/>
              <a:gd name="connsiteY13" fmla="*/ 1046184 h 6439920"/>
              <a:gd name="connsiteX14" fmla="*/ 4898546 w 9143975"/>
              <a:gd name="connsiteY14" fmla="*/ 1018834 h 6439920"/>
              <a:gd name="connsiteX15" fmla="*/ 5042238 w 9143975"/>
              <a:gd name="connsiteY15" fmla="*/ 1097211 h 6439920"/>
              <a:gd name="connsiteX16" fmla="*/ 5095850 w 9143975"/>
              <a:gd name="connsiteY16" fmla="*/ 948758 h 6439920"/>
              <a:gd name="connsiteX17" fmla="*/ 5107552 w 9143975"/>
              <a:gd name="connsiteY17" fmla="*/ 770640 h 6439920"/>
              <a:gd name="connsiteX18" fmla="*/ 5148238 w 9143975"/>
              <a:gd name="connsiteY18" fmla="*/ 665389 h 6439920"/>
              <a:gd name="connsiteX19" fmla="*/ 5175316 w 9143975"/>
              <a:gd name="connsiteY19" fmla="*/ 560477 h 6439920"/>
              <a:gd name="connsiteX20" fmla="*/ 5240562 w 9143975"/>
              <a:gd name="connsiteY20" fmla="*/ 505845 h 6439920"/>
              <a:gd name="connsiteX21" fmla="*/ 5390105 w 9143975"/>
              <a:gd name="connsiteY21" fmla="*/ 533127 h 6439920"/>
              <a:gd name="connsiteX22" fmla="*/ 5460249 w 9143975"/>
              <a:gd name="connsiteY22" fmla="*/ 391817 h 6439920"/>
              <a:gd name="connsiteX23" fmla="*/ 5577815 w 9143975"/>
              <a:gd name="connsiteY23" fmla="*/ 274251 h 6439920"/>
              <a:gd name="connsiteX24" fmla="*/ 5695381 w 9143975"/>
              <a:gd name="connsiteY24" fmla="*/ 169749 h 6439920"/>
              <a:gd name="connsiteX25" fmla="*/ 5761987 w 9143975"/>
              <a:gd name="connsiteY25" fmla="*/ 57013 h 6439920"/>
              <a:gd name="connsiteX26" fmla="*/ 5854584 w 9143975"/>
              <a:gd name="connsiteY26" fmla="*/ 0 h 6439920"/>
              <a:gd name="connsiteX27" fmla="*/ 5969701 w 9143975"/>
              <a:gd name="connsiteY27" fmla="*/ 26057 h 6439920"/>
              <a:gd name="connsiteX28" fmla="*/ 6035015 w 9143975"/>
              <a:gd name="connsiteY28" fmla="*/ 78309 h 6439920"/>
              <a:gd name="connsiteX29" fmla="*/ 6100329 w 9143975"/>
              <a:gd name="connsiteY29" fmla="*/ 39120 h 6439920"/>
              <a:gd name="connsiteX30" fmla="*/ 6203608 w 9143975"/>
              <a:gd name="connsiteY30" fmla="*/ 79330 h 6439920"/>
              <a:gd name="connsiteX31" fmla="*/ 6348524 w 9143975"/>
              <a:gd name="connsiteY31" fmla="*/ 261189 h 6439920"/>
              <a:gd name="connsiteX32" fmla="*/ 6466089 w 9143975"/>
              <a:gd name="connsiteY32" fmla="*/ 130560 h 6439920"/>
              <a:gd name="connsiteX33" fmla="*/ 6544466 w 9143975"/>
              <a:gd name="connsiteY33" fmla="*/ 222000 h 6439920"/>
              <a:gd name="connsiteX34" fmla="*/ 6557529 w 9143975"/>
              <a:gd name="connsiteY34" fmla="*/ 91371 h 6439920"/>
              <a:gd name="connsiteX35" fmla="*/ 6662032 w 9143975"/>
              <a:gd name="connsiteY35" fmla="*/ 169749 h 6439920"/>
              <a:gd name="connsiteX36" fmla="*/ 6740409 w 9143975"/>
              <a:gd name="connsiteY36" fmla="*/ 143623 h 6439920"/>
              <a:gd name="connsiteX37" fmla="*/ 7040855 w 9143975"/>
              <a:gd name="connsiteY37" fmla="*/ 692263 h 6439920"/>
              <a:gd name="connsiteX38" fmla="*/ 9143975 w 9143975"/>
              <a:gd name="connsiteY38" fmla="*/ 444069 h 6439920"/>
              <a:gd name="connsiteX39" fmla="*/ 9143975 w 9143975"/>
              <a:gd name="connsiteY39" fmla="*/ 6439920 h 6439920"/>
              <a:gd name="connsiteX40" fmla="*/ 1199 w 9143975"/>
              <a:gd name="connsiteY40" fmla="*/ 6437539 h 6439920"/>
              <a:gd name="connsiteX0" fmla="*/ 1199 w 9143975"/>
              <a:gd name="connsiteY0" fmla="*/ 6437539 h 6439920"/>
              <a:gd name="connsiteX1" fmla="*/ 1131 w 9143975"/>
              <a:gd name="connsiteY1" fmla="*/ 1003390 h 6439920"/>
              <a:gd name="connsiteX2" fmla="*/ 326546 w 9143975"/>
              <a:gd name="connsiteY2" fmla="*/ 757577 h 6439920"/>
              <a:gd name="connsiteX3" fmla="*/ 914375 w 9143975"/>
              <a:gd name="connsiteY3" fmla="*/ 718389 h 6439920"/>
              <a:gd name="connsiteX4" fmla="*/ 3284739 w 9143975"/>
              <a:gd name="connsiteY4" fmla="*/ 1230153 h 6439920"/>
              <a:gd name="connsiteX5" fmla="*/ 3411830 w 9143975"/>
              <a:gd name="connsiteY5" fmla="*/ 963112 h 6439920"/>
              <a:gd name="connsiteX6" fmla="*/ 3613623 w 9143975"/>
              <a:gd name="connsiteY6" fmla="*/ 897798 h 6439920"/>
              <a:gd name="connsiteX7" fmla="*/ 3728876 w 9143975"/>
              <a:gd name="connsiteY7" fmla="*/ 970189 h 6439920"/>
              <a:gd name="connsiteX8" fmla="*/ 3882025 w 9143975"/>
              <a:gd name="connsiteY8" fmla="*/ 825272 h 6439920"/>
              <a:gd name="connsiteX9" fmla="*/ 4075586 w 9143975"/>
              <a:gd name="connsiteY9" fmla="*/ 914331 h 6439920"/>
              <a:gd name="connsiteX10" fmla="*/ 4167026 w 9143975"/>
              <a:gd name="connsiteY10" fmla="*/ 1084149 h 6439920"/>
              <a:gd name="connsiteX11" fmla="*/ 4545849 w 9143975"/>
              <a:gd name="connsiteY11" fmla="*/ 1319280 h 6439920"/>
              <a:gd name="connsiteX12" fmla="*/ 4615926 w 9143975"/>
              <a:gd name="connsiteY12" fmla="*/ 1121024 h 6439920"/>
              <a:gd name="connsiteX13" fmla="*/ 4727572 w 9143975"/>
              <a:gd name="connsiteY13" fmla="*/ 1046184 h 6439920"/>
              <a:gd name="connsiteX14" fmla="*/ 4898546 w 9143975"/>
              <a:gd name="connsiteY14" fmla="*/ 1018834 h 6439920"/>
              <a:gd name="connsiteX15" fmla="*/ 5042238 w 9143975"/>
              <a:gd name="connsiteY15" fmla="*/ 1097211 h 6439920"/>
              <a:gd name="connsiteX16" fmla="*/ 5095850 w 9143975"/>
              <a:gd name="connsiteY16" fmla="*/ 948758 h 6439920"/>
              <a:gd name="connsiteX17" fmla="*/ 5107552 w 9143975"/>
              <a:gd name="connsiteY17" fmla="*/ 770640 h 6439920"/>
              <a:gd name="connsiteX18" fmla="*/ 5148238 w 9143975"/>
              <a:gd name="connsiteY18" fmla="*/ 665389 h 6439920"/>
              <a:gd name="connsiteX19" fmla="*/ 5175316 w 9143975"/>
              <a:gd name="connsiteY19" fmla="*/ 560477 h 6439920"/>
              <a:gd name="connsiteX20" fmla="*/ 5240562 w 9143975"/>
              <a:gd name="connsiteY20" fmla="*/ 505845 h 6439920"/>
              <a:gd name="connsiteX21" fmla="*/ 5390105 w 9143975"/>
              <a:gd name="connsiteY21" fmla="*/ 533127 h 6439920"/>
              <a:gd name="connsiteX22" fmla="*/ 5460249 w 9143975"/>
              <a:gd name="connsiteY22" fmla="*/ 391817 h 6439920"/>
              <a:gd name="connsiteX23" fmla="*/ 5577815 w 9143975"/>
              <a:gd name="connsiteY23" fmla="*/ 274251 h 6439920"/>
              <a:gd name="connsiteX24" fmla="*/ 5695381 w 9143975"/>
              <a:gd name="connsiteY24" fmla="*/ 169749 h 6439920"/>
              <a:gd name="connsiteX25" fmla="*/ 5761987 w 9143975"/>
              <a:gd name="connsiteY25" fmla="*/ 57013 h 6439920"/>
              <a:gd name="connsiteX26" fmla="*/ 5854584 w 9143975"/>
              <a:gd name="connsiteY26" fmla="*/ 0 h 6439920"/>
              <a:gd name="connsiteX27" fmla="*/ 5969701 w 9143975"/>
              <a:gd name="connsiteY27" fmla="*/ 26057 h 6439920"/>
              <a:gd name="connsiteX28" fmla="*/ 6035015 w 9143975"/>
              <a:gd name="connsiteY28" fmla="*/ 78309 h 6439920"/>
              <a:gd name="connsiteX29" fmla="*/ 6100329 w 9143975"/>
              <a:gd name="connsiteY29" fmla="*/ 39120 h 6439920"/>
              <a:gd name="connsiteX30" fmla="*/ 6203608 w 9143975"/>
              <a:gd name="connsiteY30" fmla="*/ 79330 h 6439920"/>
              <a:gd name="connsiteX31" fmla="*/ 6317567 w 9143975"/>
              <a:gd name="connsiteY31" fmla="*/ 337389 h 6439920"/>
              <a:gd name="connsiteX32" fmla="*/ 6466089 w 9143975"/>
              <a:gd name="connsiteY32" fmla="*/ 130560 h 6439920"/>
              <a:gd name="connsiteX33" fmla="*/ 6544466 w 9143975"/>
              <a:gd name="connsiteY33" fmla="*/ 222000 h 6439920"/>
              <a:gd name="connsiteX34" fmla="*/ 6557529 w 9143975"/>
              <a:gd name="connsiteY34" fmla="*/ 91371 h 6439920"/>
              <a:gd name="connsiteX35" fmla="*/ 6662032 w 9143975"/>
              <a:gd name="connsiteY35" fmla="*/ 169749 h 6439920"/>
              <a:gd name="connsiteX36" fmla="*/ 6740409 w 9143975"/>
              <a:gd name="connsiteY36" fmla="*/ 143623 h 6439920"/>
              <a:gd name="connsiteX37" fmla="*/ 7040855 w 9143975"/>
              <a:gd name="connsiteY37" fmla="*/ 692263 h 6439920"/>
              <a:gd name="connsiteX38" fmla="*/ 9143975 w 9143975"/>
              <a:gd name="connsiteY38" fmla="*/ 444069 h 6439920"/>
              <a:gd name="connsiteX39" fmla="*/ 9143975 w 9143975"/>
              <a:gd name="connsiteY39" fmla="*/ 6439920 h 6439920"/>
              <a:gd name="connsiteX40" fmla="*/ 1199 w 9143975"/>
              <a:gd name="connsiteY40" fmla="*/ 6437539 h 6439920"/>
              <a:gd name="connsiteX0" fmla="*/ 1199 w 9143975"/>
              <a:gd name="connsiteY0" fmla="*/ 6437539 h 6439920"/>
              <a:gd name="connsiteX1" fmla="*/ 1131 w 9143975"/>
              <a:gd name="connsiteY1" fmla="*/ 1003390 h 6439920"/>
              <a:gd name="connsiteX2" fmla="*/ 326546 w 9143975"/>
              <a:gd name="connsiteY2" fmla="*/ 757577 h 6439920"/>
              <a:gd name="connsiteX3" fmla="*/ 914375 w 9143975"/>
              <a:gd name="connsiteY3" fmla="*/ 718389 h 6439920"/>
              <a:gd name="connsiteX4" fmla="*/ 3284739 w 9143975"/>
              <a:gd name="connsiteY4" fmla="*/ 1230153 h 6439920"/>
              <a:gd name="connsiteX5" fmla="*/ 3411830 w 9143975"/>
              <a:gd name="connsiteY5" fmla="*/ 963112 h 6439920"/>
              <a:gd name="connsiteX6" fmla="*/ 3613623 w 9143975"/>
              <a:gd name="connsiteY6" fmla="*/ 897798 h 6439920"/>
              <a:gd name="connsiteX7" fmla="*/ 3728876 w 9143975"/>
              <a:gd name="connsiteY7" fmla="*/ 970189 h 6439920"/>
              <a:gd name="connsiteX8" fmla="*/ 3882025 w 9143975"/>
              <a:gd name="connsiteY8" fmla="*/ 825272 h 6439920"/>
              <a:gd name="connsiteX9" fmla="*/ 4075586 w 9143975"/>
              <a:gd name="connsiteY9" fmla="*/ 914331 h 6439920"/>
              <a:gd name="connsiteX10" fmla="*/ 4167026 w 9143975"/>
              <a:gd name="connsiteY10" fmla="*/ 1084149 h 6439920"/>
              <a:gd name="connsiteX11" fmla="*/ 4545849 w 9143975"/>
              <a:gd name="connsiteY11" fmla="*/ 1319280 h 6439920"/>
              <a:gd name="connsiteX12" fmla="*/ 4615926 w 9143975"/>
              <a:gd name="connsiteY12" fmla="*/ 1121024 h 6439920"/>
              <a:gd name="connsiteX13" fmla="*/ 4727572 w 9143975"/>
              <a:gd name="connsiteY13" fmla="*/ 1046184 h 6439920"/>
              <a:gd name="connsiteX14" fmla="*/ 4898546 w 9143975"/>
              <a:gd name="connsiteY14" fmla="*/ 1018834 h 6439920"/>
              <a:gd name="connsiteX15" fmla="*/ 5042238 w 9143975"/>
              <a:gd name="connsiteY15" fmla="*/ 1097211 h 6439920"/>
              <a:gd name="connsiteX16" fmla="*/ 5095850 w 9143975"/>
              <a:gd name="connsiteY16" fmla="*/ 948758 h 6439920"/>
              <a:gd name="connsiteX17" fmla="*/ 5107552 w 9143975"/>
              <a:gd name="connsiteY17" fmla="*/ 770640 h 6439920"/>
              <a:gd name="connsiteX18" fmla="*/ 5148238 w 9143975"/>
              <a:gd name="connsiteY18" fmla="*/ 665389 h 6439920"/>
              <a:gd name="connsiteX19" fmla="*/ 5175316 w 9143975"/>
              <a:gd name="connsiteY19" fmla="*/ 560477 h 6439920"/>
              <a:gd name="connsiteX20" fmla="*/ 5240562 w 9143975"/>
              <a:gd name="connsiteY20" fmla="*/ 505845 h 6439920"/>
              <a:gd name="connsiteX21" fmla="*/ 5390105 w 9143975"/>
              <a:gd name="connsiteY21" fmla="*/ 533127 h 6439920"/>
              <a:gd name="connsiteX22" fmla="*/ 5460249 w 9143975"/>
              <a:gd name="connsiteY22" fmla="*/ 391817 h 6439920"/>
              <a:gd name="connsiteX23" fmla="*/ 5577815 w 9143975"/>
              <a:gd name="connsiteY23" fmla="*/ 274251 h 6439920"/>
              <a:gd name="connsiteX24" fmla="*/ 5695381 w 9143975"/>
              <a:gd name="connsiteY24" fmla="*/ 169749 h 6439920"/>
              <a:gd name="connsiteX25" fmla="*/ 5761987 w 9143975"/>
              <a:gd name="connsiteY25" fmla="*/ 57013 h 6439920"/>
              <a:gd name="connsiteX26" fmla="*/ 5854584 w 9143975"/>
              <a:gd name="connsiteY26" fmla="*/ 0 h 6439920"/>
              <a:gd name="connsiteX27" fmla="*/ 5969701 w 9143975"/>
              <a:gd name="connsiteY27" fmla="*/ 26057 h 6439920"/>
              <a:gd name="connsiteX28" fmla="*/ 6035015 w 9143975"/>
              <a:gd name="connsiteY28" fmla="*/ 78309 h 6439920"/>
              <a:gd name="connsiteX29" fmla="*/ 6100329 w 9143975"/>
              <a:gd name="connsiteY29" fmla="*/ 39120 h 6439920"/>
              <a:gd name="connsiteX30" fmla="*/ 6203608 w 9143975"/>
              <a:gd name="connsiteY30" fmla="*/ 79330 h 6439920"/>
              <a:gd name="connsiteX31" fmla="*/ 6317567 w 9143975"/>
              <a:gd name="connsiteY31" fmla="*/ 337389 h 6439920"/>
              <a:gd name="connsiteX32" fmla="*/ 6367438 w 9143975"/>
              <a:gd name="connsiteY32" fmla="*/ 312964 h 6439920"/>
              <a:gd name="connsiteX33" fmla="*/ 6466089 w 9143975"/>
              <a:gd name="connsiteY33" fmla="*/ 130560 h 6439920"/>
              <a:gd name="connsiteX34" fmla="*/ 6544466 w 9143975"/>
              <a:gd name="connsiteY34" fmla="*/ 222000 h 6439920"/>
              <a:gd name="connsiteX35" fmla="*/ 6557529 w 9143975"/>
              <a:gd name="connsiteY35" fmla="*/ 91371 h 6439920"/>
              <a:gd name="connsiteX36" fmla="*/ 6662032 w 9143975"/>
              <a:gd name="connsiteY36" fmla="*/ 169749 h 6439920"/>
              <a:gd name="connsiteX37" fmla="*/ 6740409 w 9143975"/>
              <a:gd name="connsiteY37" fmla="*/ 143623 h 6439920"/>
              <a:gd name="connsiteX38" fmla="*/ 7040855 w 9143975"/>
              <a:gd name="connsiteY38" fmla="*/ 692263 h 6439920"/>
              <a:gd name="connsiteX39" fmla="*/ 9143975 w 9143975"/>
              <a:gd name="connsiteY39" fmla="*/ 444069 h 6439920"/>
              <a:gd name="connsiteX40" fmla="*/ 9143975 w 9143975"/>
              <a:gd name="connsiteY40" fmla="*/ 6439920 h 6439920"/>
              <a:gd name="connsiteX41" fmla="*/ 1199 w 9143975"/>
              <a:gd name="connsiteY41" fmla="*/ 6437539 h 6439920"/>
              <a:gd name="connsiteX0" fmla="*/ 1199 w 9143975"/>
              <a:gd name="connsiteY0" fmla="*/ 6437539 h 6439920"/>
              <a:gd name="connsiteX1" fmla="*/ 1131 w 9143975"/>
              <a:gd name="connsiteY1" fmla="*/ 1003390 h 6439920"/>
              <a:gd name="connsiteX2" fmla="*/ 326546 w 9143975"/>
              <a:gd name="connsiteY2" fmla="*/ 757577 h 6439920"/>
              <a:gd name="connsiteX3" fmla="*/ 914375 w 9143975"/>
              <a:gd name="connsiteY3" fmla="*/ 718389 h 6439920"/>
              <a:gd name="connsiteX4" fmla="*/ 3284739 w 9143975"/>
              <a:gd name="connsiteY4" fmla="*/ 1230153 h 6439920"/>
              <a:gd name="connsiteX5" fmla="*/ 3411830 w 9143975"/>
              <a:gd name="connsiteY5" fmla="*/ 963112 h 6439920"/>
              <a:gd name="connsiteX6" fmla="*/ 3613623 w 9143975"/>
              <a:gd name="connsiteY6" fmla="*/ 897798 h 6439920"/>
              <a:gd name="connsiteX7" fmla="*/ 3728876 w 9143975"/>
              <a:gd name="connsiteY7" fmla="*/ 970189 h 6439920"/>
              <a:gd name="connsiteX8" fmla="*/ 3882025 w 9143975"/>
              <a:gd name="connsiteY8" fmla="*/ 825272 h 6439920"/>
              <a:gd name="connsiteX9" fmla="*/ 4075586 w 9143975"/>
              <a:gd name="connsiteY9" fmla="*/ 914331 h 6439920"/>
              <a:gd name="connsiteX10" fmla="*/ 4167026 w 9143975"/>
              <a:gd name="connsiteY10" fmla="*/ 1084149 h 6439920"/>
              <a:gd name="connsiteX11" fmla="*/ 4545849 w 9143975"/>
              <a:gd name="connsiteY11" fmla="*/ 1319280 h 6439920"/>
              <a:gd name="connsiteX12" fmla="*/ 4615926 w 9143975"/>
              <a:gd name="connsiteY12" fmla="*/ 1121024 h 6439920"/>
              <a:gd name="connsiteX13" fmla="*/ 4727572 w 9143975"/>
              <a:gd name="connsiteY13" fmla="*/ 1046184 h 6439920"/>
              <a:gd name="connsiteX14" fmla="*/ 4898546 w 9143975"/>
              <a:gd name="connsiteY14" fmla="*/ 1018834 h 6439920"/>
              <a:gd name="connsiteX15" fmla="*/ 5042238 w 9143975"/>
              <a:gd name="connsiteY15" fmla="*/ 1097211 h 6439920"/>
              <a:gd name="connsiteX16" fmla="*/ 5095850 w 9143975"/>
              <a:gd name="connsiteY16" fmla="*/ 948758 h 6439920"/>
              <a:gd name="connsiteX17" fmla="*/ 5107552 w 9143975"/>
              <a:gd name="connsiteY17" fmla="*/ 770640 h 6439920"/>
              <a:gd name="connsiteX18" fmla="*/ 5148238 w 9143975"/>
              <a:gd name="connsiteY18" fmla="*/ 665389 h 6439920"/>
              <a:gd name="connsiteX19" fmla="*/ 5175316 w 9143975"/>
              <a:gd name="connsiteY19" fmla="*/ 560477 h 6439920"/>
              <a:gd name="connsiteX20" fmla="*/ 5240562 w 9143975"/>
              <a:gd name="connsiteY20" fmla="*/ 505845 h 6439920"/>
              <a:gd name="connsiteX21" fmla="*/ 5390105 w 9143975"/>
              <a:gd name="connsiteY21" fmla="*/ 533127 h 6439920"/>
              <a:gd name="connsiteX22" fmla="*/ 5460249 w 9143975"/>
              <a:gd name="connsiteY22" fmla="*/ 391817 h 6439920"/>
              <a:gd name="connsiteX23" fmla="*/ 5577815 w 9143975"/>
              <a:gd name="connsiteY23" fmla="*/ 274251 h 6439920"/>
              <a:gd name="connsiteX24" fmla="*/ 5695381 w 9143975"/>
              <a:gd name="connsiteY24" fmla="*/ 169749 h 6439920"/>
              <a:gd name="connsiteX25" fmla="*/ 5761987 w 9143975"/>
              <a:gd name="connsiteY25" fmla="*/ 57013 h 6439920"/>
              <a:gd name="connsiteX26" fmla="*/ 5854584 w 9143975"/>
              <a:gd name="connsiteY26" fmla="*/ 0 h 6439920"/>
              <a:gd name="connsiteX27" fmla="*/ 5969701 w 9143975"/>
              <a:gd name="connsiteY27" fmla="*/ 26057 h 6439920"/>
              <a:gd name="connsiteX28" fmla="*/ 6035015 w 9143975"/>
              <a:gd name="connsiteY28" fmla="*/ 78309 h 6439920"/>
              <a:gd name="connsiteX29" fmla="*/ 6100329 w 9143975"/>
              <a:gd name="connsiteY29" fmla="*/ 39120 h 6439920"/>
              <a:gd name="connsiteX30" fmla="*/ 6203608 w 9143975"/>
              <a:gd name="connsiteY30" fmla="*/ 79330 h 6439920"/>
              <a:gd name="connsiteX31" fmla="*/ 6317567 w 9143975"/>
              <a:gd name="connsiteY31" fmla="*/ 337389 h 6439920"/>
              <a:gd name="connsiteX32" fmla="*/ 6367438 w 9143975"/>
              <a:gd name="connsiteY32" fmla="*/ 312964 h 6439920"/>
              <a:gd name="connsiteX33" fmla="*/ 6416083 w 9143975"/>
              <a:gd name="connsiteY33" fmla="*/ 116272 h 6439920"/>
              <a:gd name="connsiteX34" fmla="*/ 6544466 w 9143975"/>
              <a:gd name="connsiteY34" fmla="*/ 222000 h 6439920"/>
              <a:gd name="connsiteX35" fmla="*/ 6557529 w 9143975"/>
              <a:gd name="connsiteY35" fmla="*/ 91371 h 6439920"/>
              <a:gd name="connsiteX36" fmla="*/ 6662032 w 9143975"/>
              <a:gd name="connsiteY36" fmla="*/ 169749 h 6439920"/>
              <a:gd name="connsiteX37" fmla="*/ 6740409 w 9143975"/>
              <a:gd name="connsiteY37" fmla="*/ 143623 h 6439920"/>
              <a:gd name="connsiteX38" fmla="*/ 7040855 w 9143975"/>
              <a:gd name="connsiteY38" fmla="*/ 692263 h 6439920"/>
              <a:gd name="connsiteX39" fmla="*/ 9143975 w 9143975"/>
              <a:gd name="connsiteY39" fmla="*/ 444069 h 6439920"/>
              <a:gd name="connsiteX40" fmla="*/ 9143975 w 9143975"/>
              <a:gd name="connsiteY40" fmla="*/ 6439920 h 6439920"/>
              <a:gd name="connsiteX41" fmla="*/ 1199 w 9143975"/>
              <a:gd name="connsiteY41" fmla="*/ 6437539 h 6439920"/>
              <a:gd name="connsiteX0" fmla="*/ 1199 w 9143975"/>
              <a:gd name="connsiteY0" fmla="*/ 6437539 h 6439920"/>
              <a:gd name="connsiteX1" fmla="*/ 1131 w 9143975"/>
              <a:gd name="connsiteY1" fmla="*/ 1003390 h 6439920"/>
              <a:gd name="connsiteX2" fmla="*/ 326546 w 9143975"/>
              <a:gd name="connsiteY2" fmla="*/ 757577 h 6439920"/>
              <a:gd name="connsiteX3" fmla="*/ 914375 w 9143975"/>
              <a:gd name="connsiteY3" fmla="*/ 718389 h 6439920"/>
              <a:gd name="connsiteX4" fmla="*/ 3284739 w 9143975"/>
              <a:gd name="connsiteY4" fmla="*/ 1230153 h 6439920"/>
              <a:gd name="connsiteX5" fmla="*/ 3411830 w 9143975"/>
              <a:gd name="connsiteY5" fmla="*/ 963112 h 6439920"/>
              <a:gd name="connsiteX6" fmla="*/ 3613623 w 9143975"/>
              <a:gd name="connsiteY6" fmla="*/ 897798 h 6439920"/>
              <a:gd name="connsiteX7" fmla="*/ 3728876 w 9143975"/>
              <a:gd name="connsiteY7" fmla="*/ 970189 h 6439920"/>
              <a:gd name="connsiteX8" fmla="*/ 3882025 w 9143975"/>
              <a:gd name="connsiteY8" fmla="*/ 825272 h 6439920"/>
              <a:gd name="connsiteX9" fmla="*/ 4075586 w 9143975"/>
              <a:gd name="connsiteY9" fmla="*/ 914331 h 6439920"/>
              <a:gd name="connsiteX10" fmla="*/ 4167026 w 9143975"/>
              <a:gd name="connsiteY10" fmla="*/ 1084149 h 6439920"/>
              <a:gd name="connsiteX11" fmla="*/ 4545849 w 9143975"/>
              <a:gd name="connsiteY11" fmla="*/ 1319280 h 6439920"/>
              <a:gd name="connsiteX12" fmla="*/ 4615926 w 9143975"/>
              <a:gd name="connsiteY12" fmla="*/ 1121024 h 6439920"/>
              <a:gd name="connsiteX13" fmla="*/ 4727572 w 9143975"/>
              <a:gd name="connsiteY13" fmla="*/ 1046184 h 6439920"/>
              <a:gd name="connsiteX14" fmla="*/ 4898546 w 9143975"/>
              <a:gd name="connsiteY14" fmla="*/ 1018834 h 6439920"/>
              <a:gd name="connsiteX15" fmla="*/ 5042238 w 9143975"/>
              <a:gd name="connsiteY15" fmla="*/ 1097211 h 6439920"/>
              <a:gd name="connsiteX16" fmla="*/ 5095850 w 9143975"/>
              <a:gd name="connsiteY16" fmla="*/ 948758 h 6439920"/>
              <a:gd name="connsiteX17" fmla="*/ 5107552 w 9143975"/>
              <a:gd name="connsiteY17" fmla="*/ 770640 h 6439920"/>
              <a:gd name="connsiteX18" fmla="*/ 5148238 w 9143975"/>
              <a:gd name="connsiteY18" fmla="*/ 665389 h 6439920"/>
              <a:gd name="connsiteX19" fmla="*/ 5175316 w 9143975"/>
              <a:gd name="connsiteY19" fmla="*/ 560477 h 6439920"/>
              <a:gd name="connsiteX20" fmla="*/ 5240562 w 9143975"/>
              <a:gd name="connsiteY20" fmla="*/ 505845 h 6439920"/>
              <a:gd name="connsiteX21" fmla="*/ 5390105 w 9143975"/>
              <a:gd name="connsiteY21" fmla="*/ 533127 h 6439920"/>
              <a:gd name="connsiteX22" fmla="*/ 5460249 w 9143975"/>
              <a:gd name="connsiteY22" fmla="*/ 391817 h 6439920"/>
              <a:gd name="connsiteX23" fmla="*/ 5577815 w 9143975"/>
              <a:gd name="connsiteY23" fmla="*/ 274251 h 6439920"/>
              <a:gd name="connsiteX24" fmla="*/ 5695381 w 9143975"/>
              <a:gd name="connsiteY24" fmla="*/ 169749 h 6439920"/>
              <a:gd name="connsiteX25" fmla="*/ 5761987 w 9143975"/>
              <a:gd name="connsiteY25" fmla="*/ 57013 h 6439920"/>
              <a:gd name="connsiteX26" fmla="*/ 5854584 w 9143975"/>
              <a:gd name="connsiteY26" fmla="*/ 0 h 6439920"/>
              <a:gd name="connsiteX27" fmla="*/ 5969701 w 9143975"/>
              <a:gd name="connsiteY27" fmla="*/ 26057 h 6439920"/>
              <a:gd name="connsiteX28" fmla="*/ 6035015 w 9143975"/>
              <a:gd name="connsiteY28" fmla="*/ 78309 h 6439920"/>
              <a:gd name="connsiteX29" fmla="*/ 6100329 w 9143975"/>
              <a:gd name="connsiteY29" fmla="*/ 39120 h 6439920"/>
              <a:gd name="connsiteX30" fmla="*/ 6203608 w 9143975"/>
              <a:gd name="connsiteY30" fmla="*/ 79330 h 6439920"/>
              <a:gd name="connsiteX31" fmla="*/ 6317567 w 9143975"/>
              <a:gd name="connsiteY31" fmla="*/ 337389 h 6439920"/>
              <a:gd name="connsiteX32" fmla="*/ 6367438 w 9143975"/>
              <a:gd name="connsiteY32" fmla="*/ 312964 h 6439920"/>
              <a:gd name="connsiteX33" fmla="*/ 6416083 w 9143975"/>
              <a:gd name="connsiteY33" fmla="*/ 116272 h 6439920"/>
              <a:gd name="connsiteX34" fmla="*/ 6544466 w 9143975"/>
              <a:gd name="connsiteY34" fmla="*/ 222000 h 6439920"/>
              <a:gd name="connsiteX35" fmla="*/ 6557529 w 9143975"/>
              <a:gd name="connsiteY35" fmla="*/ 91371 h 6439920"/>
              <a:gd name="connsiteX36" fmla="*/ 6662032 w 9143975"/>
              <a:gd name="connsiteY36" fmla="*/ 169749 h 6439920"/>
              <a:gd name="connsiteX37" fmla="*/ 6740409 w 9143975"/>
              <a:gd name="connsiteY37" fmla="*/ 143623 h 6439920"/>
              <a:gd name="connsiteX38" fmla="*/ 7040855 w 9143975"/>
              <a:gd name="connsiteY38" fmla="*/ 692263 h 6439920"/>
              <a:gd name="connsiteX39" fmla="*/ 9143975 w 9143975"/>
              <a:gd name="connsiteY39" fmla="*/ 444069 h 6439920"/>
              <a:gd name="connsiteX40" fmla="*/ 9143975 w 9143975"/>
              <a:gd name="connsiteY40" fmla="*/ 6439920 h 6439920"/>
              <a:gd name="connsiteX41" fmla="*/ 1199 w 9143975"/>
              <a:gd name="connsiteY41" fmla="*/ 6437539 h 6439920"/>
              <a:gd name="connsiteX0" fmla="*/ 1199 w 9143975"/>
              <a:gd name="connsiteY0" fmla="*/ 6437539 h 6439920"/>
              <a:gd name="connsiteX1" fmla="*/ 1131 w 9143975"/>
              <a:gd name="connsiteY1" fmla="*/ 1003390 h 6439920"/>
              <a:gd name="connsiteX2" fmla="*/ 326546 w 9143975"/>
              <a:gd name="connsiteY2" fmla="*/ 757577 h 6439920"/>
              <a:gd name="connsiteX3" fmla="*/ 914375 w 9143975"/>
              <a:gd name="connsiteY3" fmla="*/ 718389 h 6439920"/>
              <a:gd name="connsiteX4" fmla="*/ 3284739 w 9143975"/>
              <a:gd name="connsiteY4" fmla="*/ 1230153 h 6439920"/>
              <a:gd name="connsiteX5" fmla="*/ 3411830 w 9143975"/>
              <a:gd name="connsiteY5" fmla="*/ 963112 h 6439920"/>
              <a:gd name="connsiteX6" fmla="*/ 3613623 w 9143975"/>
              <a:gd name="connsiteY6" fmla="*/ 897798 h 6439920"/>
              <a:gd name="connsiteX7" fmla="*/ 3728876 w 9143975"/>
              <a:gd name="connsiteY7" fmla="*/ 970189 h 6439920"/>
              <a:gd name="connsiteX8" fmla="*/ 3882025 w 9143975"/>
              <a:gd name="connsiteY8" fmla="*/ 825272 h 6439920"/>
              <a:gd name="connsiteX9" fmla="*/ 4075586 w 9143975"/>
              <a:gd name="connsiteY9" fmla="*/ 914331 h 6439920"/>
              <a:gd name="connsiteX10" fmla="*/ 4167026 w 9143975"/>
              <a:gd name="connsiteY10" fmla="*/ 1084149 h 6439920"/>
              <a:gd name="connsiteX11" fmla="*/ 4545849 w 9143975"/>
              <a:gd name="connsiteY11" fmla="*/ 1319280 h 6439920"/>
              <a:gd name="connsiteX12" fmla="*/ 4615926 w 9143975"/>
              <a:gd name="connsiteY12" fmla="*/ 1121024 h 6439920"/>
              <a:gd name="connsiteX13" fmla="*/ 4727572 w 9143975"/>
              <a:gd name="connsiteY13" fmla="*/ 1046184 h 6439920"/>
              <a:gd name="connsiteX14" fmla="*/ 4898546 w 9143975"/>
              <a:gd name="connsiteY14" fmla="*/ 1018834 h 6439920"/>
              <a:gd name="connsiteX15" fmla="*/ 5042238 w 9143975"/>
              <a:gd name="connsiteY15" fmla="*/ 1097211 h 6439920"/>
              <a:gd name="connsiteX16" fmla="*/ 5095850 w 9143975"/>
              <a:gd name="connsiteY16" fmla="*/ 948758 h 6439920"/>
              <a:gd name="connsiteX17" fmla="*/ 5107552 w 9143975"/>
              <a:gd name="connsiteY17" fmla="*/ 770640 h 6439920"/>
              <a:gd name="connsiteX18" fmla="*/ 5148238 w 9143975"/>
              <a:gd name="connsiteY18" fmla="*/ 665389 h 6439920"/>
              <a:gd name="connsiteX19" fmla="*/ 5175316 w 9143975"/>
              <a:gd name="connsiteY19" fmla="*/ 560477 h 6439920"/>
              <a:gd name="connsiteX20" fmla="*/ 5240562 w 9143975"/>
              <a:gd name="connsiteY20" fmla="*/ 505845 h 6439920"/>
              <a:gd name="connsiteX21" fmla="*/ 5390105 w 9143975"/>
              <a:gd name="connsiteY21" fmla="*/ 533127 h 6439920"/>
              <a:gd name="connsiteX22" fmla="*/ 5460249 w 9143975"/>
              <a:gd name="connsiteY22" fmla="*/ 391817 h 6439920"/>
              <a:gd name="connsiteX23" fmla="*/ 5577815 w 9143975"/>
              <a:gd name="connsiteY23" fmla="*/ 274251 h 6439920"/>
              <a:gd name="connsiteX24" fmla="*/ 5695381 w 9143975"/>
              <a:gd name="connsiteY24" fmla="*/ 169749 h 6439920"/>
              <a:gd name="connsiteX25" fmla="*/ 5761987 w 9143975"/>
              <a:gd name="connsiteY25" fmla="*/ 57013 h 6439920"/>
              <a:gd name="connsiteX26" fmla="*/ 5854584 w 9143975"/>
              <a:gd name="connsiteY26" fmla="*/ 0 h 6439920"/>
              <a:gd name="connsiteX27" fmla="*/ 5969701 w 9143975"/>
              <a:gd name="connsiteY27" fmla="*/ 26057 h 6439920"/>
              <a:gd name="connsiteX28" fmla="*/ 6035015 w 9143975"/>
              <a:gd name="connsiteY28" fmla="*/ 78309 h 6439920"/>
              <a:gd name="connsiteX29" fmla="*/ 6100329 w 9143975"/>
              <a:gd name="connsiteY29" fmla="*/ 39120 h 6439920"/>
              <a:gd name="connsiteX30" fmla="*/ 6203608 w 9143975"/>
              <a:gd name="connsiteY30" fmla="*/ 79330 h 6439920"/>
              <a:gd name="connsiteX31" fmla="*/ 6317567 w 9143975"/>
              <a:gd name="connsiteY31" fmla="*/ 337389 h 6439920"/>
              <a:gd name="connsiteX32" fmla="*/ 6367438 w 9143975"/>
              <a:gd name="connsiteY32" fmla="*/ 312964 h 6439920"/>
              <a:gd name="connsiteX33" fmla="*/ 6416083 w 9143975"/>
              <a:gd name="connsiteY33" fmla="*/ 116272 h 6439920"/>
              <a:gd name="connsiteX34" fmla="*/ 6544466 w 9143975"/>
              <a:gd name="connsiteY34" fmla="*/ 222000 h 6439920"/>
              <a:gd name="connsiteX35" fmla="*/ 6557529 w 9143975"/>
              <a:gd name="connsiteY35" fmla="*/ 91371 h 6439920"/>
              <a:gd name="connsiteX36" fmla="*/ 6662032 w 9143975"/>
              <a:gd name="connsiteY36" fmla="*/ 169749 h 6439920"/>
              <a:gd name="connsiteX37" fmla="*/ 6740409 w 9143975"/>
              <a:gd name="connsiteY37" fmla="*/ 143623 h 6439920"/>
              <a:gd name="connsiteX38" fmla="*/ 7040855 w 9143975"/>
              <a:gd name="connsiteY38" fmla="*/ 692263 h 6439920"/>
              <a:gd name="connsiteX39" fmla="*/ 9143975 w 9143975"/>
              <a:gd name="connsiteY39" fmla="*/ 444069 h 6439920"/>
              <a:gd name="connsiteX40" fmla="*/ 9143975 w 9143975"/>
              <a:gd name="connsiteY40" fmla="*/ 6439920 h 6439920"/>
              <a:gd name="connsiteX41" fmla="*/ 1199 w 9143975"/>
              <a:gd name="connsiteY41" fmla="*/ 6437539 h 6439920"/>
              <a:gd name="connsiteX0" fmla="*/ 1199 w 9143975"/>
              <a:gd name="connsiteY0" fmla="*/ 6437539 h 6439920"/>
              <a:gd name="connsiteX1" fmla="*/ 1131 w 9143975"/>
              <a:gd name="connsiteY1" fmla="*/ 1003390 h 6439920"/>
              <a:gd name="connsiteX2" fmla="*/ 326546 w 9143975"/>
              <a:gd name="connsiteY2" fmla="*/ 757577 h 6439920"/>
              <a:gd name="connsiteX3" fmla="*/ 914375 w 9143975"/>
              <a:gd name="connsiteY3" fmla="*/ 718389 h 6439920"/>
              <a:gd name="connsiteX4" fmla="*/ 3284739 w 9143975"/>
              <a:gd name="connsiteY4" fmla="*/ 1230153 h 6439920"/>
              <a:gd name="connsiteX5" fmla="*/ 3411830 w 9143975"/>
              <a:gd name="connsiteY5" fmla="*/ 963112 h 6439920"/>
              <a:gd name="connsiteX6" fmla="*/ 3613623 w 9143975"/>
              <a:gd name="connsiteY6" fmla="*/ 897798 h 6439920"/>
              <a:gd name="connsiteX7" fmla="*/ 3728876 w 9143975"/>
              <a:gd name="connsiteY7" fmla="*/ 970189 h 6439920"/>
              <a:gd name="connsiteX8" fmla="*/ 3882025 w 9143975"/>
              <a:gd name="connsiteY8" fmla="*/ 825272 h 6439920"/>
              <a:gd name="connsiteX9" fmla="*/ 4075586 w 9143975"/>
              <a:gd name="connsiteY9" fmla="*/ 914331 h 6439920"/>
              <a:gd name="connsiteX10" fmla="*/ 4167026 w 9143975"/>
              <a:gd name="connsiteY10" fmla="*/ 1084149 h 6439920"/>
              <a:gd name="connsiteX11" fmla="*/ 4545849 w 9143975"/>
              <a:gd name="connsiteY11" fmla="*/ 1319280 h 6439920"/>
              <a:gd name="connsiteX12" fmla="*/ 4615926 w 9143975"/>
              <a:gd name="connsiteY12" fmla="*/ 1121024 h 6439920"/>
              <a:gd name="connsiteX13" fmla="*/ 4727572 w 9143975"/>
              <a:gd name="connsiteY13" fmla="*/ 1046184 h 6439920"/>
              <a:gd name="connsiteX14" fmla="*/ 4898546 w 9143975"/>
              <a:gd name="connsiteY14" fmla="*/ 1018834 h 6439920"/>
              <a:gd name="connsiteX15" fmla="*/ 5042238 w 9143975"/>
              <a:gd name="connsiteY15" fmla="*/ 1097211 h 6439920"/>
              <a:gd name="connsiteX16" fmla="*/ 5095850 w 9143975"/>
              <a:gd name="connsiteY16" fmla="*/ 948758 h 6439920"/>
              <a:gd name="connsiteX17" fmla="*/ 5107552 w 9143975"/>
              <a:gd name="connsiteY17" fmla="*/ 770640 h 6439920"/>
              <a:gd name="connsiteX18" fmla="*/ 5148238 w 9143975"/>
              <a:gd name="connsiteY18" fmla="*/ 665389 h 6439920"/>
              <a:gd name="connsiteX19" fmla="*/ 5175316 w 9143975"/>
              <a:gd name="connsiteY19" fmla="*/ 560477 h 6439920"/>
              <a:gd name="connsiteX20" fmla="*/ 5240562 w 9143975"/>
              <a:gd name="connsiteY20" fmla="*/ 505845 h 6439920"/>
              <a:gd name="connsiteX21" fmla="*/ 5390105 w 9143975"/>
              <a:gd name="connsiteY21" fmla="*/ 533127 h 6439920"/>
              <a:gd name="connsiteX22" fmla="*/ 5460249 w 9143975"/>
              <a:gd name="connsiteY22" fmla="*/ 391817 h 6439920"/>
              <a:gd name="connsiteX23" fmla="*/ 5577815 w 9143975"/>
              <a:gd name="connsiteY23" fmla="*/ 274251 h 6439920"/>
              <a:gd name="connsiteX24" fmla="*/ 5695381 w 9143975"/>
              <a:gd name="connsiteY24" fmla="*/ 169749 h 6439920"/>
              <a:gd name="connsiteX25" fmla="*/ 5761987 w 9143975"/>
              <a:gd name="connsiteY25" fmla="*/ 57013 h 6439920"/>
              <a:gd name="connsiteX26" fmla="*/ 5854584 w 9143975"/>
              <a:gd name="connsiteY26" fmla="*/ 0 h 6439920"/>
              <a:gd name="connsiteX27" fmla="*/ 5969701 w 9143975"/>
              <a:gd name="connsiteY27" fmla="*/ 26057 h 6439920"/>
              <a:gd name="connsiteX28" fmla="*/ 6035015 w 9143975"/>
              <a:gd name="connsiteY28" fmla="*/ 78309 h 6439920"/>
              <a:gd name="connsiteX29" fmla="*/ 6100329 w 9143975"/>
              <a:gd name="connsiteY29" fmla="*/ 39120 h 6439920"/>
              <a:gd name="connsiteX30" fmla="*/ 6203608 w 9143975"/>
              <a:gd name="connsiteY30" fmla="*/ 79330 h 6439920"/>
              <a:gd name="connsiteX31" fmla="*/ 6317567 w 9143975"/>
              <a:gd name="connsiteY31" fmla="*/ 337389 h 6439920"/>
              <a:gd name="connsiteX32" fmla="*/ 6367438 w 9143975"/>
              <a:gd name="connsiteY32" fmla="*/ 312964 h 6439920"/>
              <a:gd name="connsiteX33" fmla="*/ 6416083 w 9143975"/>
              <a:gd name="connsiteY33" fmla="*/ 116272 h 6439920"/>
              <a:gd name="connsiteX34" fmla="*/ 6558754 w 9143975"/>
              <a:gd name="connsiteY34" fmla="*/ 243431 h 6439920"/>
              <a:gd name="connsiteX35" fmla="*/ 6557529 w 9143975"/>
              <a:gd name="connsiteY35" fmla="*/ 91371 h 6439920"/>
              <a:gd name="connsiteX36" fmla="*/ 6662032 w 9143975"/>
              <a:gd name="connsiteY36" fmla="*/ 169749 h 6439920"/>
              <a:gd name="connsiteX37" fmla="*/ 6740409 w 9143975"/>
              <a:gd name="connsiteY37" fmla="*/ 143623 h 6439920"/>
              <a:gd name="connsiteX38" fmla="*/ 7040855 w 9143975"/>
              <a:gd name="connsiteY38" fmla="*/ 692263 h 6439920"/>
              <a:gd name="connsiteX39" fmla="*/ 9143975 w 9143975"/>
              <a:gd name="connsiteY39" fmla="*/ 444069 h 6439920"/>
              <a:gd name="connsiteX40" fmla="*/ 9143975 w 9143975"/>
              <a:gd name="connsiteY40" fmla="*/ 6439920 h 6439920"/>
              <a:gd name="connsiteX41" fmla="*/ 1199 w 9143975"/>
              <a:gd name="connsiteY41" fmla="*/ 6437539 h 6439920"/>
              <a:gd name="connsiteX0" fmla="*/ 1199 w 9143975"/>
              <a:gd name="connsiteY0" fmla="*/ 6437539 h 6439920"/>
              <a:gd name="connsiteX1" fmla="*/ 1131 w 9143975"/>
              <a:gd name="connsiteY1" fmla="*/ 1003390 h 6439920"/>
              <a:gd name="connsiteX2" fmla="*/ 326546 w 9143975"/>
              <a:gd name="connsiteY2" fmla="*/ 757577 h 6439920"/>
              <a:gd name="connsiteX3" fmla="*/ 914375 w 9143975"/>
              <a:gd name="connsiteY3" fmla="*/ 718389 h 6439920"/>
              <a:gd name="connsiteX4" fmla="*/ 3284739 w 9143975"/>
              <a:gd name="connsiteY4" fmla="*/ 1230153 h 6439920"/>
              <a:gd name="connsiteX5" fmla="*/ 3411830 w 9143975"/>
              <a:gd name="connsiteY5" fmla="*/ 963112 h 6439920"/>
              <a:gd name="connsiteX6" fmla="*/ 3613623 w 9143975"/>
              <a:gd name="connsiteY6" fmla="*/ 897798 h 6439920"/>
              <a:gd name="connsiteX7" fmla="*/ 3728876 w 9143975"/>
              <a:gd name="connsiteY7" fmla="*/ 970189 h 6439920"/>
              <a:gd name="connsiteX8" fmla="*/ 3882025 w 9143975"/>
              <a:gd name="connsiteY8" fmla="*/ 825272 h 6439920"/>
              <a:gd name="connsiteX9" fmla="*/ 4075586 w 9143975"/>
              <a:gd name="connsiteY9" fmla="*/ 914331 h 6439920"/>
              <a:gd name="connsiteX10" fmla="*/ 4167026 w 9143975"/>
              <a:gd name="connsiteY10" fmla="*/ 1084149 h 6439920"/>
              <a:gd name="connsiteX11" fmla="*/ 4545849 w 9143975"/>
              <a:gd name="connsiteY11" fmla="*/ 1319280 h 6439920"/>
              <a:gd name="connsiteX12" fmla="*/ 4615926 w 9143975"/>
              <a:gd name="connsiteY12" fmla="*/ 1121024 h 6439920"/>
              <a:gd name="connsiteX13" fmla="*/ 4727572 w 9143975"/>
              <a:gd name="connsiteY13" fmla="*/ 1046184 h 6439920"/>
              <a:gd name="connsiteX14" fmla="*/ 4898546 w 9143975"/>
              <a:gd name="connsiteY14" fmla="*/ 1018834 h 6439920"/>
              <a:gd name="connsiteX15" fmla="*/ 5042238 w 9143975"/>
              <a:gd name="connsiteY15" fmla="*/ 1097211 h 6439920"/>
              <a:gd name="connsiteX16" fmla="*/ 5095850 w 9143975"/>
              <a:gd name="connsiteY16" fmla="*/ 948758 h 6439920"/>
              <a:gd name="connsiteX17" fmla="*/ 5107552 w 9143975"/>
              <a:gd name="connsiteY17" fmla="*/ 770640 h 6439920"/>
              <a:gd name="connsiteX18" fmla="*/ 5148238 w 9143975"/>
              <a:gd name="connsiteY18" fmla="*/ 665389 h 6439920"/>
              <a:gd name="connsiteX19" fmla="*/ 5175316 w 9143975"/>
              <a:gd name="connsiteY19" fmla="*/ 560477 h 6439920"/>
              <a:gd name="connsiteX20" fmla="*/ 5240562 w 9143975"/>
              <a:gd name="connsiteY20" fmla="*/ 505845 h 6439920"/>
              <a:gd name="connsiteX21" fmla="*/ 5390105 w 9143975"/>
              <a:gd name="connsiteY21" fmla="*/ 533127 h 6439920"/>
              <a:gd name="connsiteX22" fmla="*/ 5460249 w 9143975"/>
              <a:gd name="connsiteY22" fmla="*/ 391817 h 6439920"/>
              <a:gd name="connsiteX23" fmla="*/ 5577815 w 9143975"/>
              <a:gd name="connsiteY23" fmla="*/ 274251 h 6439920"/>
              <a:gd name="connsiteX24" fmla="*/ 5695381 w 9143975"/>
              <a:gd name="connsiteY24" fmla="*/ 169749 h 6439920"/>
              <a:gd name="connsiteX25" fmla="*/ 5761987 w 9143975"/>
              <a:gd name="connsiteY25" fmla="*/ 57013 h 6439920"/>
              <a:gd name="connsiteX26" fmla="*/ 5854584 w 9143975"/>
              <a:gd name="connsiteY26" fmla="*/ 0 h 6439920"/>
              <a:gd name="connsiteX27" fmla="*/ 5969701 w 9143975"/>
              <a:gd name="connsiteY27" fmla="*/ 26057 h 6439920"/>
              <a:gd name="connsiteX28" fmla="*/ 6035015 w 9143975"/>
              <a:gd name="connsiteY28" fmla="*/ 78309 h 6439920"/>
              <a:gd name="connsiteX29" fmla="*/ 6100329 w 9143975"/>
              <a:gd name="connsiteY29" fmla="*/ 39120 h 6439920"/>
              <a:gd name="connsiteX30" fmla="*/ 6203608 w 9143975"/>
              <a:gd name="connsiteY30" fmla="*/ 79330 h 6439920"/>
              <a:gd name="connsiteX31" fmla="*/ 6317567 w 9143975"/>
              <a:gd name="connsiteY31" fmla="*/ 337389 h 6439920"/>
              <a:gd name="connsiteX32" fmla="*/ 6367438 w 9143975"/>
              <a:gd name="connsiteY32" fmla="*/ 312964 h 6439920"/>
              <a:gd name="connsiteX33" fmla="*/ 6416083 w 9143975"/>
              <a:gd name="connsiteY33" fmla="*/ 116272 h 6439920"/>
              <a:gd name="connsiteX34" fmla="*/ 6558754 w 9143975"/>
              <a:gd name="connsiteY34" fmla="*/ 243431 h 6439920"/>
              <a:gd name="connsiteX35" fmla="*/ 6564673 w 9143975"/>
              <a:gd name="connsiteY35" fmla="*/ 117564 h 6439920"/>
              <a:gd name="connsiteX36" fmla="*/ 6662032 w 9143975"/>
              <a:gd name="connsiteY36" fmla="*/ 169749 h 6439920"/>
              <a:gd name="connsiteX37" fmla="*/ 6740409 w 9143975"/>
              <a:gd name="connsiteY37" fmla="*/ 143623 h 6439920"/>
              <a:gd name="connsiteX38" fmla="*/ 7040855 w 9143975"/>
              <a:gd name="connsiteY38" fmla="*/ 692263 h 6439920"/>
              <a:gd name="connsiteX39" fmla="*/ 9143975 w 9143975"/>
              <a:gd name="connsiteY39" fmla="*/ 444069 h 6439920"/>
              <a:gd name="connsiteX40" fmla="*/ 9143975 w 9143975"/>
              <a:gd name="connsiteY40" fmla="*/ 6439920 h 6439920"/>
              <a:gd name="connsiteX41" fmla="*/ 1199 w 9143975"/>
              <a:gd name="connsiteY41" fmla="*/ 6437539 h 6439920"/>
              <a:gd name="connsiteX0" fmla="*/ 1199 w 9143975"/>
              <a:gd name="connsiteY0" fmla="*/ 6437539 h 6439920"/>
              <a:gd name="connsiteX1" fmla="*/ 1131 w 9143975"/>
              <a:gd name="connsiteY1" fmla="*/ 1003390 h 6439920"/>
              <a:gd name="connsiteX2" fmla="*/ 326546 w 9143975"/>
              <a:gd name="connsiteY2" fmla="*/ 757577 h 6439920"/>
              <a:gd name="connsiteX3" fmla="*/ 914375 w 9143975"/>
              <a:gd name="connsiteY3" fmla="*/ 718389 h 6439920"/>
              <a:gd name="connsiteX4" fmla="*/ 3284739 w 9143975"/>
              <a:gd name="connsiteY4" fmla="*/ 1230153 h 6439920"/>
              <a:gd name="connsiteX5" fmla="*/ 3411830 w 9143975"/>
              <a:gd name="connsiteY5" fmla="*/ 963112 h 6439920"/>
              <a:gd name="connsiteX6" fmla="*/ 3613623 w 9143975"/>
              <a:gd name="connsiteY6" fmla="*/ 897798 h 6439920"/>
              <a:gd name="connsiteX7" fmla="*/ 3728876 w 9143975"/>
              <a:gd name="connsiteY7" fmla="*/ 970189 h 6439920"/>
              <a:gd name="connsiteX8" fmla="*/ 3882025 w 9143975"/>
              <a:gd name="connsiteY8" fmla="*/ 825272 h 6439920"/>
              <a:gd name="connsiteX9" fmla="*/ 4075586 w 9143975"/>
              <a:gd name="connsiteY9" fmla="*/ 914331 h 6439920"/>
              <a:gd name="connsiteX10" fmla="*/ 4167026 w 9143975"/>
              <a:gd name="connsiteY10" fmla="*/ 1084149 h 6439920"/>
              <a:gd name="connsiteX11" fmla="*/ 4545849 w 9143975"/>
              <a:gd name="connsiteY11" fmla="*/ 1319280 h 6439920"/>
              <a:gd name="connsiteX12" fmla="*/ 4615926 w 9143975"/>
              <a:gd name="connsiteY12" fmla="*/ 1121024 h 6439920"/>
              <a:gd name="connsiteX13" fmla="*/ 4727572 w 9143975"/>
              <a:gd name="connsiteY13" fmla="*/ 1046184 h 6439920"/>
              <a:gd name="connsiteX14" fmla="*/ 4898546 w 9143975"/>
              <a:gd name="connsiteY14" fmla="*/ 1018834 h 6439920"/>
              <a:gd name="connsiteX15" fmla="*/ 5042238 w 9143975"/>
              <a:gd name="connsiteY15" fmla="*/ 1097211 h 6439920"/>
              <a:gd name="connsiteX16" fmla="*/ 5095850 w 9143975"/>
              <a:gd name="connsiteY16" fmla="*/ 948758 h 6439920"/>
              <a:gd name="connsiteX17" fmla="*/ 5107552 w 9143975"/>
              <a:gd name="connsiteY17" fmla="*/ 770640 h 6439920"/>
              <a:gd name="connsiteX18" fmla="*/ 5148238 w 9143975"/>
              <a:gd name="connsiteY18" fmla="*/ 665389 h 6439920"/>
              <a:gd name="connsiteX19" fmla="*/ 5175316 w 9143975"/>
              <a:gd name="connsiteY19" fmla="*/ 560477 h 6439920"/>
              <a:gd name="connsiteX20" fmla="*/ 5240562 w 9143975"/>
              <a:gd name="connsiteY20" fmla="*/ 505845 h 6439920"/>
              <a:gd name="connsiteX21" fmla="*/ 5390105 w 9143975"/>
              <a:gd name="connsiteY21" fmla="*/ 533127 h 6439920"/>
              <a:gd name="connsiteX22" fmla="*/ 5460249 w 9143975"/>
              <a:gd name="connsiteY22" fmla="*/ 391817 h 6439920"/>
              <a:gd name="connsiteX23" fmla="*/ 5577815 w 9143975"/>
              <a:gd name="connsiteY23" fmla="*/ 274251 h 6439920"/>
              <a:gd name="connsiteX24" fmla="*/ 5695381 w 9143975"/>
              <a:gd name="connsiteY24" fmla="*/ 169749 h 6439920"/>
              <a:gd name="connsiteX25" fmla="*/ 5761987 w 9143975"/>
              <a:gd name="connsiteY25" fmla="*/ 57013 h 6439920"/>
              <a:gd name="connsiteX26" fmla="*/ 5854584 w 9143975"/>
              <a:gd name="connsiteY26" fmla="*/ 0 h 6439920"/>
              <a:gd name="connsiteX27" fmla="*/ 5969701 w 9143975"/>
              <a:gd name="connsiteY27" fmla="*/ 26057 h 6439920"/>
              <a:gd name="connsiteX28" fmla="*/ 6035015 w 9143975"/>
              <a:gd name="connsiteY28" fmla="*/ 78309 h 6439920"/>
              <a:gd name="connsiteX29" fmla="*/ 6100329 w 9143975"/>
              <a:gd name="connsiteY29" fmla="*/ 39120 h 6439920"/>
              <a:gd name="connsiteX30" fmla="*/ 6203608 w 9143975"/>
              <a:gd name="connsiteY30" fmla="*/ 79330 h 6439920"/>
              <a:gd name="connsiteX31" fmla="*/ 6317567 w 9143975"/>
              <a:gd name="connsiteY31" fmla="*/ 337389 h 6439920"/>
              <a:gd name="connsiteX32" fmla="*/ 6367438 w 9143975"/>
              <a:gd name="connsiteY32" fmla="*/ 312964 h 6439920"/>
              <a:gd name="connsiteX33" fmla="*/ 6416083 w 9143975"/>
              <a:gd name="connsiteY33" fmla="*/ 116272 h 6439920"/>
              <a:gd name="connsiteX34" fmla="*/ 6558754 w 9143975"/>
              <a:gd name="connsiteY34" fmla="*/ 243431 h 6439920"/>
              <a:gd name="connsiteX35" fmla="*/ 6564673 w 9143975"/>
              <a:gd name="connsiteY35" fmla="*/ 117564 h 6439920"/>
              <a:gd name="connsiteX36" fmla="*/ 6650126 w 9143975"/>
              <a:gd name="connsiteY36" fmla="*/ 145936 h 6439920"/>
              <a:gd name="connsiteX37" fmla="*/ 6740409 w 9143975"/>
              <a:gd name="connsiteY37" fmla="*/ 143623 h 6439920"/>
              <a:gd name="connsiteX38" fmla="*/ 7040855 w 9143975"/>
              <a:gd name="connsiteY38" fmla="*/ 692263 h 6439920"/>
              <a:gd name="connsiteX39" fmla="*/ 9143975 w 9143975"/>
              <a:gd name="connsiteY39" fmla="*/ 444069 h 6439920"/>
              <a:gd name="connsiteX40" fmla="*/ 9143975 w 9143975"/>
              <a:gd name="connsiteY40" fmla="*/ 6439920 h 6439920"/>
              <a:gd name="connsiteX41" fmla="*/ 1199 w 9143975"/>
              <a:gd name="connsiteY41" fmla="*/ 6437539 h 6439920"/>
              <a:gd name="connsiteX0" fmla="*/ 1199 w 9143975"/>
              <a:gd name="connsiteY0" fmla="*/ 6437539 h 6439920"/>
              <a:gd name="connsiteX1" fmla="*/ 1131 w 9143975"/>
              <a:gd name="connsiteY1" fmla="*/ 1003390 h 6439920"/>
              <a:gd name="connsiteX2" fmla="*/ 326546 w 9143975"/>
              <a:gd name="connsiteY2" fmla="*/ 757577 h 6439920"/>
              <a:gd name="connsiteX3" fmla="*/ 914375 w 9143975"/>
              <a:gd name="connsiteY3" fmla="*/ 718389 h 6439920"/>
              <a:gd name="connsiteX4" fmla="*/ 3284739 w 9143975"/>
              <a:gd name="connsiteY4" fmla="*/ 1230153 h 6439920"/>
              <a:gd name="connsiteX5" fmla="*/ 3411830 w 9143975"/>
              <a:gd name="connsiteY5" fmla="*/ 963112 h 6439920"/>
              <a:gd name="connsiteX6" fmla="*/ 3613623 w 9143975"/>
              <a:gd name="connsiteY6" fmla="*/ 897798 h 6439920"/>
              <a:gd name="connsiteX7" fmla="*/ 3728876 w 9143975"/>
              <a:gd name="connsiteY7" fmla="*/ 970189 h 6439920"/>
              <a:gd name="connsiteX8" fmla="*/ 3882025 w 9143975"/>
              <a:gd name="connsiteY8" fmla="*/ 825272 h 6439920"/>
              <a:gd name="connsiteX9" fmla="*/ 4075586 w 9143975"/>
              <a:gd name="connsiteY9" fmla="*/ 914331 h 6439920"/>
              <a:gd name="connsiteX10" fmla="*/ 4167026 w 9143975"/>
              <a:gd name="connsiteY10" fmla="*/ 1084149 h 6439920"/>
              <a:gd name="connsiteX11" fmla="*/ 4545849 w 9143975"/>
              <a:gd name="connsiteY11" fmla="*/ 1319280 h 6439920"/>
              <a:gd name="connsiteX12" fmla="*/ 4615926 w 9143975"/>
              <a:gd name="connsiteY12" fmla="*/ 1121024 h 6439920"/>
              <a:gd name="connsiteX13" fmla="*/ 4727572 w 9143975"/>
              <a:gd name="connsiteY13" fmla="*/ 1046184 h 6439920"/>
              <a:gd name="connsiteX14" fmla="*/ 4898546 w 9143975"/>
              <a:gd name="connsiteY14" fmla="*/ 1018834 h 6439920"/>
              <a:gd name="connsiteX15" fmla="*/ 5042238 w 9143975"/>
              <a:gd name="connsiteY15" fmla="*/ 1097211 h 6439920"/>
              <a:gd name="connsiteX16" fmla="*/ 5095850 w 9143975"/>
              <a:gd name="connsiteY16" fmla="*/ 948758 h 6439920"/>
              <a:gd name="connsiteX17" fmla="*/ 5107552 w 9143975"/>
              <a:gd name="connsiteY17" fmla="*/ 770640 h 6439920"/>
              <a:gd name="connsiteX18" fmla="*/ 5148238 w 9143975"/>
              <a:gd name="connsiteY18" fmla="*/ 665389 h 6439920"/>
              <a:gd name="connsiteX19" fmla="*/ 5175316 w 9143975"/>
              <a:gd name="connsiteY19" fmla="*/ 560477 h 6439920"/>
              <a:gd name="connsiteX20" fmla="*/ 5240562 w 9143975"/>
              <a:gd name="connsiteY20" fmla="*/ 505845 h 6439920"/>
              <a:gd name="connsiteX21" fmla="*/ 5390105 w 9143975"/>
              <a:gd name="connsiteY21" fmla="*/ 533127 h 6439920"/>
              <a:gd name="connsiteX22" fmla="*/ 5460249 w 9143975"/>
              <a:gd name="connsiteY22" fmla="*/ 391817 h 6439920"/>
              <a:gd name="connsiteX23" fmla="*/ 5577815 w 9143975"/>
              <a:gd name="connsiteY23" fmla="*/ 274251 h 6439920"/>
              <a:gd name="connsiteX24" fmla="*/ 5695381 w 9143975"/>
              <a:gd name="connsiteY24" fmla="*/ 169749 h 6439920"/>
              <a:gd name="connsiteX25" fmla="*/ 5761987 w 9143975"/>
              <a:gd name="connsiteY25" fmla="*/ 57013 h 6439920"/>
              <a:gd name="connsiteX26" fmla="*/ 5854584 w 9143975"/>
              <a:gd name="connsiteY26" fmla="*/ 0 h 6439920"/>
              <a:gd name="connsiteX27" fmla="*/ 5969701 w 9143975"/>
              <a:gd name="connsiteY27" fmla="*/ 26057 h 6439920"/>
              <a:gd name="connsiteX28" fmla="*/ 6035015 w 9143975"/>
              <a:gd name="connsiteY28" fmla="*/ 78309 h 6439920"/>
              <a:gd name="connsiteX29" fmla="*/ 6100329 w 9143975"/>
              <a:gd name="connsiteY29" fmla="*/ 39120 h 6439920"/>
              <a:gd name="connsiteX30" fmla="*/ 6203608 w 9143975"/>
              <a:gd name="connsiteY30" fmla="*/ 79330 h 6439920"/>
              <a:gd name="connsiteX31" fmla="*/ 6317567 w 9143975"/>
              <a:gd name="connsiteY31" fmla="*/ 337389 h 6439920"/>
              <a:gd name="connsiteX32" fmla="*/ 6367438 w 9143975"/>
              <a:gd name="connsiteY32" fmla="*/ 312964 h 6439920"/>
              <a:gd name="connsiteX33" fmla="*/ 6416083 w 9143975"/>
              <a:gd name="connsiteY33" fmla="*/ 116272 h 6439920"/>
              <a:gd name="connsiteX34" fmla="*/ 6558754 w 9143975"/>
              <a:gd name="connsiteY34" fmla="*/ 243431 h 6439920"/>
              <a:gd name="connsiteX35" fmla="*/ 6564673 w 9143975"/>
              <a:gd name="connsiteY35" fmla="*/ 117564 h 6439920"/>
              <a:gd name="connsiteX36" fmla="*/ 6650126 w 9143975"/>
              <a:gd name="connsiteY36" fmla="*/ 145936 h 6439920"/>
              <a:gd name="connsiteX37" fmla="*/ 6693669 w 9143975"/>
              <a:gd name="connsiteY37" fmla="*/ 210570 h 6439920"/>
              <a:gd name="connsiteX38" fmla="*/ 6740409 w 9143975"/>
              <a:gd name="connsiteY38" fmla="*/ 143623 h 6439920"/>
              <a:gd name="connsiteX39" fmla="*/ 7040855 w 9143975"/>
              <a:gd name="connsiteY39" fmla="*/ 692263 h 6439920"/>
              <a:gd name="connsiteX40" fmla="*/ 9143975 w 9143975"/>
              <a:gd name="connsiteY40" fmla="*/ 444069 h 6439920"/>
              <a:gd name="connsiteX41" fmla="*/ 9143975 w 9143975"/>
              <a:gd name="connsiteY41" fmla="*/ 6439920 h 6439920"/>
              <a:gd name="connsiteX42" fmla="*/ 1199 w 9143975"/>
              <a:gd name="connsiteY42" fmla="*/ 6437539 h 6439920"/>
              <a:gd name="connsiteX0" fmla="*/ 1199 w 9143975"/>
              <a:gd name="connsiteY0" fmla="*/ 6437539 h 6439920"/>
              <a:gd name="connsiteX1" fmla="*/ 1131 w 9143975"/>
              <a:gd name="connsiteY1" fmla="*/ 1003390 h 6439920"/>
              <a:gd name="connsiteX2" fmla="*/ 326546 w 9143975"/>
              <a:gd name="connsiteY2" fmla="*/ 757577 h 6439920"/>
              <a:gd name="connsiteX3" fmla="*/ 914375 w 9143975"/>
              <a:gd name="connsiteY3" fmla="*/ 718389 h 6439920"/>
              <a:gd name="connsiteX4" fmla="*/ 3284739 w 9143975"/>
              <a:gd name="connsiteY4" fmla="*/ 1230153 h 6439920"/>
              <a:gd name="connsiteX5" fmla="*/ 3411830 w 9143975"/>
              <a:gd name="connsiteY5" fmla="*/ 963112 h 6439920"/>
              <a:gd name="connsiteX6" fmla="*/ 3613623 w 9143975"/>
              <a:gd name="connsiteY6" fmla="*/ 897798 h 6439920"/>
              <a:gd name="connsiteX7" fmla="*/ 3728876 w 9143975"/>
              <a:gd name="connsiteY7" fmla="*/ 970189 h 6439920"/>
              <a:gd name="connsiteX8" fmla="*/ 3882025 w 9143975"/>
              <a:gd name="connsiteY8" fmla="*/ 825272 h 6439920"/>
              <a:gd name="connsiteX9" fmla="*/ 4075586 w 9143975"/>
              <a:gd name="connsiteY9" fmla="*/ 914331 h 6439920"/>
              <a:gd name="connsiteX10" fmla="*/ 4167026 w 9143975"/>
              <a:gd name="connsiteY10" fmla="*/ 1084149 h 6439920"/>
              <a:gd name="connsiteX11" fmla="*/ 4545849 w 9143975"/>
              <a:gd name="connsiteY11" fmla="*/ 1319280 h 6439920"/>
              <a:gd name="connsiteX12" fmla="*/ 4615926 w 9143975"/>
              <a:gd name="connsiteY12" fmla="*/ 1121024 h 6439920"/>
              <a:gd name="connsiteX13" fmla="*/ 4727572 w 9143975"/>
              <a:gd name="connsiteY13" fmla="*/ 1046184 h 6439920"/>
              <a:gd name="connsiteX14" fmla="*/ 4898546 w 9143975"/>
              <a:gd name="connsiteY14" fmla="*/ 1018834 h 6439920"/>
              <a:gd name="connsiteX15" fmla="*/ 5042238 w 9143975"/>
              <a:gd name="connsiteY15" fmla="*/ 1097211 h 6439920"/>
              <a:gd name="connsiteX16" fmla="*/ 5095850 w 9143975"/>
              <a:gd name="connsiteY16" fmla="*/ 948758 h 6439920"/>
              <a:gd name="connsiteX17" fmla="*/ 5107552 w 9143975"/>
              <a:gd name="connsiteY17" fmla="*/ 770640 h 6439920"/>
              <a:gd name="connsiteX18" fmla="*/ 5148238 w 9143975"/>
              <a:gd name="connsiteY18" fmla="*/ 665389 h 6439920"/>
              <a:gd name="connsiteX19" fmla="*/ 5175316 w 9143975"/>
              <a:gd name="connsiteY19" fmla="*/ 560477 h 6439920"/>
              <a:gd name="connsiteX20" fmla="*/ 5240562 w 9143975"/>
              <a:gd name="connsiteY20" fmla="*/ 505845 h 6439920"/>
              <a:gd name="connsiteX21" fmla="*/ 5390105 w 9143975"/>
              <a:gd name="connsiteY21" fmla="*/ 533127 h 6439920"/>
              <a:gd name="connsiteX22" fmla="*/ 5460249 w 9143975"/>
              <a:gd name="connsiteY22" fmla="*/ 391817 h 6439920"/>
              <a:gd name="connsiteX23" fmla="*/ 5577815 w 9143975"/>
              <a:gd name="connsiteY23" fmla="*/ 274251 h 6439920"/>
              <a:gd name="connsiteX24" fmla="*/ 5695381 w 9143975"/>
              <a:gd name="connsiteY24" fmla="*/ 169749 h 6439920"/>
              <a:gd name="connsiteX25" fmla="*/ 5761987 w 9143975"/>
              <a:gd name="connsiteY25" fmla="*/ 57013 h 6439920"/>
              <a:gd name="connsiteX26" fmla="*/ 5854584 w 9143975"/>
              <a:gd name="connsiteY26" fmla="*/ 0 h 6439920"/>
              <a:gd name="connsiteX27" fmla="*/ 5969701 w 9143975"/>
              <a:gd name="connsiteY27" fmla="*/ 26057 h 6439920"/>
              <a:gd name="connsiteX28" fmla="*/ 6035015 w 9143975"/>
              <a:gd name="connsiteY28" fmla="*/ 78309 h 6439920"/>
              <a:gd name="connsiteX29" fmla="*/ 6100329 w 9143975"/>
              <a:gd name="connsiteY29" fmla="*/ 39120 h 6439920"/>
              <a:gd name="connsiteX30" fmla="*/ 6203608 w 9143975"/>
              <a:gd name="connsiteY30" fmla="*/ 79330 h 6439920"/>
              <a:gd name="connsiteX31" fmla="*/ 6317567 w 9143975"/>
              <a:gd name="connsiteY31" fmla="*/ 337389 h 6439920"/>
              <a:gd name="connsiteX32" fmla="*/ 6367438 w 9143975"/>
              <a:gd name="connsiteY32" fmla="*/ 312964 h 6439920"/>
              <a:gd name="connsiteX33" fmla="*/ 6416083 w 9143975"/>
              <a:gd name="connsiteY33" fmla="*/ 116272 h 6439920"/>
              <a:gd name="connsiteX34" fmla="*/ 6558754 w 9143975"/>
              <a:gd name="connsiteY34" fmla="*/ 243431 h 6439920"/>
              <a:gd name="connsiteX35" fmla="*/ 6564673 w 9143975"/>
              <a:gd name="connsiteY35" fmla="*/ 117564 h 6439920"/>
              <a:gd name="connsiteX36" fmla="*/ 6650126 w 9143975"/>
              <a:gd name="connsiteY36" fmla="*/ 145936 h 6439920"/>
              <a:gd name="connsiteX37" fmla="*/ 6693669 w 9143975"/>
              <a:gd name="connsiteY37" fmla="*/ 210570 h 6439920"/>
              <a:gd name="connsiteX38" fmla="*/ 6740409 w 9143975"/>
              <a:gd name="connsiteY38" fmla="*/ 143623 h 6439920"/>
              <a:gd name="connsiteX39" fmla="*/ 7040855 w 9143975"/>
              <a:gd name="connsiteY39" fmla="*/ 692263 h 6439920"/>
              <a:gd name="connsiteX40" fmla="*/ 9143975 w 9143975"/>
              <a:gd name="connsiteY40" fmla="*/ 444069 h 6439920"/>
              <a:gd name="connsiteX41" fmla="*/ 9143975 w 9143975"/>
              <a:gd name="connsiteY41" fmla="*/ 6439920 h 6439920"/>
              <a:gd name="connsiteX42" fmla="*/ 1199 w 9143975"/>
              <a:gd name="connsiteY42" fmla="*/ 6437539 h 6439920"/>
              <a:gd name="connsiteX0" fmla="*/ 1199 w 9143975"/>
              <a:gd name="connsiteY0" fmla="*/ 6437539 h 6439920"/>
              <a:gd name="connsiteX1" fmla="*/ 1131 w 9143975"/>
              <a:gd name="connsiteY1" fmla="*/ 1003390 h 6439920"/>
              <a:gd name="connsiteX2" fmla="*/ 326546 w 9143975"/>
              <a:gd name="connsiteY2" fmla="*/ 757577 h 6439920"/>
              <a:gd name="connsiteX3" fmla="*/ 914375 w 9143975"/>
              <a:gd name="connsiteY3" fmla="*/ 718389 h 6439920"/>
              <a:gd name="connsiteX4" fmla="*/ 3284739 w 9143975"/>
              <a:gd name="connsiteY4" fmla="*/ 1230153 h 6439920"/>
              <a:gd name="connsiteX5" fmla="*/ 3411830 w 9143975"/>
              <a:gd name="connsiteY5" fmla="*/ 963112 h 6439920"/>
              <a:gd name="connsiteX6" fmla="*/ 3613623 w 9143975"/>
              <a:gd name="connsiteY6" fmla="*/ 897798 h 6439920"/>
              <a:gd name="connsiteX7" fmla="*/ 3728876 w 9143975"/>
              <a:gd name="connsiteY7" fmla="*/ 970189 h 6439920"/>
              <a:gd name="connsiteX8" fmla="*/ 3882025 w 9143975"/>
              <a:gd name="connsiteY8" fmla="*/ 825272 h 6439920"/>
              <a:gd name="connsiteX9" fmla="*/ 4075586 w 9143975"/>
              <a:gd name="connsiteY9" fmla="*/ 914331 h 6439920"/>
              <a:gd name="connsiteX10" fmla="*/ 4167026 w 9143975"/>
              <a:gd name="connsiteY10" fmla="*/ 1084149 h 6439920"/>
              <a:gd name="connsiteX11" fmla="*/ 4545849 w 9143975"/>
              <a:gd name="connsiteY11" fmla="*/ 1319280 h 6439920"/>
              <a:gd name="connsiteX12" fmla="*/ 4615926 w 9143975"/>
              <a:gd name="connsiteY12" fmla="*/ 1121024 h 6439920"/>
              <a:gd name="connsiteX13" fmla="*/ 4727572 w 9143975"/>
              <a:gd name="connsiteY13" fmla="*/ 1046184 h 6439920"/>
              <a:gd name="connsiteX14" fmla="*/ 4898546 w 9143975"/>
              <a:gd name="connsiteY14" fmla="*/ 1018834 h 6439920"/>
              <a:gd name="connsiteX15" fmla="*/ 5042238 w 9143975"/>
              <a:gd name="connsiteY15" fmla="*/ 1097211 h 6439920"/>
              <a:gd name="connsiteX16" fmla="*/ 5095850 w 9143975"/>
              <a:gd name="connsiteY16" fmla="*/ 948758 h 6439920"/>
              <a:gd name="connsiteX17" fmla="*/ 5107552 w 9143975"/>
              <a:gd name="connsiteY17" fmla="*/ 770640 h 6439920"/>
              <a:gd name="connsiteX18" fmla="*/ 5148238 w 9143975"/>
              <a:gd name="connsiteY18" fmla="*/ 665389 h 6439920"/>
              <a:gd name="connsiteX19" fmla="*/ 5175316 w 9143975"/>
              <a:gd name="connsiteY19" fmla="*/ 560477 h 6439920"/>
              <a:gd name="connsiteX20" fmla="*/ 5240562 w 9143975"/>
              <a:gd name="connsiteY20" fmla="*/ 505845 h 6439920"/>
              <a:gd name="connsiteX21" fmla="*/ 5390105 w 9143975"/>
              <a:gd name="connsiteY21" fmla="*/ 533127 h 6439920"/>
              <a:gd name="connsiteX22" fmla="*/ 5460249 w 9143975"/>
              <a:gd name="connsiteY22" fmla="*/ 391817 h 6439920"/>
              <a:gd name="connsiteX23" fmla="*/ 5577815 w 9143975"/>
              <a:gd name="connsiteY23" fmla="*/ 274251 h 6439920"/>
              <a:gd name="connsiteX24" fmla="*/ 5695381 w 9143975"/>
              <a:gd name="connsiteY24" fmla="*/ 169749 h 6439920"/>
              <a:gd name="connsiteX25" fmla="*/ 5761987 w 9143975"/>
              <a:gd name="connsiteY25" fmla="*/ 57013 h 6439920"/>
              <a:gd name="connsiteX26" fmla="*/ 5854584 w 9143975"/>
              <a:gd name="connsiteY26" fmla="*/ 0 h 6439920"/>
              <a:gd name="connsiteX27" fmla="*/ 5969701 w 9143975"/>
              <a:gd name="connsiteY27" fmla="*/ 26057 h 6439920"/>
              <a:gd name="connsiteX28" fmla="*/ 6035015 w 9143975"/>
              <a:gd name="connsiteY28" fmla="*/ 78309 h 6439920"/>
              <a:gd name="connsiteX29" fmla="*/ 6100329 w 9143975"/>
              <a:gd name="connsiteY29" fmla="*/ 39120 h 6439920"/>
              <a:gd name="connsiteX30" fmla="*/ 6203608 w 9143975"/>
              <a:gd name="connsiteY30" fmla="*/ 79330 h 6439920"/>
              <a:gd name="connsiteX31" fmla="*/ 6317567 w 9143975"/>
              <a:gd name="connsiteY31" fmla="*/ 337389 h 6439920"/>
              <a:gd name="connsiteX32" fmla="*/ 6367438 w 9143975"/>
              <a:gd name="connsiteY32" fmla="*/ 312964 h 6439920"/>
              <a:gd name="connsiteX33" fmla="*/ 6416083 w 9143975"/>
              <a:gd name="connsiteY33" fmla="*/ 116272 h 6439920"/>
              <a:gd name="connsiteX34" fmla="*/ 6558754 w 9143975"/>
              <a:gd name="connsiteY34" fmla="*/ 243431 h 6439920"/>
              <a:gd name="connsiteX35" fmla="*/ 6564673 w 9143975"/>
              <a:gd name="connsiteY35" fmla="*/ 117564 h 6439920"/>
              <a:gd name="connsiteX36" fmla="*/ 6650126 w 9143975"/>
              <a:gd name="connsiteY36" fmla="*/ 145936 h 6439920"/>
              <a:gd name="connsiteX37" fmla="*/ 6693669 w 9143975"/>
              <a:gd name="connsiteY37" fmla="*/ 210570 h 6439920"/>
              <a:gd name="connsiteX38" fmla="*/ 6759459 w 9143975"/>
              <a:gd name="connsiteY38" fmla="*/ 155529 h 6439920"/>
              <a:gd name="connsiteX39" fmla="*/ 7040855 w 9143975"/>
              <a:gd name="connsiteY39" fmla="*/ 692263 h 6439920"/>
              <a:gd name="connsiteX40" fmla="*/ 9143975 w 9143975"/>
              <a:gd name="connsiteY40" fmla="*/ 444069 h 6439920"/>
              <a:gd name="connsiteX41" fmla="*/ 9143975 w 9143975"/>
              <a:gd name="connsiteY41" fmla="*/ 6439920 h 6439920"/>
              <a:gd name="connsiteX42" fmla="*/ 1199 w 9143975"/>
              <a:gd name="connsiteY42" fmla="*/ 6437539 h 6439920"/>
              <a:gd name="connsiteX0" fmla="*/ 1199 w 9143975"/>
              <a:gd name="connsiteY0" fmla="*/ 6437539 h 6439920"/>
              <a:gd name="connsiteX1" fmla="*/ 1131 w 9143975"/>
              <a:gd name="connsiteY1" fmla="*/ 1003390 h 6439920"/>
              <a:gd name="connsiteX2" fmla="*/ 326546 w 9143975"/>
              <a:gd name="connsiteY2" fmla="*/ 757577 h 6439920"/>
              <a:gd name="connsiteX3" fmla="*/ 914375 w 9143975"/>
              <a:gd name="connsiteY3" fmla="*/ 718389 h 6439920"/>
              <a:gd name="connsiteX4" fmla="*/ 3284739 w 9143975"/>
              <a:gd name="connsiteY4" fmla="*/ 1230153 h 6439920"/>
              <a:gd name="connsiteX5" fmla="*/ 3411830 w 9143975"/>
              <a:gd name="connsiteY5" fmla="*/ 963112 h 6439920"/>
              <a:gd name="connsiteX6" fmla="*/ 3613623 w 9143975"/>
              <a:gd name="connsiteY6" fmla="*/ 897798 h 6439920"/>
              <a:gd name="connsiteX7" fmla="*/ 3728876 w 9143975"/>
              <a:gd name="connsiteY7" fmla="*/ 970189 h 6439920"/>
              <a:gd name="connsiteX8" fmla="*/ 3882025 w 9143975"/>
              <a:gd name="connsiteY8" fmla="*/ 825272 h 6439920"/>
              <a:gd name="connsiteX9" fmla="*/ 4075586 w 9143975"/>
              <a:gd name="connsiteY9" fmla="*/ 914331 h 6439920"/>
              <a:gd name="connsiteX10" fmla="*/ 4167026 w 9143975"/>
              <a:gd name="connsiteY10" fmla="*/ 1084149 h 6439920"/>
              <a:gd name="connsiteX11" fmla="*/ 4545849 w 9143975"/>
              <a:gd name="connsiteY11" fmla="*/ 1319280 h 6439920"/>
              <a:gd name="connsiteX12" fmla="*/ 4615926 w 9143975"/>
              <a:gd name="connsiteY12" fmla="*/ 1121024 h 6439920"/>
              <a:gd name="connsiteX13" fmla="*/ 4727572 w 9143975"/>
              <a:gd name="connsiteY13" fmla="*/ 1046184 h 6439920"/>
              <a:gd name="connsiteX14" fmla="*/ 4898546 w 9143975"/>
              <a:gd name="connsiteY14" fmla="*/ 1018834 h 6439920"/>
              <a:gd name="connsiteX15" fmla="*/ 5042238 w 9143975"/>
              <a:gd name="connsiteY15" fmla="*/ 1097211 h 6439920"/>
              <a:gd name="connsiteX16" fmla="*/ 5095850 w 9143975"/>
              <a:gd name="connsiteY16" fmla="*/ 948758 h 6439920"/>
              <a:gd name="connsiteX17" fmla="*/ 5107552 w 9143975"/>
              <a:gd name="connsiteY17" fmla="*/ 770640 h 6439920"/>
              <a:gd name="connsiteX18" fmla="*/ 5148238 w 9143975"/>
              <a:gd name="connsiteY18" fmla="*/ 665389 h 6439920"/>
              <a:gd name="connsiteX19" fmla="*/ 5175316 w 9143975"/>
              <a:gd name="connsiteY19" fmla="*/ 560477 h 6439920"/>
              <a:gd name="connsiteX20" fmla="*/ 5240562 w 9143975"/>
              <a:gd name="connsiteY20" fmla="*/ 505845 h 6439920"/>
              <a:gd name="connsiteX21" fmla="*/ 5390105 w 9143975"/>
              <a:gd name="connsiteY21" fmla="*/ 533127 h 6439920"/>
              <a:gd name="connsiteX22" fmla="*/ 5460249 w 9143975"/>
              <a:gd name="connsiteY22" fmla="*/ 391817 h 6439920"/>
              <a:gd name="connsiteX23" fmla="*/ 5577815 w 9143975"/>
              <a:gd name="connsiteY23" fmla="*/ 274251 h 6439920"/>
              <a:gd name="connsiteX24" fmla="*/ 5695381 w 9143975"/>
              <a:gd name="connsiteY24" fmla="*/ 169749 h 6439920"/>
              <a:gd name="connsiteX25" fmla="*/ 5761987 w 9143975"/>
              <a:gd name="connsiteY25" fmla="*/ 57013 h 6439920"/>
              <a:gd name="connsiteX26" fmla="*/ 5854584 w 9143975"/>
              <a:gd name="connsiteY26" fmla="*/ 0 h 6439920"/>
              <a:gd name="connsiteX27" fmla="*/ 5969701 w 9143975"/>
              <a:gd name="connsiteY27" fmla="*/ 26057 h 6439920"/>
              <a:gd name="connsiteX28" fmla="*/ 6035015 w 9143975"/>
              <a:gd name="connsiteY28" fmla="*/ 78309 h 6439920"/>
              <a:gd name="connsiteX29" fmla="*/ 6100329 w 9143975"/>
              <a:gd name="connsiteY29" fmla="*/ 39120 h 6439920"/>
              <a:gd name="connsiteX30" fmla="*/ 6203608 w 9143975"/>
              <a:gd name="connsiteY30" fmla="*/ 79330 h 6439920"/>
              <a:gd name="connsiteX31" fmla="*/ 6317567 w 9143975"/>
              <a:gd name="connsiteY31" fmla="*/ 337389 h 6439920"/>
              <a:gd name="connsiteX32" fmla="*/ 6367438 w 9143975"/>
              <a:gd name="connsiteY32" fmla="*/ 312964 h 6439920"/>
              <a:gd name="connsiteX33" fmla="*/ 6416083 w 9143975"/>
              <a:gd name="connsiteY33" fmla="*/ 116272 h 6439920"/>
              <a:gd name="connsiteX34" fmla="*/ 6558754 w 9143975"/>
              <a:gd name="connsiteY34" fmla="*/ 243431 h 6439920"/>
              <a:gd name="connsiteX35" fmla="*/ 6564673 w 9143975"/>
              <a:gd name="connsiteY35" fmla="*/ 117564 h 6439920"/>
              <a:gd name="connsiteX36" fmla="*/ 6650126 w 9143975"/>
              <a:gd name="connsiteY36" fmla="*/ 145936 h 6439920"/>
              <a:gd name="connsiteX37" fmla="*/ 6693669 w 9143975"/>
              <a:gd name="connsiteY37" fmla="*/ 210570 h 6439920"/>
              <a:gd name="connsiteX38" fmla="*/ 6759459 w 9143975"/>
              <a:gd name="connsiteY38" fmla="*/ 155529 h 6439920"/>
              <a:gd name="connsiteX39" fmla="*/ 7040855 w 9143975"/>
              <a:gd name="connsiteY39" fmla="*/ 692263 h 6439920"/>
              <a:gd name="connsiteX40" fmla="*/ 9143975 w 9143975"/>
              <a:gd name="connsiteY40" fmla="*/ 444069 h 6439920"/>
              <a:gd name="connsiteX41" fmla="*/ 9143975 w 9143975"/>
              <a:gd name="connsiteY41" fmla="*/ 6439920 h 6439920"/>
              <a:gd name="connsiteX42" fmla="*/ 1199 w 9143975"/>
              <a:gd name="connsiteY42" fmla="*/ 6437539 h 6439920"/>
              <a:gd name="connsiteX0" fmla="*/ 1199 w 9143975"/>
              <a:gd name="connsiteY0" fmla="*/ 6437539 h 6439920"/>
              <a:gd name="connsiteX1" fmla="*/ 1131 w 9143975"/>
              <a:gd name="connsiteY1" fmla="*/ 1003390 h 6439920"/>
              <a:gd name="connsiteX2" fmla="*/ 326546 w 9143975"/>
              <a:gd name="connsiteY2" fmla="*/ 757577 h 6439920"/>
              <a:gd name="connsiteX3" fmla="*/ 914375 w 9143975"/>
              <a:gd name="connsiteY3" fmla="*/ 718389 h 6439920"/>
              <a:gd name="connsiteX4" fmla="*/ 3284739 w 9143975"/>
              <a:gd name="connsiteY4" fmla="*/ 1230153 h 6439920"/>
              <a:gd name="connsiteX5" fmla="*/ 3411830 w 9143975"/>
              <a:gd name="connsiteY5" fmla="*/ 963112 h 6439920"/>
              <a:gd name="connsiteX6" fmla="*/ 3613623 w 9143975"/>
              <a:gd name="connsiteY6" fmla="*/ 897798 h 6439920"/>
              <a:gd name="connsiteX7" fmla="*/ 3728876 w 9143975"/>
              <a:gd name="connsiteY7" fmla="*/ 970189 h 6439920"/>
              <a:gd name="connsiteX8" fmla="*/ 3882025 w 9143975"/>
              <a:gd name="connsiteY8" fmla="*/ 825272 h 6439920"/>
              <a:gd name="connsiteX9" fmla="*/ 4075586 w 9143975"/>
              <a:gd name="connsiteY9" fmla="*/ 914331 h 6439920"/>
              <a:gd name="connsiteX10" fmla="*/ 4167026 w 9143975"/>
              <a:gd name="connsiteY10" fmla="*/ 1084149 h 6439920"/>
              <a:gd name="connsiteX11" fmla="*/ 4545849 w 9143975"/>
              <a:gd name="connsiteY11" fmla="*/ 1319280 h 6439920"/>
              <a:gd name="connsiteX12" fmla="*/ 4615926 w 9143975"/>
              <a:gd name="connsiteY12" fmla="*/ 1121024 h 6439920"/>
              <a:gd name="connsiteX13" fmla="*/ 4727572 w 9143975"/>
              <a:gd name="connsiteY13" fmla="*/ 1046184 h 6439920"/>
              <a:gd name="connsiteX14" fmla="*/ 4898546 w 9143975"/>
              <a:gd name="connsiteY14" fmla="*/ 1018834 h 6439920"/>
              <a:gd name="connsiteX15" fmla="*/ 5042238 w 9143975"/>
              <a:gd name="connsiteY15" fmla="*/ 1097211 h 6439920"/>
              <a:gd name="connsiteX16" fmla="*/ 5095850 w 9143975"/>
              <a:gd name="connsiteY16" fmla="*/ 948758 h 6439920"/>
              <a:gd name="connsiteX17" fmla="*/ 5107552 w 9143975"/>
              <a:gd name="connsiteY17" fmla="*/ 770640 h 6439920"/>
              <a:gd name="connsiteX18" fmla="*/ 5148238 w 9143975"/>
              <a:gd name="connsiteY18" fmla="*/ 665389 h 6439920"/>
              <a:gd name="connsiteX19" fmla="*/ 5175316 w 9143975"/>
              <a:gd name="connsiteY19" fmla="*/ 560477 h 6439920"/>
              <a:gd name="connsiteX20" fmla="*/ 5240562 w 9143975"/>
              <a:gd name="connsiteY20" fmla="*/ 505845 h 6439920"/>
              <a:gd name="connsiteX21" fmla="*/ 5390105 w 9143975"/>
              <a:gd name="connsiteY21" fmla="*/ 533127 h 6439920"/>
              <a:gd name="connsiteX22" fmla="*/ 5460249 w 9143975"/>
              <a:gd name="connsiteY22" fmla="*/ 391817 h 6439920"/>
              <a:gd name="connsiteX23" fmla="*/ 5577815 w 9143975"/>
              <a:gd name="connsiteY23" fmla="*/ 274251 h 6439920"/>
              <a:gd name="connsiteX24" fmla="*/ 5695381 w 9143975"/>
              <a:gd name="connsiteY24" fmla="*/ 169749 h 6439920"/>
              <a:gd name="connsiteX25" fmla="*/ 5761987 w 9143975"/>
              <a:gd name="connsiteY25" fmla="*/ 57013 h 6439920"/>
              <a:gd name="connsiteX26" fmla="*/ 5854584 w 9143975"/>
              <a:gd name="connsiteY26" fmla="*/ 0 h 6439920"/>
              <a:gd name="connsiteX27" fmla="*/ 5969701 w 9143975"/>
              <a:gd name="connsiteY27" fmla="*/ 26057 h 6439920"/>
              <a:gd name="connsiteX28" fmla="*/ 6035015 w 9143975"/>
              <a:gd name="connsiteY28" fmla="*/ 78309 h 6439920"/>
              <a:gd name="connsiteX29" fmla="*/ 6100329 w 9143975"/>
              <a:gd name="connsiteY29" fmla="*/ 39120 h 6439920"/>
              <a:gd name="connsiteX30" fmla="*/ 6203608 w 9143975"/>
              <a:gd name="connsiteY30" fmla="*/ 79330 h 6439920"/>
              <a:gd name="connsiteX31" fmla="*/ 6317567 w 9143975"/>
              <a:gd name="connsiteY31" fmla="*/ 337389 h 6439920"/>
              <a:gd name="connsiteX32" fmla="*/ 6367438 w 9143975"/>
              <a:gd name="connsiteY32" fmla="*/ 312964 h 6439920"/>
              <a:gd name="connsiteX33" fmla="*/ 6416083 w 9143975"/>
              <a:gd name="connsiteY33" fmla="*/ 116272 h 6439920"/>
              <a:gd name="connsiteX34" fmla="*/ 6558754 w 9143975"/>
              <a:gd name="connsiteY34" fmla="*/ 243431 h 6439920"/>
              <a:gd name="connsiteX35" fmla="*/ 6564673 w 9143975"/>
              <a:gd name="connsiteY35" fmla="*/ 117564 h 6439920"/>
              <a:gd name="connsiteX36" fmla="*/ 6650126 w 9143975"/>
              <a:gd name="connsiteY36" fmla="*/ 145936 h 6439920"/>
              <a:gd name="connsiteX37" fmla="*/ 6693669 w 9143975"/>
              <a:gd name="connsiteY37" fmla="*/ 210570 h 6439920"/>
              <a:gd name="connsiteX38" fmla="*/ 6759459 w 9143975"/>
              <a:gd name="connsiteY38" fmla="*/ 155529 h 6439920"/>
              <a:gd name="connsiteX39" fmla="*/ 7040855 w 9143975"/>
              <a:gd name="connsiteY39" fmla="*/ 692263 h 6439920"/>
              <a:gd name="connsiteX40" fmla="*/ 9143975 w 9143975"/>
              <a:gd name="connsiteY40" fmla="*/ 444069 h 6439920"/>
              <a:gd name="connsiteX41" fmla="*/ 9143975 w 9143975"/>
              <a:gd name="connsiteY41" fmla="*/ 6439920 h 6439920"/>
              <a:gd name="connsiteX42" fmla="*/ 1199 w 9143975"/>
              <a:gd name="connsiteY42" fmla="*/ 6437539 h 6439920"/>
              <a:gd name="connsiteX0" fmla="*/ 1199 w 9143975"/>
              <a:gd name="connsiteY0" fmla="*/ 6437539 h 6439920"/>
              <a:gd name="connsiteX1" fmla="*/ 1131 w 9143975"/>
              <a:gd name="connsiteY1" fmla="*/ 1003390 h 6439920"/>
              <a:gd name="connsiteX2" fmla="*/ 326546 w 9143975"/>
              <a:gd name="connsiteY2" fmla="*/ 757577 h 6439920"/>
              <a:gd name="connsiteX3" fmla="*/ 914375 w 9143975"/>
              <a:gd name="connsiteY3" fmla="*/ 718389 h 6439920"/>
              <a:gd name="connsiteX4" fmla="*/ 3284739 w 9143975"/>
              <a:gd name="connsiteY4" fmla="*/ 1230153 h 6439920"/>
              <a:gd name="connsiteX5" fmla="*/ 3411830 w 9143975"/>
              <a:gd name="connsiteY5" fmla="*/ 963112 h 6439920"/>
              <a:gd name="connsiteX6" fmla="*/ 3613623 w 9143975"/>
              <a:gd name="connsiteY6" fmla="*/ 897798 h 6439920"/>
              <a:gd name="connsiteX7" fmla="*/ 3728876 w 9143975"/>
              <a:gd name="connsiteY7" fmla="*/ 970189 h 6439920"/>
              <a:gd name="connsiteX8" fmla="*/ 3882025 w 9143975"/>
              <a:gd name="connsiteY8" fmla="*/ 825272 h 6439920"/>
              <a:gd name="connsiteX9" fmla="*/ 4075586 w 9143975"/>
              <a:gd name="connsiteY9" fmla="*/ 914331 h 6439920"/>
              <a:gd name="connsiteX10" fmla="*/ 4167026 w 9143975"/>
              <a:gd name="connsiteY10" fmla="*/ 1084149 h 6439920"/>
              <a:gd name="connsiteX11" fmla="*/ 4545849 w 9143975"/>
              <a:gd name="connsiteY11" fmla="*/ 1319280 h 6439920"/>
              <a:gd name="connsiteX12" fmla="*/ 4615926 w 9143975"/>
              <a:gd name="connsiteY12" fmla="*/ 1121024 h 6439920"/>
              <a:gd name="connsiteX13" fmla="*/ 4727572 w 9143975"/>
              <a:gd name="connsiteY13" fmla="*/ 1046184 h 6439920"/>
              <a:gd name="connsiteX14" fmla="*/ 4898546 w 9143975"/>
              <a:gd name="connsiteY14" fmla="*/ 1018834 h 6439920"/>
              <a:gd name="connsiteX15" fmla="*/ 5042238 w 9143975"/>
              <a:gd name="connsiteY15" fmla="*/ 1097211 h 6439920"/>
              <a:gd name="connsiteX16" fmla="*/ 5095850 w 9143975"/>
              <a:gd name="connsiteY16" fmla="*/ 948758 h 6439920"/>
              <a:gd name="connsiteX17" fmla="*/ 5107552 w 9143975"/>
              <a:gd name="connsiteY17" fmla="*/ 770640 h 6439920"/>
              <a:gd name="connsiteX18" fmla="*/ 5148238 w 9143975"/>
              <a:gd name="connsiteY18" fmla="*/ 665389 h 6439920"/>
              <a:gd name="connsiteX19" fmla="*/ 5175316 w 9143975"/>
              <a:gd name="connsiteY19" fmla="*/ 560477 h 6439920"/>
              <a:gd name="connsiteX20" fmla="*/ 5240562 w 9143975"/>
              <a:gd name="connsiteY20" fmla="*/ 505845 h 6439920"/>
              <a:gd name="connsiteX21" fmla="*/ 5390105 w 9143975"/>
              <a:gd name="connsiteY21" fmla="*/ 533127 h 6439920"/>
              <a:gd name="connsiteX22" fmla="*/ 5460249 w 9143975"/>
              <a:gd name="connsiteY22" fmla="*/ 391817 h 6439920"/>
              <a:gd name="connsiteX23" fmla="*/ 5577815 w 9143975"/>
              <a:gd name="connsiteY23" fmla="*/ 274251 h 6439920"/>
              <a:gd name="connsiteX24" fmla="*/ 5695381 w 9143975"/>
              <a:gd name="connsiteY24" fmla="*/ 169749 h 6439920"/>
              <a:gd name="connsiteX25" fmla="*/ 5761987 w 9143975"/>
              <a:gd name="connsiteY25" fmla="*/ 57013 h 6439920"/>
              <a:gd name="connsiteX26" fmla="*/ 5854584 w 9143975"/>
              <a:gd name="connsiteY26" fmla="*/ 0 h 6439920"/>
              <a:gd name="connsiteX27" fmla="*/ 5969701 w 9143975"/>
              <a:gd name="connsiteY27" fmla="*/ 26057 h 6439920"/>
              <a:gd name="connsiteX28" fmla="*/ 6035015 w 9143975"/>
              <a:gd name="connsiteY28" fmla="*/ 78309 h 6439920"/>
              <a:gd name="connsiteX29" fmla="*/ 6100329 w 9143975"/>
              <a:gd name="connsiteY29" fmla="*/ 39120 h 6439920"/>
              <a:gd name="connsiteX30" fmla="*/ 6203608 w 9143975"/>
              <a:gd name="connsiteY30" fmla="*/ 79330 h 6439920"/>
              <a:gd name="connsiteX31" fmla="*/ 6317567 w 9143975"/>
              <a:gd name="connsiteY31" fmla="*/ 337389 h 6439920"/>
              <a:gd name="connsiteX32" fmla="*/ 6367438 w 9143975"/>
              <a:gd name="connsiteY32" fmla="*/ 312964 h 6439920"/>
              <a:gd name="connsiteX33" fmla="*/ 6416083 w 9143975"/>
              <a:gd name="connsiteY33" fmla="*/ 116272 h 6439920"/>
              <a:gd name="connsiteX34" fmla="*/ 6558754 w 9143975"/>
              <a:gd name="connsiteY34" fmla="*/ 243431 h 6439920"/>
              <a:gd name="connsiteX35" fmla="*/ 6564673 w 9143975"/>
              <a:gd name="connsiteY35" fmla="*/ 117564 h 6439920"/>
              <a:gd name="connsiteX36" fmla="*/ 6650126 w 9143975"/>
              <a:gd name="connsiteY36" fmla="*/ 145936 h 6439920"/>
              <a:gd name="connsiteX37" fmla="*/ 6693669 w 9143975"/>
              <a:gd name="connsiteY37" fmla="*/ 210570 h 6439920"/>
              <a:gd name="connsiteX38" fmla="*/ 6759459 w 9143975"/>
              <a:gd name="connsiteY38" fmla="*/ 155529 h 6439920"/>
              <a:gd name="connsiteX39" fmla="*/ 7040855 w 9143975"/>
              <a:gd name="connsiteY39" fmla="*/ 692263 h 6439920"/>
              <a:gd name="connsiteX40" fmla="*/ 9143975 w 9143975"/>
              <a:gd name="connsiteY40" fmla="*/ 444069 h 6439920"/>
              <a:gd name="connsiteX41" fmla="*/ 9143975 w 9143975"/>
              <a:gd name="connsiteY41" fmla="*/ 6439920 h 6439920"/>
              <a:gd name="connsiteX42" fmla="*/ 1199 w 9143975"/>
              <a:gd name="connsiteY42" fmla="*/ 6437539 h 6439920"/>
              <a:gd name="connsiteX0" fmla="*/ 1199 w 9143975"/>
              <a:gd name="connsiteY0" fmla="*/ 6437539 h 6439920"/>
              <a:gd name="connsiteX1" fmla="*/ 1131 w 9143975"/>
              <a:gd name="connsiteY1" fmla="*/ 1003390 h 6439920"/>
              <a:gd name="connsiteX2" fmla="*/ 326546 w 9143975"/>
              <a:gd name="connsiteY2" fmla="*/ 757577 h 6439920"/>
              <a:gd name="connsiteX3" fmla="*/ 914375 w 9143975"/>
              <a:gd name="connsiteY3" fmla="*/ 718389 h 6439920"/>
              <a:gd name="connsiteX4" fmla="*/ 3284739 w 9143975"/>
              <a:gd name="connsiteY4" fmla="*/ 1230153 h 6439920"/>
              <a:gd name="connsiteX5" fmla="*/ 3411830 w 9143975"/>
              <a:gd name="connsiteY5" fmla="*/ 963112 h 6439920"/>
              <a:gd name="connsiteX6" fmla="*/ 3613623 w 9143975"/>
              <a:gd name="connsiteY6" fmla="*/ 897798 h 6439920"/>
              <a:gd name="connsiteX7" fmla="*/ 3728876 w 9143975"/>
              <a:gd name="connsiteY7" fmla="*/ 970189 h 6439920"/>
              <a:gd name="connsiteX8" fmla="*/ 3882025 w 9143975"/>
              <a:gd name="connsiteY8" fmla="*/ 825272 h 6439920"/>
              <a:gd name="connsiteX9" fmla="*/ 4075586 w 9143975"/>
              <a:gd name="connsiteY9" fmla="*/ 914331 h 6439920"/>
              <a:gd name="connsiteX10" fmla="*/ 4167026 w 9143975"/>
              <a:gd name="connsiteY10" fmla="*/ 1084149 h 6439920"/>
              <a:gd name="connsiteX11" fmla="*/ 4545849 w 9143975"/>
              <a:gd name="connsiteY11" fmla="*/ 1319280 h 6439920"/>
              <a:gd name="connsiteX12" fmla="*/ 4615926 w 9143975"/>
              <a:gd name="connsiteY12" fmla="*/ 1121024 h 6439920"/>
              <a:gd name="connsiteX13" fmla="*/ 4727572 w 9143975"/>
              <a:gd name="connsiteY13" fmla="*/ 1046184 h 6439920"/>
              <a:gd name="connsiteX14" fmla="*/ 4898546 w 9143975"/>
              <a:gd name="connsiteY14" fmla="*/ 1018834 h 6439920"/>
              <a:gd name="connsiteX15" fmla="*/ 5042238 w 9143975"/>
              <a:gd name="connsiteY15" fmla="*/ 1097211 h 6439920"/>
              <a:gd name="connsiteX16" fmla="*/ 5095850 w 9143975"/>
              <a:gd name="connsiteY16" fmla="*/ 948758 h 6439920"/>
              <a:gd name="connsiteX17" fmla="*/ 5107552 w 9143975"/>
              <a:gd name="connsiteY17" fmla="*/ 770640 h 6439920"/>
              <a:gd name="connsiteX18" fmla="*/ 5148238 w 9143975"/>
              <a:gd name="connsiteY18" fmla="*/ 665389 h 6439920"/>
              <a:gd name="connsiteX19" fmla="*/ 5175316 w 9143975"/>
              <a:gd name="connsiteY19" fmla="*/ 560477 h 6439920"/>
              <a:gd name="connsiteX20" fmla="*/ 5240562 w 9143975"/>
              <a:gd name="connsiteY20" fmla="*/ 505845 h 6439920"/>
              <a:gd name="connsiteX21" fmla="*/ 5390105 w 9143975"/>
              <a:gd name="connsiteY21" fmla="*/ 533127 h 6439920"/>
              <a:gd name="connsiteX22" fmla="*/ 5460249 w 9143975"/>
              <a:gd name="connsiteY22" fmla="*/ 391817 h 6439920"/>
              <a:gd name="connsiteX23" fmla="*/ 5577815 w 9143975"/>
              <a:gd name="connsiteY23" fmla="*/ 274251 h 6439920"/>
              <a:gd name="connsiteX24" fmla="*/ 5695381 w 9143975"/>
              <a:gd name="connsiteY24" fmla="*/ 169749 h 6439920"/>
              <a:gd name="connsiteX25" fmla="*/ 5761987 w 9143975"/>
              <a:gd name="connsiteY25" fmla="*/ 57013 h 6439920"/>
              <a:gd name="connsiteX26" fmla="*/ 5854584 w 9143975"/>
              <a:gd name="connsiteY26" fmla="*/ 0 h 6439920"/>
              <a:gd name="connsiteX27" fmla="*/ 5969701 w 9143975"/>
              <a:gd name="connsiteY27" fmla="*/ 26057 h 6439920"/>
              <a:gd name="connsiteX28" fmla="*/ 6035015 w 9143975"/>
              <a:gd name="connsiteY28" fmla="*/ 78309 h 6439920"/>
              <a:gd name="connsiteX29" fmla="*/ 6100329 w 9143975"/>
              <a:gd name="connsiteY29" fmla="*/ 39120 h 6439920"/>
              <a:gd name="connsiteX30" fmla="*/ 6203608 w 9143975"/>
              <a:gd name="connsiteY30" fmla="*/ 79330 h 6439920"/>
              <a:gd name="connsiteX31" fmla="*/ 6317567 w 9143975"/>
              <a:gd name="connsiteY31" fmla="*/ 337389 h 6439920"/>
              <a:gd name="connsiteX32" fmla="*/ 6367438 w 9143975"/>
              <a:gd name="connsiteY32" fmla="*/ 312964 h 6439920"/>
              <a:gd name="connsiteX33" fmla="*/ 6416083 w 9143975"/>
              <a:gd name="connsiteY33" fmla="*/ 116272 h 6439920"/>
              <a:gd name="connsiteX34" fmla="*/ 6558754 w 9143975"/>
              <a:gd name="connsiteY34" fmla="*/ 243431 h 6439920"/>
              <a:gd name="connsiteX35" fmla="*/ 6564673 w 9143975"/>
              <a:gd name="connsiteY35" fmla="*/ 117564 h 6439920"/>
              <a:gd name="connsiteX36" fmla="*/ 6650126 w 9143975"/>
              <a:gd name="connsiteY36" fmla="*/ 145936 h 6439920"/>
              <a:gd name="connsiteX37" fmla="*/ 6693669 w 9143975"/>
              <a:gd name="connsiteY37" fmla="*/ 210570 h 6439920"/>
              <a:gd name="connsiteX38" fmla="*/ 6759459 w 9143975"/>
              <a:gd name="connsiteY38" fmla="*/ 155529 h 6439920"/>
              <a:gd name="connsiteX39" fmla="*/ 6946081 w 9143975"/>
              <a:gd name="connsiteY39" fmla="*/ 570139 h 6439920"/>
              <a:gd name="connsiteX40" fmla="*/ 7040855 w 9143975"/>
              <a:gd name="connsiteY40" fmla="*/ 692263 h 6439920"/>
              <a:gd name="connsiteX41" fmla="*/ 9143975 w 9143975"/>
              <a:gd name="connsiteY41" fmla="*/ 444069 h 6439920"/>
              <a:gd name="connsiteX42" fmla="*/ 9143975 w 9143975"/>
              <a:gd name="connsiteY42" fmla="*/ 6439920 h 6439920"/>
              <a:gd name="connsiteX43" fmla="*/ 1199 w 9143975"/>
              <a:gd name="connsiteY43" fmla="*/ 6437539 h 6439920"/>
              <a:gd name="connsiteX0" fmla="*/ 1199 w 9143975"/>
              <a:gd name="connsiteY0" fmla="*/ 6437539 h 6439920"/>
              <a:gd name="connsiteX1" fmla="*/ 1131 w 9143975"/>
              <a:gd name="connsiteY1" fmla="*/ 1003390 h 6439920"/>
              <a:gd name="connsiteX2" fmla="*/ 326546 w 9143975"/>
              <a:gd name="connsiteY2" fmla="*/ 757577 h 6439920"/>
              <a:gd name="connsiteX3" fmla="*/ 914375 w 9143975"/>
              <a:gd name="connsiteY3" fmla="*/ 718389 h 6439920"/>
              <a:gd name="connsiteX4" fmla="*/ 3284739 w 9143975"/>
              <a:gd name="connsiteY4" fmla="*/ 1230153 h 6439920"/>
              <a:gd name="connsiteX5" fmla="*/ 3411830 w 9143975"/>
              <a:gd name="connsiteY5" fmla="*/ 963112 h 6439920"/>
              <a:gd name="connsiteX6" fmla="*/ 3613623 w 9143975"/>
              <a:gd name="connsiteY6" fmla="*/ 897798 h 6439920"/>
              <a:gd name="connsiteX7" fmla="*/ 3728876 w 9143975"/>
              <a:gd name="connsiteY7" fmla="*/ 970189 h 6439920"/>
              <a:gd name="connsiteX8" fmla="*/ 3882025 w 9143975"/>
              <a:gd name="connsiteY8" fmla="*/ 825272 h 6439920"/>
              <a:gd name="connsiteX9" fmla="*/ 4075586 w 9143975"/>
              <a:gd name="connsiteY9" fmla="*/ 914331 h 6439920"/>
              <a:gd name="connsiteX10" fmla="*/ 4167026 w 9143975"/>
              <a:gd name="connsiteY10" fmla="*/ 1084149 h 6439920"/>
              <a:gd name="connsiteX11" fmla="*/ 4545849 w 9143975"/>
              <a:gd name="connsiteY11" fmla="*/ 1319280 h 6439920"/>
              <a:gd name="connsiteX12" fmla="*/ 4615926 w 9143975"/>
              <a:gd name="connsiteY12" fmla="*/ 1121024 h 6439920"/>
              <a:gd name="connsiteX13" fmla="*/ 4727572 w 9143975"/>
              <a:gd name="connsiteY13" fmla="*/ 1046184 h 6439920"/>
              <a:gd name="connsiteX14" fmla="*/ 4898546 w 9143975"/>
              <a:gd name="connsiteY14" fmla="*/ 1018834 h 6439920"/>
              <a:gd name="connsiteX15" fmla="*/ 5042238 w 9143975"/>
              <a:gd name="connsiteY15" fmla="*/ 1097211 h 6439920"/>
              <a:gd name="connsiteX16" fmla="*/ 5095850 w 9143975"/>
              <a:gd name="connsiteY16" fmla="*/ 948758 h 6439920"/>
              <a:gd name="connsiteX17" fmla="*/ 5107552 w 9143975"/>
              <a:gd name="connsiteY17" fmla="*/ 770640 h 6439920"/>
              <a:gd name="connsiteX18" fmla="*/ 5148238 w 9143975"/>
              <a:gd name="connsiteY18" fmla="*/ 665389 h 6439920"/>
              <a:gd name="connsiteX19" fmla="*/ 5175316 w 9143975"/>
              <a:gd name="connsiteY19" fmla="*/ 560477 h 6439920"/>
              <a:gd name="connsiteX20" fmla="*/ 5240562 w 9143975"/>
              <a:gd name="connsiteY20" fmla="*/ 505845 h 6439920"/>
              <a:gd name="connsiteX21" fmla="*/ 5390105 w 9143975"/>
              <a:gd name="connsiteY21" fmla="*/ 533127 h 6439920"/>
              <a:gd name="connsiteX22" fmla="*/ 5460249 w 9143975"/>
              <a:gd name="connsiteY22" fmla="*/ 391817 h 6439920"/>
              <a:gd name="connsiteX23" fmla="*/ 5577815 w 9143975"/>
              <a:gd name="connsiteY23" fmla="*/ 274251 h 6439920"/>
              <a:gd name="connsiteX24" fmla="*/ 5695381 w 9143975"/>
              <a:gd name="connsiteY24" fmla="*/ 169749 h 6439920"/>
              <a:gd name="connsiteX25" fmla="*/ 5761987 w 9143975"/>
              <a:gd name="connsiteY25" fmla="*/ 57013 h 6439920"/>
              <a:gd name="connsiteX26" fmla="*/ 5854584 w 9143975"/>
              <a:gd name="connsiteY26" fmla="*/ 0 h 6439920"/>
              <a:gd name="connsiteX27" fmla="*/ 5969701 w 9143975"/>
              <a:gd name="connsiteY27" fmla="*/ 26057 h 6439920"/>
              <a:gd name="connsiteX28" fmla="*/ 6035015 w 9143975"/>
              <a:gd name="connsiteY28" fmla="*/ 78309 h 6439920"/>
              <a:gd name="connsiteX29" fmla="*/ 6100329 w 9143975"/>
              <a:gd name="connsiteY29" fmla="*/ 39120 h 6439920"/>
              <a:gd name="connsiteX30" fmla="*/ 6203608 w 9143975"/>
              <a:gd name="connsiteY30" fmla="*/ 79330 h 6439920"/>
              <a:gd name="connsiteX31" fmla="*/ 6317567 w 9143975"/>
              <a:gd name="connsiteY31" fmla="*/ 337389 h 6439920"/>
              <a:gd name="connsiteX32" fmla="*/ 6367438 w 9143975"/>
              <a:gd name="connsiteY32" fmla="*/ 312964 h 6439920"/>
              <a:gd name="connsiteX33" fmla="*/ 6416083 w 9143975"/>
              <a:gd name="connsiteY33" fmla="*/ 116272 h 6439920"/>
              <a:gd name="connsiteX34" fmla="*/ 6558754 w 9143975"/>
              <a:gd name="connsiteY34" fmla="*/ 243431 h 6439920"/>
              <a:gd name="connsiteX35" fmla="*/ 6564673 w 9143975"/>
              <a:gd name="connsiteY35" fmla="*/ 117564 h 6439920"/>
              <a:gd name="connsiteX36" fmla="*/ 6650126 w 9143975"/>
              <a:gd name="connsiteY36" fmla="*/ 145936 h 6439920"/>
              <a:gd name="connsiteX37" fmla="*/ 6693669 w 9143975"/>
              <a:gd name="connsiteY37" fmla="*/ 210570 h 6439920"/>
              <a:gd name="connsiteX38" fmla="*/ 6759459 w 9143975"/>
              <a:gd name="connsiteY38" fmla="*/ 155529 h 6439920"/>
              <a:gd name="connsiteX39" fmla="*/ 7040855 w 9143975"/>
              <a:gd name="connsiteY39" fmla="*/ 692263 h 6439920"/>
              <a:gd name="connsiteX40" fmla="*/ 9143975 w 9143975"/>
              <a:gd name="connsiteY40" fmla="*/ 444069 h 6439920"/>
              <a:gd name="connsiteX41" fmla="*/ 9143975 w 9143975"/>
              <a:gd name="connsiteY41" fmla="*/ 6439920 h 6439920"/>
              <a:gd name="connsiteX42" fmla="*/ 1199 w 9143975"/>
              <a:gd name="connsiteY42" fmla="*/ 6437539 h 6439920"/>
              <a:gd name="connsiteX0" fmla="*/ 1199 w 9143975"/>
              <a:gd name="connsiteY0" fmla="*/ 6437539 h 6439920"/>
              <a:gd name="connsiteX1" fmla="*/ 1131 w 9143975"/>
              <a:gd name="connsiteY1" fmla="*/ 1003390 h 6439920"/>
              <a:gd name="connsiteX2" fmla="*/ 326546 w 9143975"/>
              <a:gd name="connsiteY2" fmla="*/ 757577 h 6439920"/>
              <a:gd name="connsiteX3" fmla="*/ 914375 w 9143975"/>
              <a:gd name="connsiteY3" fmla="*/ 718389 h 6439920"/>
              <a:gd name="connsiteX4" fmla="*/ 3284739 w 9143975"/>
              <a:gd name="connsiteY4" fmla="*/ 1230153 h 6439920"/>
              <a:gd name="connsiteX5" fmla="*/ 3411830 w 9143975"/>
              <a:gd name="connsiteY5" fmla="*/ 963112 h 6439920"/>
              <a:gd name="connsiteX6" fmla="*/ 3613623 w 9143975"/>
              <a:gd name="connsiteY6" fmla="*/ 897798 h 6439920"/>
              <a:gd name="connsiteX7" fmla="*/ 3728876 w 9143975"/>
              <a:gd name="connsiteY7" fmla="*/ 970189 h 6439920"/>
              <a:gd name="connsiteX8" fmla="*/ 3882025 w 9143975"/>
              <a:gd name="connsiteY8" fmla="*/ 825272 h 6439920"/>
              <a:gd name="connsiteX9" fmla="*/ 4075586 w 9143975"/>
              <a:gd name="connsiteY9" fmla="*/ 914331 h 6439920"/>
              <a:gd name="connsiteX10" fmla="*/ 4167026 w 9143975"/>
              <a:gd name="connsiteY10" fmla="*/ 1084149 h 6439920"/>
              <a:gd name="connsiteX11" fmla="*/ 4545849 w 9143975"/>
              <a:gd name="connsiteY11" fmla="*/ 1319280 h 6439920"/>
              <a:gd name="connsiteX12" fmla="*/ 4615926 w 9143975"/>
              <a:gd name="connsiteY12" fmla="*/ 1121024 h 6439920"/>
              <a:gd name="connsiteX13" fmla="*/ 4727572 w 9143975"/>
              <a:gd name="connsiteY13" fmla="*/ 1046184 h 6439920"/>
              <a:gd name="connsiteX14" fmla="*/ 4898546 w 9143975"/>
              <a:gd name="connsiteY14" fmla="*/ 1018834 h 6439920"/>
              <a:gd name="connsiteX15" fmla="*/ 5042238 w 9143975"/>
              <a:gd name="connsiteY15" fmla="*/ 1097211 h 6439920"/>
              <a:gd name="connsiteX16" fmla="*/ 5095850 w 9143975"/>
              <a:gd name="connsiteY16" fmla="*/ 948758 h 6439920"/>
              <a:gd name="connsiteX17" fmla="*/ 5107552 w 9143975"/>
              <a:gd name="connsiteY17" fmla="*/ 770640 h 6439920"/>
              <a:gd name="connsiteX18" fmla="*/ 5148238 w 9143975"/>
              <a:gd name="connsiteY18" fmla="*/ 665389 h 6439920"/>
              <a:gd name="connsiteX19" fmla="*/ 5175316 w 9143975"/>
              <a:gd name="connsiteY19" fmla="*/ 560477 h 6439920"/>
              <a:gd name="connsiteX20" fmla="*/ 5240562 w 9143975"/>
              <a:gd name="connsiteY20" fmla="*/ 505845 h 6439920"/>
              <a:gd name="connsiteX21" fmla="*/ 5390105 w 9143975"/>
              <a:gd name="connsiteY21" fmla="*/ 533127 h 6439920"/>
              <a:gd name="connsiteX22" fmla="*/ 5460249 w 9143975"/>
              <a:gd name="connsiteY22" fmla="*/ 391817 h 6439920"/>
              <a:gd name="connsiteX23" fmla="*/ 5577815 w 9143975"/>
              <a:gd name="connsiteY23" fmla="*/ 274251 h 6439920"/>
              <a:gd name="connsiteX24" fmla="*/ 5695381 w 9143975"/>
              <a:gd name="connsiteY24" fmla="*/ 169749 h 6439920"/>
              <a:gd name="connsiteX25" fmla="*/ 5761987 w 9143975"/>
              <a:gd name="connsiteY25" fmla="*/ 57013 h 6439920"/>
              <a:gd name="connsiteX26" fmla="*/ 5854584 w 9143975"/>
              <a:gd name="connsiteY26" fmla="*/ 0 h 6439920"/>
              <a:gd name="connsiteX27" fmla="*/ 5969701 w 9143975"/>
              <a:gd name="connsiteY27" fmla="*/ 26057 h 6439920"/>
              <a:gd name="connsiteX28" fmla="*/ 6035015 w 9143975"/>
              <a:gd name="connsiteY28" fmla="*/ 78309 h 6439920"/>
              <a:gd name="connsiteX29" fmla="*/ 6100329 w 9143975"/>
              <a:gd name="connsiteY29" fmla="*/ 39120 h 6439920"/>
              <a:gd name="connsiteX30" fmla="*/ 6203608 w 9143975"/>
              <a:gd name="connsiteY30" fmla="*/ 79330 h 6439920"/>
              <a:gd name="connsiteX31" fmla="*/ 6317567 w 9143975"/>
              <a:gd name="connsiteY31" fmla="*/ 337389 h 6439920"/>
              <a:gd name="connsiteX32" fmla="*/ 6367438 w 9143975"/>
              <a:gd name="connsiteY32" fmla="*/ 312964 h 6439920"/>
              <a:gd name="connsiteX33" fmla="*/ 6416083 w 9143975"/>
              <a:gd name="connsiteY33" fmla="*/ 116272 h 6439920"/>
              <a:gd name="connsiteX34" fmla="*/ 6558754 w 9143975"/>
              <a:gd name="connsiteY34" fmla="*/ 243431 h 6439920"/>
              <a:gd name="connsiteX35" fmla="*/ 6564673 w 9143975"/>
              <a:gd name="connsiteY35" fmla="*/ 117564 h 6439920"/>
              <a:gd name="connsiteX36" fmla="*/ 6650126 w 9143975"/>
              <a:gd name="connsiteY36" fmla="*/ 145936 h 6439920"/>
              <a:gd name="connsiteX37" fmla="*/ 6693669 w 9143975"/>
              <a:gd name="connsiteY37" fmla="*/ 210570 h 6439920"/>
              <a:gd name="connsiteX38" fmla="*/ 6759459 w 9143975"/>
              <a:gd name="connsiteY38" fmla="*/ 155529 h 6439920"/>
              <a:gd name="connsiteX39" fmla="*/ 7040855 w 9143975"/>
              <a:gd name="connsiteY39" fmla="*/ 692263 h 6439920"/>
              <a:gd name="connsiteX40" fmla="*/ 9143975 w 9143975"/>
              <a:gd name="connsiteY40" fmla="*/ 444069 h 6439920"/>
              <a:gd name="connsiteX41" fmla="*/ 9143975 w 9143975"/>
              <a:gd name="connsiteY41" fmla="*/ 6439920 h 6439920"/>
              <a:gd name="connsiteX42" fmla="*/ 1199 w 9143975"/>
              <a:gd name="connsiteY42" fmla="*/ 6437539 h 6439920"/>
              <a:gd name="connsiteX0" fmla="*/ 1199 w 9143975"/>
              <a:gd name="connsiteY0" fmla="*/ 6437539 h 6439920"/>
              <a:gd name="connsiteX1" fmla="*/ 1131 w 9143975"/>
              <a:gd name="connsiteY1" fmla="*/ 1003390 h 6439920"/>
              <a:gd name="connsiteX2" fmla="*/ 326546 w 9143975"/>
              <a:gd name="connsiteY2" fmla="*/ 757577 h 6439920"/>
              <a:gd name="connsiteX3" fmla="*/ 914375 w 9143975"/>
              <a:gd name="connsiteY3" fmla="*/ 718389 h 6439920"/>
              <a:gd name="connsiteX4" fmla="*/ 3284739 w 9143975"/>
              <a:gd name="connsiteY4" fmla="*/ 1230153 h 6439920"/>
              <a:gd name="connsiteX5" fmla="*/ 3411830 w 9143975"/>
              <a:gd name="connsiteY5" fmla="*/ 963112 h 6439920"/>
              <a:gd name="connsiteX6" fmla="*/ 3613623 w 9143975"/>
              <a:gd name="connsiteY6" fmla="*/ 897798 h 6439920"/>
              <a:gd name="connsiteX7" fmla="*/ 3728876 w 9143975"/>
              <a:gd name="connsiteY7" fmla="*/ 970189 h 6439920"/>
              <a:gd name="connsiteX8" fmla="*/ 3882025 w 9143975"/>
              <a:gd name="connsiteY8" fmla="*/ 825272 h 6439920"/>
              <a:gd name="connsiteX9" fmla="*/ 4075586 w 9143975"/>
              <a:gd name="connsiteY9" fmla="*/ 914331 h 6439920"/>
              <a:gd name="connsiteX10" fmla="*/ 4167026 w 9143975"/>
              <a:gd name="connsiteY10" fmla="*/ 1084149 h 6439920"/>
              <a:gd name="connsiteX11" fmla="*/ 4545849 w 9143975"/>
              <a:gd name="connsiteY11" fmla="*/ 1319280 h 6439920"/>
              <a:gd name="connsiteX12" fmla="*/ 4615926 w 9143975"/>
              <a:gd name="connsiteY12" fmla="*/ 1121024 h 6439920"/>
              <a:gd name="connsiteX13" fmla="*/ 4727572 w 9143975"/>
              <a:gd name="connsiteY13" fmla="*/ 1046184 h 6439920"/>
              <a:gd name="connsiteX14" fmla="*/ 4898546 w 9143975"/>
              <a:gd name="connsiteY14" fmla="*/ 1018834 h 6439920"/>
              <a:gd name="connsiteX15" fmla="*/ 5042238 w 9143975"/>
              <a:gd name="connsiteY15" fmla="*/ 1097211 h 6439920"/>
              <a:gd name="connsiteX16" fmla="*/ 5095850 w 9143975"/>
              <a:gd name="connsiteY16" fmla="*/ 948758 h 6439920"/>
              <a:gd name="connsiteX17" fmla="*/ 5107552 w 9143975"/>
              <a:gd name="connsiteY17" fmla="*/ 770640 h 6439920"/>
              <a:gd name="connsiteX18" fmla="*/ 5148238 w 9143975"/>
              <a:gd name="connsiteY18" fmla="*/ 665389 h 6439920"/>
              <a:gd name="connsiteX19" fmla="*/ 5175316 w 9143975"/>
              <a:gd name="connsiteY19" fmla="*/ 560477 h 6439920"/>
              <a:gd name="connsiteX20" fmla="*/ 5240562 w 9143975"/>
              <a:gd name="connsiteY20" fmla="*/ 505845 h 6439920"/>
              <a:gd name="connsiteX21" fmla="*/ 5390105 w 9143975"/>
              <a:gd name="connsiteY21" fmla="*/ 533127 h 6439920"/>
              <a:gd name="connsiteX22" fmla="*/ 5460249 w 9143975"/>
              <a:gd name="connsiteY22" fmla="*/ 391817 h 6439920"/>
              <a:gd name="connsiteX23" fmla="*/ 5577815 w 9143975"/>
              <a:gd name="connsiteY23" fmla="*/ 274251 h 6439920"/>
              <a:gd name="connsiteX24" fmla="*/ 5695381 w 9143975"/>
              <a:gd name="connsiteY24" fmla="*/ 169749 h 6439920"/>
              <a:gd name="connsiteX25" fmla="*/ 5761987 w 9143975"/>
              <a:gd name="connsiteY25" fmla="*/ 57013 h 6439920"/>
              <a:gd name="connsiteX26" fmla="*/ 5854584 w 9143975"/>
              <a:gd name="connsiteY26" fmla="*/ 0 h 6439920"/>
              <a:gd name="connsiteX27" fmla="*/ 5969701 w 9143975"/>
              <a:gd name="connsiteY27" fmla="*/ 26057 h 6439920"/>
              <a:gd name="connsiteX28" fmla="*/ 6035015 w 9143975"/>
              <a:gd name="connsiteY28" fmla="*/ 78309 h 6439920"/>
              <a:gd name="connsiteX29" fmla="*/ 6100329 w 9143975"/>
              <a:gd name="connsiteY29" fmla="*/ 39120 h 6439920"/>
              <a:gd name="connsiteX30" fmla="*/ 6203608 w 9143975"/>
              <a:gd name="connsiteY30" fmla="*/ 79330 h 6439920"/>
              <a:gd name="connsiteX31" fmla="*/ 6317567 w 9143975"/>
              <a:gd name="connsiteY31" fmla="*/ 337389 h 6439920"/>
              <a:gd name="connsiteX32" fmla="*/ 6367438 w 9143975"/>
              <a:gd name="connsiteY32" fmla="*/ 312964 h 6439920"/>
              <a:gd name="connsiteX33" fmla="*/ 6416083 w 9143975"/>
              <a:gd name="connsiteY33" fmla="*/ 116272 h 6439920"/>
              <a:gd name="connsiteX34" fmla="*/ 6558754 w 9143975"/>
              <a:gd name="connsiteY34" fmla="*/ 243431 h 6439920"/>
              <a:gd name="connsiteX35" fmla="*/ 6564673 w 9143975"/>
              <a:gd name="connsiteY35" fmla="*/ 117564 h 6439920"/>
              <a:gd name="connsiteX36" fmla="*/ 6650126 w 9143975"/>
              <a:gd name="connsiteY36" fmla="*/ 145936 h 6439920"/>
              <a:gd name="connsiteX37" fmla="*/ 6693669 w 9143975"/>
              <a:gd name="connsiteY37" fmla="*/ 210570 h 6439920"/>
              <a:gd name="connsiteX38" fmla="*/ 6795178 w 9143975"/>
              <a:gd name="connsiteY38" fmla="*/ 169817 h 6439920"/>
              <a:gd name="connsiteX39" fmla="*/ 7040855 w 9143975"/>
              <a:gd name="connsiteY39" fmla="*/ 692263 h 6439920"/>
              <a:gd name="connsiteX40" fmla="*/ 9143975 w 9143975"/>
              <a:gd name="connsiteY40" fmla="*/ 444069 h 6439920"/>
              <a:gd name="connsiteX41" fmla="*/ 9143975 w 9143975"/>
              <a:gd name="connsiteY41" fmla="*/ 6439920 h 6439920"/>
              <a:gd name="connsiteX42" fmla="*/ 1199 w 9143975"/>
              <a:gd name="connsiteY42" fmla="*/ 6437539 h 6439920"/>
              <a:gd name="connsiteX0" fmla="*/ 1199 w 9143975"/>
              <a:gd name="connsiteY0" fmla="*/ 6437539 h 6439920"/>
              <a:gd name="connsiteX1" fmla="*/ 1131 w 9143975"/>
              <a:gd name="connsiteY1" fmla="*/ 1003390 h 6439920"/>
              <a:gd name="connsiteX2" fmla="*/ 326546 w 9143975"/>
              <a:gd name="connsiteY2" fmla="*/ 757577 h 6439920"/>
              <a:gd name="connsiteX3" fmla="*/ 914375 w 9143975"/>
              <a:gd name="connsiteY3" fmla="*/ 718389 h 6439920"/>
              <a:gd name="connsiteX4" fmla="*/ 3284739 w 9143975"/>
              <a:gd name="connsiteY4" fmla="*/ 1230153 h 6439920"/>
              <a:gd name="connsiteX5" fmla="*/ 3411830 w 9143975"/>
              <a:gd name="connsiteY5" fmla="*/ 963112 h 6439920"/>
              <a:gd name="connsiteX6" fmla="*/ 3613623 w 9143975"/>
              <a:gd name="connsiteY6" fmla="*/ 897798 h 6439920"/>
              <a:gd name="connsiteX7" fmla="*/ 3728876 w 9143975"/>
              <a:gd name="connsiteY7" fmla="*/ 970189 h 6439920"/>
              <a:gd name="connsiteX8" fmla="*/ 3882025 w 9143975"/>
              <a:gd name="connsiteY8" fmla="*/ 825272 h 6439920"/>
              <a:gd name="connsiteX9" fmla="*/ 4075586 w 9143975"/>
              <a:gd name="connsiteY9" fmla="*/ 914331 h 6439920"/>
              <a:gd name="connsiteX10" fmla="*/ 4167026 w 9143975"/>
              <a:gd name="connsiteY10" fmla="*/ 1084149 h 6439920"/>
              <a:gd name="connsiteX11" fmla="*/ 4545849 w 9143975"/>
              <a:gd name="connsiteY11" fmla="*/ 1319280 h 6439920"/>
              <a:gd name="connsiteX12" fmla="*/ 4615926 w 9143975"/>
              <a:gd name="connsiteY12" fmla="*/ 1121024 h 6439920"/>
              <a:gd name="connsiteX13" fmla="*/ 4727572 w 9143975"/>
              <a:gd name="connsiteY13" fmla="*/ 1046184 h 6439920"/>
              <a:gd name="connsiteX14" fmla="*/ 4898546 w 9143975"/>
              <a:gd name="connsiteY14" fmla="*/ 1018834 h 6439920"/>
              <a:gd name="connsiteX15" fmla="*/ 5042238 w 9143975"/>
              <a:gd name="connsiteY15" fmla="*/ 1097211 h 6439920"/>
              <a:gd name="connsiteX16" fmla="*/ 5095850 w 9143975"/>
              <a:gd name="connsiteY16" fmla="*/ 948758 h 6439920"/>
              <a:gd name="connsiteX17" fmla="*/ 5107552 w 9143975"/>
              <a:gd name="connsiteY17" fmla="*/ 770640 h 6439920"/>
              <a:gd name="connsiteX18" fmla="*/ 5148238 w 9143975"/>
              <a:gd name="connsiteY18" fmla="*/ 665389 h 6439920"/>
              <a:gd name="connsiteX19" fmla="*/ 5175316 w 9143975"/>
              <a:gd name="connsiteY19" fmla="*/ 560477 h 6439920"/>
              <a:gd name="connsiteX20" fmla="*/ 5240562 w 9143975"/>
              <a:gd name="connsiteY20" fmla="*/ 505845 h 6439920"/>
              <a:gd name="connsiteX21" fmla="*/ 5390105 w 9143975"/>
              <a:gd name="connsiteY21" fmla="*/ 533127 h 6439920"/>
              <a:gd name="connsiteX22" fmla="*/ 5460249 w 9143975"/>
              <a:gd name="connsiteY22" fmla="*/ 391817 h 6439920"/>
              <a:gd name="connsiteX23" fmla="*/ 5577815 w 9143975"/>
              <a:gd name="connsiteY23" fmla="*/ 274251 h 6439920"/>
              <a:gd name="connsiteX24" fmla="*/ 5695381 w 9143975"/>
              <a:gd name="connsiteY24" fmla="*/ 169749 h 6439920"/>
              <a:gd name="connsiteX25" fmla="*/ 5761987 w 9143975"/>
              <a:gd name="connsiteY25" fmla="*/ 57013 h 6439920"/>
              <a:gd name="connsiteX26" fmla="*/ 5854584 w 9143975"/>
              <a:gd name="connsiteY26" fmla="*/ 0 h 6439920"/>
              <a:gd name="connsiteX27" fmla="*/ 5969701 w 9143975"/>
              <a:gd name="connsiteY27" fmla="*/ 26057 h 6439920"/>
              <a:gd name="connsiteX28" fmla="*/ 6035015 w 9143975"/>
              <a:gd name="connsiteY28" fmla="*/ 78309 h 6439920"/>
              <a:gd name="connsiteX29" fmla="*/ 6100329 w 9143975"/>
              <a:gd name="connsiteY29" fmla="*/ 39120 h 6439920"/>
              <a:gd name="connsiteX30" fmla="*/ 6203608 w 9143975"/>
              <a:gd name="connsiteY30" fmla="*/ 79330 h 6439920"/>
              <a:gd name="connsiteX31" fmla="*/ 6317567 w 9143975"/>
              <a:gd name="connsiteY31" fmla="*/ 337389 h 6439920"/>
              <a:gd name="connsiteX32" fmla="*/ 6367438 w 9143975"/>
              <a:gd name="connsiteY32" fmla="*/ 312964 h 6439920"/>
              <a:gd name="connsiteX33" fmla="*/ 6416083 w 9143975"/>
              <a:gd name="connsiteY33" fmla="*/ 116272 h 6439920"/>
              <a:gd name="connsiteX34" fmla="*/ 6558754 w 9143975"/>
              <a:gd name="connsiteY34" fmla="*/ 243431 h 6439920"/>
              <a:gd name="connsiteX35" fmla="*/ 6564673 w 9143975"/>
              <a:gd name="connsiteY35" fmla="*/ 117564 h 6439920"/>
              <a:gd name="connsiteX36" fmla="*/ 6650126 w 9143975"/>
              <a:gd name="connsiteY36" fmla="*/ 145936 h 6439920"/>
              <a:gd name="connsiteX37" fmla="*/ 6693669 w 9143975"/>
              <a:gd name="connsiteY37" fmla="*/ 210570 h 6439920"/>
              <a:gd name="connsiteX38" fmla="*/ 6795178 w 9143975"/>
              <a:gd name="connsiteY38" fmla="*/ 169817 h 6439920"/>
              <a:gd name="connsiteX39" fmla="*/ 6931794 w 9143975"/>
              <a:gd name="connsiteY39" fmla="*/ 532039 h 6439920"/>
              <a:gd name="connsiteX40" fmla="*/ 7040855 w 9143975"/>
              <a:gd name="connsiteY40" fmla="*/ 692263 h 6439920"/>
              <a:gd name="connsiteX41" fmla="*/ 9143975 w 9143975"/>
              <a:gd name="connsiteY41" fmla="*/ 444069 h 6439920"/>
              <a:gd name="connsiteX42" fmla="*/ 9143975 w 9143975"/>
              <a:gd name="connsiteY42" fmla="*/ 6439920 h 6439920"/>
              <a:gd name="connsiteX43" fmla="*/ 1199 w 9143975"/>
              <a:gd name="connsiteY43" fmla="*/ 6437539 h 6439920"/>
              <a:gd name="connsiteX0" fmla="*/ 1199 w 9143975"/>
              <a:gd name="connsiteY0" fmla="*/ 6437539 h 6439920"/>
              <a:gd name="connsiteX1" fmla="*/ 1131 w 9143975"/>
              <a:gd name="connsiteY1" fmla="*/ 1003390 h 6439920"/>
              <a:gd name="connsiteX2" fmla="*/ 326546 w 9143975"/>
              <a:gd name="connsiteY2" fmla="*/ 757577 h 6439920"/>
              <a:gd name="connsiteX3" fmla="*/ 914375 w 9143975"/>
              <a:gd name="connsiteY3" fmla="*/ 718389 h 6439920"/>
              <a:gd name="connsiteX4" fmla="*/ 3284739 w 9143975"/>
              <a:gd name="connsiteY4" fmla="*/ 1230153 h 6439920"/>
              <a:gd name="connsiteX5" fmla="*/ 3411830 w 9143975"/>
              <a:gd name="connsiteY5" fmla="*/ 963112 h 6439920"/>
              <a:gd name="connsiteX6" fmla="*/ 3613623 w 9143975"/>
              <a:gd name="connsiteY6" fmla="*/ 897798 h 6439920"/>
              <a:gd name="connsiteX7" fmla="*/ 3728876 w 9143975"/>
              <a:gd name="connsiteY7" fmla="*/ 970189 h 6439920"/>
              <a:gd name="connsiteX8" fmla="*/ 3882025 w 9143975"/>
              <a:gd name="connsiteY8" fmla="*/ 825272 h 6439920"/>
              <a:gd name="connsiteX9" fmla="*/ 4075586 w 9143975"/>
              <a:gd name="connsiteY9" fmla="*/ 914331 h 6439920"/>
              <a:gd name="connsiteX10" fmla="*/ 4167026 w 9143975"/>
              <a:gd name="connsiteY10" fmla="*/ 1084149 h 6439920"/>
              <a:gd name="connsiteX11" fmla="*/ 4545849 w 9143975"/>
              <a:gd name="connsiteY11" fmla="*/ 1319280 h 6439920"/>
              <a:gd name="connsiteX12" fmla="*/ 4615926 w 9143975"/>
              <a:gd name="connsiteY12" fmla="*/ 1121024 h 6439920"/>
              <a:gd name="connsiteX13" fmla="*/ 4727572 w 9143975"/>
              <a:gd name="connsiteY13" fmla="*/ 1046184 h 6439920"/>
              <a:gd name="connsiteX14" fmla="*/ 4898546 w 9143975"/>
              <a:gd name="connsiteY14" fmla="*/ 1018834 h 6439920"/>
              <a:gd name="connsiteX15" fmla="*/ 5042238 w 9143975"/>
              <a:gd name="connsiteY15" fmla="*/ 1097211 h 6439920"/>
              <a:gd name="connsiteX16" fmla="*/ 5095850 w 9143975"/>
              <a:gd name="connsiteY16" fmla="*/ 948758 h 6439920"/>
              <a:gd name="connsiteX17" fmla="*/ 5107552 w 9143975"/>
              <a:gd name="connsiteY17" fmla="*/ 770640 h 6439920"/>
              <a:gd name="connsiteX18" fmla="*/ 5148238 w 9143975"/>
              <a:gd name="connsiteY18" fmla="*/ 665389 h 6439920"/>
              <a:gd name="connsiteX19" fmla="*/ 5175316 w 9143975"/>
              <a:gd name="connsiteY19" fmla="*/ 560477 h 6439920"/>
              <a:gd name="connsiteX20" fmla="*/ 5240562 w 9143975"/>
              <a:gd name="connsiteY20" fmla="*/ 505845 h 6439920"/>
              <a:gd name="connsiteX21" fmla="*/ 5390105 w 9143975"/>
              <a:gd name="connsiteY21" fmla="*/ 533127 h 6439920"/>
              <a:gd name="connsiteX22" fmla="*/ 5460249 w 9143975"/>
              <a:gd name="connsiteY22" fmla="*/ 391817 h 6439920"/>
              <a:gd name="connsiteX23" fmla="*/ 5577815 w 9143975"/>
              <a:gd name="connsiteY23" fmla="*/ 274251 h 6439920"/>
              <a:gd name="connsiteX24" fmla="*/ 5695381 w 9143975"/>
              <a:gd name="connsiteY24" fmla="*/ 169749 h 6439920"/>
              <a:gd name="connsiteX25" fmla="*/ 5761987 w 9143975"/>
              <a:gd name="connsiteY25" fmla="*/ 57013 h 6439920"/>
              <a:gd name="connsiteX26" fmla="*/ 5854584 w 9143975"/>
              <a:gd name="connsiteY26" fmla="*/ 0 h 6439920"/>
              <a:gd name="connsiteX27" fmla="*/ 5969701 w 9143975"/>
              <a:gd name="connsiteY27" fmla="*/ 26057 h 6439920"/>
              <a:gd name="connsiteX28" fmla="*/ 6035015 w 9143975"/>
              <a:gd name="connsiteY28" fmla="*/ 78309 h 6439920"/>
              <a:gd name="connsiteX29" fmla="*/ 6100329 w 9143975"/>
              <a:gd name="connsiteY29" fmla="*/ 39120 h 6439920"/>
              <a:gd name="connsiteX30" fmla="*/ 6203608 w 9143975"/>
              <a:gd name="connsiteY30" fmla="*/ 79330 h 6439920"/>
              <a:gd name="connsiteX31" fmla="*/ 6317567 w 9143975"/>
              <a:gd name="connsiteY31" fmla="*/ 337389 h 6439920"/>
              <a:gd name="connsiteX32" fmla="*/ 6367438 w 9143975"/>
              <a:gd name="connsiteY32" fmla="*/ 312964 h 6439920"/>
              <a:gd name="connsiteX33" fmla="*/ 6416083 w 9143975"/>
              <a:gd name="connsiteY33" fmla="*/ 116272 h 6439920"/>
              <a:gd name="connsiteX34" fmla="*/ 6558754 w 9143975"/>
              <a:gd name="connsiteY34" fmla="*/ 243431 h 6439920"/>
              <a:gd name="connsiteX35" fmla="*/ 6564673 w 9143975"/>
              <a:gd name="connsiteY35" fmla="*/ 117564 h 6439920"/>
              <a:gd name="connsiteX36" fmla="*/ 6650126 w 9143975"/>
              <a:gd name="connsiteY36" fmla="*/ 145936 h 6439920"/>
              <a:gd name="connsiteX37" fmla="*/ 6693669 w 9143975"/>
              <a:gd name="connsiteY37" fmla="*/ 210570 h 6439920"/>
              <a:gd name="connsiteX38" fmla="*/ 6795178 w 9143975"/>
              <a:gd name="connsiteY38" fmla="*/ 169817 h 6439920"/>
              <a:gd name="connsiteX39" fmla="*/ 6931794 w 9143975"/>
              <a:gd name="connsiteY39" fmla="*/ 532039 h 6439920"/>
              <a:gd name="connsiteX40" fmla="*/ 7040855 w 9143975"/>
              <a:gd name="connsiteY40" fmla="*/ 692263 h 6439920"/>
              <a:gd name="connsiteX41" fmla="*/ 9143975 w 9143975"/>
              <a:gd name="connsiteY41" fmla="*/ 444069 h 6439920"/>
              <a:gd name="connsiteX42" fmla="*/ 9143975 w 9143975"/>
              <a:gd name="connsiteY42" fmla="*/ 6439920 h 6439920"/>
              <a:gd name="connsiteX43" fmla="*/ 1199 w 9143975"/>
              <a:gd name="connsiteY43" fmla="*/ 6437539 h 6439920"/>
              <a:gd name="connsiteX0" fmla="*/ 1199 w 9143975"/>
              <a:gd name="connsiteY0" fmla="*/ 6437539 h 6439920"/>
              <a:gd name="connsiteX1" fmla="*/ 1131 w 9143975"/>
              <a:gd name="connsiteY1" fmla="*/ 1003390 h 6439920"/>
              <a:gd name="connsiteX2" fmla="*/ 326546 w 9143975"/>
              <a:gd name="connsiteY2" fmla="*/ 757577 h 6439920"/>
              <a:gd name="connsiteX3" fmla="*/ 914375 w 9143975"/>
              <a:gd name="connsiteY3" fmla="*/ 718389 h 6439920"/>
              <a:gd name="connsiteX4" fmla="*/ 3284739 w 9143975"/>
              <a:gd name="connsiteY4" fmla="*/ 1230153 h 6439920"/>
              <a:gd name="connsiteX5" fmla="*/ 3411830 w 9143975"/>
              <a:gd name="connsiteY5" fmla="*/ 963112 h 6439920"/>
              <a:gd name="connsiteX6" fmla="*/ 3613623 w 9143975"/>
              <a:gd name="connsiteY6" fmla="*/ 897798 h 6439920"/>
              <a:gd name="connsiteX7" fmla="*/ 3728876 w 9143975"/>
              <a:gd name="connsiteY7" fmla="*/ 970189 h 6439920"/>
              <a:gd name="connsiteX8" fmla="*/ 3882025 w 9143975"/>
              <a:gd name="connsiteY8" fmla="*/ 825272 h 6439920"/>
              <a:gd name="connsiteX9" fmla="*/ 4075586 w 9143975"/>
              <a:gd name="connsiteY9" fmla="*/ 914331 h 6439920"/>
              <a:gd name="connsiteX10" fmla="*/ 4167026 w 9143975"/>
              <a:gd name="connsiteY10" fmla="*/ 1084149 h 6439920"/>
              <a:gd name="connsiteX11" fmla="*/ 4545849 w 9143975"/>
              <a:gd name="connsiteY11" fmla="*/ 1319280 h 6439920"/>
              <a:gd name="connsiteX12" fmla="*/ 4615926 w 9143975"/>
              <a:gd name="connsiteY12" fmla="*/ 1121024 h 6439920"/>
              <a:gd name="connsiteX13" fmla="*/ 4727572 w 9143975"/>
              <a:gd name="connsiteY13" fmla="*/ 1046184 h 6439920"/>
              <a:gd name="connsiteX14" fmla="*/ 4898546 w 9143975"/>
              <a:gd name="connsiteY14" fmla="*/ 1018834 h 6439920"/>
              <a:gd name="connsiteX15" fmla="*/ 5042238 w 9143975"/>
              <a:gd name="connsiteY15" fmla="*/ 1097211 h 6439920"/>
              <a:gd name="connsiteX16" fmla="*/ 5095850 w 9143975"/>
              <a:gd name="connsiteY16" fmla="*/ 948758 h 6439920"/>
              <a:gd name="connsiteX17" fmla="*/ 5107552 w 9143975"/>
              <a:gd name="connsiteY17" fmla="*/ 770640 h 6439920"/>
              <a:gd name="connsiteX18" fmla="*/ 5148238 w 9143975"/>
              <a:gd name="connsiteY18" fmla="*/ 665389 h 6439920"/>
              <a:gd name="connsiteX19" fmla="*/ 5175316 w 9143975"/>
              <a:gd name="connsiteY19" fmla="*/ 560477 h 6439920"/>
              <a:gd name="connsiteX20" fmla="*/ 5240562 w 9143975"/>
              <a:gd name="connsiteY20" fmla="*/ 505845 h 6439920"/>
              <a:gd name="connsiteX21" fmla="*/ 5390105 w 9143975"/>
              <a:gd name="connsiteY21" fmla="*/ 533127 h 6439920"/>
              <a:gd name="connsiteX22" fmla="*/ 5460249 w 9143975"/>
              <a:gd name="connsiteY22" fmla="*/ 391817 h 6439920"/>
              <a:gd name="connsiteX23" fmla="*/ 5577815 w 9143975"/>
              <a:gd name="connsiteY23" fmla="*/ 274251 h 6439920"/>
              <a:gd name="connsiteX24" fmla="*/ 5695381 w 9143975"/>
              <a:gd name="connsiteY24" fmla="*/ 169749 h 6439920"/>
              <a:gd name="connsiteX25" fmla="*/ 5761987 w 9143975"/>
              <a:gd name="connsiteY25" fmla="*/ 57013 h 6439920"/>
              <a:gd name="connsiteX26" fmla="*/ 5854584 w 9143975"/>
              <a:gd name="connsiteY26" fmla="*/ 0 h 6439920"/>
              <a:gd name="connsiteX27" fmla="*/ 5969701 w 9143975"/>
              <a:gd name="connsiteY27" fmla="*/ 26057 h 6439920"/>
              <a:gd name="connsiteX28" fmla="*/ 6035015 w 9143975"/>
              <a:gd name="connsiteY28" fmla="*/ 78309 h 6439920"/>
              <a:gd name="connsiteX29" fmla="*/ 6100329 w 9143975"/>
              <a:gd name="connsiteY29" fmla="*/ 39120 h 6439920"/>
              <a:gd name="connsiteX30" fmla="*/ 6203608 w 9143975"/>
              <a:gd name="connsiteY30" fmla="*/ 79330 h 6439920"/>
              <a:gd name="connsiteX31" fmla="*/ 6317567 w 9143975"/>
              <a:gd name="connsiteY31" fmla="*/ 337389 h 6439920"/>
              <a:gd name="connsiteX32" fmla="*/ 6367438 w 9143975"/>
              <a:gd name="connsiteY32" fmla="*/ 312964 h 6439920"/>
              <a:gd name="connsiteX33" fmla="*/ 6416083 w 9143975"/>
              <a:gd name="connsiteY33" fmla="*/ 116272 h 6439920"/>
              <a:gd name="connsiteX34" fmla="*/ 6558754 w 9143975"/>
              <a:gd name="connsiteY34" fmla="*/ 243431 h 6439920"/>
              <a:gd name="connsiteX35" fmla="*/ 6564673 w 9143975"/>
              <a:gd name="connsiteY35" fmla="*/ 117564 h 6439920"/>
              <a:gd name="connsiteX36" fmla="*/ 6650126 w 9143975"/>
              <a:gd name="connsiteY36" fmla="*/ 145936 h 6439920"/>
              <a:gd name="connsiteX37" fmla="*/ 6693669 w 9143975"/>
              <a:gd name="connsiteY37" fmla="*/ 210570 h 6439920"/>
              <a:gd name="connsiteX38" fmla="*/ 6795178 w 9143975"/>
              <a:gd name="connsiteY38" fmla="*/ 169817 h 6439920"/>
              <a:gd name="connsiteX39" fmla="*/ 6931794 w 9143975"/>
              <a:gd name="connsiteY39" fmla="*/ 532039 h 6439920"/>
              <a:gd name="connsiteX40" fmla="*/ 7040855 w 9143975"/>
              <a:gd name="connsiteY40" fmla="*/ 692263 h 6439920"/>
              <a:gd name="connsiteX41" fmla="*/ 9143975 w 9143975"/>
              <a:gd name="connsiteY41" fmla="*/ 444069 h 6439920"/>
              <a:gd name="connsiteX42" fmla="*/ 9143975 w 9143975"/>
              <a:gd name="connsiteY42" fmla="*/ 6439920 h 6439920"/>
              <a:gd name="connsiteX43" fmla="*/ 1199 w 9143975"/>
              <a:gd name="connsiteY43" fmla="*/ 6437539 h 6439920"/>
              <a:gd name="connsiteX0" fmla="*/ 1199 w 9143975"/>
              <a:gd name="connsiteY0" fmla="*/ 6437539 h 6439920"/>
              <a:gd name="connsiteX1" fmla="*/ 1131 w 9143975"/>
              <a:gd name="connsiteY1" fmla="*/ 1003390 h 6439920"/>
              <a:gd name="connsiteX2" fmla="*/ 326546 w 9143975"/>
              <a:gd name="connsiteY2" fmla="*/ 757577 h 6439920"/>
              <a:gd name="connsiteX3" fmla="*/ 914375 w 9143975"/>
              <a:gd name="connsiteY3" fmla="*/ 718389 h 6439920"/>
              <a:gd name="connsiteX4" fmla="*/ 3284739 w 9143975"/>
              <a:gd name="connsiteY4" fmla="*/ 1230153 h 6439920"/>
              <a:gd name="connsiteX5" fmla="*/ 3411830 w 9143975"/>
              <a:gd name="connsiteY5" fmla="*/ 963112 h 6439920"/>
              <a:gd name="connsiteX6" fmla="*/ 3613623 w 9143975"/>
              <a:gd name="connsiteY6" fmla="*/ 897798 h 6439920"/>
              <a:gd name="connsiteX7" fmla="*/ 3728876 w 9143975"/>
              <a:gd name="connsiteY7" fmla="*/ 970189 h 6439920"/>
              <a:gd name="connsiteX8" fmla="*/ 3882025 w 9143975"/>
              <a:gd name="connsiteY8" fmla="*/ 825272 h 6439920"/>
              <a:gd name="connsiteX9" fmla="*/ 4075586 w 9143975"/>
              <a:gd name="connsiteY9" fmla="*/ 914331 h 6439920"/>
              <a:gd name="connsiteX10" fmla="*/ 4167026 w 9143975"/>
              <a:gd name="connsiteY10" fmla="*/ 1084149 h 6439920"/>
              <a:gd name="connsiteX11" fmla="*/ 4545849 w 9143975"/>
              <a:gd name="connsiteY11" fmla="*/ 1319280 h 6439920"/>
              <a:gd name="connsiteX12" fmla="*/ 4615926 w 9143975"/>
              <a:gd name="connsiteY12" fmla="*/ 1121024 h 6439920"/>
              <a:gd name="connsiteX13" fmla="*/ 4727572 w 9143975"/>
              <a:gd name="connsiteY13" fmla="*/ 1046184 h 6439920"/>
              <a:gd name="connsiteX14" fmla="*/ 4898546 w 9143975"/>
              <a:gd name="connsiteY14" fmla="*/ 1018834 h 6439920"/>
              <a:gd name="connsiteX15" fmla="*/ 5042238 w 9143975"/>
              <a:gd name="connsiteY15" fmla="*/ 1097211 h 6439920"/>
              <a:gd name="connsiteX16" fmla="*/ 5095850 w 9143975"/>
              <a:gd name="connsiteY16" fmla="*/ 948758 h 6439920"/>
              <a:gd name="connsiteX17" fmla="*/ 5107552 w 9143975"/>
              <a:gd name="connsiteY17" fmla="*/ 770640 h 6439920"/>
              <a:gd name="connsiteX18" fmla="*/ 5148238 w 9143975"/>
              <a:gd name="connsiteY18" fmla="*/ 665389 h 6439920"/>
              <a:gd name="connsiteX19" fmla="*/ 5175316 w 9143975"/>
              <a:gd name="connsiteY19" fmla="*/ 560477 h 6439920"/>
              <a:gd name="connsiteX20" fmla="*/ 5240562 w 9143975"/>
              <a:gd name="connsiteY20" fmla="*/ 505845 h 6439920"/>
              <a:gd name="connsiteX21" fmla="*/ 5390105 w 9143975"/>
              <a:gd name="connsiteY21" fmla="*/ 533127 h 6439920"/>
              <a:gd name="connsiteX22" fmla="*/ 5460249 w 9143975"/>
              <a:gd name="connsiteY22" fmla="*/ 391817 h 6439920"/>
              <a:gd name="connsiteX23" fmla="*/ 5577815 w 9143975"/>
              <a:gd name="connsiteY23" fmla="*/ 274251 h 6439920"/>
              <a:gd name="connsiteX24" fmla="*/ 5695381 w 9143975"/>
              <a:gd name="connsiteY24" fmla="*/ 169749 h 6439920"/>
              <a:gd name="connsiteX25" fmla="*/ 5761987 w 9143975"/>
              <a:gd name="connsiteY25" fmla="*/ 57013 h 6439920"/>
              <a:gd name="connsiteX26" fmla="*/ 5854584 w 9143975"/>
              <a:gd name="connsiteY26" fmla="*/ 0 h 6439920"/>
              <a:gd name="connsiteX27" fmla="*/ 5969701 w 9143975"/>
              <a:gd name="connsiteY27" fmla="*/ 26057 h 6439920"/>
              <a:gd name="connsiteX28" fmla="*/ 6035015 w 9143975"/>
              <a:gd name="connsiteY28" fmla="*/ 78309 h 6439920"/>
              <a:gd name="connsiteX29" fmla="*/ 6100329 w 9143975"/>
              <a:gd name="connsiteY29" fmla="*/ 39120 h 6439920"/>
              <a:gd name="connsiteX30" fmla="*/ 6203608 w 9143975"/>
              <a:gd name="connsiteY30" fmla="*/ 79330 h 6439920"/>
              <a:gd name="connsiteX31" fmla="*/ 6317567 w 9143975"/>
              <a:gd name="connsiteY31" fmla="*/ 337389 h 6439920"/>
              <a:gd name="connsiteX32" fmla="*/ 6367438 w 9143975"/>
              <a:gd name="connsiteY32" fmla="*/ 312964 h 6439920"/>
              <a:gd name="connsiteX33" fmla="*/ 6416083 w 9143975"/>
              <a:gd name="connsiteY33" fmla="*/ 116272 h 6439920"/>
              <a:gd name="connsiteX34" fmla="*/ 6558754 w 9143975"/>
              <a:gd name="connsiteY34" fmla="*/ 243431 h 6439920"/>
              <a:gd name="connsiteX35" fmla="*/ 6564673 w 9143975"/>
              <a:gd name="connsiteY35" fmla="*/ 117564 h 6439920"/>
              <a:gd name="connsiteX36" fmla="*/ 6650126 w 9143975"/>
              <a:gd name="connsiteY36" fmla="*/ 145936 h 6439920"/>
              <a:gd name="connsiteX37" fmla="*/ 6693669 w 9143975"/>
              <a:gd name="connsiteY37" fmla="*/ 210570 h 6439920"/>
              <a:gd name="connsiteX38" fmla="*/ 6795178 w 9143975"/>
              <a:gd name="connsiteY38" fmla="*/ 169817 h 6439920"/>
              <a:gd name="connsiteX39" fmla="*/ 6931794 w 9143975"/>
              <a:gd name="connsiteY39" fmla="*/ 532039 h 6439920"/>
              <a:gd name="connsiteX40" fmla="*/ 7055143 w 9143975"/>
              <a:gd name="connsiteY40" fmla="*/ 673213 h 6439920"/>
              <a:gd name="connsiteX41" fmla="*/ 9143975 w 9143975"/>
              <a:gd name="connsiteY41" fmla="*/ 444069 h 6439920"/>
              <a:gd name="connsiteX42" fmla="*/ 9143975 w 9143975"/>
              <a:gd name="connsiteY42" fmla="*/ 6439920 h 6439920"/>
              <a:gd name="connsiteX43" fmla="*/ 1199 w 9143975"/>
              <a:gd name="connsiteY43" fmla="*/ 6437539 h 6439920"/>
              <a:gd name="connsiteX0" fmla="*/ 1199 w 9143975"/>
              <a:gd name="connsiteY0" fmla="*/ 6437539 h 6439920"/>
              <a:gd name="connsiteX1" fmla="*/ 1131 w 9143975"/>
              <a:gd name="connsiteY1" fmla="*/ 1003390 h 6439920"/>
              <a:gd name="connsiteX2" fmla="*/ 326546 w 9143975"/>
              <a:gd name="connsiteY2" fmla="*/ 757577 h 6439920"/>
              <a:gd name="connsiteX3" fmla="*/ 914375 w 9143975"/>
              <a:gd name="connsiteY3" fmla="*/ 718389 h 6439920"/>
              <a:gd name="connsiteX4" fmla="*/ 3284739 w 9143975"/>
              <a:gd name="connsiteY4" fmla="*/ 1230153 h 6439920"/>
              <a:gd name="connsiteX5" fmla="*/ 3411830 w 9143975"/>
              <a:gd name="connsiteY5" fmla="*/ 963112 h 6439920"/>
              <a:gd name="connsiteX6" fmla="*/ 3613623 w 9143975"/>
              <a:gd name="connsiteY6" fmla="*/ 897798 h 6439920"/>
              <a:gd name="connsiteX7" fmla="*/ 3728876 w 9143975"/>
              <a:gd name="connsiteY7" fmla="*/ 970189 h 6439920"/>
              <a:gd name="connsiteX8" fmla="*/ 3882025 w 9143975"/>
              <a:gd name="connsiteY8" fmla="*/ 825272 h 6439920"/>
              <a:gd name="connsiteX9" fmla="*/ 4075586 w 9143975"/>
              <a:gd name="connsiteY9" fmla="*/ 914331 h 6439920"/>
              <a:gd name="connsiteX10" fmla="*/ 4167026 w 9143975"/>
              <a:gd name="connsiteY10" fmla="*/ 1084149 h 6439920"/>
              <a:gd name="connsiteX11" fmla="*/ 4545849 w 9143975"/>
              <a:gd name="connsiteY11" fmla="*/ 1319280 h 6439920"/>
              <a:gd name="connsiteX12" fmla="*/ 4615926 w 9143975"/>
              <a:gd name="connsiteY12" fmla="*/ 1121024 h 6439920"/>
              <a:gd name="connsiteX13" fmla="*/ 4727572 w 9143975"/>
              <a:gd name="connsiteY13" fmla="*/ 1046184 h 6439920"/>
              <a:gd name="connsiteX14" fmla="*/ 4898546 w 9143975"/>
              <a:gd name="connsiteY14" fmla="*/ 1018834 h 6439920"/>
              <a:gd name="connsiteX15" fmla="*/ 5042238 w 9143975"/>
              <a:gd name="connsiteY15" fmla="*/ 1097211 h 6439920"/>
              <a:gd name="connsiteX16" fmla="*/ 5095850 w 9143975"/>
              <a:gd name="connsiteY16" fmla="*/ 948758 h 6439920"/>
              <a:gd name="connsiteX17" fmla="*/ 5107552 w 9143975"/>
              <a:gd name="connsiteY17" fmla="*/ 770640 h 6439920"/>
              <a:gd name="connsiteX18" fmla="*/ 5148238 w 9143975"/>
              <a:gd name="connsiteY18" fmla="*/ 665389 h 6439920"/>
              <a:gd name="connsiteX19" fmla="*/ 5175316 w 9143975"/>
              <a:gd name="connsiteY19" fmla="*/ 560477 h 6439920"/>
              <a:gd name="connsiteX20" fmla="*/ 5240562 w 9143975"/>
              <a:gd name="connsiteY20" fmla="*/ 505845 h 6439920"/>
              <a:gd name="connsiteX21" fmla="*/ 5390105 w 9143975"/>
              <a:gd name="connsiteY21" fmla="*/ 533127 h 6439920"/>
              <a:gd name="connsiteX22" fmla="*/ 5460249 w 9143975"/>
              <a:gd name="connsiteY22" fmla="*/ 391817 h 6439920"/>
              <a:gd name="connsiteX23" fmla="*/ 5577815 w 9143975"/>
              <a:gd name="connsiteY23" fmla="*/ 274251 h 6439920"/>
              <a:gd name="connsiteX24" fmla="*/ 5695381 w 9143975"/>
              <a:gd name="connsiteY24" fmla="*/ 169749 h 6439920"/>
              <a:gd name="connsiteX25" fmla="*/ 5761987 w 9143975"/>
              <a:gd name="connsiteY25" fmla="*/ 57013 h 6439920"/>
              <a:gd name="connsiteX26" fmla="*/ 5854584 w 9143975"/>
              <a:gd name="connsiteY26" fmla="*/ 0 h 6439920"/>
              <a:gd name="connsiteX27" fmla="*/ 5969701 w 9143975"/>
              <a:gd name="connsiteY27" fmla="*/ 26057 h 6439920"/>
              <a:gd name="connsiteX28" fmla="*/ 6035015 w 9143975"/>
              <a:gd name="connsiteY28" fmla="*/ 78309 h 6439920"/>
              <a:gd name="connsiteX29" fmla="*/ 6100329 w 9143975"/>
              <a:gd name="connsiteY29" fmla="*/ 39120 h 6439920"/>
              <a:gd name="connsiteX30" fmla="*/ 6203608 w 9143975"/>
              <a:gd name="connsiteY30" fmla="*/ 79330 h 6439920"/>
              <a:gd name="connsiteX31" fmla="*/ 6317567 w 9143975"/>
              <a:gd name="connsiteY31" fmla="*/ 337389 h 6439920"/>
              <a:gd name="connsiteX32" fmla="*/ 6367438 w 9143975"/>
              <a:gd name="connsiteY32" fmla="*/ 312964 h 6439920"/>
              <a:gd name="connsiteX33" fmla="*/ 6416083 w 9143975"/>
              <a:gd name="connsiteY33" fmla="*/ 116272 h 6439920"/>
              <a:gd name="connsiteX34" fmla="*/ 6558754 w 9143975"/>
              <a:gd name="connsiteY34" fmla="*/ 243431 h 6439920"/>
              <a:gd name="connsiteX35" fmla="*/ 6564673 w 9143975"/>
              <a:gd name="connsiteY35" fmla="*/ 117564 h 6439920"/>
              <a:gd name="connsiteX36" fmla="*/ 6650126 w 9143975"/>
              <a:gd name="connsiteY36" fmla="*/ 145936 h 6439920"/>
              <a:gd name="connsiteX37" fmla="*/ 6693669 w 9143975"/>
              <a:gd name="connsiteY37" fmla="*/ 210570 h 6439920"/>
              <a:gd name="connsiteX38" fmla="*/ 6795178 w 9143975"/>
              <a:gd name="connsiteY38" fmla="*/ 169817 h 6439920"/>
              <a:gd name="connsiteX39" fmla="*/ 6931794 w 9143975"/>
              <a:gd name="connsiteY39" fmla="*/ 532039 h 6439920"/>
              <a:gd name="connsiteX40" fmla="*/ 7055143 w 9143975"/>
              <a:gd name="connsiteY40" fmla="*/ 673213 h 6439920"/>
              <a:gd name="connsiteX41" fmla="*/ 9143975 w 9143975"/>
              <a:gd name="connsiteY41" fmla="*/ 444069 h 6439920"/>
              <a:gd name="connsiteX42" fmla="*/ 9143975 w 9143975"/>
              <a:gd name="connsiteY42" fmla="*/ 6439920 h 6439920"/>
              <a:gd name="connsiteX43" fmla="*/ 1199 w 9143975"/>
              <a:gd name="connsiteY43" fmla="*/ 6437539 h 6439920"/>
              <a:gd name="connsiteX0" fmla="*/ 1199 w 9143975"/>
              <a:gd name="connsiteY0" fmla="*/ 6437539 h 6439920"/>
              <a:gd name="connsiteX1" fmla="*/ 1131 w 9143975"/>
              <a:gd name="connsiteY1" fmla="*/ 1003390 h 6439920"/>
              <a:gd name="connsiteX2" fmla="*/ 326546 w 9143975"/>
              <a:gd name="connsiteY2" fmla="*/ 757577 h 6439920"/>
              <a:gd name="connsiteX3" fmla="*/ 914375 w 9143975"/>
              <a:gd name="connsiteY3" fmla="*/ 718389 h 6439920"/>
              <a:gd name="connsiteX4" fmla="*/ 3284739 w 9143975"/>
              <a:gd name="connsiteY4" fmla="*/ 1230153 h 6439920"/>
              <a:gd name="connsiteX5" fmla="*/ 3411830 w 9143975"/>
              <a:gd name="connsiteY5" fmla="*/ 963112 h 6439920"/>
              <a:gd name="connsiteX6" fmla="*/ 3613623 w 9143975"/>
              <a:gd name="connsiteY6" fmla="*/ 897798 h 6439920"/>
              <a:gd name="connsiteX7" fmla="*/ 3728876 w 9143975"/>
              <a:gd name="connsiteY7" fmla="*/ 970189 h 6439920"/>
              <a:gd name="connsiteX8" fmla="*/ 3882025 w 9143975"/>
              <a:gd name="connsiteY8" fmla="*/ 825272 h 6439920"/>
              <a:gd name="connsiteX9" fmla="*/ 4075586 w 9143975"/>
              <a:gd name="connsiteY9" fmla="*/ 914331 h 6439920"/>
              <a:gd name="connsiteX10" fmla="*/ 4167026 w 9143975"/>
              <a:gd name="connsiteY10" fmla="*/ 1084149 h 6439920"/>
              <a:gd name="connsiteX11" fmla="*/ 4545849 w 9143975"/>
              <a:gd name="connsiteY11" fmla="*/ 1319280 h 6439920"/>
              <a:gd name="connsiteX12" fmla="*/ 4615926 w 9143975"/>
              <a:gd name="connsiteY12" fmla="*/ 1121024 h 6439920"/>
              <a:gd name="connsiteX13" fmla="*/ 4727572 w 9143975"/>
              <a:gd name="connsiteY13" fmla="*/ 1046184 h 6439920"/>
              <a:gd name="connsiteX14" fmla="*/ 4898546 w 9143975"/>
              <a:gd name="connsiteY14" fmla="*/ 1018834 h 6439920"/>
              <a:gd name="connsiteX15" fmla="*/ 5042238 w 9143975"/>
              <a:gd name="connsiteY15" fmla="*/ 1097211 h 6439920"/>
              <a:gd name="connsiteX16" fmla="*/ 5095850 w 9143975"/>
              <a:gd name="connsiteY16" fmla="*/ 948758 h 6439920"/>
              <a:gd name="connsiteX17" fmla="*/ 5107552 w 9143975"/>
              <a:gd name="connsiteY17" fmla="*/ 770640 h 6439920"/>
              <a:gd name="connsiteX18" fmla="*/ 5148238 w 9143975"/>
              <a:gd name="connsiteY18" fmla="*/ 665389 h 6439920"/>
              <a:gd name="connsiteX19" fmla="*/ 5175316 w 9143975"/>
              <a:gd name="connsiteY19" fmla="*/ 560477 h 6439920"/>
              <a:gd name="connsiteX20" fmla="*/ 5240562 w 9143975"/>
              <a:gd name="connsiteY20" fmla="*/ 505845 h 6439920"/>
              <a:gd name="connsiteX21" fmla="*/ 5390105 w 9143975"/>
              <a:gd name="connsiteY21" fmla="*/ 533127 h 6439920"/>
              <a:gd name="connsiteX22" fmla="*/ 5460249 w 9143975"/>
              <a:gd name="connsiteY22" fmla="*/ 391817 h 6439920"/>
              <a:gd name="connsiteX23" fmla="*/ 5577815 w 9143975"/>
              <a:gd name="connsiteY23" fmla="*/ 274251 h 6439920"/>
              <a:gd name="connsiteX24" fmla="*/ 5695381 w 9143975"/>
              <a:gd name="connsiteY24" fmla="*/ 169749 h 6439920"/>
              <a:gd name="connsiteX25" fmla="*/ 5761987 w 9143975"/>
              <a:gd name="connsiteY25" fmla="*/ 57013 h 6439920"/>
              <a:gd name="connsiteX26" fmla="*/ 5854584 w 9143975"/>
              <a:gd name="connsiteY26" fmla="*/ 0 h 6439920"/>
              <a:gd name="connsiteX27" fmla="*/ 5969701 w 9143975"/>
              <a:gd name="connsiteY27" fmla="*/ 26057 h 6439920"/>
              <a:gd name="connsiteX28" fmla="*/ 6035015 w 9143975"/>
              <a:gd name="connsiteY28" fmla="*/ 78309 h 6439920"/>
              <a:gd name="connsiteX29" fmla="*/ 6100329 w 9143975"/>
              <a:gd name="connsiteY29" fmla="*/ 39120 h 6439920"/>
              <a:gd name="connsiteX30" fmla="*/ 6203608 w 9143975"/>
              <a:gd name="connsiteY30" fmla="*/ 79330 h 6439920"/>
              <a:gd name="connsiteX31" fmla="*/ 6317567 w 9143975"/>
              <a:gd name="connsiteY31" fmla="*/ 337389 h 6439920"/>
              <a:gd name="connsiteX32" fmla="*/ 6367438 w 9143975"/>
              <a:gd name="connsiteY32" fmla="*/ 312964 h 6439920"/>
              <a:gd name="connsiteX33" fmla="*/ 6416083 w 9143975"/>
              <a:gd name="connsiteY33" fmla="*/ 116272 h 6439920"/>
              <a:gd name="connsiteX34" fmla="*/ 6558754 w 9143975"/>
              <a:gd name="connsiteY34" fmla="*/ 243431 h 6439920"/>
              <a:gd name="connsiteX35" fmla="*/ 6564673 w 9143975"/>
              <a:gd name="connsiteY35" fmla="*/ 117564 h 6439920"/>
              <a:gd name="connsiteX36" fmla="*/ 6650126 w 9143975"/>
              <a:gd name="connsiteY36" fmla="*/ 145936 h 6439920"/>
              <a:gd name="connsiteX37" fmla="*/ 6693669 w 9143975"/>
              <a:gd name="connsiteY37" fmla="*/ 210570 h 6439920"/>
              <a:gd name="connsiteX38" fmla="*/ 6809466 w 9143975"/>
              <a:gd name="connsiteY38" fmla="*/ 196010 h 6439920"/>
              <a:gd name="connsiteX39" fmla="*/ 6931794 w 9143975"/>
              <a:gd name="connsiteY39" fmla="*/ 532039 h 6439920"/>
              <a:gd name="connsiteX40" fmla="*/ 7055143 w 9143975"/>
              <a:gd name="connsiteY40" fmla="*/ 673213 h 6439920"/>
              <a:gd name="connsiteX41" fmla="*/ 9143975 w 9143975"/>
              <a:gd name="connsiteY41" fmla="*/ 444069 h 6439920"/>
              <a:gd name="connsiteX42" fmla="*/ 9143975 w 9143975"/>
              <a:gd name="connsiteY42" fmla="*/ 6439920 h 6439920"/>
              <a:gd name="connsiteX43" fmla="*/ 1199 w 9143975"/>
              <a:gd name="connsiteY43" fmla="*/ 6437539 h 643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143975" h="6439920">
                <a:moveTo>
                  <a:pt x="1199" y="6437539"/>
                </a:moveTo>
                <a:cubicBezTo>
                  <a:pt x="5145" y="4626950"/>
                  <a:pt x="-2815" y="2813979"/>
                  <a:pt x="1131" y="1003390"/>
                </a:cubicBezTo>
                <a:lnTo>
                  <a:pt x="326546" y="757577"/>
                </a:lnTo>
                <a:lnTo>
                  <a:pt x="914375" y="718389"/>
                </a:lnTo>
                <a:lnTo>
                  <a:pt x="3284739" y="1230153"/>
                </a:lnTo>
                <a:cubicBezTo>
                  <a:pt x="3327103" y="1141139"/>
                  <a:pt x="3350416" y="1047364"/>
                  <a:pt x="3411830" y="963112"/>
                </a:cubicBezTo>
                <a:cubicBezTo>
                  <a:pt x="3479094" y="941341"/>
                  <a:pt x="3539216" y="902900"/>
                  <a:pt x="3613623" y="897798"/>
                </a:cubicBezTo>
                <a:cubicBezTo>
                  <a:pt x="3652041" y="921928"/>
                  <a:pt x="3704746" y="929390"/>
                  <a:pt x="3728876" y="970189"/>
                </a:cubicBezTo>
                <a:lnTo>
                  <a:pt x="3882025" y="825272"/>
                </a:lnTo>
                <a:cubicBezTo>
                  <a:pt x="3946545" y="854958"/>
                  <a:pt x="4020591" y="877502"/>
                  <a:pt x="4075586" y="914331"/>
                </a:cubicBezTo>
                <a:lnTo>
                  <a:pt x="4167026" y="1084149"/>
                </a:lnTo>
                <a:cubicBezTo>
                  <a:pt x="4331400" y="1160145"/>
                  <a:pt x="4419575" y="1240903"/>
                  <a:pt x="4545849" y="1319280"/>
                </a:cubicBezTo>
                <a:lnTo>
                  <a:pt x="4615926" y="1121024"/>
                </a:lnTo>
                <a:cubicBezTo>
                  <a:pt x="4657110" y="1096871"/>
                  <a:pt x="4672100" y="1056050"/>
                  <a:pt x="4727572" y="1046184"/>
                </a:cubicBezTo>
                <a:lnTo>
                  <a:pt x="4898546" y="1018834"/>
                </a:lnTo>
                <a:cubicBezTo>
                  <a:pt x="4960731" y="1025910"/>
                  <a:pt x="5003866" y="1035366"/>
                  <a:pt x="5042238" y="1097211"/>
                </a:cubicBezTo>
                <a:cubicBezTo>
                  <a:pt x="5053759" y="1041377"/>
                  <a:pt x="5084329" y="1004592"/>
                  <a:pt x="5095850" y="948758"/>
                </a:cubicBezTo>
                <a:lnTo>
                  <a:pt x="5107552" y="770640"/>
                </a:lnTo>
                <a:cubicBezTo>
                  <a:pt x="5115886" y="723015"/>
                  <a:pt x="5136944" y="700416"/>
                  <a:pt x="5148238" y="665389"/>
                </a:cubicBezTo>
                <a:cubicBezTo>
                  <a:pt x="5159532" y="630362"/>
                  <a:pt x="5159929" y="588258"/>
                  <a:pt x="5175316" y="560477"/>
                </a:cubicBezTo>
                <a:cubicBezTo>
                  <a:pt x="5197065" y="542266"/>
                  <a:pt x="5209288" y="519294"/>
                  <a:pt x="5240562" y="505845"/>
                </a:cubicBezTo>
                <a:lnTo>
                  <a:pt x="5390105" y="533127"/>
                </a:lnTo>
                <a:lnTo>
                  <a:pt x="5460249" y="391817"/>
                </a:lnTo>
                <a:cubicBezTo>
                  <a:pt x="5499438" y="352628"/>
                  <a:pt x="5500526" y="289628"/>
                  <a:pt x="5577815" y="274251"/>
                </a:cubicBezTo>
                <a:lnTo>
                  <a:pt x="5695381" y="169749"/>
                </a:lnTo>
                <a:lnTo>
                  <a:pt x="5761987" y="57013"/>
                </a:lnTo>
                <a:lnTo>
                  <a:pt x="5854584" y="0"/>
                </a:lnTo>
                <a:lnTo>
                  <a:pt x="5969701" y="26057"/>
                </a:lnTo>
                <a:lnTo>
                  <a:pt x="6035015" y="78309"/>
                </a:lnTo>
                <a:lnTo>
                  <a:pt x="6100329" y="39120"/>
                </a:lnTo>
                <a:cubicBezTo>
                  <a:pt x="6158568" y="45379"/>
                  <a:pt x="6167402" y="29619"/>
                  <a:pt x="6203608" y="79330"/>
                </a:cubicBezTo>
                <a:cubicBezTo>
                  <a:pt x="6239814" y="129041"/>
                  <a:pt x="6287881" y="309563"/>
                  <a:pt x="6317567" y="337389"/>
                </a:cubicBezTo>
                <a:cubicBezTo>
                  <a:pt x="6341334" y="335597"/>
                  <a:pt x="6346052" y="343331"/>
                  <a:pt x="6367438" y="312964"/>
                </a:cubicBezTo>
                <a:cubicBezTo>
                  <a:pt x="6383653" y="247400"/>
                  <a:pt x="6418918" y="208029"/>
                  <a:pt x="6416083" y="116272"/>
                </a:cubicBezTo>
                <a:cubicBezTo>
                  <a:pt x="6492214" y="153897"/>
                  <a:pt x="6515960" y="208188"/>
                  <a:pt x="6558754" y="243431"/>
                </a:cubicBezTo>
                <a:cubicBezTo>
                  <a:pt x="6558346" y="192744"/>
                  <a:pt x="6565081" y="168251"/>
                  <a:pt x="6564673" y="117564"/>
                </a:cubicBezTo>
                <a:lnTo>
                  <a:pt x="6650126" y="145936"/>
                </a:lnTo>
                <a:cubicBezTo>
                  <a:pt x="6668609" y="145256"/>
                  <a:pt x="6675186" y="211250"/>
                  <a:pt x="6693669" y="210570"/>
                </a:cubicBezTo>
                <a:lnTo>
                  <a:pt x="6809466" y="196010"/>
                </a:lnTo>
                <a:cubicBezTo>
                  <a:pt x="6829707" y="253160"/>
                  <a:pt x="6928948" y="459252"/>
                  <a:pt x="6931794" y="532039"/>
                </a:cubicBezTo>
                <a:cubicBezTo>
                  <a:pt x="6972740" y="619113"/>
                  <a:pt x="7013146" y="659365"/>
                  <a:pt x="7055143" y="673213"/>
                </a:cubicBezTo>
                <a:cubicBezTo>
                  <a:pt x="7087195" y="683782"/>
                  <a:pt x="8442935" y="526800"/>
                  <a:pt x="9143975" y="444069"/>
                </a:cubicBezTo>
                <a:lnTo>
                  <a:pt x="9143975" y="6439920"/>
                </a:lnTo>
                <a:lnTo>
                  <a:pt x="1199" y="6437539"/>
                </a:lnTo>
                <a:close/>
              </a:path>
            </a:pathLst>
          </a:custGeom>
          <a:blipFill>
            <a:blip r:embed="rId4"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3D183112-B505-4C0B-BF0D-19ACC6EB69BF}"/>
              </a:ext>
            </a:extLst>
          </p:cNvPr>
          <p:cNvSpPr txBox="1">
            <a:spLocks/>
          </p:cNvSpPr>
          <p:nvPr/>
        </p:nvSpPr>
        <p:spPr>
          <a:xfrm>
            <a:off x="3840480" y="3733546"/>
            <a:ext cx="251728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 furnace</a:t>
            </a:r>
          </a:p>
        </p:txBody>
      </p:sp>
      <p:sp>
        <p:nvSpPr>
          <p:cNvPr id="3074" name="Rectangle 2"/>
          <p:cNvSpPr>
            <a:spLocks noGrp="1" noChangeArrowheads="1"/>
          </p:cNvSpPr>
          <p:nvPr>
            <p:ph type="title"/>
          </p:nvPr>
        </p:nvSpPr>
        <p:spPr>
          <a:xfrm>
            <a:off x="636181" y="1053491"/>
            <a:ext cx="7816702" cy="4602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Mount Sinai was completely in smoke, because the LORD descended upon it      in fire. Its smoke ascended like the smoke of a furnace, and the whole mountain quaked greatly.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Exodus 19:18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1C37436F-C26E-4702-BFF7-AD3F801C78F1}"/>
              </a:ext>
            </a:extLst>
          </p:cNvPr>
          <p:cNvSpPr txBox="1">
            <a:spLocks noChangeArrowheads="1"/>
          </p:cNvSpPr>
          <p:nvPr/>
        </p:nvSpPr>
        <p:spPr bwMode="auto">
          <a:xfrm>
            <a:off x="1403032" y="3053925"/>
            <a:ext cx="1076989" cy="663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fire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92A27B9A-D51D-4187-897E-17DE29DDC4F5}"/>
              </a:ext>
            </a:extLst>
          </p:cNvPr>
          <p:cNvSpPr txBox="1">
            <a:spLocks noChangeArrowheads="1"/>
          </p:cNvSpPr>
          <p:nvPr/>
        </p:nvSpPr>
        <p:spPr bwMode="auto">
          <a:xfrm>
            <a:off x="3870454" y="3677389"/>
            <a:ext cx="245206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 furnace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Title 1">
            <a:extLst>
              <a:ext uri="{FF2B5EF4-FFF2-40B4-BE49-F238E27FC236}">
                <a16:creationId xmlns:a16="http://schemas.microsoft.com/office/drawing/2014/main" id="{3D39B7E8-D5E2-4FA5-9AF4-5E524C73AC17}"/>
              </a:ext>
            </a:extLst>
          </p:cNvPr>
          <p:cNvSpPr txBox="1">
            <a:spLocks/>
          </p:cNvSpPr>
          <p:nvPr/>
        </p:nvSpPr>
        <p:spPr>
          <a:xfrm>
            <a:off x="1955408" y="3492328"/>
            <a:ext cx="6443004" cy="1234418"/>
          </a:xfrm>
          <a:prstGeom prst="rect">
            <a:avLst/>
          </a:prstGeom>
        </p:spPr>
        <p:txBody>
          <a:bodyPr vert="horz" lIns="91440" tIns="45720" rIns="91440" bIns="45720" rtlCol="0" anchor="ctr">
            <a:prstTxWarp prst="textStop">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b="1" spc="50" dirty="0">
                <a:ln w="11430">
                  <a:solidFill>
                    <a:srgbClr val="FF0000"/>
                  </a:solidFill>
                </a:ln>
                <a:blipFill dpi="0" rotWithShape="1">
                  <a:blip r:embed="rId5">
                    <a:extLst>
                      <a:ext uri="{28A0092B-C50C-407E-A947-70E740481C1C}">
                        <a14:useLocalDpi xmlns:a14="http://schemas.microsoft.com/office/drawing/2010/main" val="0"/>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ea typeface="+mn-ea"/>
                <a:cs typeface="Calibri" panose="020F0502020204030204" pitchFamily="34" charset="0"/>
              </a:rPr>
              <a:t>Glow of God’s power</a:t>
            </a:r>
          </a:p>
        </p:txBody>
      </p:sp>
      <p:sp>
        <p:nvSpPr>
          <p:cNvPr id="5" name="Rectangle 2" hidden="1">
            <a:extLst>
              <a:ext uri="{FF2B5EF4-FFF2-40B4-BE49-F238E27FC236}">
                <a16:creationId xmlns:a16="http://schemas.microsoft.com/office/drawing/2014/main" id="{50C2649C-0F3E-4FC1-A529-37FA5B040993}"/>
              </a:ext>
            </a:extLst>
          </p:cNvPr>
          <p:cNvSpPr txBox="1">
            <a:spLocks noChangeArrowheads="1"/>
          </p:cNvSpPr>
          <p:nvPr/>
        </p:nvSpPr>
        <p:spPr bwMode="auto">
          <a:xfrm>
            <a:off x="2562446" y="2466754"/>
            <a:ext cx="1095154" cy="650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fire</a:t>
            </a:r>
            <a:endParaRPr lang="en-US" altLang="en-US" sz="4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57712936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edge">
                                      <p:cBhvr>
                                        <p:cTn id="7" dur="1000"/>
                                        <p:tgtEl>
                                          <p:spTgt spid="3074"/>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18" presetClass="emph" presetSubtype="0" fill="hold" grpId="1" nodeType="withEffect">
                                  <p:stCondLst>
                                    <p:cond delay="0"/>
                                  </p:stCondLst>
                                  <p:childTnLst>
                                    <p:set>
                                      <p:cBhvr override="childStyle">
                                        <p:cTn id="18" dur="500" fill="hold"/>
                                        <p:tgtEl>
                                          <p:spTgt spid="6"/>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stCondLst>
                                            <p:cond delay="0"/>
                                          </p:stCondLst>
                                        </p:cTn>
                                        <p:tgtEl>
                                          <p:spTgt spid="8"/>
                                        </p:tgtEl>
                                      </p:cBhvr>
                                    </p:animEffect>
                                    <p:anim to="" calcmode="lin" valueType="num">
                                      <p:cBhvr>
                                        <p:cTn id="27"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250"/>
                                        <p:tgtEl>
                                          <p:spTgt spid="4"/>
                                        </p:tgtEl>
                                      </p:cBhvr>
                                    </p:animEffect>
                                  </p:childTnLst>
                                </p:cTn>
                              </p:par>
                              <p:par>
                                <p:cTn id="34" presetID="6" presetClass="emph" presetSubtype="0" fill="hold" grpId="3" nodeType="withEffect">
                                  <p:stCondLst>
                                    <p:cond delay="0"/>
                                  </p:stCondLst>
                                  <p:childTnLst>
                                    <p:animScale>
                                      <p:cBhvr>
                                        <p:cTn id="35" dur="2000" fill="hold"/>
                                        <p:tgtEl>
                                          <p:spTgt spid="4"/>
                                        </p:tgtEl>
                                      </p:cBhvr>
                                      <p:by x="95000" y="95000"/>
                                    </p:animScale>
                                  </p:childTnLst>
                                </p:cTn>
                              </p:par>
                              <p:par>
                                <p:cTn id="36" presetID="42" presetClass="path" presetSubtype="0" accel="50000" decel="50000" fill="hold" grpId="2" nodeType="withEffect">
                                  <p:stCondLst>
                                    <p:cond delay="0"/>
                                  </p:stCondLst>
                                  <p:childTnLst>
                                    <p:animMotion origin="layout" path="M 3.61111E-6 1.48148E-6 L 0.1283 -0.08773 " pathEditMode="relative" rAng="0" ptsTypes="AA">
                                      <p:cBhvr>
                                        <p:cTn id="37" dur="2000" fill="hold"/>
                                        <p:tgtEl>
                                          <p:spTgt spid="4"/>
                                        </p:tgtEl>
                                        <p:attrNameLst>
                                          <p:attrName>ppt_x</p:attrName>
                                          <p:attrName>ppt_y</p:attrName>
                                        </p:attrNameLst>
                                      </p:cBhvr>
                                      <p:rCtr x="6406" y="-4398"/>
                                    </p:animMotion>
                                  </p:childTnLst>
                                </p:cTn>
                              </p:par>
                              <p:par>
                                <p:cTn id="38" presetID="10" presetClass="exit" presetSubtype="0" fill="hold" grpId="1" nodeType="withEffect">
                                  <p:stCondLst>
                                    <p:cond delay="0"/>
                                  </p:stCondLst>
                                  <p:childTnLst>
                                    <p:animEffect transition="out" filter="fade">
                                      <p:cBhvr>
                                        <p:cTn id="39" dur="1250"/>
                                        <p:tgtEl>
                                          <p:spTgt spid="3074"/>
                                        </p:tgtEl>
                                      </p:cBhvr>
                                    </p:animEffect>
                                    <p:set>
                                      <p:cBhvr>
                                        <p:cTn id="40" dur="1" fill="hold">
                                          <p:stCondLst>
                                            <p:cond delay="1249"/>
                                          </p:stCondLst>
                                        </p:cTn>
                                        <p:tgtEl>
                                          <p:spTgt spid="3074"/>
                                        </p:tgtEl>
                                        <p:attrNameLst>
                                          <p:attrName>style.visibility</p:attrName>
                                        </p:attrNameLst>
                                      </p:cBhvr>
                                      <p:to>
                                        <p:strVal val="hidden"/>
                                      </p:to>
                                    </p:set>
                                  </p:childTnLst>
                                </p:cTn>
                              </p:par>
                              <p:par>
                                <p:cTn id="41" presetID="0" presetClass="exit" presetSubtype="0" fill="hold" grpId="1" nodeType="withEffect">
                                  <p:stCondLst>
                                    <p:cond delay="0"/>
                                  </p:stCondLst>
                                  <p:childTnLst>
                                    <p:set>
                                      <p:cBhvr>
                                        <p:cTn id="42" dur="1" fill="hold">
                                          <p:stCondLst>
                                            <p:cond delay="1249"/>
                                          </p:stCondLst>
                                        </p:cTn>
                                        <p:tgtEl>
                                          <p:spTgt spid="8"/>
                                        </p:tgtEl>
                                        <p:attrNameLst>
                                          <p:attrName>style.visibility</p:attrName>
                                        </p:attrNameLst>
                                      </p:cBhvr>
                                      <p:to>
                                        <p:strVal val="hidden"/>
                                      </p:to>
                                    </p:set>
                                    <p:animEffect transition="out" filter="dissolve">
                                      <p:cBhvr>
                                        <p:cTn id="43" dur="1250">
                                          <p:stCondLst>
                                            <p:cond delay="0"/>
                                          </p:stCondLst>
                                        </p:cTn>
                                        <p:tgtEl>
                                          <p:spTgt spid="8"/>
                                        </p:tgtEl>
                                      </p:cBhvr>
                                    </p:animEffect>
                                    <p:anim to="" calcmode="lin" valueType="num">
                                      <p:cBhvr>
                                        <p:cTn id="44" dur="1250" fill="hold">
                                          <p:stCondLst>
                                            <p:cond delay="0"/>
                                          </p:stCondLst>
                                        </p:cTn>
                                        <p:tgtEl>
                                          <p:spTgt spid="8"/>
                                        </p:tgtEl>
                                        <p:attrNameLst>
                                          <p:attrName>ppt_w</p:attrName>
                                        </p:attrNameLst>
                                      </p:cBhvr>
                                      <p:tavLst>
                                        <p:tav tm="0">
                                          <p:val>
                                            <p:strVal val="#ppt_w"/>
                                          </p:val>
                                        </p:tav>
                                        <p:tav tm="100000">
                                          <p:val>
                                            <p:strVal val="#ppt_w*4"/>
                                          </p:val>
                                        </p:tav>
                                      </p:tavLst>
                                    </p:anim>
                                    <p:anim to="" calcmode="lin" valueType="num">
                                      <p:cBhvr>
                                        <p:cTn id="45" dur="1250" fill="hold">
                                          <p:stCondLst>
                                            <p:cond delay="0"/>
                                          </p:stCondLst>
                                        </p:cTn>
                                        <p:tgtEl>
                                          <p:spTgt spid="8"/>
                                        </p:tgtEl>
                                        <p:attrNameLst>
                                          <p:attrName>ppt_h</p:attrName>
                                        </p:attrNameLst>
                                      </p:cBhvr>
                                      <p:tavLst>
                                        <p:tav tm="0">
                                          <p:val>
                                            <p:strVal val="#ppt_h"/>
                                          </p:val>
                                        </p:tav>
                                        <p:tav tm="100000">
                                          <p:val>
                                            <p:strVal val="#ppt_h*4"/>
                                          </p:val>
                                        </p:tav>
                                      </p:tavLst>
                                    </p:anim>
                                  </p:childTnLst>
                                </p:cTn>
                              </p:par>
                              <p:par>
                                <p:cTn id="46" presetID="8" presetClass="emph" presetSubtype="0" fill="hold" grpId="2" nodeType="withEffect">
                                  <p:stCondLst>
                                    <p:cond delay="0"/>
                                  </p:stCondLst>
                                  <p:childTnLst>
                                    <p:animRot by="-1500000">
                                      <p:cBhvr>
                                        <p:cTn id="47" dur="1250" fill="hold"/>
                                        <p:tgtEl>
                                          <p:spTgt spid="8"/>
                                        </p:tgtEl>
                                        <p:attrNameLst>
                                          <p:attrName>r</p:attrName>
                                        </p:attrNameLst>
                                      </p:cBhvr>
                                    </p:animRot>
                                  </p:childTnLst>
                                </p:cTn>
                              </p:par>
                              <p:par>
                                <p:cTn id="48" presetID="42" presetClass="path" presetSubtype="0" accel="50000" decel="50000" fill="hold" grpId="3" nodeType="withEffect">
                                  <p:stCondLst>
                                    <p:cond delay="0"/>
                                  </p:stCondLst>
                                  <p:childTnLst>
                                    <p:animMotion origin="layout" path="M 4.16667E-6 -4.07407E-6 L 0.08159 -0.20115 " pathEditMode="relative" rAng="0" ptsTypes="AA">
                                      <p:cBhvr>
                                        <p:cTn id="49" dur="1250" fill="hold"/>
                                        <p:tgtEl>
                                          <p:spTgt spid="8"/>
                                        </p:tgtEl>
                                        <p:attrNameLst>
                                          <p:attrName>ppt_x</p:attrName>
                                          <p:attrName>ppt_y</p:attrName>
                                        </p:attrNameLst>
                                      </p:cBhvr>
                                      <p:rCtr x="4080" y="-10069"/>
                                    </p:animMotion>
                                  </p:childTnLst>
                                </p:cTn>
                              </p:par>
                              <p:par>
                                <p:cTn id="50" presetID="10" presetClass="exit" presetSubtype="0" fill="hold" grpId="1" nodeType="with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0" presetClass="exit" presetSubtype="0" fill="hold" grpId="2" nodeType="withEffect">
                                  <p:stCondLst>
                                    <p:cond delay="0"/>
                                  </p:stCondLst>
                                  <p:childTnLst>
                                    <p:animEffect transition="out" filter="fade">
                                      <p:cBhvr>
                                        <p:cTn id="54" dur="500"/>
                                        <p:tgtEl>
                                          <p:spTgt spid="6"/>
                                        </p:tgtEl>
                                      </p:cBhvr>
                                    </p:animEffect>
                                    <p:set>
                                      <p:cBhvr>
                                        <p:cTn id="55" dur="1" fill="hold">
                                          <p:stCondLst>
                                            <p:cond delay="499"/>
                                          </p:stCondLst>
                                        </p:cTn>
                                        <p:tgtEl>
                                          <p:spTgt spid="6"/>
                                        </p:tgtEl>
                                        <p:attrNameLst>
                                          <p:attrName>style.visibility</p:attrName>
                                        </p:attrNameLst>
                                      </p:cBhvr>
                                      <p:to>
                                        <p:strVal val="hidden"/>
                                      </p:to>
                                    </p:set>
                                  </p:childTnLst>
                                </p:cTn>
                              </p:par>
                              <p:par>
                                <p:cTn id="56" presetID="2" presetClass="entr" presetSubtype="1"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additive="base">
                                        <p:cTn id="58" dur="1500" fill="hold"/>
                                        <p:tgtEl>
                                          <p:spTgt spid="9"/>
                                        </p:tgtEl>
                                        <p:attrNameLst>
                                          <p:attrName>ppt_x</p:attrName>
                                        </p:attrNameLst>
                                      </p:cBhvr>
                                      <p:tavLst>
                                        <p:tav tm="0">
                                          <p:val>
                                            <p:strVal val="#ppt_x"/>
                                          </p:val>
                                        </p:tav>
                                        <p:tav tm="100000">
                                          <p:val>
                                            <p:strVal val="#ppt_x"/>
                                          </p:val>
                                        </p:tav>
                                      </p:tavLst>
                                    </p:anim>
                                    <p:anim calcmode="lin" valueType="num">
                                      <p:cBhvr additive="base">
                                        <p:cTn id="59" dur="1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6" grpId="1"/>
      <p:bldP spid="6" grpId="2"/>
      <p:bldP spid="3074" grpId="0"/>
      <p:bldP spid="3074" grpId="1"/>
      <p:bldP spid="4" grpId="0"/>
      <p:bldP spid="4" grpId="1"/>
      <p:bldP spid="4" grpId="2"/>
      <p:bldP spid="4" grpId="3"/>
      <p:bldP spid="7" grpId="0"/>
      <p:bldP spid="7" grpId="1"/>
      <p:bldP spid="8" grpId="0"/>
      <p:bldP spid="8" grpId="1"/>
      <p:bldP spid="8" grpId="2"/>
      <p:bldP spid="8" grpId="3"/>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6096</TotalTime>
  <Words>5172</Words>
  <Application>Microsoft Office PowerPoint</Application>
  <PresentationFormat>On-screen Show (4:3)</PresentationFormat>
  <Paragraphs>510</Paragraphs>
  <Slides>55</Slides>
  <Notes>53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55</vt:i4>
      </vt:variant>
    </vt:vector>
  </HeadingPairs>
  <TitlesOfParts>
    <vt:vector size="63" baseType="lpstr">
      <vt:lpstr>Arial</vt:lpstr>
      <vt:lpstr>Balloon</vt:lpstr>
      <vt:lpstr>Calibri</vt:lpstr>
      <vt:lpstr>Liberation Mono</vt:lpstr>
      <vt:lpstr>Magic School Two</vt:lpstr>
      <vt:lpstr>Ore Crusher 3D Italic</vt:lpstr>
      <vt:lpstr>Rubik</vt:lpstr>
      <vt:lpstr>Default Design</vt:lpstr>
      <vt:lpstr>PowerPoint Presentation</vt:lpstr>
      <vt:lpstr>PowerPoint Presentation</vt:lpstr>
      <vt:lpstr>Who makes His angels spirits, His ministers a flame of fire.     — Psalms 104:4  </vt:lpstr>
      <vt:lpstr>And the Angel of the LORD appeared to him in a flame of fire from the midst of a bush. So he looked, and behold, the bush was burning with fire, but the bush was not consumed. — Exodus 3:2 </vt:lpstr>
      <vt:lpstr>And Moses stretched out his rod toward heaven; and the LORD sent thunder and hail, and fire darted to the ground. And the LORD rained hail on the land            of Egypt. — Exodus 9:23 </vt:lpstr>
      <vt:lpstr>"The light of the wicked indeed goes out, And the flame of his fire does not shine." — Job 18:5</vt:lpstr>
      <vt:lpstr>"Is not My word like a fire?" says the LORD, "And like a hammer that breaks the rock in pieces?"   — Jeremiah 23:29  </vt:lpstr>
      <vt:lpstr>And the LORD went before them by day in a pillar of cloud to lead the way, and by night in a pillar of fire to give them light, so as to go by day and night. — Exodus 13:21 </vt:lpstr>
      <vt:lpstr>Now Mount Sinai was completely in smoke, because the LORD descended upon it      in fire. Its smoke ascended like the smoke of a furnace, and the whole mountain quaked greatly. — Exodus 19:18  </vt:lpstr>
      <vt:lpstr>Now when the people complained,  it displeased the LORD; for the LORD heard it, and His anger was aroused. So the fire of the LORD burned among them, and consumed some in the outskirts of the camp. Then the people cried out to Moses, and when Moses prayed to the LORD, the fire was quenched. — Numbers 11:1-2 </vt:lpstr>
      <vt:lpstr>The refining pot is for silver and the furnace for gold, But the LORD tests the hearts. — Proverbs 17:3 </vt:lpstr>
      <vt:lpstr>PowerPoint Presentation</vt:lpstr>
      <vt:lpstr>Then he said, "Do it a second time," and they did it a second time; and he said, "Do it a third time," and they did it a third time. So the water ran all around the altar; and he also filled the trench with water. — 1st Kings 18:34-35 </vt:lpstr>
      <vt:lpstr>And it came to pass, at the time     of the offering of the evening sacrifice, that Elijah the prophet came near and said, "LORD God of Abraham, Isaac, and Israel, let it be known this day that You are God in Israel and I am Your servant, and that I have done all these things at Your word. — 1st Kings 18:36 </vt:lpstr>
      <vt:lpstr>"Hear me, O LORD, hear me, that this people may know that You are the LORD God, and that You have turned their hearts back to You again." Then the fire of the LORD fell and consumed the burnt sacrifice, and the wood and the stones and the dust, and it licked up the water that was in the trench. Now when all the people saw it, they fell on their faces; and they said, "The LORD, He is God! The LORD, He is God!" — 1st Kings 18:37-39 </vt:lpstr>
      <vt:lpstr>For the LORD your God is a consuming fire, a jealous God." — Deuteronomy 4:24  </vt:lpstr>
      <vt:lpstr>For behold, the LORD will come with fire And with His chariots, like a whirlwind, To render His anger with fury, And His rebuke with flames of fire. For by fire and by His sword The LORD will judge all flesh; And the slain of the LORD shall be many. — Isaiah 66:15-16 </vt:lpstr>
      <vt:lpstr>So he answered, "Do not fear, for those who are with us are more than those who are with them." And Elisha prayed, and said, "LORD, I pray, open his eyes that he may see." Then the LORD opened the eyes of the young man, and he saw. And behold, the mountain was full of horses and chariots of fire all around Elisha.                    — 2nd Kings 6:16-17  </vt:lpstr>
      <vt:lpstr>Shadrach, Meshach, and Abed-Nego answered and said to the king, "O Nebuchadnezzar, we have no need to answer you in this matter. If that is the case, our God whom we serve is able to deliver us from the burning fiery furnace, and He will deliver us from your hand, O king. But if not, let it be known to you, O king, that we do not serve your gods, nor will we worship the gold image which you have set up." — Daniel 3:16-18 </vt:lpstr>
      <vt:lpstr>Nebuchadnezzar spoke, saying, "Blessed be the God of Shadrach, Meshach, and Abed-Nego, who sent His Angel and delivered His servants who trusted in Him, and they have frustrated the king's word, and yielded their bodies, that they should not serve nor worship any god except their own God! — Daniel 3:28 </vt:lpstr>
      <vt:lpstr>"Therefore I make a decree that any people, nation, or language which speaks anything amiss against the God of Shadrach, Meshach, and Abed-Nego shall be cut in pieces, and their houses shall be made an ash heap; because there is no other God who can deliver like this." — Daniel 3:29 </vt:lpstr>
      <vt:lpstr>Behold, I have refined you, but not as silver; I have tested you in the furnace of affliction.              — Isaiah 48:10  </vt:lpstr>
      <vt:lpstr>The words of the LORD are         pure words, Like silver tried in a furnace of earth, Purified seven times. You shall keep them, O LORD, You shall preserve them from this generation forever.          — Psalms 12:6-7  </vt:lpstr>
      <vt:lpstr>He shall cross over to his stronghold for fear, And his princes shall be afraid of the banner," Says the LORD, Whose fire is in Zion And whose furnace is in Jerusalem. — Isaiah 31:9 </vt:lpstr>
      <vt:lpstr>"Behold, I send My messenger, And he will prepare the way before Me. And the Lord, whom you seek, Will suddenly come to His temple, Even the Messenger of the covenant, In whom you delight. Behold, He is coming," Says the LORD of hosts." — Malachi 3:1  </vt:lpstr>
      <vt:lpstr>"But who can endure the day of His coming? And who can stand when He appears? For He is like a refiner's fire And like launderer's soap. He will sit as a refiner and a purifier of silver; He will purify the sons of Levi, And purge them as gold and silver, That they may offer to the LORD An offering in righteousness. — Malachi 3:2-3  </vt:lpstr>
      <vt:lpstr>PowerPoint Presentation</vt:lpstr>
      <vt:lpstr>PowerPoint Presentation</vt:lpstr>
      <vt:lpstr>PowerPoint Presentation</vt:lpstr>
      <vt:lpstr>PowerPoint Presentation</vt:lpstr>
      <vt:lpstr>"I indeed baptize you with water unto repentance, but He who is coming after me is mightier than I, whose sandals I am not worthy to carry. He will baptize you with the Holy Spirit and fire. His winnowing fan is in His hand, and He will thoroughly clean out His threshing floor, and gather His wheat into the barn; but He will burn up the chaff with unquenchable fire." — Matthew 3:11-12 </vt:lpstr>
      <vt:lpstr>"I came to send fire on the earth, and how I wish it were already kindled!" — Luke 12:49 </vt:lpstr>
      <vt:lpstr>"Abide in Me, and I in you. As the branch cannot bear fruit of itself, unless it abides in the vine, neither can you, unless you abide in Me. I am the vine, you are the branches. He who abides in Me, and I in him, bears much fruit; for without Me you can do nothing. If anyone does not abide in Me, he is cast out as a branch and is withered; and they gather them and throw them into the fire, and they are burned." — John 15:4-6  </vt:lpstr>
      <vt:lpstr>… each one's work will become clear; for the Day will declare it, because it will be revealed by fire; and the fire will test each one's work, of what sort it is. If anyone's work which he has built on it endures, he will receive a reward. If anyone's work is burned, he will suffer loss; but he himself will be saved, yet so as through fire. — 1st Corinthians 3:13-15 </vt:lpstr>
      <vt:lpstr>"Then he cried and said, 'Father Abraham, have mercy on me, and send Lazarus that he may dip the tip of his finger in water and cool my tongue; for I am tormented in this flame.'" — Luke 16:24 </vt:lpstr>
      <vt:lpstr>PowerPoint Presentation</vt:lpstr>
      <vt:lpstr>… but the rich in his humiliation, because as a flower of the field he will pass away. For no sooner has the sun risen with a burning heat than it withers the grass; its flower falls, and its beautiful appearance perishes. So the rich man also will fade away in            his pursuits. Blessed is the man who  endures temptation; for when he has     been approved, he will receive the crown    of life which the Lord has promised to    those who love Him. — James 1:10-12 </vt:lpstr>
      <vt:lpstr>PowerPoint Presentation</vt:lpstr>
      <vt:lpstr>Therefore, since we are          receiving a kingdom which   cannot be shaken, let us have grace, by which we may serve   God acceptably with reverence and godly fear. For our God is a consuming fire. — Hebrews 12:28-29 </vt:lpstr>
      <vt:lpstr>In this you greatly rejoice, though now for a little while, if need be, you have been grieved by various trials, that the genuineness of your faith, being much more precious than gold that perishes, though it is tested by fire, may be found to praise, honor, and glory at the revelation of Jesus Christ, whom having not seen you love. Though now you do not see Him, yet believing, you rejoice with joy inexpressible and full of glory, receiving          the end of your faith -- the salvation of       your souls. — 1st Peter 1:6-9 </vt:lpstr>
      <vt:lpstr>"If your hand or foot causes you to sin, cut it off and cast it from you. It is better for you to enter into life lame or maimed, rather than having two hands or two feet, to be cast into the everlasting fire. And if your eye causes you to sin, pluck it out and cast it from you. It is better for you to enter into life with one eye, rather than having two eyes, to be cast into hell fire." — Matthew 18:8-9  </vt:lpstr>
      <vt:lpstr>Even so the tongue is a little member and boasts great things. See how great a forest a little fire kindles! And the tongue is a fire, a world of iniquity. The tongue is so set among our members that it defiles the whole body, and sets on fire the course of nature; and it is set on fire by hell. —  James 3:5-6 </vt:lpstr>
      <vt:lpstr>"The Son of Man will send out His angels, and they will gather out of His kingdom all things that offend, and those who practice lawlessness, and will cast them into the furnace of fire. There will be wailing and gnashing of teeth. Then the righteous will shine forth as the sun in the kingdom of their Father. He who has ears to hear, let   him hear!" — Matthew 13:41-43 </vt:lpstr>
      <vt:lpstr>For you have not come to the mountain that may be touched and that burned with fire, and to blackness and darkness and tempest, … — Hebrews 12:18 </vt:lpstr>
      <vt:lpstr>But the heavens and the earth which are now preserved by the same word, are reserved for fire until the day of judgment and perdition of ungodly men.                 — 2nd Peter 3:7  </vt:lpstr>
      <vt:lpstr>His head and hair were white like wool, as white as snow, and His eyes like a flame of fire;           — Revelation 1:14  </vt:lpstr>
      <vt:lpstr>The sea gave up the dead who were in it, and Death and Hades delivered up the dead who were in them. And they were judged, each one according to his works. Then Death and Hades were cast into the lake of fire. This is the second death. And anyone not found written in the Book of Life was cast into the lake of fire. — Revelation 20:13-15 </vt:lpstr>
      <vt:lpstr>"But the cowardly, unbelieving, abominable, murderers, sexually immoral, sorcerers, idolaters,     and all liars shall have their part   in the lake which burns with fire and brimstone, which is the         second death." — Revelation 21:8 </vt:lpstr>
      <vt:lpstr>… in flaming fire taking vengeance on those who do not know God, and on those who do not obey the gospel of our Lord Jesus Christ. These shall be punished with everlasting destruction from            the presence of the Lord and     from the glory of His power, …            — 2nd Thessalonians 1:8-9  </vt:lpstr>
      <vt:lpstr>And the angels who did not keep their proper domain, but left their own abode, He has reserved in everlasting chains under darkness for the judgment of the great day; as Sodom and Gomorrah, and the cities around them in a similar manner to these, having given themselves over to sexual immorality and gone after strange flesh, are set forth as an example, suffering the vengeance of eternal fire. — Jude 1:6-7 </vt:lpstr>
      <vt:lpstr>"Then He will also say to those on the left hand, 'Depart from Me, you cursed, into the everlasting fire prepared for the devil and his angels:" — Matthew 25:41 </vt:lpstr>
      <vt:lpstr>PowerPoint Presentation</vt:lpstr>
      <vt:lpstr>PowerPoint Presentation</vt:lpstr>
      <vt:lpstr>PowerPoint Presentation</vt:lpstr>
      <vt:lpstr>Please visit  http://www.RonBert.com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500</cp:revision>
  <dcterms:created xsi:type="dcterms:W3CDTF">2014-04-12T23:55:49Z</dcterms:created>
  <dcterms:modified xsi:type="dcterms:W3CDTF">2022-09-05T18:54:51Z</dcterms:modified>
</cp:coreProperties>
</file>