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346" r:id="rId3"/>
    <p:sldId id="365" r:id="rId4"/>
    <p:sldId id="367" r:id="rId5"/>
    <p:sldId id="408" r:id="rId6"/>
    <p:sldId id="385" r:id="rId7"/>
    <p:sldId id="434" r:id="rId8"/>
    <p:sldId id="425" r:id="rId9"/>
    <p:sldId id="436" r:id="rId10"/>
    <p:sldId id="437" r:id="rId11"/>
    <p:sldId id="439" r:id="rId12"/>
    <p:sldId id="426" r:id="rId13"/>
    <p:sldId id="424" r:id="rId14"/>
    <p:sldId id="442" r:id="rId15"/>
    <p:sldId id="441" r:id="rId16"/>
    <p:sldId id="416" r:id="rId17"/>
    <p:sldId id="444" r:id="rId18"/>
    <p:sldId id="350" r:id="rId19"/>
    <p:sldId id="283" r:id="rId20"/>
    <p:sldId id="382"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000066"/>
    <a:srgbClr val="66FF99"/>
    <a:srgbClr val="00FF00"/>
    <a:srgbClr val="FF9900"/>
    <a:srgbClr val="FFCC00"/>
    <a:srgbClr val="CC9900"/>
    <a:srgbClr val="F9E5A0"/>
    <a:srgbClr val="CCCC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349" autoAdjust="0"/>
    <p:restoredTop sz="95658" autoAdjust="0"/>
  </p:normalViewPr>
  <p:slideViewPr>
    <p:cSldViewPr snapToGrid="0">
      <p:cViewPr varScale="1">
        <p:scale>
          <a:sx n="95" d="100"/>
          <a:sy n="95" d="100"/>
        </p:scale>
        <p:origin x="74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D6F23A-767E-4F67-B8E7-473060D117A6}" type="datetimeFigureOut">
              <a:rPr lang="en-US" smtClean="0"/>
              <a:t>12/12/2020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51D9B6-958F-4022-8446-FFC7E7C9F731}" type="slidenum">
              <a:rPr lang="en-US" smtClean="0"/>
              <a:t>‹#›</a:t>
            </a:fld>
            <a:endParaRPr lang="en-US"/>
          </a:p>
        </p:txBody>
      </p:sp>
    </p:spTree>
    <p:extLst>
      <p:ext uri="{BB962C8B-B14F-4D97-AF65-F5344CB8AC3E}">
        <p14:creationId xmlns:p14="http://schemas.microsoft.com/office/powerpoint/2010/main" val="1698167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Darkness has no liberation.</a:t>
            </a:r>
          </a:p>
        </p:txBody>
      </p:sp>
      <p:sp>
        <p:nvSpPr>
          <p:cNvPr id="4" name="Slide Number Placeholder 3"/>
          <p:cNvSpPr>
            <a:spLocks noGrp="1"/>
          </p:cNvSpPr>
          <p:nvPr>
            <p:ph type="sldNum" sz="quarter" idx="10"/>
          </p:nvPr>
        </p:nvSpPr>
        <p:spPr/>
        <p:txBody>
          <a:bodyPr/>
          <a:lstStyle/>
          <a:p>
            <a:fld id="{9C51D9B6-958F-4022-8446-FFC7E7C9F731}" type="slidenum">
              <a:rPr lang="en-US" smtClean="0"/>
              <a:t>1</a:t>
            </a:fld>
            <a:endParaRPr lang="en-US"/>
          </a:p>
        </p:txBody>
      </p:sp>
    </p:spTree>
    <p:extLst>
      <p:ext uri="{BB962C8B-B14F-4D97-AF65-F5344CB8AC3E}">
        <p14:creationId xmlns:p14="http://schemas.microsoft.com/office/powerpoint/2010/main" val="3733390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16</a:t>
            </a:fld>
            <a:endParaRPr lang="en-US"/>
          </a:p>
        </p:txBody>
      </p:sp>
    </p:spTree>
    <p:extLst>
      <p:ext uri="{BB962C8B-B14F-4D97-AF65-F5344CB8AC3E}">
        <p14:creationId xmlns:p14="http://schemas.microsoft.com/office/powerpoint/2010/main" val="288029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17</a:t>
            </a:fld>
            <a:endParaRPr lang="en-US"/>
          </a:p>
        </p:txBody>
      </p:sp>
    </p:spTree>
    <p:extLst>
      <p:ext uri="{BB962C8B-B14F-4D97-AF65-F5344CB8AC3E}">
        <p14:creationId xmlns:p14="http://schemas.microsoft.com/office/powerpoint/2010/main" val="226269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God’s Word Reveals True Faith</a:t>
            </a:r>
          </a:p>
        </p:txBody>
      </p:sp>
      <p:sp>
        <p:nvSpPr>
          <p:cNvPr id="4" name="Slide Number Placeholder 3"/>
          <p:cNvSpPr>
            <a:spLocks noGrp="1"/>
          </p:cNvSpPr>
          <p:nvPr>
            <p:ph type="sldNum" sz="quarter" idx="10"/>
          </p:nvPr>
        </p:nvSpPr>
        <p:spPr/>
        <p:txBody>
          <a:bodyPr/>
          <a:lstStyle/>
          <a:p>
            <a:fld id="{934C9568-E3D6-45BA-A626-EF0F78B9350D}" type="slidenum">
              <a:rPr lang="en-US" smtClean="0"/>
              <a:t>18</a:t>
            </a:fld>
            <a:endParaRPr lang="en-US"/>
          </a:p>
        </p:txBody>
      </p:sp>
    </p:spTree>
    <p:extLst>
      <p:ext uri="{BB962C8B-B14F-4D97-AF65-F5344CB8AC3E}">
        <p14:creationId xmlns:p14="http://schemas.microsoft.com/office/powerpoint/2010/main" val="464650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Eternity never ends.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34C9568-E3D6-45BA-A626-EF0F78B9350D}"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471667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4C9568-E3D6-45BA-A626-EF0F78B9350D}" type="slidenum">
              <a:rPr lang="en-US" smtClean="0"/>
              <a:t>2</a:t>
            </a:fld>
            <a:endParaRPr lang="en-US"/>
          </a:p>
        </p:txBody>
      </p:sp>
    </p:spTree>
    <p:extLst>
      <p:ext uri="{BB962C8B-B14F-4D97-AF65-F5344CB8AC3E}">
        <p14:creationId xmlns:p14="http://schemas.microsoft.com/office/powerpoint/2010/main" val="377018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3</a:t>
            </a:fld>
            <a:endParaRPr lang="en-US"/>
          </a:p>
        </p:txBody>
      </p:sp>
    </p:spTree>
    <p:extLst>
      <p:ext uri="{BB962C8B-B14F-4D97-AF65-F5344CB8AC3E}">
        <p14:creationId xmlns:p14="http://schemas.microsoft.com/office/powerpoint/2010/main" val="912548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one</a:t>
            </a:r>
            <a:r>
              <a:rPr lang="en-US" baseline="0" dirty="0"/>
              <a:t> does not believe God had His hand upon what has been delivered in written form, then one doubts the power of God. Faith has no question of His clarity which has been once delivered for all the saints that follow Him.</a:t>
            </a:r>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4</a:t>
            </a:fld>
            <a:endParaRPr lang="en-US"/>
          </a:p>
        </p:txBody>
      </p:sp>
    </p:spTree>
    <p:extLst>
      <p:ext uri="{BB962C8B-B14F-4D97-AF65-F5344CB8AC3E}">
        <p14:creationId xmlns:p14="http://schemas.microsoft.com/office/powerpoint/2010/main" val="3073228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Jim Jones</a:t>
            </a:r>
            <a:r>
              <a:rPr lang="en-US" baseline="0" dirty="0"/>
              <a:t> 1979  Jonestown, Guiana  Nov 18, 1978 - 918 suicides  </a:t>
            </a:r>
            <a:r>
              <a:rPr lang="en-US" sz="1200" b="1" kern="1200" dirty="0">
                <a:solidFill>
                  <a:schemeClr val="tx1"/>
                </a:solidFill>
                <a:effectLst/>
                <a:latin typeface="+mn-lt"/>
                <a:ea typeface="+mn-ea"/>
                <a:cs typeface="+mn-cs"/>
              </a:rPr>
              <a:t>- George </a:t>
            </a:r>
            <a:r>
              <a:rPr lang="en-US" sz="1200" b="1" kern="1200" dirty="0" err="1">
                <a:solidFill>
                  <a:schemeClr val="tx1"/>
                </a:solidFill>
                <a:effectLst/>
                <a:latin typeface="+mn-lt"/>
                <a:ea typeface="+mn-ea"/>
                <a:cs typeface="+mn-cs"/>
              </a:rPr>
              <a:t>Moscone</a:t>
            </a:r>
            <a:r>
              <a:rPr lang="en-US" sz="1200" b="1" kern="1200" dirty="0">
                <a:solidFill>
                  <a:schemeClr val="tx1"/>
                </a:solidFill>
                <a:effectLst/>
                <a:latin typeface="+mn-lt"/>
                <a:ea typeface="+mn-ea"/>
                <a:cs typeface="+mn-cs"/>
              </a:rPr>
              <a:t> and</a:t>
            </a:r>
            <a:r>
              <a:rPr lang="en-US" sz="1200" kern="1200" dirty="0">
                <a:solidFill>
                  <a:schemeClr val="tx1"/>
                </a:solidFill>
                <a:effectLst/>
                <a:latin typeface="+mn-lt"/>
                <a:ea typeface="+mn-ea"/>
                <a:cs typeface="+mn-cs"/>
              </a:rPr>
              <a:t> Harvey Milk are murdered on Nov 27, 1978</a:t>
            </a:r>
            <a:endParaRPr lang="en-US" baseline="0" dirty="0"/>
          </a:p>
          <a:p>
            <a:r>
              <a:rPr lang="en-US" baseline="0" dirty="0"/>
              <a:t>David Koresh Branch Davidians -  Waco </a:t>
            </a:r>
            <a:r>
              <a:rPr lang="en-US" baseline="0" dirty="0" err="1"/>
              <a:t>Tx</a:t>
            </a:r>
            <a:r>
              <a:rPr lang="en-US" baseline="0" dirty="0"/>
              <a:t> - </a:t>
            </a:r>
            <a:r>
              <a:rPr lang="en-US" dirty="0"/>
              <a:t>April 19, 1993 89 (4 ATF/6 Davidians) dead - 79</a:t>
            </a:r>
            <a:r>
              <a:rPr lang="en-US" baseline="0" dirty="0"/>
              <a:t> burned</a:t>
            </a:r>
          </a:p>
          <a:p>
            <a:r>
              <a:rPr lang="en-US" baseline="0" dirty="0"/>
              <a:t>Marshall Applewhite Heavens Gate </a:t>
            </a:r>
            <a:r>
              <a:rPr lang="en-US" sz="1200" kern="1200" dirty="0">
                <a:solidFill>
                  <a:schemeClr val="tx1"/>
                </a:solidFill>
                <a:effectLst/>
                <a:latin typeface="+mn-lt"/>
                <a:ea typeface="+mn-ea"/>
                <a:cs typeface="+mn-cs"/>
              </a:rPr>
              <a:t>Mar 26, 1997 · Rancho </a:t>
            </a:r>
            <a:r>
              <a:rPr lang="en-US" sz="1200" kern="1200" dirty="0" err="1">
                <a:solidFill>
                  <a:schemeClr val="tx1"/>
                </a:solidFill>
                <a:effectLst/>
                <a:latin typeface="+mn-lt"/>
                <a:ea typeface="+mn-ea"/>
                <a:cs typeface="+mn-cs"/>
              </a:rPr>
              <a:t>Sante</a:t>
            </a:r>
            <a:r>
              <a:rPr lang="en-US" sz="1200" kern="1200" dirty="0">
                <a:solidFill>
                  <a:schemeClr val="tx1"/>
                </a:solidFill>
                <a:effectLst/>
                <a:latin typeface="+mn-lt"/>
                <a:ea typeface="+mn-ea"/>
                <a:cs typeface="+mn-cs"/>
              </a:rPr>
              <a:t> Fe, CA -</a:t>
            </a:r>
            <a:r>
              <a:rPr lang="en-US" sz="1200" u="none" kern="1200" dirty="0">
                <a:solidFill>
                  <a:schemeClr val="tx1"/>
                </a:solidFill>
                <a:effectLst/>
                <a:latin typeface="+mn-lt"/>
                <a:ea typeface="+mn-ea"/>
                <a:cs typeface="+mn-cs"/>
              </a:rPr>
              <a:t>39 dead</a:t>
            </a:r>
            <a:endParaRPr lang="en-US" u="none" dirty="0">
              <a:solidFill>
                <a:schemeClr val="tx1"/>
              </a:solidFill>
            </a:endParaRPr>
          </a:p>
        </p:txBody>
      </p:sp>
      <p:sp>
        <p:nvSpPr>
          <p:cNvPr id="4" name="Slide Number Placeholder 3"/>
          <p:cNvSpPr>
            <a:spLocks noGrp="1"/>
          </p:cNvSpPr>
          <p:nvPr>
            <p:ph type="sldNum" sz="quarter" idx="10"/>
          </p:nvPr>
        </p:nvSpPr>
        <p:spPr/>
        <p:txBody>
          <a:bodyPr/>
          <a:lstStyle/>
          <a:p>
            <a:fld id="{9C51D9B6-958F-4022-8446-FFC7E7C9F731}" type="slidenum">
              <a:rPr lang="en-US" smtClean="0"/>
              <a:t>9</a:t>
            </a:fld>
            <a:endParaRPr lang="en-US"/>
          </a:p>
        </p:txBody>
      </p:sp>
    </p:spTree>
    <p:extLst>
      <p:ext uri="{BB962C8B-B14F-4D97-AF65-F5344CB8AC3E}">
        <p14:creationId xmlns:p14="http://schemas.microsoft.com/office/powerpoint/2010/main" val="4127643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51D9B6-958F-4022-8446-FFC7E7C9F731}" type="slidenum">
              <a:rPr lang="en-US" smtClean="0"/>
              <a:t>10</a:t>
            </a:fld>
            <a:endParaRPr lang="en-US"/>
          </a:p>
        </p:txBody>
      </p:sp>
    </p:spTree>
    <p:extLst>
      <p:ext uri="{BB962C8B-B14F-4D97-AF65-F5344CB8AC3E}">
        <p14:creationId xmlns:p14="http://schemas.microsoft.com/office/powerpoint/2010/main" val="2095928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12</a:t>
            </a:fld>
            <a:endParaRPr lang="en-US"/>
          </a:p>
        </p:txBody>
      </p:sp>
    </p:spTree>
    <p:extLst>
      <p:ext uri="{BB962C8B-B14F-4D97-AF65-F5344CB8AC3E}">
        <p14:creationId xmlns:p14="http://schemas.microsoft.com/office/powerpoint/2010/main" val="2148298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we get the faith God wants </a:t>
            </a:r>
            <a:r>
              <a:rPr lang="en-US"/>
              <a:t>us to</a:t>
            </a:r>
            <a:r>
              <a:rPr lang="en-US" baseline="0"/>
              <a:t> have?</a:t>
            </a:r>
            <a:endParaRPr lang="en-US"/>
          </a:p>
        </p:txBody>
      </p:sp>
      <p:sp>
        <p:nvSpPr>
          <p:cNvPr id="4" name="Slide Number Placeholder 3"/>
          <p:cNvSpPr>
            <a:spLocks noGrp="1"/>
          </p:cNvSpPr>
          <p:nvPr>
            <p:ph type="sldNum" sz="quarter" idx="10"/>
          </p:nvPr>
        </p:nvSpPr>
        <p:spPr/>
        <p:txBody>
          <a:bodyPr/>
          <a:lstStyle/>
          <a:p>
            <a:fld id="{9C51D9B6-958F-4022-8446-FFC7E7C9F731}" type="slidenum">
              <a:rPr lang="en-US" smtClean="0"/>
              <a:t>13</a:t>
            </a:fld>
            <a:endParaRPr lang="en-US"/>
          </a:p>
        </p:txBody>
      </p:sp>
    </p:spTree>
    <p:extLst>
      <p:ext uri="{BB962C8B-B14F-4D97-AF65-F5344CB8AC3E}">
        <p14:creationId xmlns:p14="http://schemas.microsoft.com/office/powerpoint/2010/main" val="1916446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51D9B6-958F-4022-8446-FFC7E7C9F731}" type="slidenum">
              <a:rPr lang="en-US" smtClean="0"/>
              <a:t>15</a:t>
            </a:fld>
            <a:endParaRPr lang="en-US"/>
          </a:p>
        </p:txBody>
      </p:sp>
    </p:spTree>
    <p:extLst>
      <p:ext uri="{BB962C8B-B14F-4D97-AF65-F5344CB8AC3E}">
        <p14:creationId xmlns:p14="http://schemas.microsoft.com/office/powerpoint/2010/main" val="1574931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F6EB10A-3DD7-45BD-BBDF-FD8A0A2A8E4E}" type="slidenum">
              <a:rPr lang="en-US" altLang="en-US"/>
              <a:pPr>
                <a:defRPr/>
              </a:pPr>
              <a:t>‹#›</a:t>
            </a:fld>
            <a:endParaRPr lang="en-US" altLang="en-US"/>
          </a:p>
        </p:txBody>
      </p:sp>
    </p:spTree>
    <p:extLst>
      <p:ext uri="{BB962C8B-B14F-4D97-AF65-F5344CB8AC3E}">
        <p14:creationId xmlns:p14="http://schemas.microsoft.com/office/powerpoint/2010/main" val="1331840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37824A2-A044-459C-8C29-9A1547F4FF42}" type="slidenum">
              <a:rPr lang="en-US" altLang="en-US"/>
              <a:pPr>
                <a:defRPr/>
              </a:pPr>
              <a:t>‹#›</a:t>
            </a:fld>
            <a:endParaRPr lang="en-US" altLang="en-US"/>
          </a:p>
        </p:txBody>
      </p:sp>
    </p:spTree>
    <p:extLst>
      <p:ext uri="{BB962C8B-B14F-4D97-AF65-F5344CB8AC3E}">
        <p14:creationId xmlns:p14="http://schemas.microsoft.com/office/powerpoint/2010/main" val="310042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1620BDB-6753-4138-846F-14F31A3FF789}" type="slidenum">
              <a:rPr lang="en-US" altLang="en-US"/>
              <a:pPr>
                <a:defRPr/>
              </a:pPr>
              <a:t>‹#›</a:t>
            </a:fld>
            <a:endParaRPr lang="en-US" altLang="en-US"/>
          </a:p>
        </p:txBody>
      </p:sp>
    </p:spTree>
    <p:extLst>
      <p:ext uri="{BB962C8B-B14F-4D97-AF65-F5344CB8AC3E}">
        <p14:creationId xmlns:p14="http://schemas.microsoft.com/office/powerpoint/2010/main" val="86680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01C34EB-C126-4C8C-B00B-02F61577C6AA}" type="slidenum">
              <a:rPr lang="en-US" altLang="en-US"/>
              <a:pPr>
                <a:defRPr/>
              </a:pPr>
              <a:t>‹#›</a:t>
            </a:fld>
            <a:endParaRPr lang="en-US" altLang="en-US"/>
          </a:p>
        </p:txBody>
      </p:sp>
    </p:spTree>
    <p:extLst>
      <p:ext uri="{BB962C8B-B14F-4D97-AF65-F5344CB8AC3E}">
        <p14:creationId xmlns:p14="http://schemas.microsoft.com/office/powerpoint/2010/main" val="86673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849F266-2820-49AC-BF44-6545556828F3}" type="slidenum">
              <a:rPr lang="en-US" altLang="en-US"/>
              <a:pPr>
                <a:defRPr/>
              </a:pPr>
              <a:t>‹#›</a:t>
            </a:fld>
            <a:endParaRPr lang="en-US" altLang="en-US"/>
          </a:p>
        </p:txBody>
      </p:sp>
    </p:spTree>
    <p:extLst>
      <p:ext uri="{BB962C8B-B14F-4D97-AF65-F5344CB8AC3E}">
        <p14:creationId xmlns:p14="http://schemas.microsoft.com/office/powerpoint/2010/main" val="34906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A27E15E-9FBB-4EAA-86E1-789AD9A10AEF}" type="slidenum">
              <a:rPr lang="en-US" altLang="en-US"/>
              <a:pPr>
                <a:defRPr/>
              </a:pPr>
              <a:t>‹#›</a:t>
            </a:fld>
            <a:endParaRPr lang="en-US" altLang="en-US"/>
          </a:p>
        </p:txBody>
      </p:sp>
    </p:spTree>
    <p:extLst>
      <p:ext uri="{BB962C8B-B14F-4D97-AF65-F5344CB8AC3E}">
        <p14:creationId xmlns:p14="http://schemas.microsoft.com/office/powerpoint/2010/main" val="2880765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3C6202E5-728F-4714-95D8-3EFAF51482D6}" type="slidenum">
              <a:rPr lang="en-US" altLang="en-US"/>
              <a:pPr>
                <a:defRPr/>
              </a:pPr>
              <a:t>‹#›</a:t>
            </a:fld>
            <a:endParaRPr lang="en-US" altLang="en-US"/>
          </a:p>
        </p:txBody>
      </p:sp>
    </p:spTree>
    <p:extLst>
      <p:ext uri="{BB962C8B-B14F-4D97-AF65-F5344CB8AC3E}">
        <p14:creationId xmlns:p14="http://schemas.microsoft.com/office/powerpoint/2010/main" val="128367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EA1F44A9-3753-4A25-A2D3-2D33A457DE44}" type="slidenum">
              <a:rPr lang="en-US" altLang="en-US"/>
              <a:pPr>
                <a:defRPr/>
              </a:pPr>
              <a:t>‹#›</a:t>
            </a:fld>
            <a:endParaRPr lang="en-US" altLang="en-US"/>
          </a:p>
        </p:txBody>
      </p:sp>
    </p:spTree>
    <p:extLst>
      <p:ext uri="{BB962C8B-B14F-4D97-AF65-F5344CB8AC3E}">
        <p14:creationId xmlns:p14="http://schemas.microsoft.com/office/powerpoint/2010/main" val="1081161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BF95842D-6D3F-4CA2-8989-B23EB5029824}" type="slidenum">
              <a:rPr lang="en-US" altLang="en-US"/>
              <a:pPr>
                <a:defRPr/>
              </a:pPr>
              <a:t>‹#›</a:t>
            </a:fld>
            <a:endParaRPr lang="en-US" altLang="en-US"/>
          </a:p>
        </p:txBody>
      </p:sp>
    </p:spTree>
    <p:extLst>
      <p:ext uri="{BB962C8B-B14F-4D97-AF65-F5344CB8AC3E}">
        <p14:creationId xmlns:p14="http://schemas.microsoft.com/office/powerpoint/2010/main" val="3071664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35A070B-7E2F-4945-A61F-4C7FB90D4C27}" type="slidenum">
              <a:rPr lang="en-US" altLang="en-US"/>
              <a:pPr>
                <a:defRPr/>
              </a:pPr>
              <a:t>‹#›</a:t>
            </a:fld>
            <a:endParaRPr lang="en-US" altLang="en-US"/>
          </a:p>
        </p:txBody>
      </p:sp>
    </p:spTree>
    <p:extLst>
      <p:ext uri="{BB962C8B-B14F-4D97-AF65-F5344CB8AC3E}">
        <p14:creationId xmlns:p14="http://schemas.microsoft.com/office/powerpoint/2010/main" val="3428190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2093DC5-B974-4C9F-8B24-E0B9FD137FCE}" type="slidenum">
              <a:rPr lang="en-US" altLang="en-US"/>
              <a:pPr>
                <a:defRPr/>
              </a:pPr>
              <a:t>‹#›</a:t>
            </a:fld>
            <a:endParaRPr lang="en-US" altLang="en-US"/>
          </a:p>
        </p:txBody>
      </p:sp>
    </p:spTree>
    <p:extLst>
      <p:ext uri="{BB962C8B-B14F-4D97-AF65-F5344CB8AC3E}">
        <p14:creationId xmlns:p14="http://schemas.microsoft.com/office/powerpoint/2010/main" val="1400475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A1E3BDCB-BB78-4C21-9848-55B699CC854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tmp"/></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tmp"/></Relationships>
</file>

<file path=ppt/slides/_rels/slide18.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slideLayout" Target="../slideLayouts/slideLayout2.xml"/><Relationship Id="rId7" Type="http://schemas.openxmlformats.org/officeDocument/2006/relationships/image" Target="../media/image10.jp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r="3730"/>
          <a:stretch/>
        </p:blipFill>
        <p:spPr>
          <a:xfrm>
            <a:off x="-104175" y="0"/>
            <a:ext cx="9248176" cy="6858000"/>
          </a:xfrm>
          <a:prstGeom prst="rect">
            <a:avLst/>
          </a:prstGeom>
        </p:spPr>
      </p:pic>
      <p:cxnSp>
        <p:nvCxnSpPr>
          <p:cNvPr id="3" name="Straight Connector 2"/>
          <p:cNvCxnSpPr/>
          <p:nvPr/>
        </p:nvCxnSpPr>
        <p:spPr>
          <a:xfrm flipH="1">
            <a:off x="1747775" y="1057275"/>
            <a:ext cx="2748915" cy="412432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483355" y="1055370"/>
            <a:ext cx="2750820" cy="412623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734441" y="5179695"/>
            <a:ext cx="5511164" cy="190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779839" y="312517"/>
            <a:ext cx="1435260"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400" b="1" dirty="0">
                <a:ln w="17780" cmpd="sng">
                  <a:solidFill>
                    <a:srgbClr val="FFFFFF"/>
                  </a:solidFill>
                  <a:prstDash val="solid"/>
                  <a:miter lim="800000"/>
                </a:ln>
                <a:solidFill>
                  <a:srgbClr val="66CCFF"/>
                </a:solidFill>
                <a:effectLst>
                  <a:glow rad="63500">
                    <a:schemeClr val="tx1"/>
                  </a:glow>
                  <a:outerShdw blurRad="50800" algn="tl" rotWithShape="0">
                    <a:srgbClr val="000000"/>
                  </a:outerShdw>
                </a:effectLst>
                <a:latin typeface="Calibri" panose="020F0502020204030204" pitchFamily="34" charset="0"/>
                <a:ea typeface="+mj-ea"/>
                <a:cs typeface="+mj-cs"/>
              </a:rPr>
              <a:t>Lord</a:t>
            </a:r>
          </a:p>
        </p:txBody>
      </p:sp>
      <p:sp>
        <p:nvSpPr>
          <p:cNvPr id="25" name="TextBox 24"/>
          <p:cNvSpPr txBox="1"/>
          <p:nvPr/>
        </p:nvSpPr>
        <p:spPr>
          <a:xfrm>
            <a:off x="673259" y="5326283"/>
            <a:ext cx="1410182"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400" b="1" dirty="0">
                <a:ln w="17780" cmpd="sng">
                  <a:solidFill>
                    <a:srgbClr val="FFFFFF"/>
                  </a:solidFill>
                  <a:prstDash val="solid"/>
                  <a:miter lim="800000"/>
                </a:ln>
                <a:solidFill>
                  <a:srgbClr val="66CCFF"/>
                </a:solidFill>
                <a:effectLst>
                  <a:glow rad="63500">
                    <a:schemeClr val="tx1"/>
                  </a:glow>
                  <a:outerShdw blurRad="50800" algn="tl" rotWithShape="0">
                    <a:srgbClr val="000000"/>
                  </a:outerShdw>
                </a:effectLst>
                <a:latin typeface="Calibri" panose="020F0502020204030204" pitchFamily="34" charset="0"/>
                <a:ea typeface="+mj-ea"/>
                <a:cs typeface="+mj-cs"/>
              </a:rPr>
              <a:t>Paul</a:t>
            </a:r>
          </a:p>
        </p:txBody>
      </p:sp>
      <p:sp>
        <p:nvSpPr>
          <p:cNvPr id="29" name="TextBox 28"/>
          <p:cNvSpPr txBox="1"/>
          <p:nvPr/>
        </p:nvSpPr>
        <p:spPr>
          <a:xfrm>
            <a:off x="3543781" y="5326284"/>
            <a:ext cx="2002420"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400" b="1" dirty="0">
                <a:ln w="17780" cmpd="sng">
                  <a:solidFill>
                    <a:srgbClr val="FFFFFF"/>
                  </a:solidFill>
                  <a:prstDash val="solid"/>
                  <a:miter lim="800000"/>
                </a:ln>
                <a:solidFill>
                  <a:srgbClr val="66CCFF"/>
                </a:solidFill>
                <a:effectLst>
                  <a:glow rad="88900">
                    <a:schemeClr val="tx1"/>
                  </a:glow>
                  <a:outerShdw blurRad="50800" algn="tl" rotWithShape="0">
                    <a:srgbClr val="000000"/>
                  </a:outerShdw>
                </a:effectLst>
                <a:latin typeface="Calibri" panose="020F0502020204030204" pitchFamily="34" charset="0"/>
                <a:ea typeface="+mj-ea"/>
                <a:cs typeface="+mj-cs"/>
              </a:rPr>
              <a:t>Wrote</a:t>
            </a:r>
          </a:p>
        </p:txBody>
      </p:sp>
      <p:sp>
        <p:nvSpPr>
          <p:cNvPr id="24" name="Down Arrow 23"/>
          <p:cNvSpPr/>
          <p:nvPr/>
        </p:nvSpPr>
        <p:spPr>
          <a:xfrm rot="2036862">
            <a:off x="3389392" y="891263"/>
            <a:ext cx="185195" cy="1890943"/>
          </a:xfrm>
          <a:prstGeom prst="down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own Arrow 30"/>
          <p:cNvSpPr/>
          <p:nvPr/>
        </p:nvSpPr>
        <p:spPr>
          <a:xfrm rot="1971718">
            <a:off x="1771371" y="3216672"/>
            <a:ext cx="185195" cy="2189100"/>
          </a:xfrm>
          <a:prstGeom prst="down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rot="16200000">
            <a:off x="2770827" y="4933018"/>
            <a:ext cx="185195" cy="1567819"/>
          </a:xfrm>
          <a:prstGeom prst="down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59739" y="2617806"/>
            <a:ext cx="2455762"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400" b="1" dirty="0">
                <a:ln w="17780" cmpd="sng">
                  <a:solidFill>
                    <a:srgbClr val="FFFFFF"/>
                  </a:solidFill>
                  <a:prstDash val="solid"/>
                  <a:miter lim="800000"/>
                </a:ln>
                <a:solidFill>
                  <a:srgbClr val="66CCFF"/>
                </a:solidFill>
                <a:effectLst>
                  <a:glow rad="63500">
                    <a:schemeClr val="tx1"/>
                  </a:glow>
                  <a:outerShdw blurRad="50800" algn="tl" rotWithShape="0">
                    <a:srgbClr val="000000"/>
                  </a:outerShdw>
                </a:effectLst>
                <a:latin typeface="Calibri" panose="020F0502020204030204" pitchFamily="34" charset="0"/>
                <a:ea typeface="+mj-ea"/>
                <a:cs typeface="+mj-cs"/>
              </a:rPr>
              <a:t>Revealed</a:t>
            </a:r>
          </a:p>
        </p:txBody>
      </p:sp>
      <p:sp>
        <p:nvSpPr>
          <p:cNvPr id="21" name="Rectangle 2"/>
          <p:cNvSpPr txBox="1">
            <a:spLocks noChangeArrowheads="1"/>
          </p:cNvSpPr>
          <p:nvPr/>
        </p:nvSpPr>
        <p:spPr bwMode="auto">
          <a:xfrm>
            <a:off x="300941" y="312516"/>
            <a:ext cx="8507393" cy="5557777"/>
          </a:xfrm>
          <a:prstGeom prst="rect">
            <a:avLst/>
          </a:prstGeom>
          <a:solidFill>
            <a:srgbClr val="66CCFF">
              <a:alpha val="40000"/>
            </a:srgbClr>
          </a:solidFill>
          <a:ln>
            <a:noFill/>
          </a:ln>
          <a:effectLst/>
        </p:spPr>
        <p:txBody>
          <a:bodyPr vert="horz" wrap="square" lIns="91440" tIns="45720" rIns="91440" bIns="45720" numCol="1" anchor="ctr" anchorCtr="0" compatLnSpc="1">
            <a:prstTxWarp prst="textNoShape">
              <a:avLst/>
            </a:prstTxWarp>
            <a:scene3d>
              <a:camera prst="orthographicFront"/>
              <a:lightRig rig="threeP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kern="1200" dirty="0">
                <a:ln w="17780" cmpd="sng">
                  <a:solidFill>
                    <a:srgbClr val="FFFFFF"/>
                  </a:solidFill>
                  <a:prstDash val="solid"/>
                  <a:miter lim="800000"/>
                </a:ln>
                <a:solidFill>
                  <a:srgbClr val="66CCFF"/>
                </a:solidFill>
                <a:effectLst>
                  <a:outerShdw blurRad="50800" algn="tl" rotWithShape="0">
                    <a:srgbClr val="000000"/>
                  </a:outerShdw>
                </a:effectLst>
                <a:latin typeface="Calibri" panose="020F0502020204030204" pitchFamily="34" charset="0"/>
              </a:rPr>
              <a:t>Beloved, I now write to you this second epistle (in both of which I stir up your pure minds by way of reminder), that you may be mindful of the words which were spoken before                           by the holy prophets, and of                     the commandment of us, the                                                  apostles of the Lord and Savior, …                     </a:t>
            </a:r>
            <a:r>
              <a:rPr lang="en-US" altLang="en-US" sz="3200" b="1" i="1" kern="1200" dirty="0">
                <a:ln w="17780" cmpd="sng">
                  <a:solidFill>
                    <a:srgbClr val="FFFFFF"/>
                  </a:solidFill>
                  <a:prstDash val="solid"/>
                  <a:miter lim="800000"/>
                </a:ln>
                <a:solidFill>
                  <a:srgbClr val="66CCFF"/>
                </a:solidFill>
                <a:effectLst>
                  <a:outerShdw blurRad="50800" algn="tl" rotWithShape="0">
                    <a:srgbClr val="000000"/>
                  </a:outerShdw>
                </a:effectLst>
                <a:latin typeface="Calibri" panose="020F0502020204030204" pitchFamily="34" charset="0"/>
              </a:rPr>
              <a:t>— 2</a:t>
            </a:r>
            <a:r>
              <a:rPr lang="en-US" altLang="en-US" sz="3200" b="1" i="1" kern="1200" baseline="30000" dirty="0">
                <a:ln w="17780" cmpd="sng">
                  <a:solidFill>
                    <a:srgbClr val="FFFFFF"/>
                  </a:solidFill>
                  <a:prstDash val="solid"/>
                  <a:miter lim="800000"/>
                </a:ln>
                <a:solidFill>
                  <a:srgbClr val="66CCFF"/>
                </a:solidFill>
                <a:effectLst>
                  <a:outerShdw blurRad="50800" algn="tl" rotWithShape="0">
                    <a:srgbClr val="000000"/>
                  </a:outerShdw>
                </a:effectLst>
                <a:latin typeface="Calibri" panose="020F0502020204030204" pitchFamily="34" charset="0"/>
              </a:rPr>
              <a:t>nd</a:t>
            </a:r>
            <a:r>
              <a:rPr lang="en-US" altLang="en-US" sz="3200" b="1" i="1" kern="1200" dirty="0">
                <a:ln w="17780" cmpd="sng">
                  <a:solidFill>
                    <a:srgbClr val="FFFFFF"/>
                  </a:solidFill>
                  <a:prstDash val="solid"/>
                  <a:miter lim="800000"/>
                </a:ln>
                <a:solidFill>
                  <a:srgbClr val="66CCFF"/>
                </a:solidFill>
                <a:effectLst>
                  <a:outerShdw blurRad="50800" algn="tl" rotWithShape="0">
                    <a:srgbClr val="000000"/>
                  </a:outerShdw>
                </a:effectLst>
                <a:latin typeface="Calibri" panose="020F0502020204030204" pitchFamily="34" charset="0"/>
              </a:rPr>
              <a:t> Peter 3:1-2 </a:t>
            </a:r>
            <a:r>
              <a:rPr lang="en-US" altLang="en-US" sz="4000" b="1" i="1" kern="1200" dirty="0">
                <a:ln w="17780" cmpd="sng">
                  <a:solidFill>
                    <a:srgbClr val="FFFFFF"/>
                  </a:solidFill>
                  <a:prstDash val="solid"/>
                  <a:miter lim="800000"/>
                </a:ln>
                <a:solidFill>
                  <a:srgbClr val="66CCFF"/>
                </a:solidFill>
                <a:effectLst>
                  <a:outerShdw blurRad="50800" algn="tl" rotWithShape="0">
                    <a:srgbClr val="000000"/>
                  </a:outerShdw>
                </a:effectLst>
                <a:latin typeface="Calibri" panose="020F0502020204030204" pitchFamily="34" charset="0"/>
              </a:rPr>
              <a:t> </a:t>
            </a:r>
          </a:p>
        </p:txBody>
      </p:sp>
      <p:sp>
        <p:nvSpPr>
          <p:cNvPr id="22" name="Title 1"/>
          <p:cNvSpPr txBox="1">
            <a:spLocks/>
          </p:cNvSpPr>
          <p:nvPr/>
        </p:nvSpPr>
        <p:spPr>
          <a:xfrm>
            <a:off x="2619543" y="1426539"/>
            <a:ext cx="5081286"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1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by way of reminder</a:t>
            </a:r>
          </a:p>
        </p:txBody>
      </p:sp>
      <p:sp>
        <p:nvSpPr>
          <p:cNvPr id="26" name="Title 1"/>
          <p:cNvSpPr txBox="1">
            <a:spLocks/>
          </p:cNvSpPr>
          <p:nvPr/>
        </p:nvSpPr>
        <p:spPr>
          <a:xfrm>
            <a:off x="3210617" y="2038092"/>
            <a:ext cx="5239377"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1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mindful of the words</a:t>
            </a:r>
          </a:p>
        </p:txBody>
      </p:sp>
      <p:sp>
        <p:nvSpPr>
          <p:cNvPr id="27" name="Rectangle 2"/>
          <p:cNvSpPr txBox="1">
            <a:spLocks noChangeArrowheads="1"/>
          </p:cNvSpPr>
          <p:nvPr/>
        </p:nvSpPr>
        <p:spPr bwMode="auto">
          <a:xfrm>
            <a:off x="300941" y="312516"/>
            <a:ext cx="8507393" cy="5557777"/>
          </a:xfrm>
          <a:prstGeom prst="rect">
            <a:avLst/>
          </a:prstGeom>
          <a:noFill/>
          <a:ln>
            <a:noFill/>
          </a:ln>
          <a:effectLst/>
        </p:spPr>
        <p:txBody>
          <a:bodyPr vert="horz" wrap="square" lIns="91440" tIns="45720" rIns="91440" bIns="45720" numCol="1" anchor="ctr" anchorCtr="0" compatLnSpc="1">
            <a:prstTxWarp prst="textNoShape">
              <a:avLst/>
            </a:prstTxWarp>
            <a:scene3d>
              <a:camera prst="orthographicFront"/>
              <a:lightRig rig="threeP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kern="1200" dirty="0">
                <a:ln w="17780" cmpd="sng">
                  <a:solidFill>
                    <a:srgbClr val="FFFFFF"/>
                  </a:solidFill>
                  <a:prstDash val="solid"/>
                  <a:miter lim="800000"/>
                </a:ln>
                <a:solidFill>
                  <a:srgbClr val="66CCFF"/>
                </a:solidFill>
                <a:effectLst>
                  <a:glow rad="88900">
                    <a:srgbClr val="000066"/>
                  </a:glow>
                  <a:outerShdw blurRad="50800" algn="tl" rotWithShape="0">
                    <a:srgbClr val="000000"/>
                  </a:outerShdw>
                </a:effectLst>
                <a:latin typeface="Calibri" panose="020F0502020204030204" pitchFamily="34" charset="0"/>
              </a:rPr>
              <a:t>Beloved, I now write to you this second epistle (in both of which I stir up your pure minds by way of reminder), that you may be mindful of the words which were spoken before                           by the holy prophets, and of                     the commandment of us, the                                                  apostles of the Lord and Savior, …                     </a:t>
            </a:r>
            <a:r>
              <a:rPr lang="en-US" altLang="en-US" sz="3200" b="1" i="1" kern="1200" dirty="0">
                <a:ln w="17780" cmpd="sng">
                  <a:solidFill>
                    <a:srgbClr val="FFFFFF"/>
                  </a:solidFill>
                  <a:prstDash val="solid"/>
                  <a:miter lim="800000"/>
                </a:ln>
                <a:solidFill>
                  <a:srgbClr val="66CCFF"/>
                </a:solidFill>
                <a:effectLst>
                  <a:glow rad="88900">
                    <a:srgbClr val="000066"/>
                  </a:glow>
                  <a:outerShdw blurRad="50800" algn="tl" rotWithShape="0">
                    <a:srgbClr val="000000"/>
                  </a:outerShdw>
                </a:effectLst>
                <a:latin typeface="Calibri" panose="020F0502020204030204" pitchFamily="34" charset="0"/>
              </a:rPr>
              <a:t>— 2</a:t>
            </a:r>
            <a:r>
              <a:rPr lang="en-US" altLang="en-US" sz="3200" b="1" i="1" kern="1200" baseline="30000" dirty="0">
                <a:ln w="17780" cmpd="sng">
                  <a:solidFill>
                    <a:srgbClr val="FFFFFF"/>
                  </a:solidFill>
                  <a:prstDash val="solid"/>
                  <a:miter lim="800000"/>
                </a:ln>
                <a:solidFill>
                  <a:srgbClr val="66CCFF"/>
                </a:solidFill>
                <a:effectLst>
                  <a:glow rad="88900">
                    <a:srgbClr val="000066"/>
                  </a:glow>
                  <a:outerShdw blurRad="50800" algn="tl" rotWithShape="0">
                    <a:srgbClr val="000000"/>
                  </a:outerShdw>
                </a:effectLst>
                <a:latin typeface="Calibri" panose="020F0502020204030204" pitchFamily="34" charset="0"/>
              </a:rPr>
              <a:t>nd</a:t>
            </a:r>
            <a:r>
              <a:rPr lang="en-US" altLang="en-US" sz="3200" b="1" i="1" kern="1200" dirty="0">
                <a:ln w="17780" cmpd="sng">
                  <a:solidFill>
                    <a:srgbClr val="FFFFFF"/>
                  </a:solidFill>
                  <a:prstDash val="solid"/>
                  <a:miter lim="800000"/>
                </a:ln>
                <a:solidFill>
                  <a:srgbClr val="66CCFF"/>
                </a:solidFill>
                <a:effectLst>
                  <a:glow rad="88900">
                    <a:srgbClr val="000066"/>
                  </a:glow>
                  <a:outerShdw blurRad="50800" algn="tl" rotWithShape="0">
                    <a:srgbClr val="000000"/>
                  </a:outerShdw>
                </a:effectLst>
                <a:latin typeface="Calibri" panose="020F0502020204030204" pitchFamily="34" charset="0"/>
              </a:rPr>
              <a:t> Peter 3:1-2 </a:t>
            </a:r>
            <a:r>
              <a:rPr lang="en-US" altLang="en-US" sz="4000" b="1" i="1" kern="1200" dirty="0">
                <a:ln w="17780" cmpd="sng">
                  <a:solidFill>
                    <a:srgbClr val="FFFFFF"/>
                  </a:solidFill>
                  <a:prstDash val="solid"/>
                  <a:miter lim="800000"/>
                </a:ln>
                <a:solidFill>
                  <a:srgbClr val="66CCFF"/>
                </a:solidFill>
                <a:effectLst>
                  <a:glow rad="88900">
                    <a:srgbClr val="000066"/>
                  </a:glow>
                  <a:outerShdw blurRad="50800" algn="tl" rotWithShape="0">
                    <a:srgbClr val="000000"/>
                  </a:outerShdw>
                </a:effectLst>
                <a:latin typeface="Calibri" panose="020F0502020204030204" pitchFamily="34" charset="0"/>
              </a:rPr>
              <a:t> </a:t>
            </a:r>
          </a:p>
        </p:txBody>
      </p:sp>
      <p:sp>
        <p:nvSpPr>
          <p:cNvPr id="39" name="Rectangle 2">
            <a:extLst>
              <a:ext uri="{FF2B5EF4-FFF2-40B4-BE49-F238E27FC236}">
                <a16:creationId xmlns:a16="http://schemas.microsoft.com/office/drawing/2014/main" id="{B297B726-FA44-4A05-B153-70E29E16045C}"/>
              </a:ext>
            </a:extLst>
          </p:cNvPr>
          <p:cNvSpPr txBox="1">
            <a:spLocks noChangeArrowheads="1"/>
          </p:cNvSpPr>
          <p:nvPr/>
        </p:nvSpPr>
        <p:spPr bwMode="auto">
          <a:xfrm>
            <a:off x="2838583" y="1485573"/>
            <a:ext cx="4634017" cy="769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0" cap="none" spc="0" normalizeH="0" baseline="0" noProof="0" dirty="0">
                <a:ln w="3175" cmpd="sng">
                  <a:solidFill>
                    <a:srgbClr val="FFFFFF"/>
                  </a:solidFill>
                  <a:prstDash val="solid"/>
                  <a:miter lim="800000"/>
                </a:ln>
                <a:solidFill>
                  <a:schemeClr val="bg1"/>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by way of reminder</a:t>
            </a:r>
            <a:endParaRPr kumimoji="0" lang="en-US" altLang="en-US" sz="4000" b="1" i="1" u="none" strike="noStrike" kern="0" cap="none" spc="0" normalizeH="0" baseline="0" noProof="0" dirty="0">
              <a:ln w="3175" cmpd="sng">
                <a:solidFill>
                  <a:srgbClr val="FFFFFF"/>
                </a:solidFill>
                <a:prstDash val="solid"/>
                <a:miter lim="800000"/>
              </a:ln>
              <a:solidFill>
                <a:schemeClr val="bg1"/>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43" name="Rectangle 2">
            <a:extLst>
              <a:ext uri="{FF2B5EF4-FFF2-40B4-BE49-F238E27FC236}">
                <a16:creationId xmlns:a16="http://schemas.microsoft.com/office/drawing/2014/main" id="{ACBE9D08-0829-4316-BC48-4B7A1A17E29C}"/>
              </a:ext>
            </a:extLst>
          </p:cNvPr>
          <p:cNvSpPr txBox="1">
            <a:spLocks noChangeArrowheads="1"/>
          </p:cNvSpPr>
          <p:nvPr/>
        </p:nvSpPr>
        <p:spPr bwMode="auto">
          <a:xfrm>
            <a:off x="3284467" y="2102645"/>
            <a:ext cx="5073722" cy="760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0" cap="none" spc="0" normalizeH="0" baseline="0" noProof="0" dirty="0">
                <a:ln w="3175" cmpd="sng">
                  <a:solidFill>
                    <a:srgbClr val="FFFFFF"/>
                  </a:solidFill>
                  <a:prstDash val="solid"/>
                  <a:miter lim="800000"/>
                </a:ln>
                <a:solidFill>
                  <a:schemeClr val="bg1"/>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mindful of the words</a:t>
            </a:r>
            <a:endParaRPr kumimoji="0" lang="en-US" altLang="en-US" sz="4000" b="1" i="1" u="none" strike="noStrike" kern="0" cap="none" spc="0" normalizeH="0" baseline="0" noProof="0" dirty="0">
              <a:ln w="3175" cmpd="sng">
                <a:solidFill>
                  <a:srgbClr val="FFFFFF"/>
                </a:solidFill>
                <a:prstDash val="solid"/>
                <a:miter lim="800000"/>
              </a:ln>
              <a:solidFill>
                <a:schemeClr val="bg1"/>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28" name="TextBox 27"/>
          <p:cNvSpPr txBox="1"/>
          <p:nvPr/>
        </p:nvSpPr>
        <p:spPr>
          <a:xfrm>
            <a:off x="3675589" y="4564548"/>
            <a:ext cx="1722731" cy="707886"/>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010" b="1" dirty="0">
                <a:ln w="17780" cmpd="sng">
                  <a:solidFill>
                    <a:srgbClr val="FFFFFF"/>
                  </a:solidFill>
                  <a:prstDash val="solid"/>
                  <a:miter lim="800000"/>
                </a:ln>
                <a:solidFill>
                  <a:schemeClr val="bg1"/>
                </a:solidFill>
                <a:effectLst>
                  <a:glow rad="63500">
                    <a:schemeClr val="tx1"/>
                  </a:glow>
                  <a:outerShdw blurRad="50800" algn="tl" rotWithShape="0">
                    <a:srgbClr val="000000"/>
                  </a:outerShdw>
                </a:effectLst>
                <a:latin typeface="Calibri" panose="020F0502020204030204" pitchFamily="34" charset="0"/>
                <a:ea typeface="+mj-ea"/>
                <a:cs typeface="+mj-cs"/>
              </a:rPr>
              <a:t>Lord</a:t>
            </a:r>
          </a:p>
        </p:txBody>
      </p:sp>
      <p:sp>
        <p:nvSpPr>
          <p:cNvPr id="19" name="Rectangle 2"/>
          <p:cNvSpPr>
            <a:spLocks noGrp="1" noChangeArrowheads="1"/>
          </p:cNvSpPr>
          <p:nvPr>
            <p:ph type="title"/>
          </p:nvPr>
        </p:nvSpPr>
        <p:spPr>
          <a:xfrm>
            <a:off x="265361" y="332665"/>
            <a:ext cx="8599990" cy="4967467"/>
          </a:xfrm>
          <a:solidFill>
            <a:srgbClr val="66CCFF">
              <a:alpha val="40000"/>
            </a:srgbClr>
          </a:solidFill>
        </p:spPr>
        <p:txBody>
          <a:bodyPr>
            <a:scene3d>
              <a:camera prst="orthographicFront"/>
              <a:lightRig rig="threePt" dir="t"/>
            </a:scene3d>
            <a:sp3d extrusionH="57150">
              <a:bevelT w="38100" h="38100"/>
            </a:sp3d>
          </a:bodyPr>
          <a:lstStyle/>
          <a:p>
            <a:pPr eaLnBrk="1" hangingPunct="1"/>
            <a:r>
              <a:rPr lang="en-US" altLang="en-US" b="1" kern="1200" dirty="0">
                <a:ln w="17780" cmpd="sng">
                  <a:solidFill>
                    <a:srgbClr val="FFFFFF"/>
                  </a:solidFill>
                  <a:prstDash val="solid"/>
                  <a:miter lim="800000"/>
                </a:ln>
                <a:solidFill>
                  <a:srgbClr val="66CCFF"/>
                </a:solidFill>
                <a:effectLst>
                  <a:outerShdw blurRad="50800" algn="tl" rotWithShape="0">
                    <a:srgbClr val="000000"/>
                  </a:outerShdw>
                </a:effectLst>
                <a:latin typeface="Calibri" panose="020F0502020204030204" pitchFamily="34" charset="0"/>
              </a:rPr>
              <a:t>Now these things, brethren, I have figuratively transferred to myself and Apollos for your sakes, that you may learn in us not to think beyond what is written, that none of you may be puffed up on behalf of one against the other. </a:t>
            </a:r>
            <a:r>
              <a:rPr lang="en-US" altLang="en-US" sz="3200" b="1" i="1" kern="1200" dirty="0">
                <a:ln w="17780" cmpd="sng">
                  <a:solidFill>
                    <a:srgbClr val="FFFFFF"/>
                  </a:solidFill>
                  <a:prstDash val="solid"/>
                  <a:miter lim="800000"/>
                </a:ln>
                <a:solidFill>
                  <a:srgbClr val="66CCFF"/>
                </a:solidFill>
                <a:effectLst>
                  <a:outerShdw blurRad="50800" algn="tl" rotWithShape="0">
                    <a:srgbClr val="000000"/>
                  </a:outerShdw>
                </a:effectLst>
                <a:latin typeface="Calibri" panose="020F0502020204030204" pitchFamily="34" charset="0"/>
              </a:rPr>
              <a:t>— 1</a:t>
            </a:r>
            <a:r>
              <a:rPr lang="en-US" altLang="en-US" sz="3200" b="1" i="1" kern="1200" baseline="30000" dirty="0">
                <a:ln w="17780" cmpd="sng">
                  <a:solidFill>
                    <a:srgbClr val="FFFFFF"/>
                  </a:solidFill>
                  <a:prstDash val="solid"/>
                  <a:miter lim="800000"/>
                </a:ln>
                <a:solidFill>
                  <a:srgbClr val="66CCFF"/>
                </a:solidFill>
                <a:effectLst>
                  <a:outerShdw blurRad="50800" algn="tl" rotWithShape="0">
                    <a:srgbClr val="000000"/>
                  </a:outerShdw>
                </a:effectLst>
                <a:latin typeface="Calibri" panose="020F0502020204030204" pitchFamily="34" charset="0"/>
              </a:rPr>
              <a:t>st</a:t>
            </a:r>
            <a:r>
              <a:rPr lang="en-US" altLang="en-US" sz="3200" b="1" i="1" kern="1200" dirty="0">
                <a:ln w="17780" cmpd="sng">
                  <a:solidFill>
                    <a:srgbClr val="FFFFFF"/>
                  </a:solidFill>
                  <a:prstDash val="solid"/>
                  <a:miter lim="800000"/>
                </a:ln>
                <a:solidFill>
                  <a:srgbClr val="66CCFF"/>
                </a:solidFill>
                <a:effectLst>
                  <a:outerShdw blurRad="50800" algn="tl" rotWithShape="0">
                    <a:srgbClr val="000000"/>
                  </a:outerShdw>
                </a:effectLst>
                <a:latin typeface="Calibri" panose="020F0502020204030204" pitchFamily="34" charset="0"/>
              </a:rPr>
              <a:t> Corinthians 4:6 </a:t>
            </a:r>
          </a:p>
        </p:txBody>
      </p:sp>
      <p:sp>
        <p:nvSpPr>
          <p:cNvPr id="20" name="Title 1"/>
          <p:cNvSpPr txBox="1">
            <a:spLocks/>
          </p:cNvSpPr>
          <p:nvPr/>
        </p:nvSpPr>
        <p:spPr>
          <a:xfrm>
            <a:off x="3823220" y="2366759"/>
            <a:ext cx="5116010"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not to think beyond</a:t>
            </a:r>
          </a:p>
        </p:txBody>
      </p:sp>
      <p:sp>
        <p:nvSpPr>
          <p:cNvPr id="30" name="Title 1"/>
          <p:cNvSpPr txBox="1">
            <a:spLocks/>
          </p:cNvSpPr>
          <p:nvPr/>
        </p:nvSpPr>
        <p:spPr>
          <a:xfrm>
            <a:off x="479751" y="3037138"/>
            <a:ext cx="4039564"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what is written</a:t>
            </a:r>
          </a:p>
        </p:txBody>
      </p:sp>
      <p:sp>
        <p:nvSpPr>
          <p:cNvPr id="33" name="Rectangle 2"/>
          <p:cNvSpPr txBox="1">
            <a:spLocks noChangeArrowheads="1"/>
          </p:cNvSpPr>
          <p:nvPr/>
        </p:nvSpPr>
        <p:spPr bwMode="auto">
          <a:xfrm>
            <a:off x="265361" y="332665"/>
            <a:ext cx="8599990" cy="4967467"/>
          </a:xfrm>
          <a:prstGeom prst="rect">
            <a:avLst/>
          </a:prstGeom>
          <a:noFill/>
          <a:ln>
            <a:noFill/>
          </a:ln>
          <a:effectLst/>
        </p:spPr>
        <p:txBody>
          <a:bodyPr vert="horz" wrap="square" lIns="91440" tIns="45720" rIns="91440" bIns="45720" numCol="1" anchor="ctr" anchorCtr="0" compatLnSpc="1">
            <a:prstTxWarp prst="textNoShape">
              <a:avLst/>
            </a:prstTxWarp>
            <a:scene3d>
              <a:camera prst="orthographicFront"/>
              <a:lightRig rig="threeP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1200" dirty="0">
                <a:ln w="17780" cmpd="sng">
                  <a:solidFill>
                    <a:srgbClr val="FFFFFF"/>
                  </a:solidFill>
                  <a:prstDash val="solid"/>
                  <a:miter lim="800000"/>
                </a:ln>
                <a:solidFill>
                  <a:srgbClr val="66CCFF"/>
                </a:solidFill>
                <a:effectLst>
                  <a:glow rad="88900">
                    <a:srgbClr val="000066"/>
                  </a:glow>
                  <a:outerShdw blurRad="50800" algn="tl" rotWithShape="0">
                    <a:srgbClr val="000000"/>
                  </a:outerShdw>
                </a:effectLst>
                <a:latin typeface="Calibri" panose="020F0502020204030204" pitchFamily="34" charset="0"/>
              </a:rPr>
              <a:t>Now these things, brethren, I have figuratively transferred to myself and Apollos for your sakes, that you may learn in us not to think beyond what is written, that none of you may be puffed up on behalf of one against the other. </a:t>
            </a:r>
            <a:r>
              <a:rPr lang="en-US" altLang="en-US" sz="3200" b="1" i="1" kern="1200" dirty="0">
                <a:ln w="17780" cmpd="sng">
                  <a:solidFill>
                    <a:srgbClr val="FFFFFF"/>
                  </a:solidFill>
                  <a:prstDash val="solid"/>
                  <a:miter lim="800000"/>
                </a:ln>
                <a:solidFill>
                  <a:srgbClr val="66CCFF"/>
                </a:solidFill>
                <a:effectLst>
                  <a:glow rad="88900">
                    <a:srgbClr val="000066"/>
                  </a:glow>
                  <a:outerShdw blurRad="50800" algn="tl" rotWithShape="0">
                    <a:srgbClr val="000000"/>
                  </a:outerShdw>
                </a:effectLst>
                <a:latin typeface="Calibri" panose="020F0502020204030204" pitchFamily="34" charset="0"/>
              </a:rPr>
              <a:t>— 1</a:t>
            </a:r>
            <a:r>
              <a:rPr lang="en-US" altLang="en-US" sz="3200" b="1" i="1" kern="1200" baseline="30000" dirty="0">
                <a:ln w="17780" cmpd="sng">
                  <a:solidFill>
                    <a:srgbClr val="FFFFFF"/>
                  </a:solidFill>
                  <a:prstDash val="solid"/>
                  <a:miter lim="800000"/>
                </a:ln>
                <a:solidFill>
                  <a:srgbClr val="66CCFF"/>
                </a:solidFill>
                <a:effectLst>
                  <a:glow rad="88900">
                    <a:srgbClr val="000066"/>
                  </a:glow>
                  <a:outerShdw blurRad="50800" algn="tl" rotWithShape="0">
                    <a:srgbClr val="000000"/>
                  </a:outerShdw>
                </a:effectLst>
                <a:latin typeface="Calibri" panose="020F0502020204030204" pitchFamily="34" charset="0"/>
              </a:rPr>
              <a:t>st</a:t>
            </a:r>
            <a:r>
              <a:rPr lang="en-US" altLang="en-US" sz="3200" b="1" i="1" kern="1200" dirty="0">
                <a:ln w="17780" cmpd="sng">
                  <a:solidFill>
                    <a:srgbClr val="FFFFFF"/>
                  </a:solidFill>
                  <a:prstDash val="solid"/>
                  <a:miter lim="800000"/>
                </a:ln>
                <a:solidFill>
                  <a:srgbClr val="66CCFF"/>
                </a:solidFill>
                <a:effectLst>
                  <a:glow rad="88900">
                    <a:srgbClr val="000066"/>
                  </a:glow>
                  <a:outerShdw blurRad="50800" algn="tl" rotWithShape="0">
                    <a:srgbClr val="000000"/>
                  </a:outerShdw>
                </a:effectLst>
                <a:latin typeface="Calibri" panose="020F0502020204030204" pitchFamily="34" charset="0"/>
              </a:rPr>
              <a:t> Corinthians 4:6 </a:t>
            </a:r>
          </a:p>
        </p:txBody>
      </p:sp>
      <p:sp>
        <p:nvSpPr>
          <p:cNvPr id="44" name="Rectangle 2">
            <a:extLst>
              <a:ext uri="{FF2B5EF4-FFF2-40B4-BE49-F238E27FC236}">
                <a16:creationId xmlns:a16="http://schemas.microsoft.com/office/drawing/2014/main" id="{AA0DC9A4-1FF8-4E74-BCB5-3552040C6720}"/>
              </a:ext>
            </a:extLst>
          </p:cNvPr>
          <p:cNvSpPr txBox="1">
            <a:spLocks noChangeArrowheads="1"/>
          </p:cNvSpPr>
          <p:nvPr/>
        </p:nvSpPr>
        <p:spPr bwMode="auto">
          <a:xfrm>
            <a:off x="3694560" y="2437602"/>
            <a:ext cx="5380384" cy="75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b="1" i="0" u="none" strike="noStrike" kern="0" cap="none" spc="0" normalizeH="0" baseline="0" noProof="0" dirty="0">
                <a:ln w="3175" cmpd="sng">
                  <a:solidFill>
                    <a:srgbClr val="FFFFFF"/>
                  </a:solidFill>
                  <a:prstDash val="solid"/>
                  <a:miter lim="800000"/>
                </a:ln>
                <a:solidFill>
                  <a:schemeClr val="bg1"/>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not to think beyond</a:t>
            </a:r>
            <a:endParaRPr kumimoji="0" lang="en-US" altLang="en-US" b="1" i="1" u="none" strike="noStrike" kern="0" cap="none" spc="0" normalizeH="0" baseline="0" noProof="0" dirty="0">
              <a:ln w="3175" cmpd="sng">
                <a:solidFill>
                  <a:srgbClr val="FFFFFF"/>
                </a:solidFill>
                <a:prstDash val="solid"/>
                <a:miter lim="800000"/>
              </a:ln>
              <a:solidFill>
                <a:schemeClr val="bg1"/>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45" name="Rectangle 2">
            <a:extLst>
              <a:ext uri="{FF2B5EF4-FFF2-40B4-BE49-F238E27FC236}">
                <a16:creationId xmlns:a16="http://schemas.microsoft.com/office/drawing/2014/main" id="{1423AA23-BAC6-4231-B74A-BB9C5ADAC3A9}"/>
              </a:ext>
            </a:extLst>
          </p:cNvPr>
          <p:cNvSpPr txBox="1">
            <a:spLocks noChangeArrowheads="1"/>
          </p:cNvSpPr>
          <p:nvPr/>
        </p:nvSpPr>
        <p:spPr bwMode="auto">
          <a:xfrm>
            <a:off x="462479" y="3109913"/>
            <a:ext cx="4081671" cy="748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b="1" i="0" u="none" strike="noStrike" kern="0" cap="none" spc="0" normalizeH="0" baseline="0" noProof="0" dirty="0">
                <a:ln w="3175" cmpd="sng">
                  <a:solidFill>
                    <a:srgbClr val="FFFFFF"/>
                  </a:solidFill>
                  <a:prstDash val="solid"/>
                  <a:miter lim="800000"/>
                </a:ln>
                <a:solidFill>
                  <a:schemeClr val="bg1"/>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what is written</a:t>
            </a:r>
            <a:endParaRPr kumimoji="0" lang="en-US" altLang="en-US" b="1" i="1" u="none" strike="noStrike" kern="0" cap="none" spc="0" normalizeH="0" baseline="0" noProof="0" dirty="0">
              <a:ln w="3175" cmpd="sng">
                <a:solidFill>
                  <a:srgbClr val="FFFFFF"/>
                </a:solidFill>
                <a:prstDash val="solid"/>
                <a:miter lim="800000"/>
              </a:ln>
              <a:solidFill>
                <a:schemeClr val="bg1"/>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34" name="TextBox 33"/>
          <p:cNvSpPr txBox="1"/>
          <p:nvPr/>
        </p:nvSpPr>
        <p:spPr>
          <a:xfrm>
            <a:off x="5249333" y="2431619"/>
            <a:ext cx="3815645"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400" b="1" dirty="0">
                <a:ln w="17780" cmpd="sng">
                  <a:solidFill>
                    <a:srgbClr val="FFFFFF"/>
                  </a:solidFill>
                  <a:prstDash val="solid"/>
                  <a:miter lim="800000"/>
                </a:ln>
                <a:solidFill>
                  <a:srgbClr val="66CCFF"/>
                </a:solidFill>
                <a:effectLst>
                  <a:glow rad="63500">
                    <a:srgbClr val="000066"/>
                  </a:glow>
                  <a:outerShdw blurRad="50800" algn="tl" rotWithShape="0">
                    <a:srgbClr val="000000"/>
                  </a:outerShdw>
                </a:effectLst>
                <a:latin typeface="Calibri" panose="020F0502020204030204" pitchFamily="34" charset="0"/>
                <a:ea typeface="+mj-ea"/>
                <a:cs typeface="+mj-cs"/>
              </a:rPr>
              <a:t>think beyond</a:t>
            </a:r>
          </a:p>
        </p:txBody>
      </p:sp>
      <p:sp>
        <p:nvSpPr>
          <p:cNvPr id="35" name="TextBox 34"/>
          <p:cNvSpPr txBox="1"/>
          <p:nvPr/>
        </p:nvSpPr>
        <p:spPr>
          <a:xfrm>
            <a:off x="2137410" y="3773374"/>
            <a:ext cx="2743201"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400" b="1" dirty="0">
                <a:ln w="17780" cmpd="sng">
                  <a:solidFill>
                    <a:srgbClr val="FFFFFF"/>
                  </a:solidFill>
                  <a:prstDash val="solid"/>
                  <a:miter lim="800000"/>
                </a:ln>
                <a:solidFill>
                  <a:srgbClr val="66CCFF"/>
                </a:solidFill>
                <a:effectLst>
                  <a:glow rad="63500">
                    <a:srgbClr val="000066"/>
                  </a:glow>
                  <a:outerShdw blurRad="50800" algn="tl" rotWithShape="0">
                    <a:srgbClr val="000000"/>
                  </a:outerShdw>
                </a:effectLst>
                <a:latin typeface="Calibri" panose="020F0502020204030204" pitchFamily="34" charset="0"/>
                <a:ea typeface="+mj-ea"/>
                <a:cs typeface="+mj-cs"/>
              </a:rPr>
              <a:t>puffed up</a:t>
            </a:r>
          </a:p>
        </p:txBody>
      </p:sp>
      <p:sp>
        <p:nvSpPr>
          <p:cNvPr id="38" name="TextBox 37"/>
          <p:cNvSpPr txBox="1"/>
          <p:nvPr/>
        </p:nvSpPr>
        <p:spPr>
          <a:xfrm>
            <a:off x="3459262" y="3105874"/>
            <a:ext cx="2091161"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400" b="1" dirty="0">
                <a:ln w="17780" cmpd="sng">
                  <a:solidFill>
                    <a:srgbClr val="FFFFFF"/>
                  </a:solidFill>
                  <a:prstDash val="solid"/>
                  <a:miter lim="800000"/>
                </a:ln>
                <a:solidFill>
                  <a:srgbClr val="66CCFF"/>
                </a:solidFill>
                <a:effectLst>
                  <a:glow rad="88900">
                    <a:srgbClr val="000066"/>
                  </a:glow>
                  <a:outerShdw blurRad="50800" algn="tl" rotWithShape="0">
                    <a:srgbClr val="000000"/>
                  </a:outerShdw>
                </a:effectLst>
                <a:latin typeface="Calibri" panose="020F0502020204030204" pitchFamily="34" charset="0"/>
                <a:ea typeface="+mj-ea"/>
                <a:cs typeface="+mj-cs"/>
              </a:rPr>
              <a:t>written</a:t>
            </a:r>
          </a:p>
        </p:txBody>
      </p:sp>
      <p:sp>
        <p:nvSpPr>
          <p:cNvPr id="40" name="TextBox 39"/>
          <p:cNvSpPr txBox="1"/>
          <p:nvPr/>
        </p:nvSpPr>
        <p:spPr>
          <a:xfrm>
            <a:off x="3433797" y="300290"/>
            <a:ext cx="1272855" cy="707886"/>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000" b="1" dirty="0">
                <a:ln w="17780" cmpd="sng">
                  <a:solidFill>
                    <a:srgbClr val="FFFFFF"/>
                  </a:solidFill>
                  <a:prstDash val="solid"/>
                  <a:miter lim="800000"/>
                </a:ln>
                <a:solidFill>
                  <a:srgbClr val="66CCFF"/>
                </a:solidFill>
                <a:effectLst>
                  <a:glow rad="63500">
                    <a:srgbClr val="000066"/>
                  </a:glow>
                  <a:outerShdw blurRad="50800" algn="tl" rotWithShape="0">
                    <a:srgbClr val="000000"/>
                  </a:outerShdw>
                </a:effectLst>
                <a:latin typeface="Calibri" panose="020F0502020204030204" pitchFamily="34" charset="0"/>
                <a:ea typeface="+mj-ea"/>
                <a:cs typeface="+mj-cs"/>
              </a:rPr>
              <a:t>writ</a:t>
            </a:r>
          </a:p>
        </p:txBody>
      </p:sp>
      <p:sp>
        <p:nvSpPr>
          <p:cNvPr id="41" name="TextBox 40"/>
          <p:cNvSpPr txBox="1"/>
          <p:nvPr/>
        </p:nvSpPr>
        <p:spPr>
          <a:xfrm>
            <a:off x="4693920" y="300292"/>
            <a:ext cx="519365" cy="707886"/>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000" b="1" dirty="0">
                <a:ln w="17780" cmpd="sng">
                  <a:solidFill>
                    <a:srgbClr val="FFFFFF"/>
                  </a:solidFill>
                  <a:prstDash val="solid"/>
                  <a:miter lim="800000"/>
                </a:ln>
                <a:solidFill>
                  <a:srgbClr val="66CCFF"/>
                </a:solidFill>
                <a:effectLst>
                  <a:glow rad="63500">
                    <a:srgbClr val="000066"/>
                  </a:glow>
                  <a:outerShdw blurRad="50800" algn="tl" rotWithShape="0">
                    <a:srgbClr val="000000"/>
                  </a:outerShdw>
                </a:effectLst>
                <a:latin typeface="Calibri" panose="020F0502020204030204" pitchFamily="34" charset="0"/>
                <a:ea typeface="+mj-ea"/>
                <a:cs typeface="+mj-cs"/>
              </a:rPr>
              <a:t>t</a:t>
            </a:r>
          </a:p>
        </p:txBody>
      </p:sp>
      <p:sp>
        <p:nvSpPr>
          <p:cNvPr id="42" name="TextBox 41"/>
          <p:cNvSpPr txBox="1"/>
          <p:nvPr/>
        </p:nvSpPr>
        <p:spPr>
          <a:xfrm>
            <a:off x="5196671" y="2740789"/>
            <a:ext cx="754550" cy="707886"/>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000" b="1" dirty="0" err="1">
                <a:ln w="17780" cmpd="sng">
                  <a:solidFill>
                    <a:srgbClr val="FFFFFF"/>
                  </a:solidFill>
                  <a:prstDash val="solid"/>
                  <a:miter lim="800000"/>
                </a:ln>
                <a:solidFill>
                  <a:srgbClr val="66CCFF"/>
                </a:solidFill>
                <a:effectLst>
                  <a:glow rad="63500">
                    <a:srgbClr val="000066"/>
                  </a:glow>
                  <a:outerShdw blurRad="50800" algn="tl" rotWithShape="0">
                    <a:srgbClr val="000000"/>
                  </a:outerShdw>
                </a:effectLst>
                <a:latin typeface="Calibri" panose="020F0502020204030204" pitchFamily="34" charset="0"/>
                <a:ea typeface="+mj-ea"/>
                <a:cs typeface="+mj-cs"/>
              </a:rPr>
              <a:t>en</a:t>
            </a:r>
            <a:endParaRPr lang="en-US" sz="4000" b="1" dirty="0">
              <a:ln w="17780" cmpd="sng">
                <a:solidFill>
                  <a:srgbClr val="FFFFFF"/>
                </a:solidFill>
                <a:prstDash val="solid"/>
                <a:miter lim="800000"/>
              </a:ln>
              <a:solidFill>
                <a:srgbClr val="66CCFF"/>
              </a:solidFill>
              <a:effectLst>
                <a:glow rad="63500">
                  <a:srgbClr val="000066"/>
                </a:glow>
                <a:outerShdw blurRad="50800" algn="tl" rotWithShape="0">
                  <a:srgbClr val="000000"/>
                </a:outerShdw>
              </a:effectLst>
              <a:latin typeface="Calibri" panose="020F0502020204030204" pitchFamily="34" charset="0"/>
              <a:ea typeface="+mj-ea"/>
              <a:cs typeface="+mj-cs"/>
            </a:endParaRPr>
          </a:p>
        </p:txBody>
      </p:sp>
      <p:sp>
        <p:nvSpPr>
          <p:cNvPr id="37" name="TextBox 36" hidden="1"/>
          <p:cNvSpPr txBox="1"/>
          <p:nvPr/>
        </p:nvSpPr>
        <p:spPr>
          <a:xfrm>
            <a:off x="3673684" y="4596725"/>
            <a:ext cx="1722731" cy="643533"/>
          </a:xfrm>
          <a:prstGeom prst="rect">
            <a:avLst/>
          </a:prstGeom>
          <a:noFill/>
        </p:spPr>
        <p:txBody>
          <a:bodyPr wrap="square" rtlCol="0">
            <a:spAutoFit/>
          </a:bodyPr>
          <a:lstStyle/>
          <a:p>
            <a:pPr algn="ctr"/>
            <a:r>
              <a:rPr lang="en-US" sz="4000" b="1"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a typeface="+mj-ea"/>
                <a:cs typeface="+mj-cs"/>
              </a:rPr>
              <a:t>Lord</a:t>
            </a:r>
          </a:p>
        </p:txBody>
      </p:sp>
      <p:sp>
        <p:nvSpPr>
          <p:cNvPr id="36" name="TextBox 35" hidden="1"/>
          <p:cNvSpPr txBox="1"/>
          <p:nvPr/>
        </p:nvSpPr>
        <p:spPr>
          <a:xfrm>
            <a:off x="2645984" y="3604042"/>
            <a:ext cx="3630638" cy="1446550"/>
          </a:xfrm>
          <a:prstGeom prst="rect">
            <a:avLst/>
          </a:prstGeom>
          <a:noFill/>
        </p:spPr>
        <p:txBody>
          <a:bodyPr wrap="square" rtlCol="0">
            <a:spAutoFit/>
          </a:bodyPr>
          <a:lstStyle/>
          <a:p>
            <a:pPr algn="ctr"/>
            <a:r>
              <a:rPr lang="en-US" sz="4400" b="1"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a typeface="+mj-ea"/>
                <a:cs typeface="+mj-cs"/>
              </a:rPr>
              <a:t>think beyond</a:t>
            </a:r>
          </a:p>
          <a:p>
            <a:pPr algn="ctr"/>
            <a:r>
              <a:rPr lang="en-US" sz="4400" b="1"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a typeface="+mj-ea"/>
                <a:cs typeface="+mj-cs"/>
              </a:rPr>
              <a:t>puffed up</a:t>
            </a:r>
          </a:p>
        </p:txBody>
      </p:sp>
    </p:spTree>
    <p:extLst>
      <p:ext uri="{BB962C8B-B14F-4D97-AF65-F5344CB8AC3E}">
        <p14:creationId xmlns:p14="http://schemas.microsoft.com/office/powerpoint/2010/main" val="29218024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2" nodeType="withEffect">
                                  <p:stCondLst>
                                    <p:cond delay="100"/>
                                  </p:stCondLst>
                                  <p:childTnLst>
                                    <p:animMotion origin="layout" path="M -5.55556E-7 3.7037E-7 L 0.02014 -0.00023 " pathEditMode="relative" rAng="0" ptsTypes="AA">
                                      <p:cBhvr>
                                        <p:cTn id="6" dur="750" fill="hold"/>
                                        <p:tgtEl>
                                          <p:spTgt spid="28"/>
                                        </p:tgtEl>
                                        <p:attrNameLst>
                                          <p:attrName>ppt_x</p:attrName>
                                          <p:attrName>ppt_y</p:attrName>
                                        </p:attrNameLst>
                                      </p:cBhvr>
                                      <p:rCtr x="1007" y="-23"/>
                                    </p:animMotion>
                                  </p:childTnLst>
                                </p:cTn>
                              </p:par>
                            </p:childTnLst>
                          </p:cTn>
                        </p:par>
                        <p:par>
                          <p:cTn id="7" fill="hold">
                            <p:stCondLst>
                              <p:cond delay="850"/>
                            </p:stCondLst>
                            <p:childTnLst>
                              <p:par>
                                <p:cTn id="8" presetID="52" presetClass="entr" presetSubtype="0" fill="hold" grpId="0" nodeType="afterEffect">
                                  <p:stCondLst>
                                    <p:cond delay="0"/>
                                  </p:stCondLst>
                                  <p:childTnLst>
                                    <p:set>
                                      <p:cBhvr>
                                        <p:cTn id="9" dur="1" fill="hold">
                                          <p:stCondLst>
                                            <p:cond delay="0"/>
                                          </p:stCondLst>
                                        </p:cTn>
                                        <p:tgtEl>
                                          <p:spTgt spid="21"/>
                                        </p:tgtEl>
                                        <p:attrNameLst>
                                          <p:attrName>style.visibility</p:attrName>
                                        </p:attrNameLst>
                                      </p:cBhvr>
                                      <p:to>
                                        <p:strVal val="visible"/>
                                      </p:to>
                                    </p:set>
                                    <p:animScale>
                                      <p:cBhvr>
                                        <p:cTn id="10"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 dur="1000" decel="50000" fill="hold">
                                          <p:stCondLst>
                                            <p:cond delay="0"/>
                                          </p:stCondLst>
                                        </p:cTn>
                                        <p:tgtEl>
                                          <p:spTgt spid="21"/>
                                        </p:tgtEl>
                                        <p:attrNameLst>
                                          <p:attrName>ppt_x</p:attrName>
                                          <p:attrName>ppt_y</p:attrName>
                                        </p:attrNameLst>
                                      </p:cBhvr>
                                    </p:animMotion>
                                    <p:animEffect transition="in" filter="fade">
                                      <p:cBhvr>
                                        <p:cTn id="12" dur="1000"/>
                                        <p:tgtEl>
                                          <p:spTgt spid="21"/>
                                        </p:tgtEl>
                                      </p:cBhvr>
                                    </p:animEffect>
                                  </p:childTnLst>
                                </p:cTn>
                              </p:par>
                              <p:par>
                                <p:cTn id="13" presetID="52"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Scale>
                                      <p:cBhvr>
                                        <p:cTn id="15"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27"/>
                                        </p:tgtEl>
                                        <p:attrNameLst>
                                          <p:attrName>ppt_x</p:attrName>
                                          <p:attrName>ppt_y</p:attrName>
                                        </p:attrNameLst>
                                      </p:cBhvr>
                                    </p:animMotion>
                                    <p:animEffect transition="in" filter="fade">
                                      <p:cBhvr>
                                        <p:cTn id="17" dur="1000"/>
                                        <p:tgtEl>
                                          <p:spTgt spid="27"/>
                                        </p:tgtEl>
                                      </p:cBhvr>
                                    </p:animEffect>
                                  </p:childTnLst>
                                </p:cTn>
                              </p:par>
                              <p:par>
                                <p:cTn id="18" presetID="9" presetClass="emph" presetSubtype="0" grpId="0" nodeType="withEffect">
                                  <p:stCondLst>
                                    <p:cond delay="700"/>
                                  </p:stCondLst>
                                  <p:endCondLst>
                                    <p:cond evt="onNext" delay="0">
                                      <p:tgtEl>
                                        <p:sldTgt/>
                                      </p:tgtEl>
                                    </p:cond>
                                  </p:endCondLst>
                                  <p:childTnLst>
                                    <p:set>
                                      <p:cBhvr rctx="PPT">
                                        <p:cTn id="19" dur="indefinite"/>
                                        <p:tgtEl>
                                          <p:spTgt spid="23"/>
                                        </p:tgtEl>
                                        <p:attrNameLst>
                                          <p:attrName>style.opacity</p:attrName>
                                        </p:attrNameLst>
                                      </p:cBhvr>
                                      <p:to>
                                        <p:strVal val="0.25"/>
                                      </p:to>
                                    </p:set>
                                    <p:animEffect filter="image" prLst="opacity: 0.25">
                                      <p:cBhvr rctx="IE">
                                        <p:cTn id="20" dur="indefinite"/>
                                        <p:tgtEl>
                                          <p:spTgt spid="23"/>
                                        </p:tgtEl>
                                      </p:cBhvr>
                                    </p:animEffect>
                                  </p:childTnLst>
                                </p:cTn>
                              </p:par>
                              <p:par>
                                <p:cTn id="21" presetID="9" presetClass="emph" presetSubtype="0" grpId="0" nodeType="withEffect">
                                  <p:stCondLst>
                                    <p:cond delay="700"/>
                                  </p:stCondLst>
                                  <p:endCondLst>
                                    <p:cond evt="onNext" delay="0">
                                      <p:tgtEl>
                                        <p:sldTgt/>
                                      </p:tgtEl>
                                    </p:cond>
                                  </p:endCondLst>
                                  <p:childTnLst>
                                    <p:set>
                                      <p:cBhvr rctx="PPT">
                                        <p:cTn id="22" dur="indefinite"/>
                                        <p:tgtEl>
                                          <p:spTgt spid="24"/>
                                        </p:tgtEl>
                                        <p:attrNameLst>
                                          <p:attrName>style.opacity</p:attrName>
                                        </p:attrNameLst>
                                      </p:cBhvr>
                                      <p:to>
                                        <p:strVal val="0.25"/>
                                      </p:to>
                                    </p:set>
                                    <p:animEffect filter="image" prLst="opacity: 0.25">
                                      <p:cBhvr rctx="IE">
                                        <p:cTn id="23" dur="indefinite"/>
                                        <p:tgtEl>
                                          <p:spTgt spid="24"/>
                                        </p:tgtEl>
                                      </p:cBhvr>
                                    </p:animEffect>
                                  </p:childTnLst>
                                </p:cTn>
                              </p:par>
                              <p:par>
                                <p:cTn id="24" presetID="9" presetClass="emph" presetSubtype="0" grpId="0" nodeType="withEffect">
                                  <p:stCondLst>
                                    <p:cond delay="700"/>
                                  </p:stCondLst>
                                  <p:endCondLst>
                                    <p:cond evt="onNext" delay="0">
                                      <p:tgtEl>
                                        <p:sldTgt/>
                                      </p:tgtEl>
                                    </p:cond>
                                  </p:endCondLst>
                                  <p:childTnLst>
                                    <p:set>
                                      <p:cBhvr rctx="PPT">
                                        <p:cTn id="25" dur="indefinite"/>
                                        <p:tgtEl>
                                          <p:spTgt spid="17"/>
                                        </p:tgtEl>
                                        <p:attrNameLst>
                                          <p:attrName>style.opacity</p:attrName>
                                        </p:attrNameLst>
                                      </p:cBhvr>
                                      <p:to>
                                        <p:strVal val="0.25"/>
                                      </p:to>
                                    </p:set>
                                    <p:animEffect filter="image" prLst="opacity: 0.25">
                                      <p:cBhvr rctx="IE">
                                        <p:cTn id="26" dur="indefinite"/>
                                        <p:tgtEl>
                                          <p:spTgt spid="17"/>
                                        </p:tgtEl>
                                      </p:cBhvr>
                                    </p:animEffect>
                                  </p:childTnLst>
                                </p:cTn>
                              </p:par>
                              <p:par>
                                <p:cTn id="27" presetID="9" presetClass="emph" presetSubtype="0" grpId="0" nodeType="withEffect">
                                  <p:stCondLst>
                                    <p:cond delay="700"/>
                                  </p:stCondLst>
                                  <p:endCondLst>
                                    <p:cond evt="onNext" delay="0">
                                      <p:tgtEl>
                                        <p:sldTgt/>
                                      </p:tgtEl>
                                    </p:cond>
                                  </p:endCondLst>
                                  <p:childTnLst>
                                    <p:set>
                                      <p:cBhvr rctx="PPT">
                                        <p:cTn id="28" dur="indefinite"/>
                                        <p:tgtEl>
                                          <p:spTgt spid="31"/>
                                        </p:tgtEl>
                                        <p:attrNameLst>
                                          <p:attrName>style.opacity</p:attrName>
                                        </p:attrNameLst>
                                      </p:cBhvr>
                                      <p:to>
                                        <p:strVal val="0.25"/>
                                      </p:to>
                                    </p:set>
                                    <p:animEffect filter="image" prLst="opacity: 0.25">
                                      <p:cBhvr rctx="IE">
                                        <p:cTn id="29" dur="indefinite"/>
                                        <p:tgtEl>
                                          <p:spTgt spid="31"/>
                                        </p:tgtEl>
                                      </p:cBhvr>
                                    </p:animEffect>
                                  </p:childTnLst>
                                </p:cTn>
                              </p:par>
                              <p:par>
                                <p:cTn id="30" presetID="9" presetClass="emph" presetSubtype="0" grpId="0" nodeType="withEffect">
                                  <p:stCondLst>
                                    <p:cond delay="700"/>
                                  </p:stCondLst>
                                  <p:endCondLst>
                                    <p:cond evt="onNext" delay="0">
                                      <p:tgtEl>
                                        <p:sldTgt/>
                                      </p:tgtEl>
                                    </p:cond>
                                  </p:endCondLst>
                                  <p:childTnLst>
                                    <p:set>
                                      <p:cBhvr rctx="PPT">
                                        <p:cTn id="31" dur="indefinite"/>
                                        <p:tgtEl>
                                          <p:spTgt spid="32"/>
                                        </p:tgtEl>
                                        <p:attrNameLst>
                                          <p:attrName>style.opacity</p:attrName>
                                        </p:attrNameLst>
                                      </p:cBhvr>
                                      <p:to>
                                        <p:strVal val="0.25"/>
                                      </p:to>
                                    </p:set>
                                    <p:animEffect filter="image" prLst="opacity: 0.25">
                                      <p:cBhvr rctx="IE">
                                        <p:cTn id="32" dur="indefinite"/>
                                        <p:tgtEl>
                                          <p:spTgt spid="32"/>
                                        </p:tgtEl>
                                      </p:cBhvr>
                                    </p:animEffect>
                                  </p:childTnLst>
                                </p:cTn>
                              </p:par>
                              <p:par>
                                <p:cTn id="33" presetID="9" presetClass="emph" presetSubtype="0" grpId="0" nodeType="withEffect">
                                  <p:stCondLst>
                                    <p:cond delay="700"/>
                                  </p:stCondLst>
                                  <p:endCondLst>
                                    <p:cond evt="onNext" delay="0">
                                      <p:tgtEl>
                                        <p:sldTgt/>
                                      </p:tgtEl>
                                    </p:cond>
                                  </p:endCondLst>
                                  <p:childTnLst>
                                    <p:set>
                                      <p:cBhvr rctx="PPT">
                                        <p:cTn id="34" dur="indefinite"/>
                                        <p:tgtEl>
                                          <p:spTgt spid="29"/>
                                        </p:tgtEl>
                                        <p:attrNameLst>
                                          <p:attrName>style.opacity</p:attrName>
                                        </p:attrNameLst>
                                      </p:cBhvr>
                                      <p:to>
                                        <p:strVal val="0.25"/>
                                      </p:to>
                                    </p:set>
                                    <p:animEffect filter="image" prLst="opacity: 0.25">
                                      <p:cBhvr rctx="IE">
                                        <p:cTn id="35" dur="indefinite"/>
                                        <p:tgtEl>
                                          <p:spTgt spid="29"/>
                                        </p:tgtEl>
                                      </p:cBhvr>
                                    </p:animEffect>
                                  </p:childTnLst>
                                </p:cTn>
                              </p:par>
                              <p:par>
                                <p:cTn id="36" presetID="9" presetClass="emph" presetSubtype="0" nodeType="withEffect">
                                  <p:stCondLst>
                                    <p:cond delay="700"/>
                                  </p:stCondLst>
                                  <p:endCondLst>
                                    <p:cond evt="onNext" delay="0">
                                      <p:tgtEl>
                                        <p:sldTgt/>
                                      </p:tgtEl>
                                    </p:cond>
                                  </p:endCondLst>
                                  <p:childTnLst>
                                    <p:set>
                                      <p:cBhvr rctx="PPT">
                                        <p:cTn id="37" dur="indefinite"/>
                                        <p:tgtEl>
                                          <p:spTgt spid="3"/>
                                        </p:tgtEl>
                                        <p:attrNameLst>
                                          <p:attrName>style.opacity</p:attrName>
                                        </p:attrNameLst>
                                      </p:cBhvr>
                                      <p:to>
                                        <p:strVal val="0.25"/>
                                      </p:to>
                                    </p:set>
                                    <p:animEffect filter="image" prLst="opacity: 0.25">
                                      <p:cBhvr rctx="IE">
                                        <p:cTn id="38" dur="indefinite"/>
                                        <p:tgtEl>
                                          <p:spTgt spid="3"/>
                                        </p:tgtEl>
                                      </p:cBhvr>
                                    </p:animEffect>
                                  </p:childTnLst>
                                </p:cTn>
                              </p:par>
                              <p:par>
                                <p:cTn id="39" presetID="9" presetClass="emph" presetSubtype="0" nodeType="withEffect">
                                  <p:stCondLst>
                                    <p:cond delay="700"/>
                                  </p:stCondLst>
                                  <p:endCondLst>
                                    <p:cond evt="onNext" delay="0">
                                      <p:tgtEl>
                                        <p:sldTgt/>
                                      </p:tgtEl>
                                    </p:cond>
                                  </p:endCondLst>
                                  <p:childTnLst>
                                    <p:set>
                                      <p:cBhvr rctx="PPT">
                                        <p:cTn id="40" dur="indefinite"/>
                                        <p:tgtEl>
                                          <p:spTgt spid="9"/>
                                        </p:tgtEl>
                                        <p:attrNameLst>
                                          <p:attrName>style.opacity</p:attrName>
                                        </p:attrNameLst>
                                      </p:cBhvr>
                                      <p:to>
                                        <p:strVal val="0.25"/>
                                      </p:to>
                                    </p:set>
                                    <p:animEffect filter="image" prLst="opacity: 0.25">
                                      <p:cBhvr rctx="IE">
                                        <p:cTn id="41" dur="indefinite"/>
                                        <p:tgtEl>
                                          <p:spTgt spid="9"/>
                                        </p:tgtEl>
                                      </p:cBhvr>
                                    </p:animEffect>
                                  </p:childTnLst>
                                </p:cTn>
                              </p:par>
                              <p:par>
                                <p:cTn id="42" presetID="9" presetClass="emph" presetSubtype="0" nodeType="withEffect">
                                  <p:stCondLst>
                                    <p:cond delay="700"/>
                                  </p:stCondLst>
                                  <p:endCondLst>
                                    <p:cond evt="onNext" delay="0">
                                      <p:tgtEl>
                                        <p:sldTgt/>
                                      </p:tgtEl>
                                    </p:cond>
                                  </p:endCondLst>
                                  <p:childTnLst>
                                    <p:set>
                                      <p:cBhvr rctx="PPT">
                                        <p:cTn id="43" dur="indefinite"/>
                                        <p:tgtEl>
                                          <p:spTgt spid="10"/>
                                        </p:tgtEl>
                                        <p:attrNameLst>
                                          <p:attrName>style.opacity</p:attrName>
                                        </p:attrNameLst>
                                      </p:cBhvr>
                                      <p:to>
                                        <p:strVal val="0.25"/>
                                      </p:to>
                                    </p:set>
                                    <p:animEffect filter="image" prLst="opacity: 0.25">
                                      <p:cBhvr rctx="IE">
                                        <p:cTn id="44" dur="indefinite"/>
                                        <p:tgtEl>
                                          <p:spTgt spid="10"/>
                                        </p:tgtEl>
                                      </p:cBhvr>
                                    </p:animEffect>
                                  </p:childTnLst>
                                </p:cTn>
                              </p:par>
                            </p:childTnLst>
                          </p:cTn>
                        </p:par>
                        <p:par>
                          <p:cTn id="45" fill="hold">
                            <p:stCondLst>
                              <p:cond delay="1850"/>
                            </p:stCondLst>
                            <p:childTnLst>
                              <p:par>
                                <p:cTn id="46" presetID="10" presetClass="exit" presetSubtype="0" fill="hold" grpId="1" nodeType="afterEffect">
                                  <p:stCondLst>
                                    <p:cond delay="0"/>
                                  </p:stCondLst>
                                  <p:childTnLst>
                                    <p:animEffect transition="out" filter="fade">
                                      <p:cBhvr>
                                        <p:cTn id="47" dur="250"/>
                                        <p:tgtEl>
                                          <p:spTgt spid="28"/>
                                        </p:tgtEl>
                                      </p:cBhvr>
                                    </p:animEffect>
                                    <p:set>
                                      <p:cBhvr>
                                        <p:cTn id="48" dur="1" fill="hold">
                                          <p:stCondLst>
                                            <p:cond delay="249"/>
                                          </p:stCondLst>
                                        </p:cTn>
                                        <p:tgtEl>
                                          <p:spTgt spid="28"/>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wipe(left)">
                                      <p:cBhvr>
                                        <p:cTn id="53" dur="500"/>
                                        <p:tgtEl>
                                          <p:spTgt spid="22"/>
                                        </p:tgtEl>
                                      </p:cBhvr>
                                    </p:animEffect>
                                  </p:childTnLst>
                                </p:cTn>
                              </p:par>
                              <p:par>
                                <p:cTn id="54" presetID="18" presetClass="emph" presetSubtype="0" fill="hold" grpId="1" nodeType="withEffect">
                                  <p:stCondLst>
                                    <p:cond delay="0"/>
                                  </p:stCondLst>
                                  <p:childTnLst>
                                    <p:set>
                                      <p:cBhvr override="childStyle">
                                        <p:cTn id="55" dur="500" fill="hold"/>
                                        <p:tgtEl>
                                          <p:spTgt spid="22"/>
                                        </p:tgtEl>
                                        <p:attrNameLst>
                                          <p:attrName>style.textDecorationUnderline</p:attrName>
                                        </p:attrNameLst>
                                      </p:cBhvr>
                                      <p:to>
                                        <p:strVal val="true"/>
                                      </p:to>
                                    </p:set>
                                  </p:childTnLst>
                                </p:cTn>
                              </p:par>
                              <p:par>
                                <p:cTn id="56" presetID="22" presetClass="entr" presetSubtype="8" fill="hold" grpId="0" nodeType="with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par>
                                <p:cTn id="59" presetID="9" presetClass="emph" presetSubtype="0" grpId="1" nodeType="withEffect">
                                  <p:stCondLst>
                                    <p:cond delay="0"/>
                                  </p:stCondLst>
                                  <p:endCondLst>
                                    <p:cond evt="onNext" delay="0">
                                      <p:tgtEl>
                                        <p:sldTgt/>
                                      </p:tgtEl>
                                    </p:cond>
                                  </p:endCondLst>
                                  <p:childTnLst>
                                    <p:set>
                                      <p:cBhvr rctx="PPT">
                                        <p:cTn id="60" dur="indefinite"/>
                                        <p:tgtEl>
                                          <p:spTgt spid="23"/>
                                        </p:tgtEl>
                                        <p:attrNameLst>
                                          <p:attrName>style.opacity</p:attrName>
                                        </p:attrNameLst>
                                      </p:cBhvr>
                                      <p:to>
                                        <p:strVal val="0.25"/>
                                      </p:to>
                                    </p:set>
                                    <p:animEffect filter="image" prLst="opacity: 0.25">
                                      <p:cBhvr rctx="IE">
                                        <p:cTn id="61" dur="indefinite"/>
                                        <p:tgtEl>
                                          <p:spTgt spid="23"/>
                                        </p:tgtEl>
                                      </p:cBhvr>
                                    </p:animEffect>
                                  </p:childTnLst>
                                </p:cTn>
                              </p:par>
                              <p:par>
                                <p:cTn id="62" presetID="9" presetClass="emph" presetSubtype="0" grpId="1" nodeType="withEffect">
                                  <p:stCondLst>
                                    <p:cond delay="0"/>
                                  </p:stCondLst>
                                  <p:endCondLst>
                                    <p:cond evt="onNext" delay="0">
                                      <p:tgtEl>
                                        <p:sldTgt/>
                                      </p:tgtEl>
                                    </p:cond>
                                  </p:endCondLst>
                                  <p:childTnLst>
                                    <p:set>
                                      <p:cBhvr rctx="PPT">
                                        <p:cTn id="63" dur="indefinite"/>
                                        <p:tgtEl>
                                          <p:spTgt spid="24"/>
                                        </p:tgtEl>
                                        <p:attrNameLst>
                                          <p:attrName>style.opacity</p:attrName>
                                        </p:attrNameLst>
                                      </p:cBhvr>
                                      <p:to>
                                        <p:strVal val="0.25"/>
                                      </p:to>
                                    </p:set>
                                    <p:animEffect filter="image" prLst="opacity: 0.25">
                                      <p:cBhvr rctx="IE">
                                        <p:cTn id="64" dur="indefinite"/>
                                        <p:tgtEl>
                                          <p:spTgt spid="24"/>
                                        </p:tgtEl>
                                      </p:cBhvr>
                                    </p:animEffect>
                                  </p:childTnLst>
                                </p:cTn>
                              </p:par>
                              <p:par>
                                <p:cTn id="65" presetID="9" presetClass="emph" presetSubtype="0" grpId="1" nodeType="withEffect">
                                  <p:stCondLst>
                                    <p:cond delay="0"/>
                                  </p:stCondLst>
                                  <p:endCondLst>
                                    <p:cond evt="onNext" delay="0">
                                      <p:tgtEl>
                                        <p:sldTgt/>
                                      </p:tgtEl>
                                    </p:cond>
                                  </p:endCondLst>
                                  <p:childTnLst>
                                    <p:set>
                                      <p:cBhvr rctx="PPT">
                                        <p:cTn id="66" dur="indefinite"/>
                                        <p:tgtEl>
                                          <p:spTgt spid="17"/>
                                        </p:tgtEl>
                                        <p:attrNameLst>
                                          <p:attrName>style.opacity</p:attrName>
                                        </p:attrNameLst>
                                      </p:cBhvr>
                                      <p:to>
                                        <p:strVal val="0.25"/>
                                      </p:to>
                                    </p:set>
                                    <p:animEffect filter="image" prLst="opacity: 0.25">
                                      <p:cBhvr rctx="IE">
                                        <p:cTn id="67" dur="indefinite"/>
                                        <p:tgtEl>
                                          <p:spTgt spid="17"/>
                                        </p:tgtEl>
                                      </p:cBhvr>
                                    </p:animEffect>
                                  </p:childTnLst>
                                </p:cTn>
                              </p:par>
                              <p:par>
                                <p:cTn id="68" presetID="9" presetClass="emph" presetSubtype="0" grpId="1" nodeType="withEffect">
                                  <p:stCondLst>
                                    <p:cond delay="0"/>
                                  </p:stCondLst>
                                  <p:endCondLst>
                                    <p:cond evt="onNext" delay="0">
                                      <p:tgtEl>
                                        <p:sldTgt/>
                                      </p:tgtEl>
                                    </p:cond>
                                  </p:endCondLst>
                                  <p:childTnLst>
                                    <p:set>
                                      <p:cBhvr rctx="PPT">
                                        <p:cTn id="69" dur="indefinite"/>
                                        <p:tgtEl>
                                          <p:spTgt spid="31"/>
                                        </p:tgtEl>
                                        <p:attrNameLst>
                                          <p:attrName>style.opacity</p:attrName>
                                        </p:attrNameLst>
                                      </p:cBhvr>
                                      <p:to>
                                        <p:strVal val="0.25"/>
                                      </p:to>
                                    </p:set>
                                    <p:animEffect filter="image" prLst="opacity: 0.25">
                                      <p:cBhvr rctx="IE">
                                        <p:cTn id="70" dur="indefinite"/>
                                        <p:tgtEl>
                                          <p:spTgt spid="31"/>
                                        </p:tgtEl>
                                      </p:cBhvr>
                                    </p:animEffect>
                                  </p:childTnLst>
                                </p:cTn>
                              </p:par>
                              <p:par>
                                <p:cTn id="71" presetID="9" presetClass="emph" presetSubtype="0" grpId="1" nodeType="withEffect">
                                  <p:stCondLst>
                                    <p:cond delay="0"/>
                                  </p:stCondLst>
                                  <p:endCondLst>
                                    <p:cond evt="onNext" delay="0">
                                      <p:tgtEl>
                                        <p:sldTgt/>
                                      </p:tgtEl>
                                    </p:cond>
                                  </p:endCondLst>
                                  <p:childTnLst>
                                    <p:set>
                                      <p:cBhvr rctx="PPT">
                                        <p:cTn id="72" dur="indefinite"/>
                                        <p:tgtEl>
                                          <p:spTgt spid="32"/>
                                        </p:tgtEl>
                                        <p:attrNameLst>
                                          <p:attrName>style.opacity</p:attrName>
                                        </p:attrNameLst>
                                      </p:cBhvr>
                                      <p:to>
                                        <p:strVal val="0.25"/>
                                      </p:to>
                                    </p:set>
                                    <p:animEffect filter="image" prLst="opacity: 0.25">
                                      <p:cBhvr rctx="IE">
                                        <p:cTn id="73" dur="indefinite"/>
                                        <p:tgtEl>
                                          <p:spTgt spid="32"/>
                                        </p:tgtEl>
                                      </p:cBhvr>
                                    </p:animEffect>
                                  </p:childTnLst>
                                </p:cTn>
                              </p:par>
                              <p:par>
                                <p:cTn id="74" presetID="9" presetClass="emph" presetSubtype="0" grpId="1" nodeType="withEffect">
                                  <p:stCondLst>
                                    <p:cond delay="0"/>
                                  </p:stCondLst>
                                  <p:endCondLst>
                                    <p:cond evt="onNext" delay="0">
                                      <p:tgtEl>
                                        <p:sldTgt/>
                                      </p:tgtEl>
                                    </p:cond>
                                  </p:endCondLst>
                                  <p:childTnLst>
                                    <p:set>
                                      <p:cBhvr rctx="PPT">
                                        <p:cTn id="75" dur="indefinite"/>
                                        <p:tgtEl>
                                          <p:spTgt spid="29"/>
                                        </p:tgtEl>
                                        <p:attrNameLst>
                                          <p:attrName>style.opacity</p:attrName>
                                        </p:attrNameLst>
                                      </p:cBhvr>
                                      <p:to>
                                        <p:strVal val="0.25"/>
                                      </p:to>
                                    </p:set>
                                    <p:animEffect filter="image" prLst="opacity: 0.25">
                                      <p:cBhvr rctx="IE">
                                        <p:cTn id="76" dur="indefinite"/>
                                        <p:tgtEl>
                                          <p:spTgt spid="29"/>
                                        </p:tgtEl>
                                      </p:cBhvr>
                                    </p:animEffect>
                                  </p:childTnLst>
                                </p:cTn>
                              </p:par>
                              <p:par>
                                <p:cTn id="77" presetID="9" presetClass="emph" presetSubtype="0" nodeType="withEffect">
                                  <p:stCondLst>
                                    <p:cond delay="0"/>
                                  </p:stCondLst>
                                  <p:endCondLst>
                                    <p:cond evt="onNext" delay="0">
                                      <p:tgtEl>
                                        <p:sldTgt/>
                                      </p:tgtEl>
                                    </p:cond>
                                  </p:endCondLst>
                                  <p:childTnLst>
                                    <p:set>
                                      <p:cBhvr rctx="PPT">
                                        <p:cTn id="78" dur="indefinite"/>
                                        <p:tgtEl>
                                          <p:spTgt spid="3"/>
                                        </p:tgtEl>
                                        <p:attrNameLst>
                                          <p:attrName>style.opacity</p:attrName>
                                        </p:attrNameLst>
                                      </p:cBhvr>
                                      <p:to>
                                        <p:strVal val="0.25"/>
                                      </p:to>
                                    </p:set>
                                    <p:animEffect filter="image" prLst="opacity: 0.25">
                                      <p:cBhvr rctx="IE">
                                        <p:cTn id="79" dur="indefinite"/>
                                        <p:tgtEl>
                                          <p:spTgt spid="3"/>
                                        </p:tgtEl>
                                      </p:cBhvr>
                                    </p:animEffect>
                                  </p:childTnLst>
                                </p:cTn>
                              </p:par>
                              <p:par>
                                <p:cTn id="80" presetID="9" presetClass="emph" presetSubtype="0" nodeType="withEffect">
                                  <p:stCondLst>
                                    <p:cond delay="0"/>
                                  </p:stCondLst>
                                  <p:endCondLst>
                                    <p:cond evt="onNext" delay="0">
                                      <p:tgtEl>
                                        <p:sldTgt/>
                                      </p:tgtEl>
                                    </p:cond>
                                  </p:endCondLst>
                                  <p:childTnLst>
                                    <p:set>
                                      <p:cBhvr rctx="PPT">
                                        <p:cTn id="81" dur="indefinite"/>
                                        <p:tgtEl>
                                          <p:spTgt spid="9"/>
                                        </p:tgtEl>
                                        <p:attrNameLst>
                                          <p:attrName>style.opacity</p:attrName>
                                        </p:attrNameLst>
                                      </p:cBhvr>
                                      <p:to>
                                        <p:strVal val="0.25"/>
                                      </p:to>
                                    </p:set>
                                    <p:animEffect filter="image" prLst="opacity: 0.25">
                                      <p:cBhvr rctx="IE">
                                        <p:cTn id="82" dur="indefinite"/>
                                        <p:tgtEl>
                                          <p:spTgt spid="9"/>
                                        </p:tgtEl>
                                      </p:cBhvr>
                                    </p:animEffect>
                                  </p:childTnLst>
                                </p:cTn>
                              </p:par>
                              <p:par>
                                <p:cTn id="83" presetID="9" presetClass="emph" presetSubtype="0" nodeType="withEffect">
                                  <p:stCondLst>
                                    <p:cond delay="0"/>
                                  </p:stCondLst>
                                  <p:endCondLst>
                                    <p:cond evt="onNext" delay="0">
                                      <p:tgtEl>
                                        <p:sldTgt/>
                                      </p:tgtEl>
                                    </p:cond>
                                  </p:endCondLst>
                                  <p:childTnLst>
                                    <p:set>
                                      <p:cBhvr rctx="PPT">
                                        <p:cTn id="84" dur="indefinite"/>
                                        <p:tgtEl>
                                          <p:spTgt spid="10"/>
                                        </p:tgtEl>
                                        <p:attrNameLst>
                                          <p:attrName>style.opacity</p:attrName>
                                        </p:attrNameLst>
                                      </p:cBhvr>
                                      <p:to>
                                        <p:strVal val="0.25"/>
                                      </p:to>
                                    </p:set>
                                    <p:animEffect filter="image" prLst="opacity: 0.25">
                                      <p:cBhvr rctx="IE">
                                        <p:cTn id="85" dur="indefinite"/>
                                        <p:tgtEl>
                                          <p:spTgt spid="10"/>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26"/>
                                        </p:tgtEl>
                                        <p:attrNameLst>
                                          <p:attrName>style.visibility</p:attrName>
                                        </p:attrNameLst>
                                      </p:cBhvr>
                                      <p:to>
                                        <p:strVal val="visible"/>
                                      </p:to>
                                    </p:set>
                                    <p:animEffect transition="in" filter="wipe(left)">
                                      <p:cBhvr>
                                        <p:cTn id="90" dur="500"/>
                                        <p:tgtEl>
                                          <p:spTgt spid="26"/>
                                        </p:tgtEl>
                                      </p:cBhvr>
                                    </p:animEffect>
                                  </p:childTnLst>
                                </p:cTn>
                              </p:par>
                              <p:par>
                                <p:cTn id="91" presetID="18" presetClass="emph" presetSubtype="0" fill="hold" grpId="1" nodeType="withEffect">
                                  <p:stCondLst>
                                    <p:cond delay="0"/>
                                  </p:stCondLst>
                                  <p:childTnLst>
                                    <p:set>
                                      <p:cBhvr override="childStyle">
                                        <p:cTn id="92" dur="500" fill="hold"/>
                                        <p:tgtEl>
                                          <p:spTgt spid="26"/>
                                        </p:tgtEl>
                                        <p:attrNameLst>
                                          <p:attrName>style.textDecorationUnderline</p:attrName>
                                        </p:attrNameLst>
                                      </p:cBhvr>
                                      <p:to>
                                        <p:strVal val="true"/>
                                      </p:to>
                                    </p:set>
                                  </p:childTnLst>
                                </p:cTn>
                              </p:par>
                              <p:par>
                                <p:cTn id="93" presetID="22" presetClass="entr" presetSubtype="8" fill="hold" grpId="0" nodeType="with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wipe(left)">
                                      <p:cBhvr>
                                        <p:cTn id="95" dur="500"/>
                                        <p:tgtEl>
                                          <p:spTgt spid="43"/>
                                        </p:tgtEl>
                                      </p:cBhvr>
                                    </p:animEffect>
                                  </p:childTnLst>
                                </p:cTn>
                              </p:par>
                              <p:par>
                                <p:cTn id="96" presetID="9" presetClass="emph" presetSubtype="0" grpId="2" nodeType="withEffect">
                                  <p:stCondLst>
                                    <p:cond delay="0"/>
                                  </p:stCondLst>
                                  <p:endCondLst>
                                    <p:cond evt="onNext" delay="0">
                                      <p:tgtEl>
                                        <p:sldTgt/>
                                      </p:tgtEl>
                                    </p:cond>
                                  </p:endCondLst>
                                  <p:childTnLst>
                                    <p:set>
                                      <p:cBhvr rctx="PPT">
                                        <p:cTn id="97" dur="indefinite"/>
                                        <p:tgtEl>
                                          <p:spTgt spid="23"/>
                                        </p:tgtEl>
                                        <p:attrNameLst>
                                          <p:attrName>style.opacity</p:attrName>
                                        </p:attrNameLst>
                                      </p:cBhvr>
                                      <p:to>
                                        <p:strVal val="0.25"/>
                                      </p:to>
                                    </p:set>
                                    <p:animEffect filter="image" prLst="opacity: 0.25">
                                      <p:cBhvr rctx="IE">
                                        <p:cTn id="98" dur="indefinite"/>
                                        <p:tgtEl>
                                          <p:spTgt spid="23"/>
                                        </p:tgtEl>
                                      </p:cBhvr>
                                    </p:animEffect>
                                  </p:childTnLst>
                                </p:cTn>
                              </p:par>
                              <p:par>
                                <p:cTn id="99" presetID="9" presetClass="emph" presetSubtype="0" grpId="2" nodeType="withEffect">
                                  <p:stCondLst>
                                    <p:cond delay="0"/>
                                  </p:stCondLst>
                                  <p:endCondLst>
                                    <p:cond evt="onNext" delay="0">
                                      <p:tgtEl>
                                        <p:sldTgt/>
                                      </p:tgtEl>
                                    </p:cond>
                                  </p:endCondLst>
                                  <p:childTnLst>
                                    <p:set>
                                      <p:cBhvr rctx="PPT">
                                        <p:cTn id="100" dur="indefinite"/>
                                        <p:tgtEl>
                                          <p:spTgt spid="24"/>
                                        </p:tgtEl>
                                        <p:attrNameLst>
                                          <p:attrName>style.opacity</p:attrName>
                                        </p:attrNameLst>
                                      </p:cBhvr>
                                      <p:to>
                                        <p:strVal val="0.25"/>
                                      </p:to>
                                    </p:set>
                                    <p:animEffect filter="image" prLst="opacity: 0.25">
                                      <p:cBhvr rctx="IE">
                                        <p:cTn id="101" dur="indefinite"/>
                                        <p:tgtEl>
                                          <p:spTgt spid="24"/>
                                        </p:tgtEl>
                                      </p:cBhvr>
                                    </p:animEffect>
                                  </p:childTnLst>
                                </p:cTn>
                              </p:par>
                              <p:par>
                                <p:cTn id="102" presetID="9" presetClass="emph" presetSubtype="0" grpId="2" nodeType="withEffect">
                                  <p:stCondLst>
                                    <p:cond delay="0"/>
                                  </p:stCondLst>
                                  <p:endCondLst>
                                    <p:cond evt="onNext" delay="0">
                                      <p:tgtEl>
                                        <p:sldTgt/>
                                      </p:tgtEl>
                                    </p:cond>
                                  </p:endCondLst>
                                  <p:childTnLst>
                                    <p:set>
                                      <p:cBhvr rctx="PPT">
                                        <p:cTn id="103" dur="indefinite"/>
                                        <p:tgtEl>
                                          <p:spTgt spid="17"/>
                                        </p:tgtEl>
                                        <p:attrNameLst>
                                          <p:attrName>style.opacity</p:attrName>
                                        </p:attrNameLst>
                                      </p:cBhvr>
                                      <p:to>
                                        <p:strVal val="0.25"/>
                                      </p:to>
                                    </p:set>
                                    <p:animEffect filter="image" prLst="opacity: 0.25">
                                      <p:cBhvr rctx="IE">
                                        <p:cTn id="104" dur="indefinite"/>
                                        <p:tgtEl>
                                          <p:spTgt spid="17"/>
                                        </p:tgtEl>
                                      </p:cBhvr>
                                    </p:animEffect>
                                  </p:childTnLst>
                                </p:cTn>
                              </p:par>
                              <p:par>
                                <p:cTn id="105" presetID="9" presetClass="emph" presetSubtype="0" grpId="2" nodeType="withEffect">
                                  <p:stCondLst>
                                    <p:cond delay="0"/>
                                  </p:stCondLst>
                                  <p:endCondLst>
                                    <p:cond evt="onNext" delay="0">
                                      <p:tgtEl>
                                        <p:sldTgt/>
                                      </p:tgtEl>
                                    </p:cond>
                                  </p:endCondLst>
                                  <p:childTnLst>
                                    <p:set>
                                      <p:cBhvr rctx="PPT">
                                        <p:cTn id="106" dur="indefinite"/>
                                        <p:tgtEl>
                                          <p:spTgt spid="31"/>
                                        </p:tgtEl>
                                        <p:attrNameLst>
                                          <p:attrName>style.opacity</p:attrName>
                                        </p:attrNameLst>
                                      </p:cBhvr>
                                      <p:to>
                                        <p:strVal val="0.25"/>
                                      </p:to>
                                    </p:set>
                                    <p:animEffect filter="image" prLst="opacity: 0.25">
                                      <p:cBhvr rctx="IE">
                                        <p:cTn id="107" dur="indefinite"/>
                                        <p:tgtEl>
                                          <p:spTgt spid="31"/>
                                        </p:tgtEl>
                                      </p:cBhvr>
                                    </p:animEffect>
                                  </p:childTnLst>
                                </p:cTn>
                              </p:par>
                              <p:par>
                                <p:cTn id="108" presetID="9" presetClass="emph" presetSubtype="0" grpId="2" nodeType="withEffect">
                                  <p:stCondLst>
                                    <p:cond delay="0"/>
                                  </p:stCondLst>
                                  <p:endCondLst>
                                    <p:cond evt="onNext" delay="0">
                                      <p:tgtEl>
                                        <p:sldTgt/>
                                      </p:tgtEl>
                                    </p:cond>
                                  </p:endCondLst>
                                  <p:childTnLst>
                                    <p:set>
                                      <p:cBhvr rctx="PPT">
                                        <p:cTn id="109" dur="indefinite"/>
                                        <p:tgtEl>
                                          <p:spTgt spid="32"/>
                                        </p:tgtEl>
                                        <p:attrNameLst>
                                          <p:attrName>style.opacity</p:attrName>
                                        </p:attrNameLst>
                                      </p:cBhvr>
                                      <p:to>
                                        <p:strVal val="0.25"/>
                                      </p:to>
                                    </p:set>
                                    <p:animEffect filter="image" prLst="opacity: 0.25">
                                      <p:cBhvr rctx="IE">
                                        <p:cTn id="110" dur="indefinite"/>
                                        <p:tgtEl>
                                          <p:spTgt spid="32"/>
                                        </p:tgtEl>
                                      </p:cBhvr>
                                    </p:animEffect>
                                  </p:childTnLst>
                                </p:cTn>
                              </p:par>
                              <p:par>
                                <p:cTn id="111" presetID="9" presetClass="emph" presetSubtype="0" grpId="2" nodeType="withEffect">
                                  <p:stCondLst>
                                    <p:cond delay="0"/>
                                  </p:stCondLst>
                                  <p:endCondLst>
                                    <p:cond evt="onNext" delay="0">
                                      <p:tgtEl>
                                        <p:sldTgt/>
                                      </p:tgtEl>
                                    </p:cond>
                                  </p:endCondLst>
                                  <p:childTnLst>
                                    <p:set>
                                      <p:cBhvr rctx="PPT">
                                        <p:cTn id="112" dur="indefinite"/>
                                        <p:tgtEl>
                                          <p:spTgt spid="29"/>
                                        </p:tgtEl>
                                        <p:attrNameLst>
                                          <p:attrName>style.opacity</p:attrName>
                                        </p:attrNameLst>
                                      </p:cBhvr>
                                      <p:to>
                                        <p:strVal val="0.25"/>
                                      </p:to>
                                    </p:set>
                                    <p:animEffect filter="image" prLst="opacity: 0.25">
                                      <p:cBhvr rctx="IE">
                                        <p:cTn id="113" dur="indefinite"/>
                                        <p:tgtEl>
                                          <p:spTgt spid="29"/>
                                        </p:tgtEl>
                                      </p:cBhvr>
                                    </p:animEffect>
                                  </p:childTnLst>
                                </p:cTn>
                              </p:par>
                              <p:par>
                                <p:cTn id="114" presetID="9" presetClass="emph" presetSubtype="0" nodeType="withEffect">
                                  <p:stCondLst>
                                    <p:cond delay="0"/>
                                  </p:stCondLst>
                                  <p:endCondLst>
                                    <p:cond evt="onNext" delay="0">
                                      <p:tgtEl>
                                        <p:sldTgt/>
                                      </p:tgtEl>
                                    </p:cond>
                                  </p:endCondLst>
                                  <p:childTnLst>
                                    <p:set>
                                      <p:cBhvr rctx="PPT">
                                        <p:cTn id="115" dur="indefinite"/>
                                        <p:tgtEl>
                                          <p:spTgt spid="3"/>
                                        </p:tgtEl>
                                        <p:attrNameLst>
                                          <p:attrName>style.opacity</p:attrName>
                                        </p:attrNameLst>
                                      </p:cBhvr>
                                      <p:to>
                                        <p:strVal val="0.25"/>
                                      </p:to>
                                    </p:set>
                                    <p:animEffect filter="image" prLst="opacity: 0.25">
                                      <p:cBhvr rctx="IE">
                                        <p:cTn id="116" dur="indefinite"/>
                                        <p:tgtEl>
                                          <p:spTgt spid="3"/>
                                        </p:tgtEl>
                                      </p:cBhvr>
                                    </p:animEffect>
                                  </p:childTnLst>
                                </p:cTn>
                              </p:par>
                              <p:par>
                                <p:cTn id="117" presetID="9" presetClass="emph" presetSubtype="0" nodeType="withEffect">
                                  <p:stCondLst>
                                    <p:cond delay="0"/>
                                  </p:stCondLst>
                                  <p:endCondLst>
                                    <p:cond evt="onNext" delay="0">
                                      <p:tgtEl>
                                        <p:sldTgt/>
                                      </p:tgtEl>
                                    </p:cond>
                                  </p:endCondLst>
                                  <p:childTnLst>
                                    <p:set>
                                      <p:cBhvr rctx="PPT">
                                        <p:cTn id="118" dur="indefinite"/>
                                        <p:tgtEl>
                                          <p:spTgt spid="9"/>
                                        </p:tgtEl>
                                        <p:attrNameLst>
                                          <p:attrName>style.opacity</p:attrName>
                                        </p:attrNameLst>
                                      </p:cBhvr>
                                      <p:to>
                                        <p:strVal val="0.25"/>
                                      </p:to>
                                    </p:set>
                                    <p:animEffect filter="image" prLst="opacity: 0.25">
                                      <p:cBhvr rctx="IE">
                                        <p:cTn id="119" dur="indefinite"/>
                                        <p:tgtEl>
                                          <p:spTgt spid="9"/>
                                        </p:tgtEl>
                                      </p:cBhvr>
                                    </p:animEffect>
                                  </p:childTnLst>
                                </p:cTn>
                              </p:par>
                              <p:par>
                                <p:cTn id="120" presetID="9" presetClass="emph" presetSubtype="0" nodeType="withEffect">
                                  <p:stCondLst>
                                    <p:cond delay="0"/>
                                  </p:stCondLst>
                                  <p:endCondLst>
                                    <p:cond evt="onNext" delay="0">
                                      <p:tgtEl>
                                        <p:sldTgt/>
                                      </p:tgtEl>
                                    </p:cond>
                                  </p:endCondLst>
                                  <p:childTnLst>
                                    <p:set>
                                      <p:cBhvr rctx="PPT">
                                        <p:cTn id="121" dur="indefinite"/>
                                        <p:tgtEl>
                                          <p:spTgt spid="10"/>
                                        </p:tgtEl>
                                        <p:attrNameLst>
                                          <p:attrName>style.opacity</p:attrName>
                                        </p:attrNameLst>
                                      </p:cBhvr>
                                      <p:to>
                                        <p:strVal val="0.25"/>
                                      </p:to>
                                    </p:set>
                                    <p:animEffect filter="image" prLst="opacity: 0.25">
                                      <p:cBhvr rctx="IE">
                                        <p:cTn id="122" dur="indefinite"/>
                                        <p:tgtEl>
                                          <p:spTgt spid="10"/>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1" nodeType="clickEffect">
                                  <p:stCondLst>
                                    <p:cond delay="0"/>
                                  </p:stCondLst>
                                  <p:childTnLst>
                                    <p:set>
                                      <p:cBhvr>
                                        <p:cTn id="126" dur="1" fill="hold">
                                          <p:stCondLst>
                                            <p:cond delay="0"/>
                                          </p:stCondLst>
                                        </p:cTn>
                                        <p:tgtEl>
                                          <p:spTgt spid="40"/>
                                        </p:tgtEl>
                                        <p:attrNameLst>
                                          <p:attrName>style.visibility</p:attrName>
                                        </p:attrNameLst>
                                      </p:cBhvr>
                                      <p:to>
                                        <p:strVal val="visible"/>
                                      </p:to>
                                    </p:set>
                                    <p:animEffect transition="in" filter="fade">
                                      <p:cBhvr>
                                        <p:cTn id="127" dur="100"/>
                                        <p:tgtEl>
                                          <p:spTgt spid="40"/>
                                        </p:tgtEl>
                                      </p:cBhvr>
                                    </p:animEffect>
                                  </p:childTnLst>
                                </p:cTn>
                              </p:par>
                              <p:par>
                                <p:cTn id="128" presetID="10" presetClass="entr" presetSubtype="0" fill="hold" grpId="1" nodeType="withEffect">
                                  <p:stCondLst>
                                    <p:cond delay="0"/>
                                  </p:stCondLst>
                                  <p:childTnLst>
                                    <p:set>
                                      <p:cBhvr>
                                        <p:cTn id="129" dur="1" fill="hold">
                                          <p:stCondLst>
                                            <p:cond delay="0"/>
                                          </p:stCondLst>
                                        </p:cTn>
                                        <p:tgtEl>
                                          <p:spTgt spid="41"/>
                                        </p:tgtEl>
                                        <p:attrNameLst>
                                          <p:attrName>style.visibility</p:attrName>
                                        </p:attrNameLst>
                                      </p:cBhvr>
                                      <p:to>
                                        <p:strVal val="visible"/>
                                      </p:to>
                                    </p:set>
                                    <p:animEffect transition="in" filter="fade">
                                      <p:cBhvr>
                                        <p:cTn id="130" dur="100"/>
                                        <p:tgtEl>
                                          <p:spTgt spid="41"/>
                                        </p:tgtEl>
                                      </p:cBhvr>
                                    </p:animEffect>
                                  </p:childTnLst>
                                </p:cTn>
                              </p:par>
                              <p:par>
                                <p:cTn id="131" presetID="10" presetClass="entr" presetSubtype="0" fill="hold" grpId="1"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fade">
                                      <p:cBhvr>
                                        <p:cTn id="133" dur="100"/>
                                        <p:tgtEl>
                                          <p:spTgt spid="42"/>
                                        </p:tgtEl>
                                      </p:cBhvr>
                                    </p:animEffect>
                                  </p:childTnLst>
                                </p:cTn>
                              </p:par>
                              <p:par>
                                <p:cTn id="134" presetID="0" presetClass="path" presetSubtype="0" accel="50000" decel="50000" fill="hold" grpId="4" nodeType="withEffect">
                                  <p:stCondLst>
                                    <p:cond delay="0"/>
                                  </p:stCondLst>
                                  <p:childTnLst>
                                    <p:animMotion origin="layout" path="M 1.11111E-6 -3.7037E-7 L 0.00625 0.41389 " pathEditMode="relative" rAng="0" ptsTypes="AA">
                                      <p:cBhvr>
                                        <p:cTn id="135" dur="1500" fill="hold"/>
                                        <p:tgtEl>
                                          <p:spTgt spid="40"/>
                                        </p:tgtEl>
                                        <p:attrNameLst>
                                          <p:attrName>ppt_x</p:attrName>
                                          <p:attrName>ppt_y</p:attrName>
                                        </p:attrNameLst>
                                      </p:cBhvr>
                                      <p:rCtr x="313" y="20694"/>
                                    </p:animMotion>
                                  </p:childTnLst>
                                </p:cTn>
                              </p:par>
                              <p:par>
                                <p:cTn id="136" presetID="0" presetClass="path" presetSubtype="0" accel="50000" decel="50000" fill="hold" grpId="4" nodeType="withEffect">
                                  <p:stCondLst>
                                    <p:cond delay="0"/>
                                  </p:stCondLst>
                                  <p:childTnLst>
                                    <p:animMotion origin="layout" path="M 3.33333E-6 -3.7037E-7 L -0.02917 0.41412 " pathEditMode="relative" rAng="0" ptsTypes="AA">
                                      <p:cBhvr>
                                        <p:cTn id="137" dur="1500" fill="hold"/>
                                        <p:tgtEl>
                                          <p:spTgt spid="41"/>
                                        </p:tgtEl>
                                        <p:attrNameLst>
                                          <p:attrName>ppt_x</p:attrName>
                                          <p:attrName>ppt_y</p:attrName>
                                        </p:attrNameLst>
                                      </p:cBhvr>
                                      <p:rCtr x="-1458" y="20694"/>
                                    </p:animMotion>
                                  </p:childTnLst>
                                </p:cTn>
                              </p:par>
                              <p:par>
                                <p:cTn id="138" presetID="0" presetClass="path" presetSubtype="0" accel="50000" decel="50000" fill="hold" grpId="4" nodeType="withEffect">
                                  <p:stCondLst>
                                    <p:cond delay="0"/>
                                  </p:stCondLst>
                                  <p:childTnLst>
                                    <p:animMotion origin="layout" path="M 1.38889E-6 2.59259E-6 L -0.05538 0.05856 " pathEditMode="relative" rAng="0" ptsTypes="AA">
                                      <p:cBhvr>
                                        <p:cTn id="139" dur="1500" fill="hold"/>
                                        <p:tgtEl>
                                          <p:spTgt spid="42"/>
                                        </p:tgtEl>
                                        <p:attrNameLst>
                                          <p:attrName>ppt_x</p:attrName>
                                          <p:attrName>ppt_y</p:attrName>
                                        </p:attrNameLst>
                                      </p:cBhvr>
                                      <p:rCtr x="-2778" y="2917"/>
                                    </p:animMotion>
                                  </p:childTnLst>
                                </p:cTn>
                              </p:par>
                              <p:par>
                                <p:cTn id="140" presetID="6" presetClass="emph" presetSubtype="0" fill="hold" grpId="3" nodeType="withEffect">
                                  <p:stCondLst>
                                    <p:cond delay="0"/>
                                  </p:stCondLst>
                                  <p:childTnLst>
                                    <p:animScale>
                                      <p:cBhvr>
                                        <p:cTn id="141" dur="1500" fill="hold"/>
                                        <p:tgtEl>
                                          <p:spTgt spid="40"/>
                                        </p:tgtEl>
                                      </p:cBhvr>
                                      <p:by x="108000" y="108000"/>
                                    </p:animScale>
                                  </p:childTnLst>
                                </p:cTn>
                              </p:par>
                              <p:par>
                                <p:cTn id="142" presetID="6" presetClass="emph" presetSubtype="0" fill="hold" grpId="3" nodeType="withEffect">
                                  <p:stCondLst>
                                    <p:cond delay="0"/>
                                  </p:stCondLst>
                                  <p:childTnLst>
                                    <p:animScale>
                                      <p:cBhvr>
                                        <p:cTn id="143" dur="1500" fill="hold"/>
                                        <p:tgtEl>
                                          <p:spTgt spid="41"/>
                                        </p:tgtEl>
                                      </p:cBhvr>
                                      <p:by x="108000" y="108000"/>
                                    </p:animScale>
                                  </p:childTnLst>
                                </p:cTn>
                              </p:par>
                              <p:par>
                                <p:cTn id="144" presetID="6" presetClass="emph" presetSubtype="0" fill="hold" grpId="3" nodeType="withEffect">
                                  <p:stCondLst>
                                    <p:cond delay="0"/>
                                  </p:stCondLst>
                                  <p:childTnLst>
                                    <p:animScale>
                                      <p:cBhvr>
                                        <p:cTn id="145" dur="1500" fill="hold"/>
                                        <p:tgtEl>
                                          <p:spTgt spid="42"/>
                                        </p:tgtEl>
                                      </p:cBhvr>
                                      <p:by x="108000" y="108000"/>
                                    </p:animScale>
                                  </p:childTnLst>
                                </p:cTn>
                              </p:par>
                              <p:par>
                                <p:cTn id="146" presetID="52" presetClass="exit" presetSubtype="0" fill="hold" grpId="1" nodeType="withEffect">
                                  <p:stCondLst>
                                    <p:cond delay="250"/>
                                  </p:stCondLst>
                                  <p:childTnLst>
                                    <p:animScale>
                                      <p:cBhvr>
                                        <p:cTn id="147" dur="1000" accel="50000">
                                          <p:stCondLst>
                                            <p:cond delay="0"/>
                                          </p:stCondLst>
                                        </p:cTn>
                                        <p:tgtEl>
                                          <p:spTgt spid="27"/>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48" dur="1000" accel="50000">
                                          <p:stCondLst>
                                            <p:cond delay="0"/>
                                          </p:stCondLst>
                                        </p:cTn>
                                        <p:tgtEl>
                                          <p:spTgt spid="27"/>
                                        </p:tgtEl>
                                        <p:attrNameLst>
                                          <p:attrName>ppt_x</p:attrName>
                                          <p:attrName>ppt_y</p:attrName>
                                        </p:attrNameLst>
                                      </p:cBhvr>
                                    </p:animMotion>
                                    <p:animEffect transition="out" filter="fade">
                                      <p:cBhvr>
                                        <p:cTn id="149" dur="1000"/>
                                        <p:tgtEl>
                                          <p:spTgt spid="27"/>
                                        </p:tgtEl>
                                      </p:cBhvr>
                                    </p:animEffect>
                                    <p:set>
                                      <p:cBhvr>
                                        <p:cTn id="150" dur="1" fill="hold">
                                          <p:stCondLst>
                                            <p:cond delay="999"/>
                                          </p:stCondLst>
                                        </p:cTn>
                                        <p:tgtEl>
                                          <p:spTgt spid="27"/>
                                        </p:tgtEl>
                                        <p:attrNameLst>
                                          <p:attrName>style.visibility</p:attrName>
                                        </p:attrNameLst>
                                      </p:cBhvr>
                                      <p:to>
                                        <p:strVal val="hidden"/>
                                      </p:to>
                                    </p:set>
                                  </p:childTnLst>
                                </p:cTn>
                              </p:par>
                              <p:par>
                                <p:cTn id="151" presetID="52" presetClass="exit" presetSubtype="0" fill="hold" grpId="1" nodeType="withEffect">
                                  <p:stCondLst>
                                    <p:cond delay="250"/>
                                  </p:stCondLst>
                                  <p:childTnLst>
                                    <p:animScale>
                                      <p:cBhvr>
                                        <p:cTn id="152" dur="1000" accel="50000">
                                          <p:stCondLst>
                                            <p:cond delay="0"/>
                                          </p:stCondLst>
                                        </p:cTn>
                                        <p:tgtEl>
                                          <p:spTgt spid="21"/>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53" dur="1000" accel="50000">
                                          <p:stCondLst>
                                            <p:cond delay="0"/>
                                          </p:stCondLst>
                                        </p:cTn>
                                        <p:tgtEl>
                                          <p:spTgt spid="21"/>
                                        </p:tgtEl>
                                        <p:attrNameLst>
                                          <p:attrName>ppt_x</p:attrName>
                                          <p:attrName>ppt_y</p:attrName>
                                        </p:attrNameLst>
                                      </p:cBhvr>
                                    </p:animMotion>
                                    <p:animEffect transition="out" filter="fade">
                                      <p:cBhvr>
                                        <p:cTn id="154" dur="1000"/>
                                        <p:tgtEl>
                                          <p:spTgt spid="21"/>
                                        </p:tgtEl>
                                      </p:cBhvr>
                                    </p:animEffect>
                                    <p:set>
                                      <p:cBhvr>
                                        <p:cTn id="155" dur="1" fill="hold">
                                          <p:stCondLst>
                                            <p:cond delay="999"/>
                                          </p:stCondLst>
                                        </p:cTn>
                                        <p:tgtEl>
                                          <p:spTgt spid="21"/>
                                        </p:tgtEl>
                                        <p:attrNameLst>
                                          <p:attrName>style.visibility</p:attrName>
                                        </p:attrNameLst>
                                      </p:cBhvr>
                                      <p:to>
                                        <p:strVal val="hidden"/>
                                      </p:to>
                                    </p:set>
                                  </p:childTnLst>
                                </p:cTn>
                              </p:par>
                              <p:par>
                                <p:cTn id="156" presetID="10" presetClass="exit" presetSubtype="0" fill="hold" grpId="2" nodeType="withEffect">
                                  <p:stCondLst>
                                    <p:cond delay="0"/>
                                  </p:stCondLst>
                                  <p:childTnLst>
                                    <p:animEffect transition="out" filter="fade">
                                      <p:cBhvr>
                                        <p:cTn id="157" dur="250"/>
                                        <p:tgtEl>
                                          <p:spTgt spid="22"/>
                                        </p:tgtEl>
                                      </p:cBhvr>
                                    </p:animEffect>
                                    <p:set>
                                      <p:cBhvr>
                                        <p:cTn id="158" dur="1" fill="hold">
                                          <p:stCondLst>
                                            <p:cond delay="249"/>
                                          </p:stCondLst>
                                        </p:cTn>
                                        <p:tgtEl>
                                          <p:spTgt spid="22"/>
                                        </p:tgtEl>
                                        <p:attrNameLst>
                                          <p:attrName>style.visibility</p:attrName>
                                        </p:attrNameLst>
                                      </p:cBhvr>
                                      <p:to>
                                        <p:strVal val="hidden"/>
                                      </p:to>
                                    </p:set>
                                  </p:childTnLst>
                                </p:cTn>
                              </p:par>
                              <p:par>
                                <p:cTn id="159" presetID="10" presetClass="exit" presetSubtype="0" fill="hold" grpId="2" nodeType="withEffect">
                                  <p:stCondLst>
                                    <p:cond delay="0"/>
                                  </p:stCondLst>
                                  <p:childTnLst>
                                    <p:animEffect transition="out" filter="fade">
                                      <p:cBhvr>
                                        <p:cTn id="160" dur="250"/>
                                        <p:tgtEl>
                                          <p:spTgt spid="26"/>
                                        </p:tgtEl>
                                      </p:cBhvr>
                                    </p:animEffect>
                                    <p:set>
                                      <p:cBhvr>
                                        <p:cTn id="161" dur="1" fill="hold">
                                          <p:stCondLst>
                                            <p:cond delay="249"/>
                                          </p:stCondLst>
                                        </p:cTn>
                                        <p:tgtEl>
                                          <p:spTgt spid="26"/>
                                        </p:tgtEl>
                                        <p:attrNameLst>
                                          <p:attrName>style.visibility</p:attrName>
                                        </p:attrNameLst>
                                      </p:cBhvr>
                                      <p:to>
                                        <p:strVal val="hidden"/>
                                      </p:to>
                                    </p:set>
                                  </p:childTnLst>
                                </p:cTn>
                              </p:par>
                              <p:par>
                                <p:cTn id="162" presetID="10" presetClass="exit" presetSubtype="0" fill="hold" grpId="1" nodeType="withEffect">
                                  <p:stCondLst>
                                    <p:cond delay="0"/>
                                  </p:stCondLst>
                                  <p:childTnLst>
                                    <p:animEffect transition="out" filter="fade">
                                      <p:cBhvr>
                                        <p:cTn id="163" dur="250"/>
                                        <p:tgtEl>
                                          <p:spTgt spid="39"/>
                                        </p:tgtEl>
                                      </p:cBhvr>
                                    </p:animEffect>
                                    <p:set>
                                      <p:cBhvr>
                                        <p:cTn id="164" dur="1" fill="hold">
                                          <p:stCondLst>
                                            <p:cond delay="249"/>
                                          </p:stCondLst>
                                        </p:cTn>
                                        <p:tgtEl>
                                          <p:spTgt spid="39"/>
                                        </p:tgtEl>
                                        <p:attrNameLst>
                                          <p:attrName>style.visibility</p:attrName>
                                        </p:attrNameLst>
                                      </p:cBhvr>
                                      <p:to>
                                        <p:strVal val="hidden"/>
                                      </p:to>
                                    </p:set>
                                  </p:childTnLst>
                                </p:cTn>
                              </p:par>
                              <p:par>
                                <p:cTn id="165" presetID="10" presetClass="exit" presetSubtype="0" fill="hold" grpId="1" nodeType="withEffect">
                                  <p:stCondLst>
                                    <p:cond delay="0"/>
                                  </p:stCondLst>
                                  <p:childTnLst>
                                    <p:animEffect transition="out" filter="fade">
                                      <p:cBhvr>
                                        <p:cTn id="166" dur="250"/>
                                        <p:tgtEl>
                                          <p:spTgt spid="43"/>
                                        </p:tgtEl>
                                      </p:cBhvr>
                                    </p:animEffect>
                                    <p:set>
                                      <p:cBhvr>
                                        <p:cTn id="167" dur="1" fill="hold">
                                          <p:stCondLst>
                                            <p:cond delay="249"/>
                                          </p:stCondLst>
                                        </p:cTn>
                                        <p:tgtEl>
                                          <p:spTgt spid="43"/>
                                        </p:tgtEl>
                                        <p:attrNameLst>
                                          <p:attrName>style.visibility</p:attrName>
                                        </p:attrNameLst>
                                      </p:cBhvr>
                                      <p:to>
                                        <p:strVal val="hidden"/>
                                      </p:to>
                                    </p:set>
                                  </p:childTnLst>
                                </p:cTn>
                              </p:par>
                              <p:par>
                                <p:cTn id="168" presetID="9" presetClass="emph" presetSubtype="0" grpId="6" nodeType="withEffect">
                                  <p:stCondLst>
                                    <p:cond delay="0"/>
                                  </p:stCondLst>
                                  <p:childTnLst>
                                    <p:set>
                                      <p:cBhvr rctx="PPT">
                                        <p:cTn id="169" dur="1100"/>
                                        <p:tgtEl>
                                          <p:spTgt spid="23"/>
                                        </p:tgtEl>
                                        <p:attrNameLst>
                                          <p:attrName>style.opacity</p:attrName>
                                        </p:attrNameLst>
                                      </p:cBhvr>
                                      <p:to>
                                        <p:strVal val="0.25"/>
                                      </p:to>
                                    </p:set>
                                    <p:animEffect filter="image" prLst="opacity: 0.25">
                                      <p:cBhvr rctx="IE">
                                        <p:cTn id="170" dur="1100"/>
                                        <p:tgtEl>
                                          <p:spTgt spid="23"/>
                                        </p:tgtEl>
                                      </p:cBhvr>
                                    </p:animEffect>
                                  </p:childTnLst>
                                </p:cTn>
                              </p:par>
                              <p:par>
                                <p:cTn id="171" presetID="9" presetClass="emph" presetSubtype="0" grpId="6" nodeType="withEffect">
                                  <p:stCondLst>
                                    <p:cond delay="0"/>
                                  </p:stCondLst>
                                  <p:childTnLst>
                                    <p:set>
                                      <p:cBhvr rctx="PPT">
                                        <p:cTn id="172" dur="1100"/>
                                        <p:tgtEl>
                                          <p:spTgt spid="24"/>
                                        </p:tgtEl>
                                        <p:attrNameLst>
                                          <p:attrName>style.opacity</p:attrName>
                                        </p:attrNameLst>
                                      </p:cBhvr>
                                      <p:to>
                                        <p:strVal val="0.25"/>
                                      </p:to>
                                    </p:set>
                                    <p:animEffect filter="image" prLst="opacity: 0.25">
                                      <p:cBhvr rctx="IE">
                                        <p:cTn id="173" dur="1100"/>
                                        <p:tgtEl>
                                          <p:spTgt spid="24"/>
                                        </p:tgtEl>
                                      </p:cBhvr>
                                    </p:animEffect>
                                  </p:childTnLst>
                                </p:cTn>
                              </p:par>
                              <p:par>
                                <p:cTn id="174" presetID="9" presetClass="emph" presetSubtype="0" grpId="6" nodeType="withEffect">
                                  <p:stCondLst>
                                    <p:cond delay="0"/>
                                  </p:stCondLst>
                                  <p:childTnLst>
                                    <p:set>
                                      <p:cBhvr rctx="PPT">
                                        <p:cTn id="175" dur="1100"/>
                                        <p:tgtEl>
                                          <p:spTgt spid="17"/>
                                        </p:tgtEl>
                                        <p:attrNameLst>
                                          <p:attrName>style.opacity</p:attrName>
                                        </p:attrNameLst>
                                      </p:cBhvr>
                                      <p:to>
                                        <p:strVal val="0.25"/>
                                      </p:to>
                                    </p:set>
                                    <p:animEffect filter="image" prLst="opacity: 0.25">
                                      <p:cBhvr rctx="IE">
                                        <p:cTn id="176" dur="1100"/>
                                        <p:tgtEl>
                                          <p:spTgt spid="17"/>
                                        </p:tgtEl>
                                      </p:cBhvr>
                                    </p:animEffect>
                                  </p:childTnLst>
                                </p:cTn>
                              </p:par>
                              <p:par>
                                <p:cTn id="177" presetID="9" presetClass="emph" presetSubtype="0" grpId="6" nodeType="withEffect">
                                  <p:stCondLst>
                                    <p:cond delay="0"/>
                                  </p:stCondLst>
                                  <p:childTnLst>
                                    <p:set>
                                      <p:cBhvr rctx="PPT">
                                        <p:cTn id="178" dur="1100"/>
                                        <p:tgtEl>
                                          <p:spTgt spid="31"/>
                                        </p:tgtEl>
                                        <p:attrNameLst>
                                          <p:attrName>style.opacity</p:attrName>
                                        </p:attrNameLst>
                                      </p:cBhvr>
                                      <p:to>
                                        <p:strVal val="0.25"/>
                                      </p:to>
                                    </p:set>
                                    <p:animEffect filter="image" prLst="opacity: 0.25">
                                      <p:cBhvr rctx="IE">
                                        <p:cTn id="179" dur="1100"/>
                                        <p:tgtEl>
                                          <p:spTgt spid="31"/>
                                        </p:tgtEl>
                                      </p:cBhvr>
                                    </p:animEffect>
                                  </p:childTnLst>
                                </p:cTn>
                              </p:par>
                              <p:par>
                                <p:cTn id="180" presetID="9" presetClass="emph" presetSubtype="0" grpId="4" nodeType="withEffect">
                                  <p:stCondLst>
                                    <p:cond delay="0"/>
                                  </p:stCondLst>
                                  <p:childTnLst>
                                    <p:set>
                                      <p:cBhvr rctx="PPT">
                                        <p:cTn id="181" dur="1100"/>
                                        <p:tgtEl>
                                          <p:spTgt spid="32"/>
                                        </p:tgtEl>
                                        <p:attrNameLst>
                                          <p:attrName>style.opacity</p:attrName>
                                        </p:attrNameLst>
                                      </p:cBhvr>
                                      <p:to>
                                        <p:strVal val="0.25"/>
                                      </p:to>
                                    </p:set>
                                    <p:animEffect filter="image" prLst="opacity: 0.25">
                                      <p:cBhvr rctx="IE">
                                        <p:cTn id="182" dur="1100"/>
                                        <p:tgtEl>
                                          <p:spTgt spid="32"/>
                                        </p:tgtEl>
                                      </p:cBhvr>
                                    </p:animEffect>
                                  </p:childTnLst>
                                </p:cTn>
                              </p:par>
                              <p:par>
                                <p:cTn id="183" presetID="9" presetClass="emph" presetSubtype="0" grpId="4" nodeType="withEffect">
                                  <p:stCondLst>
                                    <p:cond delay="0"/>
                                  </p:stCondLst>
                                  <p:childTnLst>
                                    <p:set>
                                      <p:cBhvr rctx="PPT">
                                        <p:cTn id="184" dur="1100"/>
                                        <p:tgtEl>
                                          <p:spTgt spid="29"/>
                                        </p:tgtEl>
                                        <p:attrNameLst>
                                          <p:attrName>style.opacity</p:attrName>
                                        </p:attrNameLst>
                                      </p:cBhvr>
                                      <p:to>
                                        <p:strVal val="0.25"/>
                                      </p:to>
                                    </p:set>
                                    <p:animEffect filter="image" prLst="opacity: 0.25">
                                      <p:cBhvr rctx="IE">
                                        <p:cTn id="185" dur="1100"/>
                                        <p:tgtEl>
                                          <p:spTgt spid="29"/>
                                        </p:tgtEl>
                                      </p:cBhvr>
                                    </p:animEffect>
                                  </p:childTnLst>
                                </p:cTn>
                              </p:par>
                              <p:par>
                                <p:cTn id="186" presetID="9" presetClass="emph" presetSubtype="0" nodeType="withEffect">
                                  <p:stCondLst>
                                    <p:cond delay="0"/>
                                  </p:stCondLst>
                                  <p:childTnLst>
                                    <p:set>
                                      <p:cBhvr rctx="PPT">
                                        <p:cTn id="187" dur="1100"/>
                                        <p:tgtEl>
                                          <p:spTgt spid="3"/>
                                        </p:tgtEl>
                                        <p:attrNameLst>
                                          <p:attrName>style.opacity</p:attrName>
                                        </p:attrNameLst>
                                      </p:cBhvr>
                                      <p:to>
                                        <p:strVal val="0.25"/>
                                      </p:to>
                                    </p:set>
                                    <p:animEffect filter="image" prLst="opacity: 0.25">
                                      <p:cBhvr rctx="IE">
                                        <p:cTn id="188" dur="1100"/>
                                        <p:tgtEl>
                                          <p:spTgt spid="3"/>
                                        </p:tgtEl>
                                      </p:cBhvr>
                                    </p:animEffect>
                                  </p:childTnLst>
                                </p:cTn>
                              </p:par>
                              <p:par>
                                <p:cTn id="189" presetID="9" presetClass="emph" presetSubtype="0" nodeType="withEffect">
                                  <p:stCondLst>
                                    <p:cond delay="0"/>
                                  </p:stCondLst>
                                  <p:childTnLst>
                                    <p:set>
                                      <p:cBhvr rctx="PPT">
                                        <p:cTn id="190" dur="1100"/>
                                        <p:tgtEl>
                                          <p:spTgt spid="9"/>
                                        </p:tgtEl>
                                        <p:attrNameLst>
                                          <p:attrName>style.opacity</p:attrName>
                                        </p:attrNameLst>
                                      </p:cBhvr>
                                      <p:to>
                                        <p:strVal val="0.25"/>
                                      </p:to>
                                    </p:set>
                                    <p:animEffect filter="image" prLst="opacity: 0.25">
                                      <p:cBhvr rctx="IE">
                                        <p:cTn id="191" dur="1100"/>
                                        <p:tgtEl>
                                          <p:spTgt spid="9"/>
                                        </p:tgtEl>
                                      </p:cBhvr>
                                    </p:animEffect>
                                  </p:childTnLst>
                                </p:cTn>
                              </p:par>
                              <p:par>
                                <p:cTn id="192" presetID="9" presetClass="emph" presetSubtype="0" nodeType="withEffect">
                                  <p:stCondLst>
                                    <p:cond delay="0"/>
                                  </p:stCondLst>
                                  <p:childTnLst>
                                    <p:set>
                                      <p:cBhvr rctx="PPT">
                                        <p:cTn id="193" dur="1100"/>
                                        <p:tgtEl>
                                          <p:spTgt spid="10"/>
                                        </p:tgtEl>
                                        <p:attrNameLst>
                                          <p:attrName>style.opacity</p:attrName>
                                        </p:attrNameLst>
                                      </p:cBhvr>
                                      <p:to>
                                        <p:strVal val="0.25"/>
                                      </p:to>
                                    </p:set>
                                    <p:animEffect filter="image" prLst="opacity: 0.25">
                                      <p:cBhvr rctx="IE">
                                        <p:cTn id="194" dur="1100"/>
                                        <p:tgtEl>
                                          <p:spTgt spid="10"/>
                                        </p:tgtEl>
                                      </p:cBhvr>
                                    </p:animEffect>
                                  </p:childTnLst>
                                </p:cTn>
                              </p:par>
                              <p:par>
                                <p:cTn id="195" presetID="10" presetClass="entr" presetSubtype="0" fill="hold" grpId="1" nodeType="withEffect">
                                  <p:stCondLst>
                                    <p:cond delay="1500"/>
                                  </p:stCondLst>
                                  <p:childTnLst>
                                    <p:set>
                                      <p:cBhvr>
                                        <p:cTn id="196" dur="1" fill="hold">
                                          <p:stCondLst>
                                            <p:cond delay="0"/>
                                          </p:stCondLst>
                                        </p:cTn>
                                        <p:tgtEl>
                                          <p:spTgt spid="38"/>
                                        </p:tgtEl>
                                        <p:attrNameLst>
                                          <p:attrName>style.visibility</p:attrName>
                                        </p:attrNameLst>
                                      </p:cBhvr>
                                      <p:to>
                                        <p:strVal val="visible"/>
                                      </p:to>
                                    </p:set>
                                    <p:animEffect transition="in" filter="fade">
                                      <p:cBhvr>
                                        <p:cTn id="197" dur="250"/>
                                        <p:tgtEl>
                                          <p:spTgt spid="38"/>
                                        </p:tgtEl>
                                      </p:cBhvr>
                                    </p:animEffect>
                                  </p:childTnLst>
                                </p:cTn>
                              </p:par>
                              <p:par>
                                <p:cTn id="198" presetID="10" presetClass="exit" presetSubtype="0" fill="hold" grpId="2" nodeType="withEffect">
                                  <p:stCondLst>
                                    <p:cond delay="1500"/>
                                  </p:stCondLst>
                                  <p:childTnLst>
                                    <p:animEffect transition="out" filter="fade">
                                      <p:cBhvr>
                                        <p:cTn id="199" dur="500"/>
                                        <p:tgtEl>
                                          <p:spTgt spid="40"/>
                                        </p:tgtEl>
                                      </p:cBhvr>
                                    </p:animEffect>
                                    <p:set>
                                      <p:cBhvr>
                                        <p:cTn id="200" dur="1" fill="hold">
                                          <p:stCondLst>
                                            <p:cond delay="499"/>
                                          </p:stCondLst>
                                        </p:cTn>
                                        <p:tgtEl>
                                          <p:spTgt spid="40"/>
                                        </p:tgtEl>
                                        <p:attrNameLst>
                                          <p:attrName>style.visibility</p:attrName>
                                        </p:attrNameLst>
                                      </p:cBhvr>
                                      <p:to>
                                        <p:strVal val="hidden"/>
                                      </p:to>
                                    </p:set>
                                  </p:childTnLst>
                                </p:cTn>
                              </p:par>
                              <p:par>
                                <p:cTn id="201" presetID="10" presetClass="exit" presetSubtype="0" fill="hold" grpId="2" nodeType="withEffect">
                                  <p:stCondLst>
                                    <p:cond delay="1500"/>
                                  </p:stCondLst>
                                  <p:childTnLst>
                                    <p:animEffect transition="out" filter="fade">
                                      <p:cBhvr>
                                        <p:cTn id="202" dur="500"/>
                                        <p:tgtEl>
                                          <p:spTgt spid="41"/>
                                        </p:tgtEl>
                                      </p:cBhvr>
                                    </p:animEffect>
                                    <p:set>
                                      <p:cBhvr>
                                        <p:cTn id="203" dur="1" fill="hold">
                                          <p:stCondLst>
                                            <p:cond delay="499"/>
                                          </p:stCondLst>
                                        </p:cTn>
                                        <p:tgtEl>
                                          <p:spTgt spid="41"/>
                                        </p:tgtEl>
                                        <p:attrNameLst>
                                          <p:attrName>style.visibility</p:attrName>
                                        </p:attrNameLst>
                                      </p:cBhvr>
                                      <p:to>
                                        <p:strVal val="hidden"/>
                                      </p:to>
                                    </p:set>
                                  </p:childTnLst>
                                </p:cTn>
                              </p:par>
                              <p:par>
                                <p:cTn id="204" presetID="10" presetClass="exit" presetSubtype="0" fill="hold" grpId="2" nodeType="withEffect">
                                  <p:stCondLst>
                                    <p:cond delay="1500"/>
                                  </p:stCondLst>
                                  <p:childTnLst>
                                    <p:animEffect transition="out" filter="fade">
                                      <p:cBhvr>
                                        <p:cTn id="205" dur="500"/>
                                        <p:tgtEl>
                                          <p:spTgt spid="42"/>
                                        </p:tgtEl>
                                      </p:cBhvr>
                                    </p:animEffect>
                                    <p:set>
                                      <p:cBhvr>
                                        <p:cTn id="206" dur="1" fill="hold">
                                          <p:stCondLst>
                                            <p:cond delay="499"/>
                                          </p:stCondLst>
                                        </p:cTn>
                                        <p:tgtEl>
                                          <p:spTgt spid="42"/>
                                        </p:tgtEl>
                                        <p:attrNameLst>
                                          <p:attrName>style.visibility</p:attrName>
                                        </p:attrNameLst>
                                      </p:cBhvr>
                                      <p:to>
                                        <p:strVal val="hidden"/>
                                      </p:to>
                                    </p:set>
                                  </p:childTnLst>
                                </p:cTn>
                              </p:par>
                            </p:childTnLst>
                          </p:cTn>
                        </p:par>
                      </p:childTnLst>
                    </p:cTn>
                  </p:par>
                  <p:par>
                    <p:cTn id="207" fill="hold">
                      <p:stCondLst>
                        <p:cond delay="indefinite"/>
                      </p:stCondLst>
                      <p:childTnLst>
                        <p:par>
                          <p:cTn id="208" fill="hold">
                            <p:stCondLst>
                              <p:cond delay="0"/>
                            </p:stCondLst>
                            <p:childTnLst>
                              <p:par>
                                <p:cTn id="209" presetID="0" presetClass="path" presetSubtype="0" accel="50000" decel="50000" fill="hold" grpId="0" nodeType="clickEffect">
                                  <p:stCondLst>
                                    <p:cond delay="0"/>
                                  </p:stCondLst>
                                  <p:childTnLst>
                                    <p:animMotion origin="layout" path="M -4.72222E-6 3.7037E-6 L -0.12083 -0.00024 " pathEditMode="relative" rAng="0" ptsTypes="AA">
                                      <p:cBhvr>
                                        <p:cTn id="210" dur="2000" fill="hold"/>
                                        <p:tgtEl>
                                          <p:spTgt spid="38"/>
                                        </p:tgtEl>
                                        <p:attrNameLst>
                                          <p:attrName>ppt_x</p:attrName>
                                          <p:attrName>ppt_y</p:attrName>
                                        </p:attrNameLst>
                                      </p:cBhvr>
                                      <p:rCtr x="-6042" y="-23"/>
                                    </p:animMotion>
                                  </p:childTnLst>
                                </p:cTn>
                              </p:par>
                              <p:par>
                                <p:cTn id="211" presetID="9" presetClass="emph" presetSubtype="0" grpId="3" nodeType="withEffect">
                                  <p:stCondLst>
                                    <p:cond delay="1500"/>
                                  </p:stCondLst>
                                  <p:endCondLst>
                                    <p:cond evt="onNext" delay="0">
                                      <p:tgtEl>
                                        <p:sldTgt/>
                                      </p:tgtEl>
                                    </p:cond>
                                  </p:endCondLst>
                                  <p:childTnLst>
                                    <p:set>
                                      <p:cBhvr rctx="PPT">
                                        <p:cTn id="212" dur="indefinite"/>
                                        <p:tgtEl>
                                          <p:spTgt spid="23"/>
                                        </p:tgtEl>
                                        <p:attrNameLst>
                                          <p:attrName>style.opacity</p:attrName>
                                        </p:attrNameLst>
                                      </p:cBhvr>
                                      <p:to>
                                        <p:strVal val="0.25"/>
                                      </p:to>
                                    </p:set>
                                    <p:animEffect filter="image" prLst="opacity: 0.25">
                                      <p:cBhvr rctx="IE">
                                        <p:cTn id="213" dur="indefinite"/>
                                        <p:tgtEl>
                                          <p:spTgt spid="23"/>
                                        </p:tgtEl>
                                      </p:cBhvr>
                                    </p:animEffect>
                                  </p:childTnLst>
                                </p:cTn>
                              </p:par>
                              <p:par>
                                <p:cTn id="214" presetID="9" presetClass="emph" presetSubtype="0" grpId="3" nodeType="withEffect">
                                  <p:stCondLst>
                                    <p:cond delay="1500"/>
                                  </p:stCondLst>
                                  <p:endCondLst>
                                    <p:cond evt="onNext" delay="0">
                                      <p:tgtEl>
                                        <p:sldTgt/>
                                      </p:tgtEl>
                                    </p:cond>
                                  </p:endCondLst>
                                  <p:childTnLst>
                                    <p:set>
                                      <p:cBhvr rctx="PPT">
                                        <p:cTn id="215" dur="indefinite"/>
                                        <p:tgtEl>
                                          <p:spTgt spid="24"/>
                                        </p:tgtEl>
                                        <p:attrNameLst>
                                          <p:attrName>style.opacity</p:attrName>
                                        </p:attrNameLst>
                                      </p:cBhvr>
                                      <p:to>
                                        <p:strVal val="0.25"/>
                                      </p:to>
                                    </p:set>
                                    <p:animEffect filter="image" prLst="opacity: 0.25">
                                      <p:cBhvr rctx="IE">
                                        <p:cTn id="216" dur="indefinite"/>
                                        <p:tgtEl>
                                          <p:spTgt spid="24"/>
                                        </p:tgtEl>
                                      </p:cBhvr>
                                    </p:animEffect>
                                  </p:childTnLst>
                                </p:cTn>
                              </p:par>
                              <p:par>
                                <p:cTn id="217" presetID="9" presetClass="emph" presetSubtype="0" grpId="3" nodeType="withEffect">
                                  <p:stCondLst>
                                    <p:cond delay="1500"/>
                                  </p:stCondLst>
                                  <p:endCondLst>
                                    <p:cond evt="onNext" delay="0">
                                      <p:tgtEl>
                                        <p:sldTgt/>
                                      </p:tgtEl>
                                    </p:cond>
                                  </p:endCondLst>
                                  <p:childTnLst>
                                    <p:set>
                                      <p:cBhvr rctx="PPT">
                                        <p:cTn id="218" dur="indefinite"/>
                                        <p:tgtEl>
                                          <p:spTgt spid="17"/>
                                        </p:tgtEl>
                                        <p:attrNameLst>
                                          <p:attrName>style.opacity</p:attrName>
                                        </p:attrNameLst>
                                      </p:cBhvr>
                                      <p:to>
                                        <p:strVal val="0.25"/>
                                      </p:to>
                                    </p:set>
                                    <p:animEffect filter="image" prLst="opacity: 0.25">
                                      <p:cBhvr rctx="IE">
                                        <p:cTn id="219" dur="indefinite"/>
                                        <p:tgtEl>
                                          <p:spTgt spid="17"/>
                                        </p:tgtEl>
                                      </p:cBhvr>
                                    </p:animEffect>
                                  </p:childTnLst>
                                </p:cTn>
                              </p:par>
                              <p:par>
                                <p:cTn id="220" presetID="9" presetClass="emph" presetSubtype="0" grpId="3" nodeType="withEffect">
                                  <p:stCondLst>
                                    <p:cond delay="1500"/>
                                  </p:stCondLst>
                                  <p:endCondLst>
                                    <p:cond evt="onNext" delay="0">
                                      <p:tgtEl>
                                        <p:sldTgt/>
                                      </p:tgtEl>
                                    </p:cond>
                                  </p:endCondLst>
                                  <p:childTnLst>
                                    <p:set>
                                      <p:cBhvr rctx="PPT">
                                        <p:cTn id="221" dur="indefinite"/>
                                        <p:tgtEl>
                                          <p:spTgt spid="31"/>
                                        </p:tgtEl>
                                        <p:attrNameLst>
                                          <p:attrName>style.opacity</p:attrName>
                                        </p:attrNameLst>
                                      </p:cBhvr>
                                      <p:to>
                                        <p:strVal val="0.25"/>
                                      </p:to>
                                    </p:set>
                                    <p:animEffect filter="image" prLst="opacity: 0.25">
                                      <p:cBhvr rctx="IE">
                                        <p:cTn id="222" dur="indefinite"/>
                                        <p:tgtEl>
                                          <p:spTgt spid="31"/>
                                        </p:tgtEl>
                                      </p:cBhvr>
                                    </p:animEffect>
                                  </p:childTnLst>
                                </p:cTn>
                              </p:par>
                              <p:par>
                                <p:cTn id="223" presetID="9" presetClass="emph" presetSubtype="0" nodeType="withEffect">
                                  <p:stCondLst>
                                    <p:cond delay="1500"/>
                                  </p:stCondLst>
                                  <p:endCondLst>
                                    <p:cond evt="onNext" delay="0">
                                      <p:tgtEl>
                                        <p:sldTgt/>
                                      </p:tgtEl>
                                    </p:cond>
                                  </p:endCondLst>
                                  <p:childTnLst>
                                    <p:set>
                                      <p:cBhvr rctx="PPT">
                                        <p:cTn id="224" dur="indefinite"/>
                                        <p:tgtEl>
                                          <p:spTgt spid="3"/>
                                        </p:tgtEl>
                                        <p:attrNameLst>
                                          <p:attrName>style.opacity</p:attrName>
                                        </p:attrNameLst>
                                      </p:cBhvr>
                                      <p:to>
                                        <p:strVal val="0.25"/>
                                      </p:to>
                                    </p:set>
                                    <p:animEffect filter="image" prLst="opacity: 0.25">
                                      <p:cBhvr rctx="IE">
                                        <p:cTn id="225" dur="indefinite"/>
                                        <p:tgtEl>
                                          <p:spTgt spid="3"/>
                                        </p:tgtEl>
                                      </p:cBhvr>
                                    </p:animEffect>
                                  </p:childTnLst>
                                </p:cTn>
                              </p:par>
                              <p:par>
                                <p:cTn id="226" presetID="9" presetClass="emph" presetSubtype="0" nodeType="withEffect">
                                  <p:stCondLst>
                                    <p:cond delay="1500"/>
                                  </p:stCondLst>
                                  <p:endCondLst>
                                    <p:cond evt="onNext" delay="0">
                                      <p:tgtEl>
                                        <p:sldTgt/>
                                      </p:tgtEl>
                                    </p:cond>
                                  </p:endCondLst>
                                  <p:childTnLst>
                                    <p:set>
                                      <p:cBhvr rctx="PPT">
                                        <p:cTn id="227" dur="indefinite"/>
                                        <p:tgtEl>
                                          <p:spTgt spid="9"/>
                                        </p:tgtEl>
                                        <p:attrNameLst>
                                          <p:attrName>style.opacity</p:attrName>
                                        </p:attrNameLst>
                                      </p:cBhvr>
                                      <p:to>
                                        <p:strVal val="0.25"/>
                                      </p:to>
                                    </p:set>
                                    <p:animEffect filter="image" prLst="opacity: 0.25">
                                      <p:cBhvr rctx="IE">
                                        <p:cTn id="228" dur="indefinite"/>
                                        <p:tgtEl>
                                          <p:spTgt spid="9"/>
                                        </p:tgtEl>
                                      </p:cBhvr>
                                    </p:animEffect>
                                  </p:childTnLst>
                                </p:cTn>
                              </p:par>
                              <p:par>
                                <p:cTn id="229" presetID="9" presetClass="emph" presetSubtype="0" nodeType="withEffect">
                                  <p:stCondLst>
                                    <p:cond delay="1500"/>
                                  </p:stCondLst>
                                  <p:endCondLst>
                                    <p:cond evt="onNext" delay="0">
                                      <p:tgtEl>
                                        <p:sldTgt/>
                                      </p:tgtEl>
                                    </p:cond>
                                  </p:endCondLst>
                                  <p:childTnLst>
                                    <p:set>
                                      <p:cBhvr rctx="PPT">
                                        <p:cTn id="230" dur="indefinite"/>
                                        <p:tgtEl>
                                          <p:spTgt spid="10"/>
                                        </p:tgtEl>
                                        <p:attrNameLst>
                                          <p:attrName>style.opacity</p:attrName>
                                        </p:attrNameLst>
                                      </p:cBhvr>
                                      <p:to>
                                        <p:strVal val="0.25"/>
                                      </p:to>
                                    </p:set>
                                    <p:animEffect filter="image" prLst="opacity: 0.25">
                                      <p:cBhvr rctx="IE">
                                        <p:cTn id="231" dur="indefinite"/>
                                        <p:tgtEl>
                                          <p:spTgt spid="10"/>
                                        </p:tgtEl>
                                      </p:cBhvr>
                                    </p:animEffect>
                                  </p:childTnLst>
                                </p:cTn>
                              </p:par>
                              <p:par>
                                <p:cTn id="232" presetID="2" presetClass="entr" presetSubtype="8" fill="hold" grpId="0" nodeType="withEffect">
                                  <p:stCondLst>
                                    <p:cond delay="1250"/>
                                  </p:stCondLst>
                                  <p:childTnLst>
                                    <p:set>
                                      <p:cBhvr>
                                        <p:cTn id="233" dur="1" fill="hold">
                                          <p:stCondLst>
                                            <p:cond delay="0"/>
                                          </p:stCondLst>
                                        </p:cTn>
                                        <p:tgtEl>
                                          <p:spTgt spid="19"/>
                                        </p:tgtEl>
                                        <p:attrNameLst>
                                          <p:attrName>style.visibility</p:attrName>
                                        </p:attrNameLst>
                                      </p:cBhvr>
                                      <p:to>
                                        <p:strVal val="visible"/>
                                      </p:to>
                                    </p:set>
                                    <p:anim calcmode="lin" valueType="num">
                                      <p:cBhvr additive="base">
                                        <p:cTn id="234" dur="500" fill="hold"/>
                                        <p:tgtEl>
                                          <p:spTgt spid="19"/>
                                        </p:tgtEl>
                                        <p:attrNameLst>
                                          <p:attrName>ppt_x</p:attrName>
                                        </p:attrNameLst>
                                      </p:cBhvr>
                                      <p:tavLst>
                                        <p:tav tm="0">
                                          <p:val>
                                            <p:strVal val="0-#ppt_w/2"/>
                                          </p:val>
                                        </p:tav>
                                        <p:tav tm="100000">
                                          <p:val>
                                            <p:strVal val="#ppt_x"/>
                                          </p:val>
                                        </p:tav>
                                      </p:tavLst>
                                    </p:anim>
                                    <p:anim calcmode="lin" valueType="num">
                                      <p:cBhvr additive="base">
                                        <p:cTn id="235" dur="500" fill="hold"/>
                                        <p:tgtEl>
                                          <p:spTgt spid="19"/>
                                        </p:tgtEl>
                                        <p:attrNameLst>
                                          <p:attrName>ppt_y</p:attrName>
                                        </p:attrNameLst>
                                      </p:cBhvr>
                                      <p:tavLst>
                                        <p:tav tm="0">
                                          <p:val>
                                            <p:strVal val="#ppt_y"/>
                                          </p:val>
                                        </p:tav>
                                        <p:tav tm="100000">
                                          <p:val>
                                            <p:strVal val="#ppt_y"/>
                                          </p:val>
                                        </p:tav>
                                      </p:tavLst>
                                    </p:anim>
                                  </p:childTnLst>
                                </p:cTn>
                              </p:par>
                              <p:par>
                                <p:cTn id="236" presetID="2" presetClass="entr" presetSubtype="8" fill="hold" grpId="0" nodeType="withEffect">
                                  <p:stCondLst>
                                    <p:cond delay="1250"/>
                                  </p:stCondLst>
                                  <p:childTnLst>
                                    <p:set>
                                      <p:cBhvr>
                                        <p:cTn id="237" dur="1" fill="hold">
                                          <p:stCondLst>
                                            <p:cond delay="0"/>
                                          </p:stCondLst>
                                        </p:cTn>
                                        <p:tgtEl>
                                          <p:spTgt spid="33"/>
                                        </p:tgtEl>
                                        <p:attrNameLst>
                                          <p:attrName>style.visibility</p:attrName>
                                        </p:attrNameLst>
                                      </p:cBhvr>
                                      <p:to>
                                        <p:strVal val="visible"/>
                                      </p:to>
                                    </p:set>
                                    <p:anim calcmode="lin" valueType="num">
                                      <p:cBhvr additive="base">
                                        <p:cTn id="238" dur="500" fill="hold"/>
                                        <p:tgtEl>
                                          <p:spTgt spid="33"/>
                                        </p:tgtEl>
                                        <p:attrNameLst>
                                          <p:attrName>ppt_x</p:attrName>
                                        </p:attrNameLst>
                                      </p:cBhvr>
                                      <p:tavLst>
                                        <p:tav tm="0">
                                          <p:val>
                                            <p:strVal val="0-#ppt_w/2"/>
                                          </p:val>
                                        </p:tav>
                                        <p:tav tm="100000">
                                          <p:val>
                                            <p:strVal val="#ppt_x"/>
                                          </p:val>
                                        </p:tav>
                                      </p:tavLst>
                                    </p:anim>
                                    <p:anim calcmode="lin" valueType="num">
                                      <p:cBhvr additive="base">
                                        <p:cTn id="239" dur="500" fill="hold"/>
                                        <p:tgtEl>
                                          <p:spTgt spid="33"/>
                                        </p:tgtEl>
                                        <p:attrNameLst>
                                          <p:attrName>ppt_y</p:attrName>
                                        </p:attrNameLst>
                                      </p:cBhvr>
                                      <p:tavLst>
                                        <p:tav tm="0">
                                          <p:val>
                                            <p:strVal val="#ppt_y"/>
                                          </p:val>
                                        </p:tav>
                                        <p:tav tm="100000">
                                          <p:val>
                                            <p:strVal val="#ppt_y"/>
                                          </p:val>
                                        </p:tav>
                                      </p:tavLst>
                                    </p:anim>
                                  </p:childTnLst>
                                </p:cTn>
                              </p:par>
                            </p:childTnLst>
                          </p:cTn>
                        </p:par>
                        <p:par>
                          <p:cTn id="240" fill="hold">
                            <p:stCondLst>
                              <p:cond delay="2000"/>
                            </p:stCondLst>
                            <p:childTnLst>
                              <p:par>
                                <p:cTn id="241" presetID="10" presetClass="exit" presetSubtype="0" fill="hold" grpId="2" nodeType="afterEffect">
                                  <p:stCondLst>
                                    <p:cond delay="0"/>
                                  </p:stCondLst>
                                  <p:childTnLst>
                                    <p:animEffect transition="out" filter="fade">
                                      <p:cBhvr>
                                        <p:cTn id="242" dur="500"/>
                                        <p:tgtEl>
                                          <p:spTgt spid="38"/>
                                        </p:tgtEl>
                                      </p:cBhvr>
                                    </p:animEffect>
                                    <p:set>
                                      <p:cBhvr>
                                        <p:cTn id="243" dur="1" fill="hold">
                                          <p:stCondLst>
                                            <p:cond delay="499"/>
                                          </p:stCondLst>
                                        </p:cTn>
                                        <p:tgtEl>
                                          <p:spTgt spid="38"/>
                                        </p:tgtEl>
                                        <p:attrNameLst>
                                          <p:attrName>style.visibility</p:attrName>
                                        </p:attrNameLst>
                                      </p:cBhvr>
                                      <p:to>
                                        <p:strVal val="hidden"/>
                                      </p:to>
                                    </p:set>
                                  </p:childTnLst>
                                </p:cTn>
                              </p:par>
                            </p:childTnLst>
                          </p:cTn>
                        </p:par>
                      </p:childTnLst>
                    </p:cTn>
                  </p:par>
                  <p:par>
                    <p:cTn id="244" fill="hold">
                      <p:stCondLst>
                        <p:cond delay="indefinite"/>
                      </p:stCondLst>
                      <p:childTnLst>
                        <p:par>
                          <p:cTn id="245" fill="hold">
                            <p:stCondLst>
                              <p:cond delay="0"/>
                            </p:stCondLst>
                            <p:childTnLst>
                              <p:par>
                                <p:cTn id="246" presetID="22" presetClass="entr" presetSubtype="8" fill="hold" grpId="0" nodeType="clickEffect">
                                  <p:stCondLst>
                                    <p:cond delay="0"/>
                                  </p:stCondLst>
                                  <p:childTnLst>
                                    <p:set>
                                      <p:cBhvr>
                                        <p:cTn id="247" dur="1" fill="hold">
                                          <p:stCondLst>
                                            <p:cond delay="0"/>
                                          </p:stCondLst>
                                        </p:cTn>
                                        <p:tgtEl>
                                          <p:spTgt spid="20"/>
                                        </p:tgtEl>
                                        <p:attrNameLst>
                                          <p:attrName>style.visibility</p:attrName>
                                        </p:attrNameLst>
                                      </p:cBhvr>
                                      <p:to>
                                        <p:strVal val="visible"/>
                                      </p:to>
                                    </p:set>
                                    <p:animEffect transition="in" filter="wipe(left)">
                                      <p:cBhvr>
                                        <p:cTn id="248" dur="500"/>
                                        <p:tgtEl>
                                          <p:spTgt spid="20"/>
                                        </p:tgtEl>
                                      </p:cBhvr>
                                    </p:animEffect>
                                  </p:childTnLst>
                                </p:cTn>
                              </p:par>
                              <p:par>
                                <p:cTn id="249" presetID="18" presetClass="emph" presetSubtype="0" fill="hold" grpId="1" nodeType="withEffect">
                                  <p:stCondLst>
                                    <p:cond delay="0"/>
                                  </p:stCondLst>
                                  <p:childTnLst>
                                    <p:set>
                                      <p:cBhvr override="childStyle">
                                        <p:cTn id="250" dur="500" fill="hold"/>
                                        <p:tgtEl>
                                          <p:spTgt spid="20"/>
                                        </p:tgtEl>
                                        <p:attrNameLst>
                                          <p:attrName>style.textDecorationUnderline</p:attrName>
                                        </p:attrNameLst>
                                      </p:cBhvr>
                                      <p:to>
                                        <p:strVal val="true"/>
                                      </p:to>
                                    </p:set>
                                  </p:childTnLst>
                                </p:cTn>
                              </p:par>
                              <p:par>
                                <p:cTn id="251" presetID="22" presetClass="entr" presetSubtype="8" fill="hold" grpId="0" nodeType="withEffect">
                                  <p:stCondLst>
                                    <p:cond delay="0"/>
                                  </p:stCondLst>
                                  <p:childTnLst>
                                    <p:set>
                                      <p:cBhvr>
                                        <p:cTn id="252" dur="1" fill="hold">
                                          <p:stCondLst>
                                            <p:cond delay="0"/>
                                          </p:stCondLst>
                                        </p:cTn>
                                        <p:tgtEl>
                                          <p:spTgt spid="44"/>
                                        </p:tgtEl>
                                        <p:attrNameLst>
                                          <p:attrName>style.visibility</p:attrName>
                                        </p:attrNameLst>
                                      </p:cBhvr>
                                      <p:to>
                                        <p:strVal val="visible"/>
                                      </p:to>
                                    </p:set>
                                    <p:animEffect transition="in" filter="wipe(left)">
                                      <p:cBhvr>
                                        <p:cTn id="253" dur="500"/>
                                        <p:tgtEl>
                                          <p:spTgt spid="44"/>
                                        </p:tgtEl>
                                      </p:cBhvr>
                                    </p:animEffect>
                                  </p:childTnLst>
                                </p:cTn>
                              </p:par>
                              <p:par>
                                <p:cTn id="254" presetID="9" presetClass="emph" presetSubtype="0" grpId="5" nodeType="withEffect">
                                  <p:stCondLst>
                                    <p:cond delay="0"/>
                                  </p:stCondLst>
                                  <p:endCondLst>
                                    <p:cond evt="onNext" delay="0">
                                      <p:tgtEl>
                                        <p:sldTgt/>
                                      </p:tgtEl>
                                    </p:cond>
                                  </p:endCondLst>
                                  <p:childTnLst>
                                    <p:set>
                                      <p:cBhvr rctx="PPT">
                                        <p:cTn id="255" dur="indefinite"/>
                                        <p:tgtEl>
                                          <p:spTgt spid="23"/>
                                        </p:tgtEl>
                                        <p:attrNameLst>
                                          <p:attrName>style.opacity</p:attrName>
                                        </p:attrNameLst>
                                      </p:cBhvr>
                                      <p:to>
                                        <p:strVal val="0.25"/>
                                      </p:to>
                                    </p:set>
                                    <p:animEffect filter="image" prLst="opacity: 0.25">
                                      <p:cBhvr rctx="IE">
                                        <p:cTn id="256" dur="indefinite"/>
                                        <p:tgtEl>
                                          <p:spTgt spid="23"/>
                                        </p:tgtEl>
                                      </p:cBhvr>
                                    </p:animEffect>
                                  </p:childTnLst>
                                </p:cTn>
                              </p:par>
                              <p:par>
                                <p:cTn id="257" presetID="9" presetClass="emph" presetSubtype="0" grpId="5" nodeType="withEffect">
                                  <p:stCondLst>
                                    <p:cond delay="0"/>
                                  </p:stCondLst>
                                  <p:endCondLst>
                                    <p:cond evt="onNext" delay="0">
                                      <p:tgtEl>
                                        <p:sldTgt/>
                                      </p:tgtEl>
                                    </p:cond>
                                  </p:endCondLst>
                                  <p:childTnLst>
                                    <p:set>
                                      <p:cBhvr rctx="PPT">
                                        <p:cTn id="258" dur="indefinite"/>
                                        <p:tgtEl>
                                          <p:spTgt spid="24"/>
                                        </p:tgtEl>
                                        <p:attrNameLst>
                                          <p:attrName>style.opacity</p:attrName>
                                        </p:attrNameLst>
                                      </p:cBhvr>
                                      <p:to>
                                        <p:strVal val="0.25"/>
                                      </p:to>
                                    </p:set>
                                    <p:animEffect filter="image" prLst="opacity: 0.25">
                                      <p:cBhvr rctx="IE">
                                        <p:cTn id="259" dur="indefinite"/>
                                        <p:tgtEl>
                                          <p:spTgt spid="24"/>
                                        </p:tgtEl>
                                      </p:cBhvr>
                                    </p:animEffect>
                                  </p:childTnLst>
                                </p:cTn>
                              </p:par>
                              <p:par>
                                <p:cTn id="260" presetID="9" presetClass="emph" presetSubtype="0" grpId="5" nodeType="withEffect">
                                  <p:stCondLst>
                                    <p:cond delay="0"/>
                                  </p:stCondLst>
                                  <p:endCondLst>
                                    <p:cond evt="onNext" delay="0">
                                      <p:tgtEl>
                                        <p:sldTgt/>
                                      </p:tgtEl>
                                    </p:cond>
                                  </p:endCondLst>
                                  <p:childTnLst>
                                    <p:set>
                                      <p:cBhvr rctx="PPT">
                                        <p:cTn id="261" dur="indefinite"/>
                                        <p:tgtEl>
                                          <p:spTgt spid="31"/>
                                        </p:tgtEl>
                                        <p:attrNameLst>
                                          <p:attrName>style.opacity</p:attrName>
                                        </p:attrNameLst>
                                      </p:cBhvr>
                                      <p:to>
                                        <p:strVal val="0.25"/>
                                      </p:to>
                                    </p:set>
                                    <p:animEffect filter="image" prLst="opacity: 0.25">
                                      <p:cBhvr rctx="IE">
                                        <p:cTn id="262" dur="indefinite"/>
                                        <p:tgtEl>
                                          <p:spTgt spid="31"/>
                                        </p:tgtEl>
                                      </p:cBhvr>
                                    </p:animEffect>
                                  </p:childTnLst>
                                </p:cTn>
                              </p:par>
                              <p:par>
                                <p:cTn id="263" presetID="9" presetClass="emph" presetSubtype="0" nodeType="withEffect">
                                  <p:stCondLst>
                                    <p:cond delay="0"/>
                                  </p:stCondLst>
                                  <p:endCondLst>
                                    <p:cond evt="onNext" delay="0">
                                      <p:tgtEl>
                                        <p:sldTgt/>
                                      </p:tgtEl>
                                    </p:cond>
                                  </p:endCondLst>
                                  <p:childTnLst>
                                    <p:set>
                                      <p:cBhvr rctx="PPT">
                                        <p:cTn id="264" dur="indefinite"/>
                                        <p:tgtEl>
                                          <p:spTgt spid="3"/>
                                        </p:tgtEl>
                                        <p:attrNameLst>
                                          <p:attrName>style.opacity</p:attrName>
                                        </p:attrNameLst>
                                      </p:cBhvr>
                                      <p:to>
                                        <p:strVal val="0.25"/>
                                      </p:to>
                                    </p:set>
                                    <p:animEffect filter="image" prLst="opacity: 0.25">
                                      <p:cBhvr rctx="IE">
                                        <p:cTn id="265" dur="indefinite"/>
                                        <p:tgtEl>
                                          <p:spTgt spid="3"/>
                                        </p:tgtEl>
                                      </p:cBhvr>
                                    </p:animEffect>
                                  </p:childTnLst>
                                </p:cTn>
                              </p:par>
                              <p:par>
                                <p:cTn id="266" presetID="9" presetClass="emph" presetSubtype="0" nodeType="withEffect">
                                  <p:stCondLst>
                                    <p:cond delay="0"/>
                                  </p:stCondLst>
                                  <p:endCondLst>
                                    <p:cond evt="onNext" delay="0">
                                      <p:tgtEl>
                                        <p:sldTgt/>
                                      </p:tgtEl>
                                    </p:cond>
                                  </p:endCondLst>
                                  <p:childTnLst>
                                    <p:set>
                                      <p:cBhvr rctx="PPT">
                                        <p:cTn id="267" dur="indefinite"/>
                                        <p:tgtEl>
                                          <p:spTgt spid="9"/>
                                        </p:tgtEl>
                                        <p:attrNameLst>
                                          <p:attrName>style.opacity</p:attrName>
                                        </p:attrNameLst>
                                      </p:cBhvr>
                                      <p:to>
                                        <p:strVal val="0.25"/>
                                      </p:to>
                                    </p:set>
                                    <p:animEffect filter="image" prLst="opacity: 0.25">
                                      <p:cBhvr rctx="IE">
                                        <p:cTn id="268" dur="indefinite"/>
                                        <p:tgtEl>
                                          <p:spTgt spid="9"/>
                                        </p:tgtEl>
                                      </p:cBhvr>
                                    </p:animEffect>
                                  </p:childTnLst>
                                </p:cTn>
                              </p:par>
                              <p:par>
                                <p:cTn id="269" presetID="9" presetClass="emph" presetSubtype="0" nodeType="withEffect">
                                  <p:stCondLst>
                                    <p:cond delay="0"/>
                                  </p:stCondLst>
                                  <p:endCondLst>
                                    <p:cond evt="onNext" delay="0">
                                      <p:tgtEl>
                                        <p:sldTgt/>
                                      </p:tgtEl>
                                    </p:cond>
                                  </p:endCondLst>
                                  <p:childTnLst>
                                    <p:set>
                                      <p:cBhvr rctx="PPT">
                                        <p:cTn id="270" dur="indefinite"/>
                                        <p:tgtEl>
                                          <p:spTgt spid="10"/>
                                        </p:tgtEl>
                                        <p:attrNameLst>
                                          <p:attrName>style.opacity</p:attrName>
                                        </p:attrNameLst>
                                      </p:cBhvr>
                                      <p:to>
                                        <p:strVal val="0.25"/>
                                      </p:to>
                                    </p:set>
                                    <p:animEffect filter="image" prLst="opacity: 0.25">
                                      <p:cBhvr rctx="IE">
                                        <p:cTn id="271" dur="indefinite"/>
                                        <p:tgtEl>
                                          <p:spTgt spid="10"/>
                                        </p:tgtEl>
                                      </p:cBhvr>
                                    </p:animEffect>
                                  </p:childTnLst>
                                </p:cTn>
                              </p:par>
                              <p:par>
                                <p:cTn id="272" presetID="9" presetClass="emph" presetSubtype="0" grpId="4" nodeType="withEffect">
                                  <p:stCondLst>
                                    <p:cond delay="0"/>
                                  </p:stCondLst>
                                  <p:endCondLst>
                                    <p:cond evt="onNext" delay="0">
                                      <p:tgtEl>
                                        <p:sldTgt/>
                                      </p:tgtEl>
                                    </p:cond>
                                  </p:endCondLst>
                                  <p:childTnLst>
                                    <p:set>
                                      <p:cBhvr rctx="PPT">
                                        <p:cTn id="273" dur="indefinite"/>
                                        <p:tgtEl>
                                          <p:spTgt spid="17"/>
                                        </p:tgtEl>
                                        <p:attrNameLst>
                                          <p:attrName>style.opacity</p:attrName>
                                        </p:attrNameLst>
                                      </p:cBhvr>
                                      <p:to>
                                        <p:strVal val="0.25"/>
                                      </p:to>
                                    </p:set>
                                    <p:animEffect filter="image" prLst="opacity: 0.25">
                                      <p:cBhvr rctx="IE">
                                        <p:cTn id="274" dur="indefinite"/>
                                        <p:tgtEl>
                                          <p:spTgt spid="17"/>
                                        </p:tgtEl>
                                      </p:cBhvr>
                                    </p:animEffect>
                                  </p:childTnLst>
                                </p:cTn>
                              </p:par>
                            </p:childTnLst>
                          </p:cTn>
                        </p:par>
                        <p:par>
                          <p:cTn id="275" fill="hold">
                            <p:stCondLst>
                              <p:cond delay="500"/>
                            </p:stCondLst>
                            <p:childTnLst>
                              <p:par>
                                <p:cTn id="276" presetID="22" presetClass="entr" presetSubtype="8" fill="hold" grpId="0" nodeType="afterEffect">
                                  <p:stCondLst>
                                    <p:cond delay="0"/>
                                  </p:stCondLst>
                                  <p:childTnLst>
                                    <p:set>
                                      <p:cBhvr>
                                        <p:cTn id="277" dur="1" fill="hold">
                                          <p:stCondLst>
                                            <p:cond delay="0"/>
                                          </p:stCondLst>
                                        </p:cTn>
                                        <p:tgtEl>
                                          <p:spTgt spid="30"/>
                                        </p:tgtEl>
                                        <p:attrNameLst>
                                          <p:attrName>style.visibility</p:attrName>
                                        </p:attrNameLst>
                                      </p:cBhvr>
                                      <p:to>
                                        <p:strVal val="visible"/>
                                      </p:to>
                                    </p:set>
                                    <p:animEffect transition="in" filter="wipe(left)">
                                      <p:cBhvr>
                                        <p:cTn id="278" dur="500"/>
                                        <p:tgtEl>
                                          <p:spTgt spid="30"/>
                                        </p:tgtEl>
                                      </p:cBhvr>
                                    </p:animEffect>
                                  </p:childTnLst>
                                </p:cTn>
                              </p:par>
                              <p:par>
                                <p:cTn id="279" presetID="18" presetClass="emph" presetSubtype="0" fill="hold" grpId="1" nodeType="withEffect">
                                  <p:stCondLst>
                                    <p:cond delay="0"/>
                                  </p:stCondLst>
                                  <p:childTnLst>
                                    <p:set>
                                      <p:cBhvr override="childStyle">
                                        <p:cTn id="280" dur="500" fill="hold"/>
                                        <p:tgtEl>
                                          <p:spTgt spid="30"/>
                                        </p:tgtEl>
                                        <p:attrNameLst>
                                          <p:attrName>style.textDecorationUnderline</p:attrName>
                                        </p:attrNameLst>
                                      </p:cBhvr>
                                      <p:to>
                                        <p:strVal val="true"/>
                                      </p:to>
                                    </p:set>
                                  </p:childTnLst>
                                </p:cTn>
                              </p:par>
                              <p:par>
                                <p:cTn id="281" presetID="22" presetClass="entr" presetSubtype="8" fill="hold" grpId="0" nodeType="withEffect">
                                  <p:stCondLst>
                                    <p:cond delay="0"/>
                                  </p:stCondLst>
                                  <p:childTnLst>
                                    <p:set>
                                      <p:cBhvr>
                                        <p:cTn id="282" dur="1" fill="hold">
                                          <p:stCondLst>
                                            <p:cond delay="0"/>
                                          </p:stCondLst>
                                        </p:cTn>
                                        <p:tgtEl>
                                          <p:spTgt spid="45"/>
                                        </p:tgtEl>
                                        <p:attrNameLst>
                                          <p:attrName>style.visibility</p:attrName>
                                        </p:attrNameLst>
                                      </p:cBhvr>
                                      <p:to>
                                        <p:strVal val="visible"/>
                                      </p:to>
                                    </p:set>
                                    <p:animEffect transition="in" filter="wipe(left)">
                                      <p:cBhvr>
                                        <p:cTn id="283" dur="500"/>
                                        <p:tgtEl>
                                          <p:spTgt spid="45"/>
                                        </p:tgtEl>
                                      </p:cBhvr>
                                    </p:animEffect>
                                  </p:childTnLst>
                                </p:cTn>
                              </p:par>
                            </p:childTnLst>
                          </p:cTn>
                        </p:par>
                      </p:childTnLst>
                    </p:cTn>
                  </p:par>
                  <p:par>
                    <p:cTn id="284" fill="hold">
                      <p:stCondLst>
                        <p:cond delay="indefinite"/>
                      </p:stCondLst>
                      <p:childTnLst>
                        <p:par>
                          <p:cTn id="285" fill="hold">
                            <p:stCondLst>
                              <p:cond delay="0"/>
                            </p:stCondLst>
                            <p:childTnLst>
                              <p:par>
                                <p:cTn id="286" presetID="10" presetClass="entr" presetSubtype="0" fill="hold" grpId="1" nodeType="clickEffect">
                                  <p:stCondLst>
                                    <p:cond delay="250"/>
                                  </p:stCondLst>
                                  <p:childTnLst>
                                    <p:set>
                                      <p:cBhvr>
                                        <p:cTn id="287" dur="1" fill="hold">
                                          <p:stCondLst>
                                            <p:cond delay="0"/>
                                          </p:stCondLst>
                                        </p:cTn>
                                        <p:tgtEl>
                                          <p:spTgt spid="34"/>
                                        </p:tgtEl>
                                        <p:attrNameLst>
                                          <p:attrName>style.visibility</p:attrName>
                                        </p:attrNameLst>
                                      </p:cBhvr>
                                      <p:to>
                                        <p:strVal val="visible"/>
                                      </p:to>
                                    </p:set>
                                    <p:animEffect transition="in" filter="fade">
                                      <p:cBhvr>
                                        <p:cTn id="288" dur="250"/>
                                        <p:tgtEl>
                                          <p:spTgt spid="34"/>
                                        </p:tgtEl>
                                      </p:cBhvr>
                                    </p:animEffect>
                                  </p:childTnLst>
                                </p:cTn>
                              </p:par>
                              <p:par>
                                <p:cTn id="289" presetID="10" presetClass="entr" presetSubtype="0" fill="hold" grpId="1" nodeType="withEffect">
                                  <p:stCondLst>
                                    <p:cond delay="250"/>
                                  </p:stCondLst>
                                  <p:childTnLst>
                                    <p:set>
                                      <p:cBhvr>
                                        <p:cTn id="290" dur="1" fill="hold">
                                          <p:stCondLst>
                                            <p:cond delay="0"/>
                                          </p:stCondLst>
                                        </p:cTn>
                                        <p:tgtEl>
                                          <p:spTgt spid="35"/>
                                        </p:tgtEl>
                                        <p:attrNameLst>
                                          <p:attrName>style.visibility</p:attrName>
                                        </p:attrNameLst>
                                      </p:cBhvr>
                                      <p:to>
                                        <p:strVal val="visible"/>
                                      </p:to>
                                    </p:set>
                                    <p:animEffect transition="in" filter="fade">
                                      <p:cBhvr>
                                        <p:cTn id="291" dur="250"/>
                                        <p:tgtEl>
                                          <p:spTgt spid="35"/>
                                        </p:tgtEl>
                                      </p:cBhvr>
                                    </p:animEffect>
                                  </p:childTnLst>
                                </p:cTn>
                              </p:par>
                              <p:par>
                                <p:cTn id="292" presetID="0" presetClass="path" presetSubtype="0" accel="50000" decel="50000" fill="hold" grpId="0" nodeType="withEffect">
                                  <p:stCondLst>
                                    <p:cond delay="250"/>
                                  </p:stCondLst>
                                  <p:childTnLst>
                                    <p:animMotion origin="layout" path="M 1.11111E-6 1.85185E-6 L -0.29479 0.17106 " pathEditMode="relative" rAng="0" ptsTypes="AA">
                                      <p:cBhvr>
                                        <p:cTn id="293" dur="2000" fill="hold"/>
                                        <p:tgtEl>
                                          <p:spTgt spid="34"/>
                                        </p:tgtEl>
                                        <p:attrNameLst>
                                          <p:attrName>ppt_x</p:attrName>
                                          <p:attrName>ppt_y</p:attrName>
                                        </p:attrNameLst>
                                      </p:cBhvr>
                                      <p:rCtr x="-14740" y="8542"/>
                                    </p:animMotion>
                                  </p:childTnLst>
                                </p:cTn>
                              </p:par>
                              <p:par>
                                <p:cTn id="294" presetID="0" presetClass="path" presetSubtype="0" accel="50000" decel="50000" fill="hold" grpId="0" nodeType="withEffect">
                                  <p:stCondLst>
                                    <p:cond delay="250"/>
                                  </p:stCondLst>
                                  <p:childTnLst>
                                    <p:animMotion origin="layout" path="M -5.55556E-7 0 L 0.10417 0.07315 " pathEditMode="relative" rAng="0" ptsTypes="AA">
                                      <p:cBhvr>
                                        <p:cTn id="295" dur="2000" fill="hold"/>
                                        <p:tgtEl>
                                          <p:spTgt spid="35"/>
                                        </p:tgtEl>
                                        <p:attrNameLst>
                                          <p:attrName>ppt_x</p:attrName>
                                          <p:attrName>ppt_y</p:attrName>
                                        </p:attrNameLst>
                                      </p:cBhvr>
                                      <p:rCtr x="5208" y="3657"/>
                                    </p:animMotion>
                                  </p:childTnLst>
                                </p:cTn>
                              </p:par>
                              <p:par>
                                <p:cTn id="296" presetID="9" presetClass="emph" presetSubtype="0" grpId="4" nodeType="withEffect">
                                  <p:stCondLst>
                                    <p:cond delay="0"/>
                                  </p:stCondLst>
                                  <p:childTnLst>
                                    <p:set>
                                      <p:cBhvr rctx="PPT">
                                        <p:cTn id="297" dur="750"/>
                                        <p:tgtEl>
                                          <p:spTgt spid="23"/>
                                        </p:tgtEl>
                                        <p:attrNameLst>
                                          <p:attrName>style.opacity</p:attrName>
                                        </p:attrNameLst>
                                      </p:cBhvr>
                                      <p:to>
                                        <p:strVal val="0.25"/>
                                      </p:to>
                                    </p:set>
                                    <p:animEffect filter="image" prLst="opacity: 0.25">
                                      <p:cBhvr rctx="IE">
                                        <p:cTn id="298" dur="750"/>
                                        <p:tgtEl>
                                          <p:spTgt spid="23"/>
                                        </p:tgtEl>
                                      </p:cBhvr>
                                    </p:animEffect>
                                  </p:childTnLst>
                                </p:cTn>
                              </p:par>
                              <p:par>
                                <p:cTn id="299" presetID="9" presetClass="emph" presetSubtype="0" grpId="4" nodeType="withEffect">
                                  <p:stCondLst>
                                    <p:cond delay="0"/>
                                  </p:stCondLst>
                                  <p:childTnLst>
                                    <p:set>
                                      <p:cBhvr rctx="PPT">
                                        <p:cTn id="300" dur="750"/>
                                        <p:tgtEl>
                                          <p:spTgt spid="24"/>
                                        </p:tgtEl>
                                        <p:attrNameLst>
                                          <p:attrName>style.opacity</p:attrName>
                                        </p:attrNameLst>
                                      </p:cBhvr>
                                      <p:to>
                                        <p:strVal val="0.25"/>
                                      </p:to>
                                    </p:set>
                                    <p:animEffect filter="image" prLst="opacity: 0.25">
                                      <p:cBhvr rctx="IE">
                                        <p:cTn id="301" dur="750"/>
                                        <p:tgtEl>
                                          <p:spTgt spid="24"/>
                                        </p:tgtEl>
                                      </p:cBhvr>
                                    </p:animEffect>
                                  </p:childTnLst>
                                </p:cTn>
                              </p:par>
                              <p:par>
                                <p:cTn id="302" presetID="9" presetClass="emph" presetSubtype="0" grpId="4" nodeType="withEffect">
                                  <p:stCondLst>
                                    <p:cond delay="0"/>
                                  </p:stCondLst>
                                  <p:childTnLst>
                                    <p:set>
                                      <p:cBhvr rctx="PPT">
                                        <p:cTn id="303" dur="750"/>
                                        <p:tgtEl>
                                          <p:spTgt spid="31"/>
                                        </p:tgtEl>
                                        <p:attrNameLst>
                                          <p:attrName>style.opacity</p:attrName>
                                        </p:attrNameLst>
                                      </p:cBhvr>
                                      <p:to>
                                        <p:strVal val="0.25"/>
                                      </p:to>
                                    </p:set>
                                    <p:animEffect filter="image" prLst="opacity: 0.25">
                                      <p:cBhvr rctx="IE">
                                        <p:cTn id="304" dur="750"/>
                                        <p:tgtEl>
                                          <p:spTgt spid="31"/>
                                        </p:tgtEl>
                                      </p:cBhvr>
                                    </p:animEffect>
                                  </p:childTnLst>
                                </p:cTn>
                              </p:par>
                              <p:par>
                                <p:cTn id="305" presetID="9" presetClass="emph" presetSubtype="0" nodeType="withEffect">
                                  <p:stCondLst>
                                    <p:cond delay="0"/>
                                  </p:stCondLst>
                                  <p:childTnLst>
                                    <p:set>
                                      <p:cBhvr rctx="PPT">
                                        <p:cTn id="306" dur="750"/>
                                        <p:tgtEl>
                                          <p:spTgt spid="3"/>
                                        </p:tgtEl>
                                        <p:attrNameLst>
                                          <p:attrName>style.opacity</p:attrName>
                                        </p:attrNameLst>
                                      </p:cBhvr>
                                      <p:to>
                                        <p:strVal val="0.25"/>
                                      </p:to>
                                    </p:set>
                                    <p:animEffect filter="image" prLst="opacity: 0.25">
                                      <p:cBhvr rctx="IE">
                                        <p:cTn id="307" dur="750"/>
                                        <p:tgtEl>
                                          <p:spTgt spid="3"/>
                                        </p:tgtEl>
                                      </p:cBhvr>
                                    </p:animEffect>
                                  </p:childTnLst>
                                </p:cTn>
                              </p:par>
                              <p:par>
                                <p:cTn id="308" presetID="9" presetClass="emph" presetSubtype="0" nodeType="withEffect">
                                  <p:stCondLst>
                                    <p:cond delay="0"/>
                                  </p:stCondLst>
                                  <p:childTnLst>
                                    <p:set>
                                      <p:cBhvr rctx="PPT">
                                        <p:cTn id="309" dur="750"/>
                                        <p:tgtEl>
                                          <p:spTgt spid="9"/>
                                        </p:tgtEl>
                                        <p:attrNameLst>
                                          <p:attrName>style.opacity</p:attrName>
                                        </p:attrNameLst>
                                      </p:cBhvr>
                                      <p:to>
                                        <p:strVal val="0.25"/>
                                      </p:to>
                                    </p:set>
                                    <p:animEffect filter="image" prLst="opacity: 0.25">
                                      <p:cBhvr rctx="IE">
                                        <p:cTn id="310" dur="750"/>
                                        <p:tgtEl>
                                          <p:spTgt spid="9"/>
                                        </p:tgtEl>
                                      </p:cBhvr>
                                    </p:animEffect>
                                  </p:childTnLst>
                                </p:cTn>
                              </p:par>
                              <p:par>
                                <p:cTn id="311" presetID="9" presetClass="emph" presetSubtype="0" nodeType="withEffect">
                                  <p:stCondLst>
                                    <p:cond delay="0"/>
                                  </p:stCondLst>
                                  <p:childTnLst>
                                    <p:set>
                                      <p:cBhvr rctx="PPT">
                                        <p:cTn id="312" dur="750"/>
                                        <p:tgtEl>
                                          <p:spTgt spid="10"/>
                                        </p:tgtEl>
                                        <p:attrNameLst>
                                          <p:attrName>style.opacity</p:attrName>
                                        </p:attrNameLst>
                                      </p:cBhvr>
                                      <p:to>
                                        <p:strVal val="0.25"/>
                                      </p:to>
                                    </p:set>
                                    <p:animEffect filter="image" prLst="opacity: 0.25">
                                      <p:cBhvr rctx="IE">
                                        <p:cTn id="313" dur="750"/>
                                        <p:tgtEl>
                                          <p:spTgt spid="10"/>
                                        </p:tgtEl>
                                      </p:cBhvr>
                                    </p:animEffect>
                                  </p:childTnLst>
                                </p:cTn>
                              </p:par>
                              <p:par>
                                <p:cTn id="314" presetID="9" presetClass="emph" presetSubtype="0" grpId="5" nodeType="withEffect">
                                  <p:stCondLst>
                                    <p:cond delay="0"/>
                                  </p:stCondLst>
                                  <p:childTnLst>
                                    <p:set>
                                      <p:cBhvr rctx="PPT">
                                        <p:cTn id="315" dur="750"/>
                                        <p:tgtEl>
                                          <p:spTgt spid="17"/>
                                        </p:tgtEl>
                                        <p:attrNameLst>
                                          <p:attrName>style.opacity</p:attrName>
                                        </p:attrNameLst>
                                      </p:cBhvr>
                                      <p:to>
                                        <p:strVal val="0.25"/>
                                      </p:to>
                                    </p:set>
                                    <p:animEffect filter="image" prLst="opacity: 0.25">
                                      <p:cBhvr rctx="IE">
                                        <p:cTn id="316" dur="750"/>
                                        <p:tgtEl>
                                          <p:spTgt spid="17"/>
                                        </p:tgtEl>
                                      </p:cBhvr>
                                    </p:animEffect>
                                  </p:childTnLst>
                                </p:cTn>
                              </p:par>
                              <p:par>
                                <p:cTn id="317" presetID="10" presetClass="exit" presetSubtype="0" fill="hold" grpId="2" nodeType="withEffect">
                                  <p:stCondLst>
                                    <p:cond delay="0"/>
                                  </p:stCondLst>
                                  <p:childTnLst>
                                    <p:animEffect transition="out" filter="fade">
                                      <p:cBhvr>
                                        <p:cTn id="318" dur="250"/>
                                        <p:tgtEl>
                                          <p:spTgt spid="20"/>
                                        </p:tgtEl>
                                      </p:cBhvr>
                                    </p:animEffect>
                                    <p:set>
                                      <p:cBhvr>
                                        <p:cTn id="319" dur="1" fill="hold">
                                          <p:stCondLst>
                                            <p:cond delay="249"/>
                                          </p:stCondLst>
                                        </p:cTn>
                                        <p:tgtEl>
                                          <p:spTgt spid="20"/>
                                        </p:tgtEl>
                                        <p:attrNameLst>
                                          <p:attrName>style.visibility</p:attrName>
                                        </p:attrNameLst>
                                      </p:cBhvr>
                                      <p:to>
                                        <p:strVal val="hidden"/>
                                      </p:to>
                                    </p:set>
                                  </p:childTnLst>
                                </p:cTn>
                              </p:par>
                              <p:par>
                                <p:cTn id="320" presetID="10" presetClass="exit" presetSubtype="0" fill="hold" grpId="2" nodeType="withEffect">
                                  <p:stCondLst>
                                    <p:cond delay="0"/>
                                  </p:stCondLst>
                                  <p:childTnLst>
                                    <p:animEffect transition="out" filter="fade">
                                      <p:cBhvr>
                                        <p:cTn id="321" dur="250"/>
                                        <p:tgtEl>
                                          <p:spTgt spid="30"/>
                                        </p:tgtEl>
                                      </p:cBhvr>
                                    </p:animEffect>
                                    <p:set>
                                      <p:cBhvr>
                                        <p:cTn id="322" dur="1" fill="hold">
                                          <p:stCondLst>
                                            <p:cond delay="249"/>
                                          </p:stCondLst>
                                        </p:cTn>
                                        <p:tgtEl>
                                          <p:spTgt spid="30"/>
                                        </p:tgtEl>
                                        <p:attrNameLst>
                                          <p:attrName>style.visibility</p:attrName>
                                        </p:attrNameLst>
                                      </p:cBhvr>
                                      <p:to>
                                        <p:strVal val="hidden"/>
                                      </p:to>
                                    </p:set>
                                  </p:childTnLst>
                                </p:cTn>
                              </p:par>
                              <p:par>
                                <p:cTn id="323" presetID="10" presetClass="exit" presetSubtype="0" fill="hold" grpId="1" nodeType="withEffect">
                                  <p:stCondLst>
                                    <p:cond delay="0"/>
                                  </p:stCondLst>
                                  <p:childTnLst>
                                    <p:animEffect transition="out" filter="fade">
                                      <p:cBhvr>
                                        <p:cTn id="324" dur="250"/>
                                        <p:tgtEl>
                                          <p:spTgt spid="44"/>
                                        </p:tgtEl>
                                      </p:cBhvr>
                                    </p:animEffect>
                                    <p:set>
                                      <p:cBhvr>
                                        <p:cTn id="325" dur="1" fill="hold">
                                          <p:stCondLst>
                                            <p:cond delay="249"/>
                                          </p:stCondLst>
                                        </p:cTn>
                                        <p:tgtEl>
                                          <p:spTgt spid="44"/>
                                        </p:tgtEl>
                                        <p:attrNameLst>
                                          <p:attrName>style.visibility</p:attrName>
                                        </p:attrNameLst>
                                      </p:cBhvr>
                                      <p:to>
                                        <p:strVal val="hidden"/>
                                      </p:to>
                                    </p:set>
                                  </p:childTnLst>
                                </p:cTn>
                              </p:par>
                              <p:par>
                                <p:cTn id="326" presetID="10" presetClass="exit" presetSubtype="0" fill="hold" grpId="1" nodeType="withEffect">
                                  <p:stCondLst>
                                    <p:cond delay="0"/>
                                  </p:stCondLst>
                                  <p:childTnLst>
                                    <p:animEffect transition="out" filter="fade">
                                      <p:cBhvr>
                                        <p:cTn id="327" dur="250"/>
                                        <p:tgtEl>
                                          <p:spTgt spid="45"/>
                                        </p:tgtEl>
                                      </p:cBhvr>
                                    </p:animEffect>
                                    <p:set>
                                      <p:cBhvr>
                                        <p:cTn id="328" dur="1" fill="hold">
                                          <p:stCondLst>
                                            <p:cond delay="249"/>
                                          </p:stCondLst>
                                        </p:cTn>
                                        <p:tgtEl>
                                          <p:spTgt spid="45"/>
                                        </p:tgtEl>
                                        <p:attrNameLst>
                                          <p:attrName>style.visibility</p:attrName>
                                        </p:attrNameLst>
                                      </p:cBhvr>
                                      <p:to>
                                        <p:strVal val="hidden"/>
                                      </p:to>
                                    </p:set>
                                  </p:childTnLst>
                                </p:cTn>
                              </p:par>
                              <p:par>
                                <p:cTn id="329" presetID="35" presetClass="exit" presetSubtype="0" fill="hold" grpId="1" nodeType="withEffect">
                                  <p:stCondLst>
                                    <p:cond delay="250"/>
                                  </p:stCondLst>
                                  <p:childTnLst>
                                    <p:animEffect transition="out" filter="fade">
                                      <p:cBhvr>
                                        <p:cTn id="330" dur="2000"/>
                                        <p:tgtEl>
                                          <p:spTgt spid="33"/>
                                        </p:tgtEl>
                                      </p:cBhvr>
                                    </p:animEffect>
                                    <p:anim calcmode="lin" valueType="num">
                                      <p:cBhvr>
                                        <p:cTn id="331" dur="2000"/>
                                        <p:tgtEl>
                                          <p:spTgt spid="33"/>
                                        </p:tgtEl>
                                        <p:attrNameLst>
                                          <p:attrName>style.rotation</p:attrName>
                                        </p:attrNameLst>
                                      </p:cBhvr>
                                      <p:tavLst>
                                        <p:tav tm="0">
                                          <p:val>
                                            <p:fltVal val="0"/>
                                          </p:val>
                                        </p:tav>
                                        <p:tav tm="100000">
                                          <p:val>
                                            <p:fltVal val="720"/>
                                          </p:val>
                                        </p:tav>
                                      </p:tavLst>
                                    </p:anim>
                                    <p:anim calcmode="lin" valueType="num">
                                      <p:cBhvr>
                                        <p:cTn id="332" dur="2000"/>
                                        <p:tgtEl>
                                          <p:spTgt spid="33"/>
                                        </p:tgtEl>
                                        <p:attrNameLst>
                                          <p:attrName>ppt_h</p:attrName>
                                        </p:attrNameLst>
                                      </p:cBhvr>
                                      <p:tavLst>
                                        <p:tav tm="0">
                                          <p:val>
                                            <p:strVal val="ppt_h"/>
                                          </p:val>
                                        </p:tav>
                                        <p:tav tm="100000">
                                          <p:val>
                                            <p:fltVal val="0"/>
                                          </p:val>
                                        </p:tav>
                                      </p:tavLst>
                                    </p:anim>
                                    <p:anim calcmode="lin" valueType="num">
                                      <p:cBhvr>
                                        <p:cTn id="333" dur="2000"/>
                                        <p:tgtEl>
                                          <p:spTgt spid="33"/>
                                        </p:tgtEl>
                                        <p:attrNameLst>
                                          <p:attrName>ppt_w</p:attrName>
                                        </p:attrNameLst>
                                      </p:cBhvr>
                                      <p:tavLst>
                                        <p:tav tm="0">
                                          <p:val>
                                            <p:strVal val="ppt_w"/>
                                          </p:val>
                                        </p:tav>
                                        <p:tav tm="100000">
                                          <p:val>
                                            <p:fltVal val="0"/>
                                          </p:val>
                                        </p:tav>
                                      </p:tavLst>
                                    </p:anim>
                                    <p:set>
                                      <p:cBhvr>
                                        <p:cTn id="334" dur="1" fill="hold">
                                          <p:stCondLst>
                                            <p:cond delay="1999"/>
                                          </p:stCondLst>
                                        </p:cTn>
                                        <p:tgtEl>
                                          <p:spTgt spid="33"/>
                                        </p:tgtEl>
                                        <p:attrNameLst>
                                          <p:attrName>style.visibility</p:attrName>
                                        </p:attrNameLst>
                                      </p:cBhvr>
                                      <p:to>
                                        <p:strVal val="hidden"/>
                                      </p:to>
                                    </p:set>
                                  </p:childTnLst>
                                </p:cTn>
                              </p:par>
                              <p:par>
                                <p:cTn id="335" presetID="10" presetClass="entr" presetSubtype="0" fill="hold" grpId="0" nodeType="withEffect">
                                  <p:stCondLst>
                                    <p:cond delay="0"/>
                                  </p:stCondLst>
                                  <p:childTnLst>
                                    <p:set>
                                      <p:cBhvr>
                                        <p:cTn id="336" dur="1" fill="hold">
                                          <p:stCondLst>
                                            <p:cond delay="0"/>
                                          </p:stCondLst>
                                        </p:cTn>
                                        <p:tgtEl>
                                          <p:spTgt spid="36"/>
                                        </p:tgtEl>
                                        <p:attrNameLst>
                                          <p:attrName>style.visibility</p:attrName>
                                        </p:attrNameLst>
                                      </p:cBhvr>
                                      <p:to>
                                        <p:strVal val="visible"/>
                                      </p:to>
                                    </p:set>
                                    <p:animEffect transition="in" filter="fade">
                                      <p:cBhvr>
                                        <p:cTn id="337" dur="100"/>
                                        <p:tgtEl>
                                          <p:spTgt spid="36"/>
                                        </p:tgtEl>
                                      </p:cBhvr>
                                    </p:animEffect>
                                  </p:childTnLst>
                                </p:cTn>
                              </p:par>
                              <p:par>
                                <p:cTn id="338" presetID="35" presetClass="exit" presetSubtype="0" fill="hold" grpId="1" nodeType="withEffect">
                                  <p:stCondLst>
                                    <p:cond delay="250"/>
                                  </p:stCondLst>
                                  <p:childTnLst>
                                    <p:animEffect transition="out" filter="fade">
                                      <p:cBhvr>
                                        <p:cTn id="339" dur="2000"/>
                                        <p:tgtEl>
                                          <p:spTgt spid="19"/>
                                        </p:tgtEl>
                                      </p:cBhvr>
                                    </p:animEffect>
                                    <p:anim calcmode="lin" valueType="num">
                                      <p:cBhvr>
                                        <p:cTn id="340" dur="2000"/>
                                        <p:tgtEl>
                                          <p:spTgt spid="19"/>
                                        </p:tgtEl>
                                        <p:attrNameLst>
                                          <p:attrName>style.rotation</p:attrName>
                                        </p:attrNameLst>
                                      </p:cBhvr>
                                      <p:tavLst>
                                        <p:tav tm="0">
                                          <p:val>
                                            <p:fltVal val="0"/>
                                          </p:val>
                                        </p:tav>
                                        <p:tav tm="100000">
                                          <p:val>
                                            <p:fltVal val="720"/>
                                          </p:val>
                                        </p:tav>
                                      </p:tavLst>
                                    </p:anim>
                                    <p:anim calcmode="lin" valueType="num">
                                      <p:cBhvr>
                                        <p:cTn id="341" dur="2000"/>
                                        <p:tgtEl>
                                          <p:spTgt spid="19"/>
                                        </p:tgtEl>
                                        <p:attrNameLst>
                                          <p:attrName>ppt_h</p:attrName>
                                        </p:attrNameLst>
                                      </p:cBhvr>
                                      <p:tavLst>
                                        <p:tav tm="0">
                                          <p:val>
                                            <p:strVal val="ppt_h"/>
                                          </p:val>
                                        </p:tav>
                                        <p:tav tm="100000">
                                          <p:val>
                                            <p:fltVal val="0"/>
                                          </p:val>
                                        </p:tav>
                                      </p:tavLst>
                                    </p:anim>
                                    <p:anim calcmode="lin" valueType="num">
                                      <p:cBhvr>
                                        <p:cTn id="342" dur="2000"/>
                                        <p:tgtEl>
                                          <p:spTgt spid="19"/>
                                        </p:tgtEl>
                                        <p:attrNameLst>
                                          <p:attrName>ppt_w</p:attrName>
                                        </p:attrNameLst>
                                      </p:cBhvr>
                                      <p:tavLst>
                                        <p:tav tm="0">
                                          <p:val>
                                            <p:strVal val="ppt_w"/>
                                          </p:val>
                                        </p:tav>
                                        <p:tav tm="100000">
                                          <p:val>
                                            <p:fltVal val="0"/>
                                          </p:val>
                                        </p:tav>
                                      </p:tavLst>
                                    </p:anim>
                                    <p:set>
                                      <p:cBhvr>
                                        <p:cTn id="343" dur="1" fill="hold">
                                          <p:stCondLst>
                                            <p:cond delay="19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23" grpId="2"/>
      <p:bldP spid="23" grpId="3"/>
      <p:bldP spid="23" grpId="4"/>
      <p:bldP spid="23" grpId="5"/>
      <p:bldP spid="23" grpId="6"/>
      <p:bldP spid="29" grpId="0"/>
      <p:bldP spid="29" grpId="1"/>
      <p:bldP spid="29" grpId="2"/>
      <p:bldP spid="29" grpId="4"/>
      <p:bldP spid="24" grpId="0" animBg="1"/>
      <p:bldP spid="24" grpId="1" animBg="1"/>
      <p:bldP spid="24" grpId="2" animBg="1"/>
      <p:bldP spid="24" grpId="3" animBg="1"/>
      <p:bldP spid="24" grpId="4" animBg="1"/>
      <p:bldP spid="24" grpId="5" animBg="1"/>
      <p:bldP spid="24" grpId="6" animBg="1"/>
      <p:bldP spid="31" grpId="0" animBg="1"/>
      <p:bldP spid="31" grpId="1" animBg="1"/>
      <p:bldP spid="31" grpId="2" animBg="1"/>
      <p:bldP spid="31" grpId="3" animBg="1"/>
      <p:bldP spid="31" grpId="4" animBg="1"/>
      <p:bldP spid="31" grpId="5" animBg="1"/>
      <p:bldP spid="31" grpId="6" animBg="1"/>
      <p:bldP spid="32" grpId="0" animBg="1"/>
      <p:bldP spid="32" grpId="1" animBg="1"/>
      <p:bldP spid="32" grpId="2" animBg="1"/>
      <p:bldP spid="32" grpId="4" animBg="1"/>
      <p:bldP spid="17" grpId="0"/>
      <p:bldP spid="17" grpId="1"/>
      <p:bldP spid="17" grpId="2"/>
      <p:bldP spid="17" grpId="3"/>
      <p:bldP spid="17" grpId="4"/>
      <p:bldP spid="17" grpId="5"/>
      <p:bldP spid="17" grpId="6"/>
      <p:bldP spid="21" grpId="0" animBg="1"/>
      <p:bldP spid="21" grpId="1" animBg="1"/>
      <p:bldP spid="22" grpId="0"/>
      <p:bldP spid="22" grpId="1"/>
      <p:bldP spid="22" grpId="2"/>
      <p:bldP spid="26" grpId="0"/>
      <p:bldP spid="26" grpId="1"/>
      <p:bldP spid="26" grpId="2"/>
      <p:bldP spid="27" grpId="0"/>
      <p:bldP spid="27" grpId="1"/>
      <p:bldP spid="39" grpId="0"/>
      <p:bldP spid="39" grpId="1"/>
      <p:bldP spid="43" grpId="0"/>
      <p:bldP spid="43" grpId="1"/>
      <p:bldP spid="28" grpId="1"/>
      <p:bldP spid="28" grpId="2"/>
      <p:bldP spid="19" grpId="0" animBg="1"/>
      <p:bldP spid="19" grpId="1" animBg="1"/>
      <p:bldP spid="20" grpId="0"/>
      <p:bldP spid="20" grpId="1"/>
      <p:bldP spid="20" grpId="2"/>
      <p:bldP spid="30" grpId="0"/>
      <p:bldP spid="30" grpId="1"/>
      <p:bldP spid="30" grpId="2"/>
      <p:bldP spid="33" grpId="0"/>
      <p:bldP spid="33" grpId="1"/>
      <p:bldP spid="44" grpId="0"/>
      <p:bldP spid="44" grpId="1"/>
      <p:bldP spid="45" grpId="0"/>
      <p:bldP spid="45" grpId="1"/>
      <p:bldP spid="34" grpId="0"/>
      <p:bldP spid="34" grpId="1"/>
      <p:bldP spid="35" grpId="0"/>
      <p:bldP spid="35" grpId="1"/>
      <p:bldP spid="38" grpId="0"/>
      <p:bldP spid="38" grpId="1"/>
      <p:bldP spid="38" grpId="2"/>
      <p:bldP spid="40" grpId="1"/>
      <p:bldP spid="40" grpId="2"/>
      <p:bldP spid="40" grpId="3"/>
      <p:bldP spid="40" grpId="4"/>
      <p:bldP spid="41" grpId="1"/>
      <p:bldP spid="41" grpId="2"/>
      <p:bldP spid="41" grpId="3"/>
      <p:bldP spid="41" grpId="4"/>
      <p:bldP spid="42" grpId="1"/>
      <p:bldP spid="42" grpId="2"/>
      <p:bldP spid="42" grpId="3"/>
      <p:bldP spid="42" grpId="4"/>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2">
            <a:extLst>
              <a:ext uri="{28A0092B-C50C-407E-A947-70E740481C1C}">
                <a14:useLocalDpi xmlns:a14="http://schemas.microsoft.com/office/drawing/2010/main" val="0"/>
              </a:ext>
            </a:extLst>
          </a:blip>
          <a:srcRect r="3730"/>
          <a:stretch/>
        </p:blipFill>
        <p:spPr>
          <a:xfrm>
            <a:off x="-104175" y="0"/>
            <a:ext cx="9248176" cy="6858000"/>
          </a:xfrm>
          <a:prstGeom prst="rect">
            <a:avLst/>
          </a:prstGeom>
        </p:spPr>
      </p:pic>
      <p:cxnSp>
        <p:nvCxnSpPr>
          <p:cNvPr id="3" name="Straight Connector 2"/>
          <p:cNvCxnSpPr/>
          <p:nvPr/>
        </p:nvCxnSpPr>
        <p:spPr>
          <a:xfrm flipH="1">
            <a:off x="1747775" y="1057275"/>
            <a:ext cx="2748915" cy="412432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483355" y="1055370"/>
            <a:ext cx="2750820" cy="412623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734441" y="5179695"/>
            <a:ext cx="5511164" cy="190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779839" y="312517"/>
            <a:ext cx="1435260"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400" b="1" dirty="0">
                <a:ln w="17780" cmpd="sng">
                  <a:solidFill>
                    <a:srgbClr val="FFFFFF"/>
                  </a:solidFill>
                  <a:prstDash val="solid"/>
                  <a:miter lim="800000"/>
                </a:ln>
                <a:solidFill>
                  <a:srgbClr val="66CCFF"/>
                </a:solidFill>
                <a:effectLst>
                  <a:glow rad="63500">
                    <a:schemeClr val="tx1"/>
                  </a:glow>
                  <a:outerShdw blurRad="50800" algn="tl" rotWithShape="0">
                    <a:srgbClr val="000000"/>
                  </a:outerShdw>
                </a:effectLst>
                <a:latin typeface="Calibri" panose="020F0502020204030204" pitchFamily="34" charset="0"/>
                <a:ea typeface="+mj-ea"/>
                <a:cs typeface="+mj-cs"/>
              </a:rPr>
              <a:t>Lord</a:t>
            </a:r>
          </a:p>
        </p:txBody>
      </p:sp>
      <p:sp>
        <p:nvSpPr>
          <p:cNvPr id="25" name="TextBox 24"/>
          <p:cNvSpPr txBox="1"/>
          <p:nvPr/>
        </p:nvSpPr>
        <p:spPr>
          <a:xfrm>
            <a:off x="673259" y="5326283"/>
            <a:ext cx="1410182"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400" b="1" dirty="0">
                <a:ln w="17780" cmpd="sng">
                  <a:solidFill>
                    <a:srgbClr val="FFFFFF"/>
                  </a:solidFill>
                  <a:prstDash val="solid"/>
                  <a:miter lim="800000"/>
                </a:ln>
                <a:solidFill>
                  <a:srgbClr val="66CCFF"/>
                </a:solidFill>
                <a:effectLst>
                  <a:glow rad="63500">
                    <a:schemeClr val="tx1"/>
                  </a:glow>
                  <a:outerShdw blurRad="50800" algn="tl" rotWithShape="0">
                    <a:srgbClr val="000000"/>
                  </a:outerShdw>
                </a:effectLst>
                <a:latin typeface="Calibri" panose="020F0502020204030204" pitchFamily="34" charset="0"/>
                <a:ea typeface="+mj-ea"/>
                <a:cs typeface="+mj-cs"/>
              </a:rPr>
              <a:t>Paul</a:t>
            </a:r>
          </a:p>
        </p:txBody>
      </p:sp>
      <p:sp>
        <p:nvSpPr>
          <p:cNvPr id="29" name="TextBox 28"/>
          <p:cNvSpPr txBox="1"/>
          <p:nvPr/>
        </p:nvSpPr>
        <p:spPr>
          <a:xfrm>
            <a:off x="3543781" y="5326284"/>
            <a:ext cx="2002420"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400" b="1" dirty="0">
                <a:ln w="17780" cmpd="sng">
                  <a:solidFill>
                    <a:srgbClr val="FFFFFF"/>
                  </a:solidFill>
                  <a:prstDash val="solid"/>
                  <a:miter lim="800000"/>
                </a:ln>
                <a:solidFill>
                  <a:srgbClr val="66CCFF"/>
                </a:solidFill>
                <a:effectLst>
                  <a:glow rad="88900">
                    <a:schemeClr val="tx1"/>
                  </a:glow>
                  <a:outerShdw blurRad="50800" algn="tl" rotWithShape="0">
                    <a:srgbClr val="000000"/>
                  </a:outerShdw>
                </a:effectLst>
                <a:latin typeface="Calibri" panose="020F0502020204030204" pitchFamily="34" charset="0"/>
                <a:ea typeface="+mj-ea"/>
                <a:cs typeface="+mj-cs"/>
              </a:rPr>
              <a:t>Wrote</a:t>
            </a:r>
          </a:p>
        </p:txBody>
      </p:sp>
      <p:sp>
        <p:nvSpPr>
          <p:cNvPr id="24" name="Down Arrow 23"/>
          <p:cNvSpPr/>
          <p:nvPr/>
        </p:nvSpPr>
        <p:spPr>
          <a:xfrm rot="2036862">
            <a:off x="3389392" y="891263"/>
            <a:ext cx="185195" cy="1890943"/>
          </a:xfrm>
          <a:prstGeom prst="down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own Arrow 30"/>
          <p:cNvSpPr/>
          <p:nvPr/>
        </p:nvSpPr>
        <p:spPr>
          <a:xfrm rot="1971718">
            <a:off x="1771371" y="3216672"/>
            <a:ext cx="185195" cy="2189100"/>
          </a:xfrm>
          <a:prstGeom prst="down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rot="16200000">
            <a:off x="2770827" y="4933018"/>
            <a:ext cx="185195" cy="1567819"/>
          </a:xfrm>
          <a:prstGeom prst="down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59739" y="2617806"/>
            <a:ext cx="2455762"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400" b="1" dirty="0">
                <a:ln w="17780" cmpd="sng">
                  <a:solidFill>
                    <a:srgbClr val="FFFFFF"/>
                  </a:solidFill>
                  <a:prstDash val="solid"/>
                  <a:miter lim="800000"/>
                </a:ln>
                <a:solidFill>
                  <a:srgbClr val="66CCFF"/>
                </a:solidFill>
                <a:effectLst>
                  <a:glow rad="63500">
                    <a:schemeClr val="tx1"/>
                  </a:glow>
                  <a:outerShdw blurRad="50800" algn="tl" rotWithShape="0">
                    <a:srgbClr val="000000"/>
                  </a:outerShdw>
                </a:effectLst>
                <a:latin typeface="Calibri" panose="020F0502020204030204" pitchFamily="34" charset="0"/>
                <a:ea typeface="+mj-ea"/>
                <a:cs typeface="+mj-cs"/>
              </a:rPr>
              <a:t>Revealed</a:t>
            </a:r>
          </a:p>
        </p:txBody>
      </p:sp>
      <p:sp>
        <p:nvSpPr>
          <p:cNvPr id="13" name="TextBox 12"/>
          <p:cNvSpPr txBox="1"/>
          <p:nvPr/>
        </p:nvSpPr>
        <p:spPr>
          <a:xfrm>
            <a:off x="2645984" y="3604042"/>
            <a:ext cx="3630638" cy="1446550"/>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400" b="1" dirty="0">
                <a:ln w="17780" cmpd="sng">
                  <a:solidFill>
                    <a:srgbClr val="FFFFFF"/>
                  </a:solidFill>
                  <a:prstDash val="solid"/>
                  <a:miter lim="800000"/>
                </a:ln>
                <a:solidFill>
                  <a:srgbClr val="66CCFF"/>
                </a:solidFill>
                <a:effectLst>
                  <a:glow rad="63500">
                    <a:srgbClr val="000066"/>
                  </a:glow>
                  <a:outerShdw blurRad="50800" algn="tl" rotWithShape="0">
                    <a:srgbClr val="000000"/>
                  </a:outerShdw>
                </a:effectLst>
                <a:latin typeface="Calibri" panose="020F0502020204030204" pitchFamily="34" charset="0"/>
                <a:ea typeface="+mj-ea"/>
                <a:cs typeface="+mj-cs"/>
              </a:rPr>
              <a:t>think beyond</a:t>
            </a:r>
          </a:p>
          <a:p>
            <a:pPr algn="ctr"/>
            <a:r>
              <a:rPr lang="en-US" sz="4400" b="1" dirty="0">
                <a:ln w="17780" cmpd="sng">
                  <a:solidFill>
                    <a:srgbClr val="FFFFFF"/>
                  </a:solidFill>
                  <a:prstDash val="solid"/>
                  <a:miter lim="800000"/>
                </a:ln>
                <a:solidFill>
                  <a:srgbClr val="66CCFF"/>
                </a:solidFill>
                <a:effectLst>
                  <a:glow rad="63500">
                    <a:srgbClr val="000066"/>
                  </a:glow>
                  <a:outerShdw blurRad="50800" algn="tl" rotWithShape="0">
                    <a:srgbClr val="000000"/>
                  </a:outerShdw>
                </a:effectLst>
                <a:latin typeface="Calibri" panose="020F0502020204030204" pitchFamily="34" charset="0"/>
                <a:ea typeface="+mj-ea"/>
                <a:cs typeface="+mj-cs"/>
              </a:rPr>
              <a:t>puffed up</a:t>
            </a:r>
          </a:p>
        </p:txBody>
      </p:sp>
      <p:sp>
        <p:nvSpPr>
          <p:cNvPr id="14" name="Rectangle 2"/>
          <p:cNvSpPr>
            <a:spLocks noGrp="1" noChangeArrowheads="1"/>
          </p:cNvSpPr>
          <p:nvPr>
            <p:ph type="title"/>
          </p:nvPr>
        </p:nvSpPr>
        <p:spPr>
          <a:xfrm>
            <a:off x="491924" y="2974688"/>
            <a:ext cx="8229600" cy="2282142"/>
          </a:xfrm>
          <a:solidFill>
            <a:srgbClr val="66CCFF">
              <a:alpha val="40000"/>
            </a:srgbClr>
          </a:solidFill>
        </p:spPr>
        <p:txBody>
          <a:bodyPr>
            <a:scene3d>
              <a:camera prst="orthographicFront"/>
              <a:lightRig rig="threePt" dir="t"/>
            </a:scene3d>
            <a:sp3d extrusionH="57150">
              <a:bevelT w="38100" h="38100"/>
            </a:sp3d>
          </a:bodyPr>
          <a:lstStyle/>
          <a:p>
            <a:pPr eaLnBrk="1" hangingPunct="1"/>
            <a:r>
              <a:rPr lang="en-US" altLang="en-US" b="1" kern="1200" dirty="0">
                <a:ln w="17780" cmpd="sng">
                  <a:solidFill>
                    <a:srgbClr val="FFFFFF"/>
                  </a:solidFill>
                  <a:prstDash val="solid"/>
                  <a:miter lim="800000"/>
                </a:ln>
                <a:solidFill>
                  <a:srgbClr val="66CCFF"/>
                </a:solidFill>
                <a:effectLst>
                  <a:glow rad="88900">
                    <a:srgbClr val="000066"/>
                  </a:glow>
                  <a:outerShdw blurRad="50800" algn="tl" rotWithShape="0">
                    <a:srgbClr val="000000"/>
                  </a:outerShdw>
                </a:effectLst>
                <a:latin typeface="Calibri" panose="020F0502020204030204" pitchFamily="34" charset="0"/>
              </a:rPr>
              <a:t>"Behold the proud, His soul is not upright in him; But the just shall live by his faith." </a:t>
            </a:r>
            <a:r>
              <a:rPr lang="en-US" altLang="en-US" sz="3200" b="1" i="1" kern="1200" dirty="0">
                <a:ln w="17780" cmpd="sng">
                  <a:solidFill>
                    <a:srgbClr val="FFFFFF"/>
                  </a:solidFill>
                  <a:prstDash val="solid"/>
                  <a:miter lim="800000"/>
                </a:ln>
                <a:solidFill>
                  <a:srgbClr val="66CCFF"/>
                </a:solidFill>
                <a:effectLst>
                  <a:glow rad="88900">
                    <a:srgbClr val="000066"/>
                  </a:glow>
                  <a:outerShdw blurRad="50800" algn="tl" rotWithShape="0">
                    <a:srgbClr val="000000"/>
                  </a:outerShdw>
                </a:effectLst>
                <a:latin typeface="Calibri" panose="020F0502020204030204" pitchFamily="34" charset="0"/>
              </a:rPr>
              <a:t>— Habakkuk 2:4</a:t>
            </a:r>
          </a:p>
        </p:txBody>
      </p:sp>
      <p:sp>
        <p:nvSpPr>
          <p:cNvPr id="15" name="TextBox 14"/>
          <p:cNvSpPr txBox="1"/>
          <p:nvPr/>
        </p:nvSpPr>
        <p:spPr>
          <a:xfrm>
            <a:off x="3354609" y="4412000"/>
            <a:ext cx="1632030"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400" b="1" dirty="0">
                <a:ln w="17780" cmpd="sng">
                  <a:solidFill>
                    <a:srgbClr val="FFFFFF"/>
                  </a:solidFill>
                  <a:prstDash val="solid"/>
                  <a:miter lim="800000"/>
                </a:ln>
                <a:solidFill>
                  <a:srgbClr val="66CCFF"/>
                </a:solidFill>
                <a:effectLst>
                  <a:glow rad="63500">
                    <a:srgbClr val="000066"/>
                  </a:glow>
                  <a:outerShdw blurRad="50800" algn="tl" rotWithShape="0">
                    <a:srgbClr val="000000"/>
                  </a:outerShdw>
                </a:effectLst>
                <a:latin typeface="Calibri" panose="020F0502020204030204" pitchFamily="34" charset="0"/>
                <a:ea typeface="+mj-ea"/>
                <a:cs typeface="+mj-cs"/>
              </a:rPr>
              <a:t>faith</a:t>
            </a:r>
          </a:p>
        </p:txBody>
      </p:sp>
      <p:sp>
        <p:nvSpPr>
          <p:cNvPr id="16" name="TextBox 15"/>
          <p:cNvSpPr txBox="1"/>
          <p:nvPr/>
        </p:nvSpPr>
        <p:spPr>
          <a:xfrm>
            <a:off x="7270829" y="5291559"/>
            <a:ext cx="970344"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400" b="1" dirty="0">
                <a:ln w="17780" cmpd="sng">
                  <a:solidFill>
                    <a:srgbClr val="FFFFFF"/>
                  </a:solidFill>
                  <a:prstDash val="solid"/>
                  <a:miter lim="800000"/>
                </a:ln>
                <a:solidFill>
                  <a:srgbClr val="66CCFF"/>
                </a:solidFill>
                <a:effectLst>
                  <a:glow rad="88900">
                    <a:schemeClr val="tx1"/>
                  </a:glow>
                  <a:outerShdw blurRad="50800" algn="tl" rotWithShape="0">
                    <a:srgbClr val="000000"/>
                  </a:outerShdw>
                </a:effectLst>
                <a:latin typeface="Calibri" panose="020F0502020204030204" pitchFamily="34" charset="0"/>
                <a:ea typeface="+mj-ea"/>
                <a:cs typeface="+mj-cs"/>
              </a:rPr>
              <a:t>We</a:t>
            </a:r>
          </a:p>
        </p:txBody>
      </p:sp>
      <p:sp>
        <p:nvSpPr>
          <p:cNvPr id="19" name="Down Arrow 18"/>
          <p:cNvSpPr/>
          <p:nvPr/>
        </p:nvSpPr>
        <p:spPr>
          <a:xfrm rot="16200000">
            <a:off x="6251259" y="4845003"/>
            <a:ext cx="185195" cy="1737099"/>
          </a:xfrm>
          <a:prstGeom prst="down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776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xit" presetSubtype="0" accel="100000" fill="hold" grpId="0" nodeType="withEffect">
                                  <p:stCondLst>
                                    <p:cond delay="0"/>
                                  </p:stCondLst>
                                  <p:childTnLst>
                                    <p:anim calcmode="lin" valueType="num">
                                      <p:cBhvr>
                                        <p:cTn id="6" dur="1000"/>
                                        <p:tgtEl>
                                          <p:spTgt spid="13"/>
                                        </p:tgtEl>
                                        <p:attrNameLst>
                                          <p:attrName>ppt_w</p:attrName>
                                        </p:attrNameLst>
                                      </p:cBhvr>
                                      <p:tavLst>
                                        <p:tav tm="0">
                                          <p:val>
                                            <p:strVal val="ppt_w"/>
                                          </p:val>
                                        </p:tav>
                                        <p:tav tm="100000">
                                          <p:val>
                                            <p:strVal val="ppt_w+.3"/>
                                          </p:val>
                                        </p:tav>
                                      </p:tavLst>
                                    </p:anim>
                                    <p:anim calcmode="lin" valueType="num">
                                      <p:cBhvr>
                                        <p:cTn id="7" dur="1000"/>
                                        <p:tgtEl>
                                          <p:spTgt spid="13"/>
                                        </p:tgtEl>
                                        <p:attrNameLst>
                                          <p:attrName>ppt_h</p:attrName>
                                        </p:attrNameLst>
                                      </p:cBhvr>
                                      <p:tavLst>
                                        <p:tav tm="0">
                                          <p:val>
                                            <p:strVal val="ppt_h"/>
                                          </p:val>
                                        </p:tav>
                                        <p:tav tm="100000">
                                          <p:val>
                                            <p:strVal val="ppt_h"/>
                                          </p:val>
                                        </p:tav>
                                      </p:tavLst>
                                    </p:anim>
                                    <p:animEffect transition="out" filter="fade">
                                      <p:cBhvr>
                                        <p:cTn id="8" dur="1000"/>
                                        <p:tgtEl>
                                          <p:spTgt spid="13"/>
                                        </p:tgtEl>
                                      </p:cBhvr>
                                    </p:animEffect>
                                    <p:set>
                                      <p:cBhvr>
                                        <p:cTn id="9" dur="1" fill="hold">
                                          <p:stCondLst>
                                            <p:cond delay="999"/>
                                          </p:stCondLst>
                                        </p:cTn>
                                        <p:tgtEl>
                                          <p:spTgt spid="13"/>
                                        </p:tgtEl>
                                        <p:attrNameLst>
                                          <p:attrName>style.visibility</p:attrName>
                                        </p:attrNameLst>
                                      </p:cBhvr>
                                      <p:to>
                                        <p:strVal val="hidden"/>
                                      </p:to>
                                    </p:set>
                                  </p:childTnLst>
                                </p:cTn>
                              </p:par>
                            </p:childTnLst>
                          </p:cTn>
                        </p:par>
                        <p:par>
                          <p:cTn id="10" fill="hold">
                            <p:stCondLst>
                              <p:cond delay="1000"/>
                            </p:stCondLst>
                            <p:childTnLst>
                              <p:par>
                                <p:cTn id="11" presetID="17" presetClass="entr" presetSubtype="1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strVal val="#ppt_h"/>
                                          </p:val>
                                        </p:tav>
                                        <p:tav tm="100000">
                                          <p:val>
                                            <p:strVal val="#ppt_h"/>
                                          </p:val>
                                        </p:tav>
                                      </p:tavLst>
                                    </p:anim>
                                  </p:childTnLst>
                                </p:cTn>
                              </p:par>
                              <p:par>
                                <p:cTn id="15" presetID="9" presetClass="emph" presetSubtype="0" grpId="0" nodeType="withEffect">
                                  <p:stCondLst>
                                    <p:cond delay="250"/>
                                  </p:stCondLst>
                                  <p:endCondLst>
                                    <p:cond evt="onNext" delay="0">
                                      <p:tgtEl>
                                        <p:sldTgt/>
                                      </p:tgtEl>
                                    </p:cond>
                                  </p:endCondLst>
                                  <p:childTnLst>
                                    <p:set>
                                      <p:cBhvr rctx="PPT">
                                        <p:cTn id="16" dur="indefinite"/>
                                        <p:tgtEl>
                                          <p:spTgt spid="17"/>
                                        </p:tgtEl>
                                        <p:attrNameLst>
                                          <p:attrName>style.opacity</p:attrName>
                                        </p:attrNameLst>
                                      </p:cBhvr>
                                      <p:to>
                                        <p:strVal val="0.25"/>
                                      </p:to>
                                    </p:set>
                                    <p:animEffect filter="image" prLst="opacity: 0.25">
                                      <p:cBhvr rctx="IE">
                                        <p:cTn id="17" dur="indefinite"/>
                                        <p:tgtEl>
                                          <p:spTgt spid="17"/>
                                        </p:tgtEl>
                                      </p:cBhvr>
                                    </p:animEffect>
                                  </p:childTnLst>
                                </p:cTn>
                              </p:par>
                              <p:par>
                                <p:cTn id="18" presetID="9" presetClass="emph" presetSubtype="0" grpId="0" nodeType="withEffect">
                                  <p:stCondLst>
                                    <p:cond delay="250"/>
                                  </p:stCondLst>
                                  <p:endCondLst>
                                    <p:cond evt="onNext" delay="0">
                                      <p:tgtEl>
                                        <p:sldTgt/>
                                      </p:tgtEl>
                                    </p:cond>
                                  </p:endCondLst>
                                  <p:childTnLst>
                                    <p:set>
                                      <p:cBhvr rctx="PPT">
                                        <p:cTn id="19" dur="indefinite"/>
                                        <p:tgtEl>
                                          <p:spTgt spid="31"/>
                                        </p:tgtEl>
                                        <p:attrNameLst>
                                          <p:attrName>style.opacity</p:attrName>
                                        </p:attrNameLst>
                                      </p:cBhvr>
                                      <p:to>
                                        <p:strVal val="0.25"/>
                                      </p:to>
                                    </p:set>
                                    <p:animEffect filter="image" prLst="opacity: 0.25">
                                      <p:cBhvr rctx="IE">
                                        <p:cTn id="20" dur="indefinite"/>
                                        <p:tgtEl>
                                          <p:spTgt spid="31"/>
                                        </p:tgtEl>
                                      </p:cBhvr>
                                    </p:animEffect>
                                  </p:childTnLst>
                                </p:cTn>
                              </p:par>
                              <p:par>
                                <p:cTn id="21" presetID="9" presetClass="emph" presetSubtype="0" nodeType="withEffect">
                                  <p:stCondLst>
                                    <p:cond delay="250"/>
                                  </p:stCondLst>
                                  <p:endCondLst>
                                    <p:cond evt="onNext" delay="0">
                                      <p:tgtEl>
                                        <p:sldTgt/>
                                      </p:tgtEl>
                                    </p:cond>
                                  </p:endCondLst>
                                  <p:childTnLst>
                                    <p:set>
                                      <p:cBhvr rctx="PPT">
                                        <p:cTn id="22" dur="indefinite"/>
                                        <p:tgtEl>
                                          <p:spTgt spid="3"/>
                                        </p:tgtEl>
                                        <p:attrNameLst>
                                          <p:attrName>style.opacity</p:attrName>
                                        </p:attrNameLst>
                                      </p:cBhvr>
                                      <p:to>
                                        <p:strVal val="0.25"/>
                                      </p:to>
                                    </p:set>
                                    <p:animEffect filter="image" prLst="opacity: 0.25">
                                      <p:cBhvr rctx="IE">
                                        <p:cTn id="23" dur="indefinite"/>
                                        <p:tgtEl>
                                          <p:spTgt spid="3"/>
                                        </p:tgtEl>
                                      </p:cBhvr>
                                    </p:animEffect>
                                  </p:childTnLst>
                                </p:cTn>
                              </p:par>
                              <p:par>
                                <p:cTn id="24" presetID="9" presetClass="emph" presetSubtype="0" nodeType="withEffect">
                                  <p:stCondLst>
                                    <p:cond delay="250"/>
                                  </p:stCondLst>
                                  <p:endCondLst>
                                    <p:cond evt="onNext" delay="0">
                                      <p:tgtEl>
                                        <p:sldTgt/>
                                      </p:tgtEl>
                                    </p:cond>
                                  </p:endCondLst>
                                  <p:childTnLst>
                                    <p:set>
                                      <p:cBhvr rctx="PPT">
                                        <p:cTn id="25" dur="indefinite"/>
                                        <p:tgtEl>
                                          <p:spTgt spid="9"/>
                                        </p:tgtEl>
                                        <p:attrNameLst>
                                          <p:attrName>style.opacity</p:attrName>
                                        </p:attrNameLst>
                                      </p:cBhvr>
                                      <p:to>
                                        <p:strVal val="0.25"/>
                                      </p:to>
                                    </p:set>
                                    <p:animEffect filter="image" prLst="opacity: 0.25">
                                      <p:cBhvr rctx="IE">
                                        <p:cTn id="26" dur="indefinite"/>
                                        <p:tgtEl>
                                          <p:spTgt spid="9"/>
                                        </p:tgtEl>
                                      </p:cBhvr>
                                    </p:animEffect>
                                  </p:childTnLst>
                                </p:cTn>
                              </p:par>
                              <p:par>
                                <p:cTn id="27" presetID="9" presetClass="emph" presetSubtype="0" nodeType="withEffect">
                                  <p:stCondLst>
                                    <p:cond delay="250"/>
                                  </p:stCondLst>
                                  <p:endCondLst>
                                    <p:cond evt="onNext" delay="0">
                                      <p:tgtEl>
                                        <p:sldTgt/>
                                      </p:tgtEl>
                                    </p:cond>
                                  </p:endCondLst>
                                  <p:childTnLst>
                                    <p:set>
                                      <p:cBhvr rctx="PPT">
                                        <p:cTn id="28" dur="indefinite"/>
                                        <p:tgtEl>
                                          <p:spTgt spid="10"/>
                                        </p:tgtEl>
                                        <p:attrNameLst>
                                          <p:attrName>style.opacity</p:attrName>
                                        </p:attrNameLst>
                                      </p:cBhvr>
                                      <p:to>
                                        <p:strVal val="0.25"/>
                                      </p:to>
                                    </p:set>
                                    <p:animEffect filter="image" prLst="opacity: 0.25">
                                      <p:cBhvr rctx="IE">
                                        <p:cTn id="29" dur="indefinite"/>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250"/>
                                        <p:tgtEl>
                                          <p:spTgt spid="15"/>
                                        </p:tgtEl>
                                      </p:cBhvr>
                                    </p:animEffect>
                                  </p:childTnLst>
                                </p:cTn>
                              </p:par>
                              <p:par>
                                <p:cTn id="35" presetID="0" presetClass="path" presetSubtype="0" accel="50000" decel="50000" fill="hold" grpId="2" nodeType="withEffect">
                                  <p:stCondLst>
                                    <p:cond delay="0"/>
                                  </p:stCondLst>
                                  <p:childTnLst>
                                    <p:animMotion origin="layout" path="M 3.61111E-6 4.44444E-6 C 0.00173 0.0081 0.00434 0.03842 0.01145 0.05555 C 0.01857 0.07268 0.02743 0.09004 0.04253 0.10254 C 0.05764 0.11504 0.07586 0.125 0.10225 0.13032 C 0.12864 0.13564 0.16041 0.13402 0.20086 0.13402 C 0.24132 0.13402 0.31614 0.13125 0.34531 0.13032 C 0.37448 0.12939 0.36753 0.13055 0.37586 0.12847 C 0.3842 0.12638 0.39149 0.12037 0.39548 0.11828 " pathEditMode="relative" rAng="0" ptsTypes="aaaaaaaa">
                                      <p:cBhvr>
                                        <p:cTn id="36" dur="1500" fill="hold"/>
                                        <p:tgtEl>
                                          <p:spTgt spid="15"/>
                                        </p:tgtEl>
                                        <p:attrNameLst>
                                          <p:attrName>ppt_x</p:attrName>
                                          <p:attrName>ppt_y</p:attrName>
                                        </p:attrNameLst>
                                      </p:cBhvr>
                                      <p:rCtr x="19774" y="6782"/>
                                    </p:animMotion>
                                  </p:childTnLst>
                                </p:cTn>
                              </p:par>
                              <p:par>
                                <p:cTn id="37" presetID="22" presetClass="entr" presetSubtype="8" fill="hold" grpId="0" nodeType="withEffect">
                                  <p:stCondLst>
                                    <p:cond delay="750"/>
                                  </p:stCondLst>
                                  <p:childTnLst>
                                    <p:set>
                                      <p:cBhvr>
                                        <p:cTn id="38" dur="1" fill="hold">
                                          <p:stCondLst>
                                            <p:cond delay="0"/>
                                          </p:stCondLst>
                                        </p:cTn>
                                        <p:tgtEl>
                                          <p:spTgt spid="19"/>
                                        </p:tgtEl>
                                        <p:attrNameLst>
                                          <p:attrName>style.visibility</p:attrName>
                                        </p:attrNameLst>
                                      </p:cBhvr>
                                      <p:to>
                                        <p:strVal val="visible"/>
                                      </p:to>
                                    </p:set>
                                    <p:animEffect transition="in" filter="wipe(left)">
                                      <p:cBhvr>
                                        <p:cTn id="39" dur="500"/>
                                        <p:tgtEl>
                                          <p:spTgt spid="19"/>
                                        </p:tgtEl>
                                      </p:cBhvr>
                                    </p:animEffect>
                                  </p:childTnLst>
                                </p:cTn>
                              </p:par>
                              <p:par>
                                <p:cTn id="40" presetID="10" presetClass="entr" presetSubtype="0" fill="hold" grpId="0" nodeType="withEffect">
                                  <p:stCondLst>
                                    <p:cond delay="135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250"/>
                                        <p:tgtEl>
                                          <p:spTgt spid="16"/>
                                        </p:tgtEl>
                                      </p:cBhvr>
                                    </p:animEffect>
                                  </p:childTnLst>
                                </p:cTn>
                              </p:par>
                              <p:par>
                                <p:cTn id="43" presetID="0" presetClass="exit" presetSubtype="0" fill="hold" grpId="1" nodeType="withEffect">
                                  <p:stCondLst>
                                    <p:cond delay="1500"/>
                                  </p:stCondLst>
                                  <p:childTnLst>
                                    <p:set>
                                      <p:cBhvr>
                                        <p:cTn id="44" dur="1" fill="hold">
                                          <p:stCondLst>
                                            <p:cond delay="999"/>
                                          </p:stCondLst>
                                        </p:cTn>
                                        <p:tgtEl>
                                          <p:spTgt spid="15"/>
                                        </p:tgtEl>
                                        <p:attrNameLst>
                                          <p:attrName>style.visibility</p:attrName>
                                        </p:attrNameLst>
                                      </p:cBhvr>
                                      <p:to>
                                        <p:strVal val="hidden"/>
                                      </p:to>
                                    </p:set>
                                    <p:animEffect transition="out" filter="dissolve">
                                      <p:cBhvr>
                                        <p:cTn id="45" dur="1000">
                                          <p:stCondLst>
                                            <p:cond delay="0"/>
                                          </p:stCondLst>
                                        </p:cTn>
                                        <p:tgtEl>
                                          <p:spTgt spid="15"/>
                                        </p:tgtEl>
                                      </p:cBhvr>
                                    </p:animEffect>
                                    <p:anim to="" calcmode="lin" valueType="num">
                                      <p:cBhvr>
                                        <p:cTn id="46" dur="1000" fill="hold">
                                          <p:stCondLst>
                                            <p:cond delay="0"/>
                                          </p:stCondLst>
                                        </p:cTn>
                                        <p:tgtEl>
                                          <p:spTgt spid="15"/>
                                        </p:tgtEl>
                                        <p:attrNameLst>
                                          <p:attrName>ppt_w</p:attrName>
                                        </p:attrNameLst>
                                      </p:cBhvr>
                                      <p:tavLst>
                                        <p:tav tm="0">
                                          <p:val>
                                            <p:strVal val="#ppt_w"/>
                                          </p:val>
                                        </p:tav>
                                        <p:tav tm="100000">
                                          <p:val>
                                            <p:strVal val="#ppt_w*4"/>
                                          </p:val>
                                        </p:tav>
                                      </p:tavLst>
                                    </p:anim>
                                    <p:anim to="" calcmode="lin" valueType="num">
                                      <p:cBhvr>
                                        <p:cTn id="47" dur="1000" fill="hold">
                                          <p:stCondLst>
                                            <p:cond delay="0"/>
                                          </p:stCondLst>
                                        </p:cTn>
                                        <p:tgtEl>
                                          <p:spTgt spid="15"/>
                                        </p:tgtEl>
                                        <p:attrNameLst>
                                          <p:attrName>ppt_h</p:attrName>
                                        </p:attrNameLst>
                                      </p:cBhvr>
                                      <p:tavLst>
                                        <p:tav tm="0">
                                          <p:val>
                                            <p:strVal val="#ppt_h"/>
                                          </p:val>
                                        </p:tav>
                                        <p:tav tm="100000">
                                          <p:val>
                                            <p:strVal val="#ppt_h*4"/>
                                          </p:val>
                                        </p:tav>
                                      </p:tavLst>
                                    </p:anim>
                                  </p:childTnLst>
                                </p:cTn>
                              </p:par>
                              <p:par>
                                <p:cTn id="48" presetID="10" presetClass="exit" presetSubtype="0" fill="hold" grpId="1" nodeType="withEffect">
                                  <p:stCondLst>
                                    <p:cond delay="0"/>
                                  </p:stCondLst>
                                  <p:childTnLst>
                                    <p:animEffect transition="out" filter="fade">
                                      <p:cBhvr>
                                        <p:cTn id="49" dur="750"/>
                                        <p:tgtEl>
                                          <p:spTgt spid="14"/>
                                        </p:tgtEl>
                                      </p:cBhvr>
                                    </p:animEffect>
                                    <p:set>
                                      <p:cBhvr>
                                        <p:cTn id="50" dur="1" fill="hold">
                                          <p:stCondLst>
                                            <p:cond delay="749"/>
                                          </p:stCondLst>
                                        </p:cTn>
                                        <p:tgtEl>
                                          <p:spTgt spid="14"/>
                                        </p:tgtEl>
                                        <p:attrNameLst>
                                          <p:attrName>style.visibility</p:attrName>
                                        </p:attrNameLst>
                                      </p:cBhvr>
                                      <p:to>
                                        <p:strVal val="hidden"/>
                                      </p:to>
                                    </p:set>
                                  </p:childTnLst>
                                </p:cTn>
                              </p:par>
                              <p:par>
                                <p:cTn id="51" presetID="9" presetClass="emph" presetSubtype="0" grpId="1" nodeType="withEffect">
                                  <p:stCondLst>
                                    <p:cond delay="0"/>
                                  </p:stCondLst>
                                  <p:childTnLst>
                                    <p:set>
                                      <p:cBhvr rctx="PPT">
                                        <p:cTn id="52" dur="600"/>
                                        <p:tgtEl>
                                          <p:spTgt spid="17"/>
                                        </p:tgtEl>
                                        <p:attrNameLst>
                                          <p:attrName>style.opacity</p:attrName>
                                        </p:attrNameLst>
                                      </p:cBhvr>
                                      <p:to>
                                        <p:strVal val="0.25"/>
                                      </p:to>
                                    </p:set>
                                    <p:animEffect filter="image" prLst="opacity: 0.25">
                                      <p:cBhvr rctx="IE">
                                        <p:cTn id="53" dur="600"/>
                                        <p:tgtEl>
                                          <p:spTgt spid="17"/>
                                        </p:tgtEl>
                                      </p:cBhvr>
                                    </p:animEffect>
                                  </p:childTnLst>
                                </p:cTn>
                              </p:par>
                              <p:par>
                                <p:cTn id="54" presetID="9" presetClass="emph" presetSubtype="0" grpId="1" nodeType="withEffect">
                                  <p:stCondLst>
                                    <p:cond delay="0"/>
                                  </p:stCondLst>
                                  <p:childTnLst>
                                    <p:set>
                                      <p:cBhvr rctx="PPT">
                                        <p:cTn id="55" dur="600"/>
                                        <p:tgtEl>
                                          <p:spTgt spid="31"/>
                                        </p:tgtEl>
                                        <p:attrNameLst>
                                          <p:attrName>style.opacity</p:attrName>
                                        </p:attrNameLst>
                                      </p:cBhvr>
                                      <p:to>
                                        <p:strVal val="0.25"/>
                                      </p:to>
                                    </p:set>
                                    <p:animEffect filter="image" prLst="opacity: 0.25">
                                      <p:cBhvr rctx="IE">
                                        <p:cTn id="56" dur="600"/>
                                        <p:tgtEl>
                                          <p:spTgt spid="31"/>
                                        </p:tgtEl>
                                      </p:cBhvr>
                                    </p:animEffect>
                                  </p:childTnLst>
                                </p:cTn>
                              </p:par>
                              <p:par>
                                <p:cTn id="57" presetID="9" presetClass="emph" presetSubtype="0" nodeType="withEffect">
                                  <p:stCondLst>
                                    <p:cond delay="0"/>
                                  </p:stCondLst>
                                  <p:childTnLst>
                                    <p:set>
                                      <p:cBhvr rctx="PPT">
                                        <p:cTn id="58" dur="600"/>
                                        <p:tgtEl>
                                          <p:spTgt spid="3"/>
                                        </p:tgtEl>
                                        <p:attrNameLst>
                                          <p:attrName>style.opacity</p:attrName>
                                        </p:attrNameLst>
                                      </p:cBhvr>
                                      <p:to>
                                        <p:strVal val="0.25"/>
                                      </p:to>
                                    </p:set>
                                    <p:animEffect filter="image" prLst="opacity: 0.25">
                                      <p:cBhvr rctx="IE">
                                        <p:cTn id="59" dur="600"/>
                                        <p:tgtEl>
                                          <p:spTgt spid="3"/>
                                        </p:tgtEl>
                                      </p:cBhvr>
                                    </p:animEffect>
                                  </p:childTnLst>
                                </p:cTn>
                              </p:par>
                              <p:par>
                                <p:cTn id="60" presetID="9" presetClass="emph" presetSubtype="0" nodeType="withEffect">
                                  <p:stCondLst>
                                    <p:cond delay="0"/>
                                  </p:stCondLst>
                                  <p:childTnLst>
                                    <p:set>
                                      <p:cBhvr rctx="PPT">
                                        <p:cTn id="61" dur="600"/>
                                        <p:tgtEl>
                                          <p:spTgt spid="9"/>
                                        </p:tgtEl>
                                        <p:attrNameLst>
                                          <p:attrName>style.opacity</p:attrName>
                                        </p:attrNameLst>
                                      </p:cBhvr>
                                      <p:to>
                                        <p:strVal val="0.25"/>
                                      </p:to>
                                    </p:set>
                                    <p:animEffect filter="image" prLst="opacity: 0.25">
                                      <p:cBhvr rctx="IE">
                                        <p:cTn id="62" dur="600"/>
                                        <p:tgtEl>
                                          <p:spTgt spid="9"/>
                                        </p:tgtEl>
                                      </p:cBhvr>
                                    </p:animEffect>
                                  </p:childTnLst>
                                </p:cTn>
                              </p:par>
                              <p:par>
                                <p:cTn id="63" presetID="9" presetClass="emph" presetSubtype="0" nodeType="withEffect">
                                  <p:stCondLst>
                                    <p:cond delay="0"/>
                                  </p:stCondLst>
                                  <p:childTnLst>
                                    <p:set>
                                      <p:cBhvr rctx="PPT">
                                        <p:cTn id="64" dur="600"/>
                                        <p:tgtEl>
                                          <p:spTgt spid="10"/>
                                        </p:tgtEl>
                                        <p:attrNameLst>
                                          <p:attrName>style.opacity</p:attrName>
                                        </p:attrNameLst>
                                      </p:cBhvr>
                                      <p:to>
                                        <p:strVal val="0.25"/>
                                      </p:to>
                                    </p:set>
                                    <p:animEffect filter="image" prLst="opacity: 0.25">
                                      <p:cBhvr rctx="IE">
                                        <p:cTn id="65" dur="6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17" grpId="0"/>
      <p:bldP spid="17" grpId="1"/>
      <p:bldP spid="13" grpId="0"/>
      <p:bldP spid="14" grpId="0" animBg="1"/>
      <p:bldP spid="14" grpId="1" animBg="1"/>
      <p:bldP spid="15" grpId="0"/>
      <p:bldP spid="15" grpId="1"/>
      <p:bldP spid="15" grpId="2"/>
      <p:bldP spid="16" grpId="0"/>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r="3730"/>
          <a:stretch/>
        </p:blipFill>
        <p:spPr>
          <a:xfrm>
            <a:off x="-104175" y="0"/>
            <a:ext cx="9248176" cy="6858000"/>
          </a:xfrm>
          <a:prstGeom prst="rect">
            <a:avLst/>
          </a:prstGeom>
        </p:spPr>
      </p:pic>
      <p:cxnSp>
        <p:nvCxnSpPr>
          <p:cNvPr id="3" name="Straight Connector 2"/>
          <p:cNvCxnSpPr/>
          <p:nvPr/>
        </p:nvCxnSpPr>
        <p:spPr>
          <a:xfrm flipH="1">
            <a:off x="1747775" y="1057275"/>
            <a:ext cx="2748915" cy="412432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483355" y="1055370"/>
            <a:ext cx="2750820" cy="412623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734441" y="5179695"/>
            <a:ext cx="5511164" cy="190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779839" y="312517"/>
            <a:ext cx="1435260"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400" b="1" dirty="0">
                <a:ln w="17780" cmpd="sng">
                  <a:solidFill>
                    <a:srgbClr val="FFFFFF"/>
                  </a:solidFill>
                  <a:prstDash val="solid"/>
                  <a:miter lim="800000"/>
                </a:ln>
                <a:solidFill>
                  <a:srgbClr val="66CCFF"/>
                </a:solidFill>
                <a:effectLst>
                  <a:glow rad="63500">
                    <a:schemeClr val="tx1"/>
                  </a:glow>
                  <a:outerShdw blurRad="50800" algn="tl" rotWithShape="0">
                    <a:srgbClr val="000000"/>
                  </a:outerShdw>
                </a:effectLst>
                <a:latin typeface="Calibri" panose="020F0502020204030204" pitchFamily="34" charset="0"/>
                <a:ea typeface="+mj-ea"/>
                <a:cs typeface="+mj-cs"/>
              </a:rPr>
              <a:t>Lord</a:t>
            </a:r>
          </a:p>
        </p:txBody>
      </p:sp>
      <p:sp>
        <p:nvSpPr>
          <p:cNvPr id="25" name="TextBox 24"/>
          <p:cNvSpPr txBox="1"/>
          <p:nvPr/>
        </p:nvSpPr>
        <p:spPr>
          <a:xfrm>
            <a:off x="673259" y="5326283"/>
            <a:ext cx="1410182"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400" b="1" dirty="0">
                <a:ln w="17780" cmpd="sng">
                  <a:solidFill>
                    <a:srgbClr val="FFFFFF"/>
                  </a:solidFill>
                  <a:prstDash val="solid"/>
                  <a:miter lim="800000"/>
                </a:ln>
                <a:solidFill>
                  <a:srgbClr val="66CCFF"/>
                </a:solidFill>
                <a:effectLst>
                  <a:glow rad="63500">
                    <a:schemeClr val="tx1"/>
                  </a:glow>
                  <a:outerShdw blurRad="50800" algn="tl" rotWithShape="0">
                    <a:srgbClr val="000000"/>
                  </a:outerShdw>
                </a:effectLst>
                <a:latin typeface="Calibri" panose="020F0502020204030204" pitchFamily="34" charset="0"/>
                <a:ea typeface="+mj-ea"/>
                <a:cs typeface="+mj-cs"/>
              </a:rPr>
              <a:t>Paul</a:t>
            </a:r>
          </a:p>
        </p:txBody>
      </p:sp>
      <p:sp>
        <p:nvSpPr>
          <p:cNvPr id="26" name="TextBox 25"/>
          <p:cNvSpPr txBox="1"/>
          <p:nvPr/>
        </p:nvSpPr>
        <p:spPr>
          <a:xfrm>
            <a:off x="7270829" y="5291559"/>
            <a:ext cx="970344"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400" b="1" dirty="0">
                <a:ln w="17780" cmpd="sng">
                  <a:solidFill>
                    <a:srgbClr val="FFFFFF"/>
                  </a:solidFill>
                  <a:prstDash val="solid"/>
                  <a:miter lim="800000"/>
                </a:ln>
                <a:solidFill>
                  <a:srgbClr val="66CCFF"/>
                </a:solidFill>
                <a:effectLst>
                  <a:glow rad="63500">
                    <a:schemeClr val="tx1"/>
                  </a:glow>
                  <a:outerShdw blurRad="50800" algn="tl" rotWithShape="0">
                    <a:srgbClr val="000000"/>
                  </a:outerShdw>
                </a:effectLst>
                <a:latin typeface="Calibri" panose="020F0502020204030204" pitchFamily="34" charset="0"/>
                <a:ea typeface="+mj-ea"/>
                <a:cs typeface="+mj-cs"/>
              </a:rPr>
              <a:t>We</a:t>
            </a:r>
          </a:p>
        </p:txBody>
      </p:sp>
      <p:sp>
        <p:nvSpPr>
          <p:cNvPr id="29" name="TextBox 28"/>
          <p:cNvSpPr txBox="1"/>
          <p:nvPr/>
        </p:nvSpPr>
        <p:spPr>
          <a:xfrm>
            <a:off x="3543781" y="5326284"/>
            <a:ext cx="2002420"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400" b="1" dirty="0">
                <a:ln w="17780" cmpd="sng">
                  <a:solidFill>
                    <a:srgbClr val="FFFFFF"/>
                  </a:solidFill>
                  <a:prstDash val="solid"/>
                  <a:miter lim="800000"/>
                </a:ln>
                <a:solidFill>
                  <a:srgbClr val="66CCFF"/>
                </a:solidFill>
                <a:effectLst>
                  <a:glow rad="63500">
                    <a:schemeClr val="tx1"/>
                  </a:glow>
                  <a:outerShdw blurRad="50800" algn="tl" rotWithShape="0">
                    <a:srgbClr val="000000"/>
                  </a:outerShdw>
                </a:effectLst>
                <a:latin typeface="Calibri" panose="020F0502020204030204" pitchFamily="34" charset="0"/>
                <a:ea typeface="+mj-ea"/>
                <a:cs typeface="+mj-cs"/>
              </a:rPr>
              <a:t>Wrote</a:t>
            </a:r>
          </a:p>
        </p:txBody>
      </p:sp>
      <p:sp>
        <p:nvSpPr>
          <p:cNvPr id="24" name="Down Arrow 23"/>
          <p:cNvSpPr/>
          <p:nvPr/>
        </p:nvSpPr>
        <p:spPr>
          <a:xfrm rot="2036862">
            <a:off x="3389392" y="891263"/>
            <a:ext cx="185195" cy="1890943"/>
          </a:xfrm>
          <a:prstGeom prst="down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own Arrow 30"/>
          <p:cNvSpPr/>
          <p:nvPr/>
        </p:nvSpPr>
        <p:spPr>
          <a:xfrm rot="1971718">
            <a:off x="1771371" y="3216672"/>
            <a:ext cx="185195" cy="2189100"/>
          </a:xfrm>
          <a:prstGeom prst="down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rot="16200000">
            <a:off x="2770827" y="4933018"/>
            <a:ext cx="185195" cy="1567819"/>
          </a:xfrm>
          <a:prstGeom prst="down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own Arrow 32"/>
          <p:cNvSpPr/>
          <p:nvPr/>
        </p:nvSpPr>
        <p:spPr>
          <a:xfrm rot="16200000">
            <a:off x="6251259" y="4845003"/>
            <a:ext cx="185195" cy="1737099"/>
          </a:xfrm>
          <a:prstGeom prst="down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59739" y="2617806"/>
            <a:ext cx="2455762"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400" b="1" dirty="0">
                <a:ln w="17780" cmpd="sng">
                  <a:solidFill>
                    <a:srgbClr val="FFFFFF"/>
                  </a:solidFill>
                  <a:prstDash val="solid"/>
                  <a:miter lim="800000"/>
                </a:ln>
                <a:solidFill>
                  <a:srgbClr val="66CCFF"/>
                </a:solidFill>
                <a:effectLst>
                  <a:glow rad="63500">
                    <a:schemeClr val="tx1"/>
                  </a:glow>
                  <a:outerShdw blurRad="50800" algn="tl" rotWithShape="0">
                    <a:srgbClr val="000000"/>
                  </a:outerShdw>
                </a:effectLst>
                <a:latin typeface="Calibri" panose="020F0502020204030204" pitchFamily="34" charset="0"/>
                <a:ea typeface="+mj-ea"/>
                <a:cs typeface="+mj-cs"/>
              </a:rPr>
              <a:t>Revealed</a:t>
            </a:r>
          </a:p>
        </p:txBody>
      </p:sp>
      <p:sp>
        <p:nvSpPr>
          <p:cNvPr id="22" name="Rectangle 2"/>
          <p:cNvSpPr>
            <a:spLocks noGrp="1" noChangeArrowheads="1"/>
          </p:cNvSpPr>
          <p:nvPr>
            <p:ph type="title"/>
          </p:nvPr>
        </p:nvSpPr>
        <p:spPr>
          <a:xfrm>
            <a:off x="324091" y="1099594"/>
            <a:ext cx="8501605" cy="5499904"/>
          </a:xfrm>
          <a:solidFill>
            <a:srgbClr val="66CCFF">
              <a:alpha val="40000"/>
            </a:srgbClr>
          </a:solidFill>
        </p:spPr>
        <p:txBody>
          <a:bodyPr>
            <a:scene3d>
              <a:camera prst="orthographicFront"/>
              <a:lightRig rig="threePt" dir="t"/>
            </a:scene3d>
            <a:sp3d extrusionH="57150">
              <a:bevelT w="38100" h="38100"/>
            </a:sp3d>
          </a:bodyPr>
          <a:lstStyle/>
          <a:p>
            <a:pPr eaLnBrk="1" hangingPunct="1"/>
            <a:r>
              <a:rPr lang="en-US" altLang="en-US" b="1" kern="1200" dirty="0">
                <a:ln w="17780" cmpd="sng">
                  <a:solidFill>
                    <a:srgbClr val="FFFFFF"/>
                  </a:solidFill>
                  <a:prstDash val="solid"/>
                  <a:miter lim="800000"/>
                </a:ln>
                <a:solidFill>
                  <a:srgbClr val="66CCFF"/>
                </a:solidFill>
                <a:effectLst>
                  <a:outerShdw blurRad="50800" algn="tl" rotWithShape="0">
                    <a:srgbClr val="000000"/>
                  </a:outerShdw>
                </a:effectLst>
                <a:latin typeface="Calibri" panose="020F0502020204030204" pitchFamily="34" charset="0"/>
              </a:rPr>
              <a:t>For this reason we also thank God without ceasing, because when you received the word of God which you heard from us, you welcomed it not as the word of men, but as it is in truth, the word of God, which also effectively works in you who believe. </a:t>
            </a:r>
            <a:r>
              <a:rPr lang="en-US" altLang="en-US" b="1" i="1" kern="1200" dirty="0">
                <a:ln w="17780" cmpd="sng">
                  <a:solidFill>
                    <a:srgbClr val="FFFFFF"/>
                  </a:solidFill>
                  <a:prstDash val="solid"/>
                  <a:miter lim="800000"/>
                </a:ln>
                <a:solidFill>
                  <a:srgbClr val="66CCFF"/>
                </a:solidFill>
                <a:effectLst>
                  <a:outerShdw blurRad="50800" algn="tl" rotWithShape="0">
                    <a:srgbClr val="000000"/>
                  </a:outerShdw>
                </a:effectLst>
                <a:latin typeface="Calibri" panose="020F0502020204030204" pitchFamily="34" charset="0"/>
              </a:rPr>
              <a:t>— </a:t>
            </a:r>
            <a:r>
              <a:rPr lang="en-US" altLang="en-US" sz="3200" b="1" i="1" kern="1200" dirty="0">
                <a:ln w="17780" cmpd="sng">
                  <a:solidFill>
                    <a:srgbClr val="FFFFFF"/>
                  </a:solidFill>
                  <a:prstDash val="solid"/>
                  <a:miter lim="800000"/>
                </a:ln>
                <a:solidFill>
                  <a:srgbClr val="66CCFF"/>
                </a:solidFill>
                <a:effectLst>
                  <a:outerShdw blurRad="50800" algn="tl" rotWithShape="0">
                    <a:srgbClr val="000000"/>
                  </a:outerShdw>
                </a:effectLst>
                <a:latin typeface="Calibri" panose="020F0502020204030204" pitchFamily="34" charset="0"/>
              </a:rPr>
              <a:t>1</a:t>
            </a:r>
            <a:r>
              <a:rPr lang="en-US" altLang="en-US" sz="3200" b="1" i="1" kern="1200" baseline="30000" dirty="0">
                <a:ln w="17780" cmpd="sng">
                  <a:solidFill>
                    <a:srgbClr val="FFFFFF"/>
                  </a:solidFill>
                  <a:prstDash val="solid"/>
                  <a:miter lim="800000"/>
                </a:ln>
                <a:solidFill>
                  <a:srgbClr val="66CCFF"/>
                </a:solidFill>
                <a:effectLst>
                  <a:outerShdw blurRad="50800" algn="tl" rotWithShape="0">
                    <a:srgbClr val="000000"/>
                  </a:outerShdw>
                </a:effectLst>
                <a:latin typeface="Calibri" panose="020F0502020204030204" pitchFamily="34" charset="0"/>
              </a:rPr>
              <a:t>st</a:t>
            </a:r>
            <a:r>
              <a:rPr lang="en-US" altLang="en-US" sz="3200" b="1" i="1" kern="1200" dirty="0">
                <a:ln w="17780" cmpd="sng">
                  <a:solidFill>
                    <a:srgbClr val="FFFFFF"/>
                  </a:solidFill>
                  <a:prstDash val="solid"/>
                  <a:miter lim="800000"/>
                </a:ln>
                <a:solidFill>
                  <a:srgbClr val="66CCFF"/>
                </a:solidFill>
                <a:effectLst>
                  <a:outerShdw blurRad="50800" algn="tl" rotWithShape="0">
                    <a:srgbClr val="000000"/>
                  </a:outerShdw>
                </a:effectLst>
                <a:latin typeface="Calibri" panose="020F0502020204030204" pitchFamily="34" charset="0"/>
              </a:rPr>
              <a:t> Thessalonians 2:13 </a:t>
            </a:r>
          </a:p>
        </p:txBody>
      </p:sp>
      <p:sp>
        <p:nvSpPr>
          <p:cNvPr id="19" name="Title 1"/>
          <p:cNvSpPr txBox="1">
            <a:spLocks/>
          </p:cNvSpPr>
          <p:nvPr/>
        </p:nvSpPr>
        <p:spPr>
          <a:xfrm>
            <a:off x="3988050" y="5085071"/>
            <a:ext cx="3609373"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works in you</a:t>
            </a:r>
          </a:p>
        </p:txBody>
      </p:sp>
      <p:sp>
        <p:nvSpPr>
          <p:cNvPr id="20" name="Title 1"/>
          <p:cNvSpPr txBox="1">
            <a:spLocks/>
          </p:cNvSpPr>
          <p:nvPr/>
        </p:nvSpPr>
        <p:spPr>
          <a:xfrm>
            <a:off x="628462" y="2402433"/>
            <a:ext cx="4691606"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received the word</a:t>
            </a:r>
          </a:p>
        </p:txBody>
      </p:sp>
      <p:sp>
        <p:nvSpPr>
          <p:cNvPr id="21" name="Title 1"/>
          <p:cNvSpPr txBox="1">
            <a:spLocks/>
          </p:cNvSpPr>
          <p:nvPr/>
        </p:nvSpPr>
        <p:spPr>
          <a:xfrm>
            <a:off x="280503" y="3188071"/>
            <a:ext cx="3024851" cy="69266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you heard</a:t>
            </a:r>
          </a:p>
        </p:txBody>
      </p:sp>
      <p:sp>
        <p:nvSpPr>
          <p:cNvPr id="37" name="Rectangle 2"/>
          <p:cNvSpPr txBox="1">
            <a:spLocks noChangeArrowheads="1"/>
          </p:cNvSpPr>
          <p:nvPr/>
        </p:nvSpPr>
        <p:spPr bwMode="auto">
          <a:xfrm>
            <a:off x="324091" y="1099594"/>
            <a:ext cx="8501605" cy="5499904"/>
          </a:xfrm>
          <a:prstGeom prst="rect">
            <a:avLst/>
          </a:prstGeom>
          <a:noFill/>
          <a:ln>
            <a:noFill/>
          </a:ln>
          <a:effectLst/>
        </p:spPr>
        <p:txBody>
          <a:bodyPr vert="horz" wrap="square" lIns="91440" tIns="45720" rIns="91440" bIns="45720" numCol="1" anchor="ctr" anchorCtr="0" compatLnSpc="1">
            <a:prstTxWarp prst="textNoShape">
              <a:avLst/>
            </a:prstTxWarp>
            <a:scene3d>
              <a:camera prst="orthographicFront"/>
              <a:lightRig rig="threeP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1200" dirty="0">
                <a:ln w="17780" cmpd="sng">
                  <a:solidFill>
                    <a:srgbClr val="FFFFFF"/>
                  </a:solidFill>
                  <a:prstDash val="solid"/>
                  <a:miter lim="800000"/>
                </a:ln>
                <a:solidFill>
                  <a:srgbClr val="66CCFF"/>
                </a:solidFill>
                <a:effectLst>
                  <a:glow rad="88900">
                    <a:srgbClr val="000066"/>
                  </a:glow>
                  <a:outerShdw blurRad="50800" algn="tl" rotWithShape="0">
                    <a:srgbClr val="000000"/>
                  </a:outerShdw>
                </a:effectLst>
                <a:latin typeface="Calibri" panose="020F0502020204030204" pitchFamily="34" charset="0"/>
              </a:rPr>
              <a:t>For this reason we also thank God without ceasing, because when you received the word of God which you heard from us, you welcomed it not as the word of men, but as it is in truth, the word of God, which also effectively works in you who believe. </a:t>
            </a:r>
            <a:r>
              <a:rPr lang="en-US" altLang="en-US" b="1" i="1" kern="1200" dirty="0">
                <a:ln w="17780" cmpd="sng">
                  <a:solidFill>
                    <a:srgbClr val="FFFFFF"/>
                  </a:solidFill>
                  <a:prstDash val="solid"/>
                  <a:miter lim="800000"/>
                </a:ln>
                <a:solidFill>
                  <a:srgbClr val="66CCFF"/>
                </a:solidFill>
                <a:effectLst>
                  <a:glow rad="88900">
                    <a:srgbClr val="000066"/>
                  </a:glow>
                  <a:outerShdw blurRad="50800" algn="tl" rotWithShape="0">
                    <a:srgbClr val="000000"/>
                  </a:outerShdw>
                </a:effectLst>
                <a:latin typeface="Calibri" panose="020F0502020204030204" pitchFamily="34" charset="0"/>
              </a:rPr>
              <a:t>— </a:t>
            </a:r>
            <a:r>
              <a:rPr lang="en-US" altLang="en-US" sz="3200" b="1" i="1" kern="1200" dirty="0">
                <a:ln w="17780" cmpd="sng">
                  <a:solidFill>
                    <a:srgbClr val="FFFFFF"/>
                  </a:solidFill>
                  <a:prstDash val="solid"/>
                  <a:miter lim="800000"/>
                </a:ln>
                <a:solidFill>
                  <a:srgbClr val="66CCFF"/>
                </a:solidFill>
                <a:effectLst>
                  <a:glow rad="88900">
                    <a:srgbClr val="000066"/>
                  </a:glow>
                  <a:outerShdw blurRad="50800" algn="tl" rotWithShape="0">
                    <a:srgbClr val="000000"/>
                  </a:outerShdw>
                </a:effectLst>
                <a:latin typeface="Calibri" panose="020F0502020204030204" pitchFamily="34" charset="0"/>
              </a:rPr>
              <a:t>1</a:t>
            </a:r>
            <a:r>
              <a:rPr lang="en-US" altLang="en-US" sz="3200" b="1" i="1" kern="1200" baseline="30000" dirty="0">
                <a:ln w="17780" cmpd="sng">
                  <a:solidFill>
                    <a:srgbClr val="FFFFFF"/>
                  </a:solidFill>
                  <a:prstDash val="solid"/>
                  <a:miter lim="800000"/>
                </a:ln>
                <a:solidFill>
                  <a:srgbClr val="66CCFF"/>
                </a:solidFill>
                <a:effectLst>
                  <a:glow rad="88900">
                    <a:srgbClr val="000066"/>
                  </a:glow>
                  <a:outerShdw blurRad="50800" algn="tl" rotWithShape="0">
                    <a:srgbClr val="000000"/>
                  </a:outerShdw>
                </a:effectLst>
                <a:latin typeface="Calibri" panose="020F0502020204030204" pitchFamily="34" charset="0"/>
              </a:rPr>
              <a:t>st</a:t>
            </a:r>
            <a:r>
              <a:rPr lang="en-US" altLang="en-US" sz="3200" b="1" i="1" kern="1200" dirty="0">
                <a:ln w="17780" cmpd="sng">
                  <a:solidFill>
                    <a:srgbClr val="FFFFFF"/>
                  </a:solidFill>
                  <a:prstDash val="solid"/>
                  <a:miter lim="800000"/>
                </a:ln>
                <a:solidFill>
                  <a:srgbClr val="66CCFF"/>
                </a:solidFill>
                <a:effectLst>
                  <a:glow rad="88900">
                    <a:srgbClr val="000066"/>
                  </a:glow>
                  <a:outerShdw blurRad="50800" algn="tl" rotWithShape="0">
                    <a:srgbClr val="000000"/>
                  </a:outerShdw>
                </a:effectLst>
                <a:latin typeface="Calibri" panose="020F0502020204030204" pitchFamily="34" charset="0"/>
              </a:rPr>
              <a:t> Thessalonians 2:13 </a:t>
            </a:r>
          </a:p>
        </p:txBody>
      </p:sp>
      <p:sp>
        <p:nvSpPr>
          <p:cNvPr id="27" name="Title 1"/>
          <p:cNvSpPr txBox="1">
            <a:spLocks/>
          </p:cNvSpPr>
          <p:nvPr/>
        </p:nvSpPr>
        <p:spPr>
          <a:xfrm>
            <a:off x="700486" y="3762760"/>
            <a:ext cx="606138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6350" cmpd="sng">
                  <a:solidFill>
                    <a:schemeClr val="bg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38100">
                    <a:srgbClr val="9966FF"/>
                  </a:glow>
                  <a:outerShdw blurRad="50800" algn="tl" rotWithShape="0">
                    <a:srgbClr val="000000"/>
                  </a:outerShdw>
                </a:effectLst>
                <a:latin typeface="Calibri" panose="020F0502020204030204" pitchFamily="34" charset="0"/>
              </a:rPr>
              <a:t>not as the word of men</a:t>
            </a:r>
            <a:endParaRPr lang="en-US" b="1" dirty="0">
              <a:ln w="6350" cmpd="sng">
                <a:solidFill>
                  <a:schemeClr val="bg1"/>
                </a:solidFill>
                <a:prstDash val="solid"/>
                <a:miter lim="800000"/>
              </a:ln>
              <a:solidFill>
                <a:srgbClr val="FF0000"/>
              </a:solidFill>
              <a:effectLst>
                <a:glow rad="38100">
                  <a:srgbClr val="9966FF"/>
                </a:glow>
                <a:outerShdw blurRad="50800" algn="tl" rotWithShape="0">
                  <a:srgbClr val="000000"/>
                </a:outerShdw>
              </a:effectLst>
              <a:latin typeface="Calibri" panose="020F0502020204030204" pitchFamily="34" charset="0"/>
            </a:endParaRPr>
          </a:p>
        </p:txBody>
      </p:sp>
      <p:sp>
        <p:nvSpPr>
          <p:cNvPr id="30" name="Rectangle 29"/>
          <p:cNvSpPr>
            <a:spLocks noChangeArrowheads="1"/>
          </p:cNvSpPr>
          <p:nvPr/>
        </p:nvSpPr>
        <p:spPr bwMode="auto">
          <a:xfrm>
            <a:off x="2745105" y="4395582"/>
            <a:ext cx="449965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10" b="1" dirty="0">
                <a:solidFill>
                  <a:srgbClr val="CC9900"/>
                </a:solidFill>
                <a:latin typeface="Calibri" panose="020F0502020204030204" pitchFamily="34" charset="0"/>
                <a:cs typeface="Calibri" panose="020F0502020204030204" pitchFamily="34" charset="0"/>
              </a:rPr>
              <a:t>the word of God</a:t>
            </a:r>
            <a:endParaRPr lang="en-US" sz="4410" b="1" i="1" dirty="0">
              <a:solidFill>
                <a:srgbClr val="CC9900"/>
              </a:solidFill>
              <a:latin typeface="Calibri" panose="020F0502020204030204" pitchFamily="34" charset="0"/>
              <a:cs typeface="Calibri" panose="020F0502020204030204" pitchFamily="34" charset="0"/>
            </a:endParaRPr>
          </a:p>
        </p:txBody>
      </p:sp>
      <p:sp>
        <p:nvSpPr>
          <p:cNvPr id="49" name="Rectangle 2">
            <a:extLst>
              <a:ext uri="{FF2B5EF4-FFF2-40B4-BE49-F238E27FC236}">
                <a16:creationId xmlns:a16="http://schemas.microsoft.com/office/drawing/2014/main" id="{02CD0F6A-7172-48B4-9EF2-209E315669A7}"/>
              </a:ext>
            </a:extLst>
          </p:cNvPr>
          <p:cNvSpPr txBox="1">
            <a:spLocks noChangeArrowheads="1"/>
          </p:cNvSpPr>
          <p:nvPr/>
        </p:nvSpPr>
        <p:spPr bwMode="auto">
          <a:xfrm>
            <a:off x="4008764" y="5153019"/>
            <a:ext cx="3576916" cy="745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00FF00"/>
                  </a:solidFill>
                  <a:prstDash val="solid"/>
                  <a:miter lim="800000"/>
                </a:ln>
                <a:solidFill>
                  <a:srgbClr val="66FF99"/>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works in you</a:t>
            </a:r>
            <a:endParaRPr kumimoji="0" lang="en-US" altLang="en-US" sz="4400" b="1" i="1" u="none" strike="noStrike" kern="0" cap="none" spc="0" normalizeH="0" baseline="0" noProof="0" dirty="0">
              <a:ln w="3175" cmpd="sng">
                <a:solidFill>
                  <a:srgbClr val="00FF00"/>
                </a:solidFill>
                <a:prstDash val="solid"/>
                <a:miter lim="800000"/>
              </a:ln>
              <a:solidFill>
                <a:srgbClr val="66FF99"/>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36" name="Rectangle 35"/>
          <p:cNvSpPr>
            <a:spLocks noChangeArrowheads="1"/>
          </p:cNvSpPr>
          <p:nvPr/>
        </p:nvSpPr>
        <p:spPr bwMode="auto">
          <a:xfrm>
            <a:off x="5666748" y="5047502"/>
            <a:ext cx="800100" cy="95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ln w="11430"/>
                <a:solidFill>
                  <a:schemeClr val="bg1"/>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in</a:t>
            </a:r>
          </a:p>
        </p:txBody>
      </p:sp>
      <p:sp>
        <p:nvSpPr>
          <p:cNvPr id="38" name="TextBox 37"/>
          <p:cNvSpPr txBox="1"/>
          <p:nvPr/>
        </p:nvSpPr>
        <p:spPr>
          <a:xfrm>
            <a:off x="3499220" y="2461308"/>
            <a:ext cx="1944547"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400" b="1" dirty="0">
                <a:ln w="17780" cmpd="sng">
                  <a:solidFill>
                    <a:srgbClr val="FFFFFF"/>
                  </a:solidFill>
                  <a:prstDash val="solid"/>
                  <a:miter lim="800000"/>
                </a:ln>
                <a:solidFill>
                  <a:srgbClr val="66CCFF"/>
                </a:solidFill>
                <a:effectLst>
                  <a:glow rad="63500">
                    <a:srgbClr val="000066"/>
                  </a:glow>
                  <a:outerShdw blurRad="50800" algn="tl" rotWithShape="0">
                    <a:srgbClr val="000000"/>
                  </a:outerShdw>
                </a:effectLst>
                <a:latin typeface="Calibri" panose="020F0502020204030204" pitchFamily="34" charset="0"/>
                <a:ea typeface="+mj-ea"/>
                <a:cs typeface="+mj-cs"/>
              </a:rPr>
              <a:t>word</a:t>
            </a:r>
          </a:p>
        </p:txBody>
      </p:sp>
      <p:sp>
        <p:nvSpPr>
          <p:cNvPr id="39" name="TextBox 38"/>
          <p:cNvSpPr txBox="1"/>
          <p:nvPr/>
        </p:nvSpPr>
        <p:spPr>
          <a:xfrm>
            <a:off x="3096155" y="3802212"/>
            <a:ext cx="1944547"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400" b="1" dirty="0">
                <a:ln w="17780" cmpd="sng">
                  <a:solidFill>
                    <a:srgbClr val="FFFFFF"/>
                  </a:solidFill>
                  <a:prstDash val="solid"/>
                  <a:miter lim="800000"/>
                </a:ln>
                <a:solidFill>
                  <a:srgbClr val="66CCFF"/>
                </a:solidFill>
                <a:effectLst>
                  <a:glow rad="63500">
                    <a:srgbClr val="000066"/>
                  </a:glow>
                  <a:outerShdw blurRad="50800" algn="tl" rotWithShape="0">
                    <a:srgbClr val="000000"/>
                  </a:outerShdw>
                </a:effectLst>
                <a:latin typeface="Calibri" panose="020F0502020204030204" pitchFamily="34" charset="0"/>
                <a:ea typeface="+mj-ea"/>
                <a:cs typeface="+mj-cs"/>
              </a:rPr>
              <a:t>word</a:t>
            </a:r>
          </a:p>
        </p:txBody>
      </p:sp>
      <p:sp>
        <p:nvSpPr>
          <p:cNvPr id="40" name="TextBox 39"/>
          <p:cNvSpPr txBox="1"/>
          <p:nvPr/>
        </p:nvSpPr>
        <p:spPr>
          <a:xfrm>
            <a:off x="3631967" y="4475738"/>
            <a:ext cx="1944547"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400" b="1" dirty="0">
                <a:ln w="17780" cmpd="sng">
                  <a:solidFill>
                    <a:srgbClr val="FFFFFF"/>
                  </a:solidFill>
                  <a:prstDash val="solid"/>
                  <a:miter lim="800000"/>
                </a:ln>
                <a:solidFill>
                  <a:srgbClr val="66CCFF"/>
                </a:solidFill>
                <a:effectLst>
                  <a:glow rad="63500">
                    <a:srgbClr val="000066"/>
                  </a:glow>
                  <a:outerShdw blurRad="50800" algn="tl" rotWithShape="0">
                    <a:srgbClr val="000000"/>
                  </a:outerShdw>
                </a:effectLst>
                <a:latin typeface="Calibri" panose="020F0502020204030204" pitchFamily="34" charset="0"/>
                <a:ea typeface="+mj-ea"/>
                <a:cs typeface="+mj-cs"/>
              </a:rPr>
              <a:t>word</a:t>
            </a:r>
          </a:p>
        </p:txBody>
      </p:sp>
      <p:sp>
        <p:nvSpPr>
          <p:cNvPr id="28" name="Down Arrow 27"/>
          <p:cNvSpPr/>
          <p:nvPr/>
        </p:nvSpPr>
        <p:spPr>
          <a:xfrm rot="8729998">
            <a:off x="7076520" y="3151651"/>
            <a:ext cx="185195" cy="2285428"/>
          </a:xfrm>
          <a:prstGeom prst="down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5"/>
          <p:cNvSpPr>
            <a:spLocks noChangeArrowheads="1"/>
          </p:cNvSpPr>
          <p:nvPr/>
        </p:nvSpPr>
        <p:spPr bwMode="auto">
          <a:xfrm>
            <a:off x="1086783" y="5777132"/>
            <a:ext cx="2379472"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400" b="1" dirty="0">
                <a:solidFill>
                  <a:schemeClr val="bg1"/>
                </a:solidFill>
                <a:latin typeface="Calibri" panose="020F0502020204030204" pitchFamily="34" charset="0"/>
                <a:cs typeface="Calibri" panose="020F0502020204030204" pitchFamily="34" charset="0"/>
              </a:rPr>
              <a:t>believe</a:t>
            </a:r>
            <a:endParaRPr lang="en-US" altLang="en-US" sz="4400" b="1" i="1" dirty="0">
              <a:solidFill>
                <a:schemeClr val="bg1"/>
              </a:solidFill>
              <a:latin typeface="Calibri" panose="020F0502020204030204" pitchFamily="34" charset="0"/>
              <a:cs typeface="Calibri" panose="020F0502020204030204" pitchFamily="34" charset="0"/>
            </a:endParaRPr>
          </a:p>
        </p:txBody>
      </p:sp>
      <p:sp>
        <p:nvSpPr>
          <p:cNvPr id="42" name="Rectangle 5"/>
          <p:cNvSpPr>
            <a:spLocks noChangeArrowheads="1"/>
          </p:cNvSpPr>
          <p:nvPr/>
        </p:nvSpPr>
        <p:spPr bwMode="auto">
          <a:xfrm>
            <a:off x="1086783" y="5779182"/>
            <a:ext cx="2379472"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400" b="1" dirty="0">
                <a:solidFill>
                  <a:schemeClr val="bg1"/>
                </a:solidFill>
                <a:latin typeface="Calibri" panose="020F0502020204030204" pitchFamily="34" charset="0"/>
                <a:cs typeface="Calibri" panose="020F0502020204030204" pitchFamily="34" charset="0"/>
              </a:rPr>
              <a:t>believe</a:t>
            </a:r>
            <a:endParaRPr lang="en-US" altLang="en-US" sz="4400" b="1" i="1" dirty="0">
              <a:solidFill>
                <a:schemeClr val="bg1"/>
              </a:solidFill>
              <a:latin typeface="Calibri" panose="020F0502020204030204" pitchFamily="34" charset="0"/>
              <a:cs typeface="Calibri" panose="020F0502020204030204" pitchFamily="34" charset="0"/>
            </a:endParaRPr>
          </a:p>
        </p:txBody>
      </p:sp>
      <p:sp>
        <p:nvSpPr>
          <p:cNvPr id="35" name="Rectangle 5"/>
          <p:cNvSpPr>
            <a:spLocks noChangeArrowheads="1"/>
          </p:cNvSpPr>
          <p:nvPr/>
        </p:nvSpPr>
        <p:spPr bwMode="auto">
          <a:xfrm>
            <a:off x="1086783" y="5776987"/>
            <a:ext cx="2379472"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400" b="1" dirty="0">
                <a:solidFill>
                  <a:schemeClr val="bg1"/>
                </a:solidFill>
                <a:latin typeface="Calibri" panose="020F0502020204030204" pitchFamily="34" charset="0"/>
                <a:cs typeface="Calibri" panose="020F0502020204030204" pitchFamily="34" charset="0"/>
              </a:rPr>
              <a:t>believe</a:t>
            </a:r>
            <a:endParaRPr lang="en-US" altLang="en-US" sz="4400" b="1" i="1" dirty="0">
              <a:solidFill>
                <a:schemeClr val="bg1"/>
              </a:solidFill>
              <a:latin typeface="Calibri" panose="020F0502020204030204" pitchFamily="34" charset="0"/>
              <a:cs typeface="Calibri" panose="020F0502020204030204" pitchFamily="34" charset="0"/>
            </a:endParaRPr>
          </a:p>
        </p:txBody>
      </p:sp>
      <p:sp>
        <p:nvSpPr>
          <p:cNvPr id="44" name="Rectangle 5"/>
          <p:cNvSpPr>
            <a:spLocks noChangeArrowheads="1"/>
          </p:cNvSpPr>
          <p:nvPr/>
        </p:nvSpPr>
        <p:spPr bwMode="auto">
          <a:xfrm>
            <a:off x="1087363" y="5779182"/>
            <a:ext cx="2379472"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400" b="1" dirty="0">
                <a:solidFill>
                  <a:schemeClr val="bg1"/>
                </a:solidFill>
                <a:latin typeface="Calibri" panose="020F0502020204030204" pitchFamily="34" charset="0"/>
                <a:cs typeface="Calibri" panose="020F0502020204030204" pitchFamily="34" charset="0"/>
              </a:rPr>
              <a:t>believe</a:t>
            </a:r>
            <a:endParaRPr lang="en-US" altLang="en-US" sz="4400" b="1" i="1" dirty="0">
              <a:solidFill>
                <a:schemeClr val="bg1"/>
              </a:solidFill>
              <a:latin typeface="Calibri" panose="020F0502020204030204" pitchFamily="34" charset="0"/>
              <a:cs typeface="Calibri" panose="020F0502020204030204" pitchFamily="34" charset="0"/>
            </a:endParaRPr>
          </a:p>
        </p:txBody>
      </p:sp>
      <p:sp>
        <p:nvSpPr>
          <p:cNvPr id="45" name="Rectangle 5"/>
          <p:cNvSpPr>
            <a:spLocks noChangeArrowheads="1"/>
          </p:cNvSpPr>
          <p:nvPr/>
        </p:nvSpPr>
        <p:spPr bwMode="auto">
          <a:xfrm>
            <a:off x="1086783" y="5777285"/>
            <a:ext cx="2379472"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400" b="1" dirty="0">
                <a:solidFill>
                  <a:schemeClr val="bg1"/>
                </a:solidFill>
                <a:latin typeface="Calibri" panose="020F0502020204030204" pitchFamily="34" charset="0"/>
                <a:cs typeface="Calibri" panose="020F0502020204030204" pitchFamily="34" charset="0"/>
              </a:rPr>
              <a:t>believe</a:t>
            </a:r>
            <a:endParaRPr lang="en-US" altLang="en-US" sz="4400" b="1" i="1" dirty="0">
              <a:solidFill>
                <a:schemeClr val="bg1"/>
              </a:solidFill>
              <a:latin typeface="Calibri" panose="020F0502020204030204" pitchFamily="34" charset="0"/>
              <a:cs typeface="Calibri" panose="020F0502020204030204" pitchFamily="34" charset="0"/>
            </a:endParaRPr>
          </a:p>
        </p:txBody>
      </p:sp>
      <p:sp>
        <p:nvSpPr>
          <p:cNvPr id="46" name="Rectangle 5"/>
          <p:cNvSpPr>
            <a:spLocks noChangeArrowheads="1"/>
          </p:cNvSpPr>
          <p:nvPr/>
        </p:nvSpPr>
        <p:spPr bwMode="auto">
          <a:xfrm>
            <a:off x="1087277" y="5778602"/>
            <a:ext cx="2379472"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400" b="1" dirty="0">
                <a:solidFill>
                  <a:schemeClr val="bg1"/>
                </a:solidFill>
                <a:latin typeface="Calibri" panose="020F0502020204030204" pitchFamily="34" charset="0"/>
                <a:cs typeface="Calibri" panose="020F0502020204030204" pitchFamily="34" charset="0"/>
              </a:rPr>
              <a:t>believe</a:t>
            </a:r>
            <a:endParaRPr lang="en-US" altLang="en-US" sz="4400" b="1" i="1" dirty="0">
              <a:solidFill>
                <a:schemeClr val="bg1"/>
              </a:solidFill>
              <a:latin typeface="Calibri" panose="020F0502020204030204" pitchFamily="34" charset="0"/>
              <a:cs typeface="Calibri" panose="020F0502020204030204" pitchFamily="34" charset="0"/>
            </a:endParaRPr>
          </a:p>
        </p:txBody>
      </p:sp>
      <p:sp>
        <p:nvSpPr>
          <p:cNvPr id="47" name="Rectangle 2">
            <a:extLst>
              <a:ext uri="{FF2B5EF4-FFF2-40B4-BE49-F238E27FC236}">
                <a16:creationId xmlns:a16="http://schemas.microsoft.com/office/drawing/2014/main" id="{3625C39B-83C0-41EB-9103-7CF0BD2EAE5C}"/>
              </a:ext>
            </a:extLst>
          </p:cNvPr>
          <p:cNvSpPr txBox="1">
            <a:spLocks noChangeArrowheads="1"/>
          </p:cNvSpPr>
          <p:nvPr/>
        </p:nvSpPr>
        <p:spPr bwMode="auto">
          <a:xfrm>
            <a:off x="649353" y="2436019"/>
            <a:ext cx="4651515" cy="797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chemeClr val="bg1"/>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received the word</a:t>
            </a:r>
            <a:endParaRPr kumimoji="0" lang="en-US" altLang="en-US" sz="4400" b="1" i="1" u="none" strike="noStrike" kern="0" cap="none" spc="0" normalizeH="0" baseline="0" noProof="0" dirty="0">
              <a:ln w="3175" cmpd="sng">
                <a:solidFill>
                  <a:srgbClr val="FFFFFF"/>
                </a:solidFill>
                <a:prstDash val="solid"/>
                <a:miter lim="800000"/>
              </a:ln>
              <a:solidFill>
                <a:schemeClr val="bg1"/>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48" name="Rectangle 2">
            <a:extLst>
              <a:ext uri="{FF2B5EF4-FFF2-40B4-BE49-F238E27FC236}">
                <a16:creationId xmlns:a16="http://schemas.microsoft.com/office/drawing/2014/main" id="{090CFB88-43EA-4FFB-8AF7-BA41A410E432}"/>
              </a:ext>
            </a:extLst>
          </p:cNvPr>
          <p:cNvSpPr txBox="1">
            <a:spLocks noChangeArrowheads="1"/>
          </p:cNvSpPr>
          <p:nvPr/>
        </p:nvSpPr>
        <p:spPr bwMode="auto">
          <a:xfrm>
            <a:off x="159025" y="3129614"/>
            <a:ext cx="3221666" cy="75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chemeClr val="bg1"/>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you heard</a:t>
            </a:r>
            <a:endParaRPr kumimoji="0" lang="en-US" altLang="en-US" sz="4400" b="1" i="1" u="none" strike="noStrike" kern="0" cap="none" spc="0" normalizeH="0" baseline="0" noProof="0" dirty="0">
              <a:ln w="3175" cmpd="sng">
                <a:solidFill>
                  <a:srgbClr val="FFFFFF"/>
                </a:solidFill>
                <a:prstDash val="solid"/>
                <a:miter lim="800000"/>
              </a:ln>
              <a:solidFill>
                <a:schemeClr val="bg1"/>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34" name="TextBox 33"/>
          <p:cNvSpPr txBox="1"/>
          <p:nvPr/>
        </p:nvSpPr>
        <p:spPr>
          <a:xfrm>
            <a:off x="566973" y="2816589"/>
            <a:ext cx="2455762" cy="769441"/>
          </a:xfrm>
          <a:prstGeom prst="rect">
            <a:avLst/>
          </a:prstGeom>
          <a:noFill/>
        </p:spPr>
        <p:txBody>
          <a:bodyPr wrap="square" rtlCol="0">
            <a:spAutoFit/>
            <a:scene3d>
              <a:camera prst="orthographicFront"/>
              <a:lightRig rig="glow" dir="t"/>
            </a:scene3d>
            <a:sp3d extrusionH="57150" contourW="12700" prstMaterial="plastic">
              <a:bevelT w="38100" h="38100"/>
              <a:contourClr>
                <a:srgbClr val="F9E5A0"/>
              </a:contourClr>
            </a:sp3d>
          </a:bodyPr>
          <a:lstStyle/>
          <a:p>
            <a:pPr algn="ctr"/>
            <a:r>
              <a:rPr lang="en-US" sz="4410" b="1" dirty="0">
                <a:solidFill>
                  <a:srgbClr val="CC9900"/>
                </a:solidFill>
                <a:effectLst>
                  <a:glow rad="63500">
                    <a:schemeClr val="tx1"/>
                  </a:glow>
                </a:effectLst>
                <a:latin typeface="Calibri" panose="020F0502020204030204" pitchFamily="34" charset="0"/>
                <a:cs typeface="Calibri" panose="020F0502020204030204" pitchFamily="34" charset="0"/>
              </a:rPr>
              <a:t>Revealed</a:t>
            </a:r>
          </a:p>
        </p:txBody>
      </p:sp>
      <p:sp>
        <p:nvSpPr>
          <p:cNvPr id="41" name="TextBox 40" hidden="1"/>
          <p:cNvSpPr txBox="1"/>
          <p:nvPr/>
        </p:nvSpPr>
        <p:spPr>
          <a:xfrm>
            <a:off x="4925125" y="3796496"/>
            <a:ext cx="1944547" cy="769441"/>
          </a:xfrm>
          <a:prstGeom prst="rect">
            <a:avLst/>
          </a:prstGeom>
          <a:noFill/>
        </p:spPr>
        <p:txBody>
          <a:bodyPr wrap="square" rtlCol="0">
            <a:spAutoFit/>
          </a:bodyPr>
          <a:lstStyle/>
          <a:p>
            <a:pPr algn="ctr"/>
            <a:r>
              <a:rPr lang="en-US" sz="4400" b="1"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a typeface="+mj-ea"/>
                <a:cs typeface="+mj-cs"/>
              </a:rPr>
              <a:t>word</a:t>
            </a:r>
          </a:p>
        </p:txBody>
      </p:sp>
    </p:spTree>
    <p:extLst>
      <p:ext uri="{BB962C8B-B14F-4D97-AF65-F5344CB8AC3E}">
        <p14:creationId xmlns:p14="http://schemas.microsoft.com/office/powerpoint/2010/main" val="4123469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300"/>
                                  </p:stCondLst>
                                  <p:endCondLst>
                                    <p:cond evt="onNext" delay="0">
                                      <p:tgtEl>
                                        <p:sldTgt/>
                                      </p:tgtEl>
                                    </p:cond>
                                  </p:endCondLst>
                                  <p:childTnLst>
                                    <p:set>
                                      <p:cBhvr rctx="PPT">
                                        <p:cTn id="6" dur="indefinite"/>
                                        <p:tgtEl>
                                          <p:spTgt spid="24"/>
                                        </p:tgtEl>
                                        <p:attrNameLst>
                                          <p:attrName>style.opacity</p:attrName>
                                        </p:attrNameLst>
                                      </p:cBhvr>
                                      <p:to>
                                        <p:strVal val="0.25"/>
                                      </p:to>
                                    </p:set>
                                    <p:animEffect filter="image" prLst="opacity: 0.25">
                                      <p:cBhvr rctx="IE">
                                        <p:cTn id="7" dur="indefinite"/>
                                        <p:tgtEl>
                                          <p:spTgt spid="24"/>
                                        </p:tgtEl>
                                      </p:cBhvr>
                                    </p:animEffect>
                                  </p:childTnLst>
                                </p:cTn>
                              </p:par>
                              <p:par>
                                <p:cTn id="8" presetID="9" presetClass="emph" presetSubtype="0" grpId="0" nodeType="withEffect">
                                  <p:stCondLst>
                                    <p:cond delay="300"/>
                                  </p:stCondLst>
                                  <p:endCondLst>
                                    <p:cond evt="onNext" delay="0">
                                      <p:tgtEl>
                                        <p:sldTgt/>
                                      </p:tgtEl>
                                    </p:cond>
                                  </p:endCondLst>
                                  <p:childTnLst>
                                    <p:set>
                                      <p:cBhvr rctx="PPT">
                                        <p:cTn id="9" dur="indefinite"/>
                                        <p:tgtEl>
                                          <p:spTgt spid="17"/>
                                        </p:tgtEl>
                                        <p:attrNameLst>
                                          <p:attrName>style.opacity</p:attrName>
                                        </p:attrNameLst>
                                      </p:cBhvr>
                                      <p:to>
                                        <p:strVal val="0.25"/>
                                      </p:to>
                                    </p:set>
                                    <p:animEffect filter="image" prLst="opacity: 0.25">
                                      <p:cBhvr rctx="IE">
                                        <p:cTn id="10" dur="indefinite"/>
                                        <p:tgtEl>
                                          <p:spTgt spid="17"/>
                                        </p:tgtEl>
                                      </p:cBhvr>
                                    </p:animEffect>
                                  </p:childTnLst>
                                </p:cTn>
                              </p:par>
                              <p:par>
                                <p:cTn id="11" presetID="9" presetClass="emph" presetSubtype="0" grpId="0" nodeType="withEffect">
                                  <p:stCondLst>
                                    <p:cond delay="300"/>
                                  </p:stCondLst>
                                  <p:endCondLst>
                                    <p:cond evt="onNext" delay="0">
                                      <p:tgtEl>
                                        <p:sldTgt/>
                                      </p:tgtEl>
                                    </p:cond>
                                  </p:endCondLst>
                                  <p:childTnLst>
                                    <p:set>
                                      <p:cBhvr rctx="PPT">
                                        <p:cTn id="12" dur="indefinite"/>
                                        <p:tgtEl>
                                          <p:spTgt spid="31"/>
                                        </p:tgtEl>
                                        <p:attrNameLst>
                                          <p:attrName>style.opacity</p:attrName>
                                        </p:attrNameLst>
                                      </p:cBhvr>
                                      <p:to>
                                        <p:strVal val="0.25"/>
                                      </p:to>
                                    </p:set>
                                    <p:animEffect filter="image" prLst="opacity: 0.25">
                                      <p:cBhvr rctx="IE">
                                        <p:cTn id="13" dur="indefinite"/>
                                        <p:tgtEl>
                                          <p:spTgt spid="31"/>
                                        </p:tgtEl>
                                      </p:cBhvr>
                                    </p:animEffect>
                                  </p:childTnLst>
                                </p:cTn>
                              </p:par>
                              <p:par>
                                <p:cTn id="14" presetID="9" presetClass="emph" presetSubtype="0" grpId="0" nodeType="withEffect">
                                  <p:stCondLst>
                                    <p:cond delay="300"/>
                                  </p:stCondLst>
                                  <p:endCondLst>
                                    <p:cond evt="onNext" delay="0">
                                      <p:tgtEl>
                                        <p:sldTgt/>
                                      </p:tgtEl>
                                    </p:cond>
                                  </p:endCondLst>
                                  <p:childTnLst>
                                    <p:set>
                                      <p:cBhvr rctx="PPT">
                                        <p:cTn id="15" dur="indefinite"/>
                                        <p:tgtEl>
                                          <p:spTgt spid="25"/>
                                        </p:tgtEl>
                                        <p:attrNameLst>
                                          <p:attrName>style.opacity</p:attrName>
                                        </p:attrNameLst>
                                      </p:cBhvr>
                                      <p:to>
                                        <p:strVal val="0.25"/>
                                      </p:to>
                                    </p:set>
                                    <p:animEffect filter="image" prLst="opacity: 0.25">
                                      <p:cBhvr rctx="IE">
                                        <p:cTn id="16" dur="indefinite"/>
                                        <p:tgtEl>
                                          <p:spTgt spid="25"/>
                                        </p:tgtEl>
                                      </p:cBhvr>
                                    </p:animEffect>
                                  </p:childTnLst>
                                </p:cTn>
                              </p:par>
                              <p:par>
                                <p:cTn id="17" presetID="9" presetClass="emph" presetSubtype="0" grpId="0" nodeType="withEffect">
                                  <p:stCondLst>
                                    <p:cond delay="300"/>
                                  </p:stCondLst>
                                  <p:endCondLst>
                                    <p:cond evt="onNext" delay="0">
                                      <p:tgtEl>
                                        <p:sldTgt/>
                                      </p:tgtEl>
                                    </p:cond>
                                  </p:endCondLst>
                                  <p:childTnLst>
                                    <p:set>
                                      <p:cBhvr rctx="PPT">
                                        <p:cTn id="18" dur="indefinite"/>
                                        <p:tgtEl>
                                          <p:spTgt spid="32"/>
                                        </p:tgtEl>
                                        <p:attrNameLst>
                                          <p:attrName>style.opacity</p:attrName>
                                        </p:attrNameLst>
                                      </p:cBhvr>
                                      <p:to>
                                        <p:strVal val="0.25"/>
                                      </p:to>
                                    </p:set>
                                    <p:animEffect filter="image" prLst="opacity: 0.25">
                                      <p:cBhvr rctx="IE">
                                        <p:cTn id="19" dur="indefinite"/>
                                        <p:tgtEl>
                                          <p:spTgt spid="32"/>
                                        </p:tgtEl>
                                      </p:cBhvr>
                                    </p:animEffect>
                                  </p:childTnLst>
                                </p:cTn>
                              </p:par>
                              <p:par>
                                <p:cTn id="20" presetID="9" presetClass="emph" presetSubtype="0" grpId="0" nodeType="withEffect">
                                  <p:stCondLst>
                                    <p:cond delay="300"/>
                                  </p:stCondLst>
                                  <p:endCondLst>
                                    <p:cond evt="onNext" delay="0">
                                      <p:tgtEl>
                                        <p:sldTgt/>
                                      </p:tgtEl>
                                    </p:cond>
                                  </p:endCondLst>
                                  <p:childTnLst>
                                    <p:set>
                                      <p:cBhvr rctx="PPT">
                                        <p:cTn id="21" dur="indefinite"/>
                                        <p:tgtEl>
                                          <p:spTgt spid="29"/>
                                        </p:tgtEl>
                                        <p:attrNameLst>
                                          <p:attrName>style.opacity</p:attrName>
                                        </p:attrNameLst>
                                      </p:cBhvr>
                                      <p:to>
                                        <p:strVal val="0.25"/>
                                      </p:to>
                                    </p:set>
                                    <p:animEffect filter="image" prLst="opacity: 0.25">
                                      <p:cBhvr rctx="IE">
                                        <p:cTn id="22" dur="indefinite"/>
                                        <p:tgtEl>
                                          <p:spTgt spid="29"/>
                                        </p:tgtEl>
                                      </p:cBhvr>
                                    </p:animEffect>
                                  </p:childTnLst>
                                </p:cTn>
                              </p:par>
                              <p:par>
                                <p:cTn id="23" presetID="9" presetClass="emph" presetSubtype="0" grpId="0" nodeType="withEffect">
                                  <p:stCondLst>
                                    <p:cond delay="300"/>
                                  </p:stCondLst>
                                  <p:endCondLst>
                                    <p:cond evt="onNext" delay="0">
                                      <p:tgtEl>
                                        <p:sldTgt/>
                                      </p:tgtEl>
                                    </p:cond>
                                  </p:endCondLst>
                                  <p:childTnLst>
                                    <p:set>
                                      <p:cBhvr rctx="PPT">
                                        <p:cTn id="24" dur="indefinite"/>
                                        <p:tgtEl>
                                          <p:spTgt spid="33"/>
                                        </p:tgtEl>
                                        <p:attrNameLst>
                                          <p:attrName>style.opacity</p:attrName>
                                        </p:attrNameLst>
                                      </p:cBhvr>
                                      <p:to>
                                        <p:strVal val="0.25"/>
                                      </p:to>
                                    </p:set>
                                    <p:animEffect filter="image" prLst="opacity: 0.25">
                                      <p:cBhvr rctx="IE">
                                        <p:cTn id="25" dur="indefinite"/>
                                        <p:tgtEl>
                                          <p:spTgt spid="33"/>
                                        </p:tgtEl>
                                      </p:cBhvr>
                                    </p:animEffect>
                                  </p:childTnLst>
                                </p:cTn>
                              </p:par>
                              <p:par>
                                <p:cTn id="26" presetID="9" presetClass="emph" presetSubtype="0" grpId="0" nodeType="withEffect">
                                  <p:stCondLst>
                                    <p:cond delay="300"/>
                                  </p:stCondLst>
                                  <p:endCondLst>
                                    <p:cond evt="onNext" delay="0">
                                      <p:tgtEl>
                                        <p:sldTgt/>
                                      </p:tgtEl>
                                    </p:cond>
                                  </p:endCondLst>
                                  <p:childTnLst>
                                    <p:set>
                                      <p:cBhvr rctx="PPT">
                                        <p:cTn id="27" dur="indefinite"/>
                                        <p:tgtEl>
                                          <p:spTgt spid="26"/>
                                        </p:tgtEl>
                                        <p:attrNameLst>
                                          <p:attrName>style.opacity</p:attrName>
                                        </p:attrNameLst>
                                      </p:cBhvr>
                                      <p:to>
                                        <p:strVal val="0.25"/>
                                      </p:to>
                                    </p:set>
                                    <p:animEffect filter="image" prLst="opacity: 0.25">
                                      <p:cBhvr rctx="IE">
                                        <p:cTn id="28" dur="indefinite"/>
                                        <p:tgtEl>
                                          <p:spTgt spid="26"/>
                                        </p:tgtEl>
                                      </p:cBhvr>
                                    </p:animEffect>
                                  </p:childTnLst>
                                </p:cTn>
                              </p:par>
                              <p:par>
                                <p:cTn id="29" presetID="9" presetClass="emph" presetSubtype="0" nodeType="withEffect">
                                  <p:stCondLst>
                                    <p:cond delay="300"/>
                                  </p:stCondLst>
                                  <p:endCondLst>
                                    <p:cond evt="onNext" delay="0">
                                      <p:tgtEl>
                                        <p:sldTgt/>
                                      </p:tgtEl>
                                    </p:cond>
                                  </p:endCondLst>
                                  <p:childTnLst>
                                    <p:set>
                                      <p:cBhvr rctx="PPT">
                                        <p:cTn id="30" dur="indefinite"/>
                                        <p:tgtEl>
                                          <p:spTgt spid="10"/>
                                        </p:tgtEl>
                                        <p:attrNameLst>
                                          <p:attrName>style.opacity</p:attrName>
                                        </p:attrNameLst>
                                      </p:cBhvr>
                                      <p:to>
                                        <p:strVal val="0.25"/>
                                      </p:to>
                                    </p:set>
                                    <p:animEffect filter="image" prLst="opacity: 0.25">
                                      <p:cBhvr rctx="IE">
                                        <p:cTn id="31" dur="indefinite"/>
                                        <p:tgtEl>
                                          <p:spTgt spid="10"/>
                                        </p:tgtEl>
                                      </p:cBhvr>
                                    </p:animEffect>
                                  </p:childTnLst>
                                </p:cTn>
                              </p:par>
                              <p:par>
                                <p:cTn id="32" presetID="9" presetClass="emph" presetSubtype="0" nodeType="withEffect">
                                  <p:stCondLst>
                                    <p:cond delay="300"/>
                                  </p:stCondLst>
                                  <p:endCondLst>
                                    <p:cond evt="onNext" delay="0">
                                      <p:tgtEl>
                                        <p:sldTgt/>
                                      </p:tgtEl>
                                    </p:cond>
                                  </p:endCondLst>
                                  <p:childTnLst>
                                    <p:set>
                                      <p:cBhvr rctx="PPT">
                                        <p:cTn id="33" dur="indefinite"/>
                                        <p:tgtEl>
                                          <p:spTgt spid="3"/>
                                        </p:tgtEl>
                                        <p:attrNameLst>
                                          <p:attrName>style.opacity</p:attrName>
                                        </p:attrNameLst>
                                      </p:cBhvr>
                                      <p:to>
                                        <p:strVal val="0.25"/>
                                      </p:to>
                                    </p:set>
                                    <p:animEffect filter="image" prLst="opacity: 0.25">
                                      <p:cBhvr rctx="IE">
                                        <p:cTn id="34" dur="indefinite"/>
                                        <p:tgtEl>
                                          <p:spTgt spid="3"/>
                                        </p:tgtEl>
                                      </p:cBhvr>
                                    </p:animEffect>
                                  </p:childTnLst>
                                </p:cTn>
                              </p:par>
                              <p:par>
                                <p:cTn id="35" presetID="9" presetClass="emph" presetSubtype="0" nodeType="withEffect">
                                  <p:stCondLst>
                                    <p:cond delay="300"/>
                                  </p:stCondLst>
                                  <p:endCondLst>
                                    <p:cond evt="onNext" delay="0">
                                      <p:tgtEl>
                                        <p:sldTgt/>
                                      </p:tgtEl>
                                    </p:cond>
                                  </p:endCondLst>
                                  <p:childTnLst>
                                    <p:set>
                                      <p:cBhvr rctx="PPT">
                                        <p:cTn id="36" dur="indefinite"/>
                                        <p:tgtEl>
                                          <p:spTgt spid="9"/>
                                        </p:tgtEl>
                                        <p:attrNameLst>
                                          <p:attrName>style.opacity</p:attrName>
                                        </p:attrNameLst>
                                      </p:cBhvr>
                                      <p:to>
                                        <p:strVal val="0.25"/>
                                      </p:to>
                                    </p:set>
                                    <p:animEffect filter="image" prLst="opacity: 0.25">
                                      <p:cBhvr rctx="IE">
                                        <p:cTn id="37" dur="indefinite"/>
                                        <p:tgtEl>
                                          <p:spTgt spid="9"/>
                                        </p:tgtEl>
                                      </p:cBhvr>
                                    </p:animEffect>
                                  </p:childTnLst>
                                </p:cTn>
                              </p:par>
                              <p:par>
                                <p:cTn id="38" presetID="23" presetClass="entr" presetSubtype="16"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500" fill="hold"/>
                                        <p:tgtEl>
                                          <p:spTgt spid="22"/>
                                        </p:tgtEl>
                                        <p:attrNameLst>
                                          <p:attrName>ppt_w</p:attrName>
                                        </p:attrNameLst>
                                      </p:cBhvr>
                                      <p:tavLst>
                                        <p:tav tm="0">
                                          <p:val>
                                            <p:fltVal val="0"/>
                                          </p:val>
                                        </p:tav>
                                        <p:tav tm="100000">
                                          <p:val>
                                            <p:strVal val="#ppt_w"/>
                                          </p:val>
                                        </p:tav>
                                      </p:tavLst>
                                    </p:anim>
                                    <p:anim calcmode="lin" valueType="num">
                                      <p:cBhvr>
                                        <p:cTn id="41" dur="500" fill="hold"/>
                                        <p:tgtEl>
                                          <p:spTgt spid="22"/>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37"/>
                                        </p:tgtEl>
                                        <p:attrNameLst>
                                          <p:attrName>style.visibility</p:attrName>
                                        </p:attrNameLst>
                                      </p:cBhvr>
                                      <p:to>
                                        <p:strVal val="visible"/>
                                      </p:to>
                                    </p:set>
                                    <p:anim calcmode="lin" valueType="num">
                                      <p:cBhvr>
                                        <p:cTn id="44" dur="500" fill="hold"/>
                                        <p:tgtEl>
                                          <p:spTgt spid="37"/>
                                        </p:tgtEl>
                                        <p:attrNameLst>
                                          <p:attrName>ppt_w</p:attrName>
                                        </p:attrNameLst>
                                      </p:cBhvr>
                                      <p:tavLst>
                                        <p:tav tm="0">
                                          <p:val>
                                            <p:fltVal val="0"/>
                                          </p:val>
                                        </p:tav>
                                        <p:tav tm="100000">
                                          <p:val>
                                            <p:strVal val="#ppt_w"/>
                                          </p:val>
                                        </p:tav>
                                      </p:tavLst>
                                    </p:anim>
                                    <p:anim calcmode="lin" valueType="num">
                                      <p:cBhvr>
                                        <p:cTn id="45" dur="500" fill="hold"/>
                                        <p:tgtEl>
                                          <p:spTgt spid="37"/>
                                        </p:tgtEl>
                                        <p:attrNameLst>
                                          <p:attrName>ppt_h</p:attrName>
                                        </p:attrNameLst>
                                      </p:cBhvr>
                                      <p:tavLst>
                                        <p:tav tm="0">
                                          <p:val>
                                            <p:fltVal val="0"/>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ipe(left)">
                                      <p:cBhvr>
                                        <p:cTn id="50" dur="500"/>
                                        <p:tgtEl>
                                          <p:spTgt spid="20"/>
                                        </p:tgtEl>
                                      </p:cBhvr>
                                    </p:animEffect>
                                  </p:childTnLst>
                                </p:cTn>
                              </p:par>
                              <p:par>
                                <p:cTn id="51" presetID="18" presetClass="emph" presetSubtype="0" fill="hold" grpId="1" nodeType="withEffect">
                                  <p:stCondLst>
                                    <p:cond delay="0"/>
                                  </p:stCondLst>
                                  <p:childTnLst>
                                    <p:set>
                                      <p:cBhvr override="childStyle">
                                        <p:cTn id="52" dur="500" fill="hold"/>
                                        <p:tgtEl>
                                          <p:spTgt spid="20"/>
                                        </p:tgtEl>
                                        <p:attrNameLst>
                                          <p:attrName>style.textDecorationUnderline</p:attrName>
                                        </p:attrNameLst>
                                      </p:cBhvr>
                                      <p:to>
                                        <p:strVal val="true"/>
                                      </p:to>
                                    </p:set>
                                  </p:childTnLst>
                                </p:cTn>
                              </p:par>
                              <p:par>
                                <p:cTn id="53" presetID="22" presetClass="entr" presetSubtype="8" fill="hold" grpId="0" nodeType="with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wipe(left)">
                                      <p:cBhvr>
                                        <p:cTn id="55" dur="500"/>
                                        <p:tgtEl>
                                          <p:spTgt spid="47"/>
                                        </p:tgtEl>
                                      </p:cBhvr>
                                    </p:animEffect>
                                  </p:childTnLst>
                                </p:cTn>
                              </p:par>
                              <p:par>
                                <p:cTn id="56" presetID="9" presetClass="emph" presetSubtype="0" grpId="1" nodeType="withEffect">
                                  <p:stCondLst>
                                    <p:cond delay="0"/>
                                  </p:stCondLst>
                                  <p:endCondLst>
                                    <p:cond evt="onNext" delay="0">
                                      <p:tgtEl>
                                        <p:sldTgt/>
                                      </p:tgtEl>
                                    </p:cond>
                                  </p:endCondLst>
                                  <p:childTnLst>
                                    <p:set>
                                      <p:cBhvr rctx="PPT">
                                        <p:cTn id="57" dur="indefinite"/>
                                        <p:tgtEl>
                                          <p:spTgt spid="24"/>
                                        </p:tgtEl>
                                        <p:attrNameLst>
                                          <p:attrName>style.opacity</p:attrName>
                                        </p:attrNameLst>
                                      </p:cBhvr>
                                      <p:to>
                                        <p:strVal val="0.25"/>
                                      </p:to>
                                    </p:set>
                                    <p:animEffect filter="image" prLst="opacity: 0.25">
                                      <p:cBhvr rctx="IE">
                                        <p:cTn id="58" dur="indefinite"/>
                                        <p:tgtEl>
                                          <p:spTgt spid="24"/>
                                        </p:tgtEl>
                                      </p:cBhvr>
                                    </p:animEffect>
                                  </p:childTnLst>
                                </p:cTn>
                              </p:par>
                              <p:par>
                                <p:cTn id="59" presetID="9" presetClass="emph" presetSubtype="0" grpId="1" nodeType="withEffect">
                                  <p:stCondLst>
                                    <p:cond delay="0"/>
                                  </p:stCondLst>
                                  <p:endCondLst>
                                    <p:cond evt="onNext" delay="0">
                                      <p:tgtEl>
                                        <p:sldTgt/>
                                      </p:tgtEl>
                                    </p:cond>
                                  </p:endCondLst>
                                  <p:childTnLst>
                                    <p:set>
                                      <p:cBhvr rctx="PPT">
                                        <p:cTn id="60" dur="indefinite"/>
                                        <p:tgtEl>
                                          <p:spTgt spid="17"/>
                                        </p:tgtEl>
                                        <p:attrNameLst>
                                          <p:attrName>style.opacity</p:attrName>
                                        </p:attrNameLst>
                                      </p:cBhvr>
                                      <p:to>
                                        <p:strVal val="0.25"/>
                                      </p:to>
                                    </p:set>
                                    <p:animEffect filter="image" prLst="opacity: 0.25">
                                      <p:cBhvr rctx="IE">
                                        <p:cTn id="61" dur="indefinite"/>
                                        <p:tgtEl>
                                          <p:spTgt spid="17"/>
                                        </p:tgtEl>
                                      </p:cBhvr>
                                    </p:animEffect>
                                  </p:childTnLst>
                                </p:cTn>
                              </p:par>
                              <p:par>
                                <p:cTn id="62" presetID="9" presetClass="emph" presetSubtype="0" grpId="1" nodeType="withEffect">
                                  <p:stCondLst>
                                    <p:cond delay="0"/>
                                  </p:stCondLst>
                                  <p:endCondLst>
                                    <p:cond evt="onNext" delay="0">
                                      <p:tgtEl>
                                        <p:sldTgt/>
                                      </p:tgtEl>
                                    </p:cond>
                                  </p:endCondLst>
                                  <p:childTnLst>
                                    <p:set>
                                      <p:cBhvr rctx="PPT">
                                        <p:cTn id="63" dur="indefinite"/>
                                        <p:tgtEl>
                                          <p:spTgt spid="31"/>
                                        </p:tgtEl>
                                        <p:attrNameLst>
                                          <p:attrName>style.opacity</p:attrName>
                                        </p:attrNameLst>
                                      </p:cBhvr>
                                      <p:to>
                                        <p:strVal val="0.25"/>
                                      </p:to>
                                    </p:set>
                                    <p:animEffect filter="image" prLst="opacity: 0.25">
                                      <p:cBhvr rctx="IE">
                                        <p:cTn id="64" dur="indefinite"/>
                                        <p:tgtEl>
                                          <p:spTgt spid="31"/>
                                        </p:tgtEl>
                                      </p:cBhvr>
                                    </p:animEffect>
                                  </p:childTnLst>
                                </p:cTn>
                              </p:par>
                              <p:par>
                                <p:cTn id="65" presetID="9" presetClass="emph" presetSubtype="0" grpId="1" nodeType="withEffect">
                                  <p:stCondLst>
                                    <p:cond delay="0"/>
                                  </p:stCondLst>
                                  <p:endCondLst>
                                    <p:cond evt="onNext" delay="0">
                                      <p:tgtEl>
                                        <p:sldTgt/>
                                      </p:tgtEl>
                                    </p:cond>
                                  </p:endCondLst>
                                  <p:childTnLst>
                                    <p:set>
                                      <p:cBhvr rctx="PPT">
                                        <p:cTn id="66" dur="indefinite"/>
                                        <p:tgtEl>
                                          <p:spTgt spid="25"/>
                                        </p:tgtEl>
                                        <p:attrNameLst>
                                          <p:attrName>style.opacity</p:attrName>
                                        </p:attrNameLst>
                                      </p:cBhvr>
                                      <p:to>
                                        <p:strVal val="0.25"/>
                                      </p:to>
                                    </p:set>
                                    <p:animEffect filter="image" prLst="opacity: 0.25">
                                      <p:cBhvr rctx="IE">
                                        <p:cTn id="67" dur="indefinite"/>
                                        <p:tgtEl>
                                          <p:spTgt spid="25"/>
                                        </p:tgtEl>
                                      </p:cBhvr>
                                    </p:animEffect>
                                  </p:childTnLst>
                                </p:cTn>
                              </p:par>
                              <p:par>
                                <p:cTn id="68" presetID="9" presetClass="emph" presetSubtype="0" grpId="1" nodeType="withEffect">
                                  <p:stCondLst>
                                    <p:cond delay="0"/>
                                  </p:stCondLst>
                                  <p:endCondLst>
                                    <p:cond evt="onNext" delay="0">
                                      <p:tgtEl>
                                        <p:sldTgt/>
                                      </p:tgtEl>
                                    </p:cond>
                                  </p:endCondLst>
                                  <p:childTnLst>
                                    <p:set>
                                      <p:cBhvr rctx="PPT">
                                        <p:cTn id="69" dur="indefinite"/>
                                        <p:tgtEl>
                                          <p:spTgt spid="32"/>
                                        </p:tgtEl>
                                        <p:attrNameLst>
                                          <p:attrName>style.opacity</p:attrName>
                                        </p:attrNameLst>
                                      </p:cBhvr>
                                      <p:to>
                                        <p:strVal val="0.25"/>
                                      </p:to>
                                    </p:set>
                                    <p:animEffect filter="image" prLst="opacity: 0.25">
                                      <p:cBhvr rctx="IE">
                                        <p:cTn id="70" dur="indefinite"/>
                                        <p:tgtEl>
                                          <p:spTgt spid="32"/>
                                        </p:tgtEl>
                                      </p:cBhvr>
                                    </p:animEffect>
                                  </p:childTnLst>
                                </p:cTn>
                              </p:par>
                              <p:par>
                                <p:cTn id="71" presetID="9" presetClass="emph" presetSubtype="0" grpId="1" nodeType="withEffect">
                                  <p:stCondLst>
                                    <p:cond delay="0"/>
                                  </p:stCondLst>
                                  <p:endCondLst>
                                    <p:cond evt="onNext" delay="0">
                                      <p:tgtEl>
                                        <p:sldTgt/>
                                      </p:tgtEl>
                                    </p:cond>
                                  </p:endCondLst>
                                  <p:childTnLst>
                                    <p:set>
                                      <p:cBhvr rctx="PPT">
                                        <p:cTn id="72" dur="indefinite"/>
                                        <p:tgtEl>
                                          <p:spTgt spid="29"/>
                                        </p:tgtEl>
                                        <p:attrNameLst>
                                          <p:attrName>style.opacity</p:attrName>
                                        </p:attrNameLst>
                                      </p:cBhvr>
                                      <p:to>
                                        <p:strVal val="0.25"/>
                                      </p:to>
                                    </p:set>
                                    <p:animEffect filter="image" prLst="opacity: 0.25">
                                      <p:cBhvr rctx="IE">
                                        <p:cTn id="73" dur="indefinite"/>
                                        <p:tgtEl>
                                          <p:spTgt spid="29"/>
                                        </p:tgtEl>
                                      </p:cBhvr>
                                    </p:animEffect>
                                  </p:childTnLst>
                                </p:cTn>
                              </p:par>
                              <p:par>
                                <p:cTn id="74" presetID="9" presetClass="emph" presetSubtype="0" grpId="1" nodeType="withEffect">
                                  <p:stCondLst>
                                    <p:cond delay="0"/>
                                  </p:stCondLst>
                                  <p:endCondLst>
                                    <p:cond evt="onNext" delay="0">
                                      <p:tgtEl>
                                        <p:sldTgt/>
                                      </p:tgtEl>
                                    </p:cond>
                                  </p:endCondLst>
                                  <p:childTnLst>
                                    <p:set>
                                      <p:cBhvr rctx="PPT">
                                        <p:cTn id="75" dur="indefinite"/>
                                        <p:tgtEl>
                                          <p:spTgt spid="33"/>
                                        </p:tgtEl>
                                        <p:attrNameLst>
                                          <p:attrName>style.opacity</p:attrName>
                                        </p:attrNameLst>
                                      </p:cBhvr>
                                      <p:to>
                                        <p:strVal val="0.25"/>
                                      </p:to>
                                    </p:set>
                                    <p:animEffect filter="image" prLst="opacity: 0.25">
                                      <p:cBhvr rctx="IE">
                                        <p:cTn id="76" dur="indefinite"/>
                                        <p:tgtEl>
                                          <p:spTgt spid="33"/>
                                        </p:tgtEl>
                                      </p:cBhvr>
                                    </p:animEffect>
                                  </p:childTnLst>
                                </p:cTn>
                              </p:par>
                              <p:par>
                                <p:cTn id="77" presetID="9" presetClass="emph" presetSubtype="0" grpId="1" nodeType="withEffect">
                                  <p:stCondLst>
                                    <p:cond delay="0"/>
                                  </p:stCondLst>
                                  <p:endCondLst>
                                    <p:cond evt="onNext" delay="0">
                                      <p:tgtEl>
                                        <p:sldTgt/>
                                      </p:tgtEl>
                                    </p:cond>
                                  </p:endCondLst>
                                  <p:childTnLst>
                                    <p:set>
                                      <p:cBhvr rctx="PPT">
                                        <p:cTn id="78" dur="indefinite"/>
                                        <p:tgtEl>
                                          <p:spTgt spid="26"/>
                                        </p:tgtEl>
                                        <p:attrNameLst>
                                          <p:attrName>style.opacity</p:attrName>
                                        </p:attrNameLst>
                                      </p:cBhvr>
                                      <p:to>
                                        <p:strVal val="0.25"/>
                                      </p:to>
                                    </p:set>
                                    <p:animEffect filter="image" prLst="opacity: 0.25">
                                      <p:cBhvr rctx="IE">
                                        <p:cTn id="79" dur="indefinite"/>
                                        <p:tgtEl>
                                          <p:spTgt spid="26"/>
                                        </p:tgtEl>
                                      </p:cBhvr>
                                    </p:animEffect>
                                  </p:childTnLst>
                                </p:cTn>
                              </p:par>
                              <p:par>
                                <p:cTn id="80" presetID="9" presetClass="emph" presetSubtype="0" nodeType="withEffect">
                                  <p:stCondLst>
                                    <p:cond delay="0"/>
                                  </p:stCondLst>
                                  <p:endCondLst>
                                    <p:cond evt="onNext" delay="0">
                                      <p:tgtEl>
                                        <p:sldTgt/>
                                      </p:tgtEl>
                                    </p:cond>
                                  </p:endCondLst>
                                  <p:childTnLst>
                                    <p:set>
                                      <p:cBhvr rctx="PPT">
                                        <p:cTn id="81" dur="indefinite"/>
                                        <p:tgtEl>
                                          <p:spTgt spid="10"/>
                                        </p:tgtEl>
                                        <p:attrNameLst>
                                          <p:attrName>style.opacity</p:attrName>
                                        </p:attrNameLst>
                                      </p:cBhvr>
                                      <p:to>
                                        <p:strVal val="0.25"/>
                                      </p:to>
                                    </p:set>
                                    <p:animEffect filter="image" prLst="opacity: 0.25">
                                      <p:cBhvr rctx="IE">
                                        <p:cTn id="82" dur="indefinite"/>
                                        <p:tgtEl>
                                          <p:spTgt spid="10"/>
                                        </p:tgtEl>
                                      </p:cBhvr>
                                    </p:animEffect>
                                  </p:childTnLst>
                                </p:cTn>
                              </p:par>
                              <p:par>
                                <p:cTn id="83" presetID="9" presetClass="emph" presetSubtype="0" nodeType="withEffect">
                                  <p:stCondLst>
                                    <p:cond delay="0"/>
                                  </p:stCondLst>
                                  <p:endCondLst>
                                    <p:cond evt="onNext" delay="0">
                                      <p:tgtEl>
                                        <p:sldTgt/>
                                      </p:tgtEl>
                                    </p:cond>
                                  </p:endCondLst>
                                  <p:childTnLst>
                                    <p:set>
                                      <p:cBhvr rctx="PPT">
                                        <p:cTn id="84" dur="indefinite"/>
                                        <p:tgtEl>
                                          <p:spTgt spid="3"/>
                                        </p:tgtEl>
                                        <p:attrNameLst>
                                          <p:attrName>style.opacity</p:attrName>
                                        </p:attrNameLst>
                                      </p:cBhvr>
                                      <p:to>
                                        <p:strVal val="0.25"/>
                                      </p:to>
                                    </p:set>
                                    <p:animEffect filter="image" prLst="opacity: 0.25">
                                      <p:cBhvr rctx="IE">
                                        <p:cTn id="85" dur="indefinite"/>
                                        <p:tgtEl>
                                          <p:spTgt spid="3"/>
                                        </p:tgtEl>
                                      </p:cBhvr>
                                    </p:animEffect>
                                  </p:childTnLst>
                                </p:cTn>
                              </p:par>
                              <p:par>
                                <p:cTn id="86" presetID="9" presetClass="emph" presetSubtype="0" nodeType="withEffect">
                                  <p:stCondLst>
                                    <p:cond delay="0"/>
                                  </p:stCondLst>
                                  <p:endCondLst>
                                    <p:cond evt="onNext" delay="0">
                                      <p:tgtEl>
                                        <p:sldTgt/>
                                      </p:tgtEl>
                                    </p:cond>
                                  </p:endCondLst>
                                  <p:childTnLst>
                                    <p:set>
                                      <p:cBhvr rctx="PPT">
                                        <p:cTn id="87" dur="indefinite"/>
                                        <p:tgtEl>
                                          <p:spTgt spid="9"/>
                                        </p:tgtEl>
                                        <p:attrNameLst>
                                          <p:attrName>style.opacity</p:attrName>
                                        </p:attrNameLst>
                                      </p:cBhvr>
                                      <p:to>
                                        <p:strVal val="0.25"/>
                                      </p:to>
                                    </p:set>
                                    <p:animEffect filter="image" prLst="opacity: 0.25">
                                      <p:cBhvr rctx="IE">
                                        <p:cTn id="88" dur="indefinite"/>
                                        <p:tgtEl>
                                          <p:spTgt spid="9"/>
                                        </p:tgtEl>
                                      </p:cBhvr>
                                    </p:animEffect>
                                  </p:childTnLst>
                                </p:cTn>
                              </p:par>
                            </p:childTnLst>
                          </p:cTn>
                        </p:par>
                      </p:childTnLst>
                    </p:cTn>
                  </p:par>
                  <p:par>
                    <p:cTn id="89" fill="hold">
                      <p:stCondLst>
                        <p:cond delay="indefinite"/>
                      </p:stCondLst>
                      <p:childTnLst>
                        <p:par>
                          <p:cTn id="90" fill="hold">
                            <p:stCondLst>
                              <p:cond delay="0"/>
                            </p:stCondLst>
                            <p:childTnLst>
                              <p:par>
                                <p:cTn id="91" presetID="23" presetClass="entr" presetSubtype="16" fill="hold" grpId="0" nodeType="clickEffect">
                                  <p:stCondLst>
                                    <p:cond delay="0"/>
                                  </p:stCondLst>
                                  <p:childTnLst>
                                    <p:set>
                                      <p:cBhvr>
                                        <p:cTn id="92" dur="1" fill="hold">
                                          <p:stCondLst>
                                            <p:cond delay="0"/>
                                          </p:stCondLst>
                                        </p:cTn>
                                        <p:tgtEl>
                                          <p:spTgt spid="34"/>
                                        </p:tgtEl>
                                        <p:attrNameLst>
                                          <p:attrName>style.visibility</p:attrName>
                                        </p:attrNameLst>
                                      </p:cBhvr>
                                      <p:to>
                                        <p:strVal val="visible"/>
                                      </p:to>
                                    </p:set>
                                    <p:anim calcmode="lin" valueType="num">
                                      <p:cBhvr>
                                        <p:cTn id="93" dur="500" fill="hold"/>
                                        <p:tgtEl>
                                          <p:spTgt spid="34"/>
                                        </p:tgtEl>
                                        <p:attrNameLst>
                                          <p:attrName>ppt_w</p:attrName>
                                        </p:attrNameLst>
                                      </p:cBhvr>
                                      <p:tavLst>
                                        <p:tav tm="0">
                                          <p:val>
                                            <p:fltVal val="0"/>
                                          </p:val>
                                        </p:tav>
                                        <p:tav tm="100000">
                                          <p:val>
                                            <p:strVal val="#ppt_w"/>
                                          </p:val>
                                        </p:tav>
                                      </p:tavLst>
                                    </p:anim>
                                    <p:anim calcmode="lin" valueType="num">
                                      <p:cBhvr>
                                        <p:cTn id="94" dur="500" fill="hold"/>
                                        <p:tgtEl>
                                          <p:spTgt spid="34"/>
                                        </p:tgtEl>
                                        <p:attrNameLst>
                                          <p:attrName>ppt_h</p:attrName>
                                        </p:attrNameLst>
                                      </p:cBhvr>
                                      <p:tavLst>
                                        <p:tav tm="0">
                                          <p:val>
                                            <p:fltVal val="0"/>
                                          </p:val>
                                        </p:tav>
                                        <p:tav tm="100000">
                                          <p:val>
                                            <p:strVal val="#ppt_h"/>
                                          </p:val>
                                        </p:tav>
                                      </p:tavLst>
                                    </p:anim>
                                  </p:childTnLst>
                                </p:cTn>
                              </p:par>
                              <p:par>
                                <p:cTn id="95" presetID="9" presetClass="emph" presetSubtype="0" grpId="7" nodeType="withEffect">
                                  <p:stCondLst>
                                    <p:cond delay="0"/>
                                  </p:stCondLst>
                                  <p:endCondLst>
                                    <p:cond evt="onNext" delay="0">
                                      <p:tgtEl>
                                        <p:sldTgt/>
                                      </p:tgtEl>
                                    </p:cond>
                                  </p:endCondLst>
                                  <p:childTnLst>
                                    <p:set>
                                      <p:cBhvr rctx="PPT">
                                        <p:cTn id="96" dur="indefinite"/>
                                        <p:tgtEl>
                                          <p:spTgt spid="24"/>
                                        </p:tgtEl>
                                        <p:attrNameLst>
                                          <p:attrName>style.opacity</p:attrName>
                                        </p:attrNameLst>
                                      </p:cBhvr>
                                      <p:to>
                                        <p:strVal val="0.25"/>
                                      </p:to>
                                    </p:set>
                                    <p:animEffect filter="image" prLst="opacity: 0.25">
                                      <p:cBhvr rctx="IE">
                                        <p:cTn id="97" dur="indefinite"/>
                                        <p:tgtEl>
                                          <p:spTgt spid="24"/>
                                        </p:tgtEl>
                                      </p:cBhvr>
                                    </p:animEffect>
                                  </p:childTnLst>
                                </p:cTn>
                              </p:par>
                              <p:par>
                                <p:cTn id="98" presetID="9" presetClass="emph" presetSubtype="0" grpId="7" nodeType="withEffect">
                                  <p:stCondLst>
                                    <p:cond delay="0"/>
                                  </p:stCondLst>
                                  <p:endCondLst>
                                    <p:cond evt="onNext" delay="0">
                                      <p:tgtEl>
                                        <p:sldTgt/>
                                      </p:tgtEl>
                                    </p:cond>
                                  </p:endCondLst>
                                  <p:childTnLst>
                                    <p:set>
                                      <p:cBhvr rctx="PPT">
                                        <p:cTn id="99" dur="indefinite"/>
                                        <p:tgtEl>
                                          <p:spTgt spid="17"/>
                                        </p:tgtEl>
                                        <p:attrNameLst>
                                          <p:attrName>style.opacity</p:attrName>
                                        </p:attrNameLst>
                                      </p:cBhvr>
                                      <p:to>
                                        <p:strVal val="0.25"/>
                                      </p:to>
                                    </p:set>
                                    <p:animEffect filter="image" prLst="opacity: 0.25">
                                      <p:cBhvr rctx="IE">
                                        <p:cTn id="100" dur="indefinite"/>
                                        <p:tgtEl>
                                          <p:spTgt spid="17"/>
                                        </p:tgtEl>
                                      </p:cBhvr>
                                    </p:animEffect>
                                  </p:childTnLst>
                                </p:cTn>
                              </p:par>
                              <p:par>
                                <p:cTn id="101" presetID="9" presetClass="emph" presetSubtype="0" grpId="7" nodeType="withEffect">
                                  <p:stCondLst>
                                    <p:cond delay="0"/>
                                  </p:stCondLst>
                                  <p:endCondLst>
                                    <p:cond evt="onNext" delay="0">
                                      <p:tgtEl>
                                        <p:sldTgt/>
                                      </p:tgtEl>
                                    </p:cond>
                                  </p:endCondLst>
                                  <p:childTnLst>
                                    <p:set>
                                      <p:cBhvr rctx="PPT">
                                        <p:cTn id="102" dur="indefinite"/>
                                        <p:tgtEl>
                                          <p:spTgt spid="31"/>
                                        </p:tgtEl>
                                        <p:attrNameLst>
                                          <p:attrName>style.opacity</p:attrName>
                                        </p:attrNameLst>
                                      </p:cBhvr>
                                      <p:to>
                                        <p:strVal val="0.25"/>
                                      </p:to>
                                    </p:set>
                                    <p:animEffect filter="image" prLst="opacity: 0.25">
                                      <p:cBhvr rctx="IE">
                                        <p:cTn id="103" dur="indefinite"/>
                                        <p:tgtEl>
                                          <p:spTgt spid="31"/>
                                        </p:tgtEl>
                                      </p:cBhvr>
                                    </p:animEffect>
                                  </p:childTnLst>
                                </p:cTn>
                              </p:par>
                              <p:par>
                                <p:cTn id="104" presetID="9" presetClass="emph" presetSubtype="0" grpId="7" nodeType="withEffect">
                                  <p:stCondLst>
                                    <p:cond delay="0"/>
                                  </p:stCondLst>
                                  <p:endCondLst>
                                    <p:cond evt="onNext" delay="0">
                                      <p:tgtEl>
                                        <p:sldTgt/>
                                      </p:tgtEl>
                                    </p:cond>
                                  </p:endCondLst>
                                  <p:childTnLst>
                                    <p:set>
                                      <p:cBhvr rctx="PPT">
                                        <p:cTn id="105" dur="indefinite"/>
                                        <p:tgtEl>
                                          <p:spTgt spid="25"/>
                                        </p:tgtEl>
                                        <p:attrNameLst>
                                          <p:attrName>style.opacity</p:attrName>
                                        </p:attrNameLst>
                                      </p:cBhvr>
                                      <p:to>
                                        <p:strVal val="0.25"/>
                                      </p:to>
                                    </p:set>
                                    <p:animEffect filter="image" prLst="opacity: 0.25">
                                      <p:cBhvr rctx="IE">
                                        <p:cTn id="106" dur="indefinite"/>
                                        <p:tgtEl>
                                          <p:spTgt spid="25"/>
                                        </p:tgtEl>
                                      </p:cBhvr>
                                    </p:animEffect>
                                  </p:childTnLst>
                                </p:cTn>
                              </p:par>
                              <p:par>
                                <p:cTn id="107" presetID="9" presetClass="emph" presetSubtype="0" grpId="7" nodeType="withEffect">
                                  <p:stCondLst>
                                    <p:cond delay="0"/>
                                  </p:stCondLst>
                                  <p:endCondLst>
                                    <p:cond evt="onNext" delay="0">
                                      <p:tgtEl>
                                        <p:sldTgt/>
                                      </p:tgtEl>
                                    </p:cond>
                                  </p:endCondLst>
                                  <p:childTnLst>
                                    <p:set>
                                      <p:cBhvr rctx="PPT">
                                        <p:cTn id="108" dur="indefinite"/>
                                        <p:tgtEl>
                                          <p:spTgt spid="32"/>
                                        </p:tgtEl>
                                        <p:attrNameLst>
                                          <p:attrName>style.opacity</p:attrName>
                                        </p:attrNameLst>
                                      </p:cBhvr>
                                      <p:to>
                                        <p:strVal val="0.25"/>
                                      </p:to>
                                    </p:set>
                                    <p:animEffect filter="image" prLst="opacity: 0.25">
                                      <p:cBhvr rctx="IE">
                                        <p:cTn id="109" dur="indefinite"/>
                                        <p:tgtEl>
                                          <p:spTgt spid="32"/>
                                        </p:tgtEl>
                                      </p:cBhvr>
                                    </p:animEffect>
                                  </p:childTnLst>
                                </p:cTn>
                              </p:par>
                              <p:par>
                                <p:cTn id="110" presetID="9" presetClass="emph" presetSubtype="0" grpId="7" nodeType="withEffect">
                                  <p:stCondLst>
                                    <p:cond delay="0"/>
                                  </p:stCondLst>
                                  <p:endCondLst>
                                    <p:cond evt="onNext" delay="0">
                                      <p:tgtEl>
                                        <p:sldTgt/>
                                      </p:tgtEl>
                                    </p:cond>
                                  </p:endCondLst>
                                  <p:childTnLst>
                                    <p:set>
                                      <p:cBhvr rctx="PPT">
                                        <p:cTn id="111" dur="indefinite"/>
                                        <p:tgtEl>
                                          <p:spTgt spid="29"/>
                                        </p:tgtEl>
                                        <p:attrNameLst>
                                          <p:attrName>style.opacity</p:attrName>
                                        </p:attrNameLst>
                                      </p:cBhvr>
                                      <p:to>
                                        <p:strVal val="0.25"/>
                                      </p:to>
                                    </p:set>
                                    <p:animEffect filter="image" prLst="opacity: 0.25">
                                      <p:cBhvr rctx="IE">
                                        <p:cTn id="112" dur="indefinite"/>
                                        <p:tgtEl>
                                          <p:spTgt spid="29"/>
                                        </p:tgtEl>
                                      </p:cBhvr>
                                    </p:animEffect>
                                  </p:childTnLst>
                                </p:cTn>
                              </p:par>
                              <p:par>
                                <p:cTn id="113" presetID="9" presetClass="emph" presetSubtype="0" grpId="7" nodeType="withEffect">
                                  <p:stCondLst>
                                    <p:cond delay="0"/>
                                  </p:stCondLst>
                                  <p:endCondLst>
                                    <p:cond evt="onNext" delay="0">
                                      <p:tgtEl>
                                        <p:sldTgt/>
                                      </p:tgtEl>
                                    </p:cond>
                                  </p:endCondLst>
                                  <p:childTnLst>
                                    <p:set>
                                      <p:cBhvr rctx="PPT">
                                        <p:cTn id="114" dur="indefinite"/>
                                        <p:tgtEl>
                                          <p:spTgt spid="33"/>
                                        </p:tgtEl>
                                        <p:attrNameLst>
                                          <p:attrName>style.opacity</p:attrName>
                                        </p:attrNameLst>
                                      </p:cBhvr>
                                      <p:to>
                                        <p:strVal val="0.25"/>
                                      </p:to>
                                    </p:set>
                                    <p:animEffect filter="image" prLst="opacity: 0.25">
                                      <p:cBhvr rctx="IE">
                                        <p:cTn id="115" dur="indefinite"/>
                                        <p:tgtEl>
                                          <p:spTgt spid="33"/>
                                        </p:tgtEl>
                                      </p:cBhvr>
                                    </p:animEffect>
                                  </p:childTnLst>
                                </p:cTn>
                              </p:par>
                              <p:par>
                                <p:cTn id="116" presetID="9" presetClass="emph" presetSubtype="0" grpId="7" nodeType="withEffect">
                                  <p:stCondLst>
                                    <p:cond delay="0"/>
                                  </p:stCondLst>
                                  <p:endCondLst>
                                    <p:cond evt="onNext" delay="0">
                                      <p:tgtEl>
                                        <p:sldTgt/>
                                      </p:tgtEl>
                                    </p:cond>
                                  </p:endCondLst>
                                  <p:childTnLst>
                                    <p:set>
                                      <p:cBhvr rctx="PPT">
                                        <p:cTn id="117" dur="indefinite"/>
                                        <p:tgtEl>
                                          <p:spTgt spid="26"/>
                                        </p:tgtEl>
                                        <p:attrNameLst>
                                          <p:attrName>style.opacity</p:attrName>
                                        </p:attrNameLst>
                                      </p:cBhvr>
                                      <p:to>
                                        <p:strVal val="0.25"/>
                                      </p:to>
                                    </p:set>
                                    <p:animEffect filter="image" prLst="opacity: 0.25">
                                      <p:cBhvr rctx="IE">
                                        <p:cTn id="118" dur="indefinite"/>
                                        <p:tgtEl>
                                          <p:spTgt spid="26"/>
                                        </p:tgtEl>
                                      </p:cBhvr>
                                    </p:animEffect>
                                  </p:childTnLst>
                                </p:cTn>
                              </p:par>
                              <p:par>
                                <p:cTn id="119" presetID="9" presetClass="emph" presetSubtype="0" nodeType="withEffect">
                                  <p:stCondLst>
                                    <p:cond delay="0"/>
                                  </p:stCondLst>
                                  <p:endCondLst>
                                    <p:cond evt="onNext" delay="0">
                                      <p:tgtEl>
                                        <p:sldTgt/>
                                      </p:tgtEl>
                                    </p:cond>
                                  </p:endCondLst>
                                  <p:childTnLst>
                                    <p:set>
                                      <p:cBhvr rctx="PPT">
                                        <p:cTn id="120" dur="indefinite"/>
                                        <p:tgtEl>
                                          <p:spTgt spid="10"/>
                                        </p:tgtEl>
                                        <p:attrNameLst>
                                          <p:attrName>style.opacity</p:attrName>
                                        </p:attrNameLst>
                                      </p:cBhvr>
                                      <p:to>
                                        <p:strVal val="0.25"/>
                                      </p:to>
                                    </p:set>
                                    <p:animEffect filter="image" prLst="opacity: 0.25">
                                      <p:cBhvr rctx="IE">
                                        <p:cTn id="121" dur="indefinite"/>
                                        <p:tgtEl>
                                          <p:spTgt spid="10"/>
                                        </p:tgtEl>
                                      </p:cBhvr>
                                    </p:animEffect>
                                  </p:childTnLst>
                                </p:cTn>
                              </p:par>
                              <p:par>
                                <p:cTn id="122" presetID="9" presetClass="emph" presetSubtype="0" nodeType="withEffect">
                                  <p:stCondLst>
                                    <p:cond delay="0"/>
                                  </p:stCondLst>
                                  <p:endCondLst>
                                    <p:cond evt="onNext" delay="0">
                                      <p:tgtEl>
                                        <p:sldTgt/>
                                      </p:tgtEl>
                                    </p:cond>
                                  </p:endCondLst>
                                  <p:childTnLst>
                                    <p:set>
                                      <p:cBhvr rctx="PPT">
                                        <p:cTn id="123" dur="indefinite"/>
                                        <p:tgtEl>
                                          <p:spTgt spid="3"/>
                                        </p:tgtEl>
                                        <p:attrNameLst>
                                          <p:attrName>style.opacity</p:attrName>
                                        </p:attrNameLst>
                                      </p:cBhvr>
                                      <p:to>
                                        <p:strVal val="0.25"/>
                                      </p:to>
                                    </p:set>
                                    <p:animEffect filter="image" prLst="opacity: 0.25">
                                      <p:cBhvr rctx="IE">
                                        <p:cTn id="124" dur="indefinite"/>
                                        <p:tgtEl>
                                          <p:spTgt spid="3"/>
                                        </p:tgtEl>
                                      </p:cBhvr>
                                    </p:animEffect>
                                  </p:childTnLst>
                                </p:cTn>
                              </p:par>
                              <p:par>
                                <p:cTn id="125" presetID="9" presetClass="emph" presetSubtype="0" nodeType="withEffect">
                                  <p:stCondLst>
                                    <p:cond delay="0"/>
                                  </p:stCondLst>
                                  <p:endCondLst>
                                    <p:cond evt="onNext" delay="0">
                                      <p:tgtEl>
                                        <p:sldTgt/>
                                      </p:tgtEl>
                                    </p:cond>
                                  </p:endCondLst>
                                  <p:childTnLst>
                                    <p:set>
                                      <p:cBhvr rctx="PPT">
                                        <p:cTn id="126" dur="indefinite"/>
                                        <p:tgtEl>
                                          <p:spTgt spid="9"/>
                                        </p:tgtEl>
                                        <p:attrNameLst>
                                          <p:attrName>style.opacity</p:attrName>
                                        </p:attrNameLst>
                                      </p:cBhvr>
                                      <p:to>
                                        <p:strVal val="0.25"/>
                                      </p:to>
                                    </p:set>
                                    <p:animEffect filter="image" prLst="opacity: 0.25">
                                      <p:cBhvr rctx="IE">
                                        <p:cTn id="127" dur="indefinite"/>
                                        <p:tgtEl>
                                          <p:spTgt spid="9"/>
                                        </p:tgtEl>
                                      </p:cBhvr>
                                    </p:animEffect>
                                  </p:childTnLst>
                                </p:cTn>
                              </p:par>
                            </p:childTnLst>
                          </p:cTn>
                        </p:par>
                      </p:childTnLst>
                    </p:cTn>
                  </p:par>
                  <p:par>
                    <p:cTn id="128" fill="hold">
                      <p:stCondLst>
                        <p:cond delay="indefinite"/>
                      </p:stCondLst>
                      <p:childTnLst>
                        <p:par>
                          <p:cTn id="129" fill="hold">
                            <p:stCondLst>
                              <p:cond delay="0"/>
                            </p:stCondLst>
                            <p:childTnLst>
                              <p:par>
                                <p:cTn id="130" presetID="23" presetClass="exit" presetSubtype="16" fill="hold" grpId="1" nodeType="clickEffect">
                                  <p:stCondLst>
                                    <p:cond delay="0"/>
                                  </p:stCondLst>
                                  <p:childTnLst>
                                    <p:anim calcmode="lin" valueType="num">
                                      <p:cBhvr>
                                        <p:cTn id="131" dur="1000"/>
                                        <p:tgtEl>
                                          <p:spTgt spid="34"/>
                                        </p:tgtEl>
                                        <p:attrNameLst>
                                          <p:attrName>ppt_w</p:attrName>
                                        </p:attrNameLst>
                                      </p:cBhvr>
                                      <p:tavLst>
                                        <p:tav tm="0">
                                          <p:val>
                                            <p:strVal val="ppt_w"/>
                                          </p:val>
                                        </p:tav>
                                        <p:tav tm="100000">
                                          <p:val>
                                            <p:strVal val="4*ppt_w"/>
                                          </p:val>
                                        </p:tav>
                                      </p:tavLst>
                                    </p:anim>
                                    <p:anim calcmode="lin" valueType="num">
                                      <p:cBhvr>
                                        <p:cTn id="132" dur="1000"/>
                                        <p:tgtEl>
                                          <p:spTgt spid="34"/>
                                        </p:tgtEl>
                                        <p:attrNameLst>
                                          <p:attrName>ppt_h</p:attrName>
                                        </p:attrNameLst>
                                      </p:cBhvr>
                                      <p:tavLst>
                                        <p:tav tm="0">
                                          <p:val>
                                            <p:strVal val="ppt_h"/>
                                          </p:val>
                                        </p:tav>
                                        <p:tav tm="100000">
                                          <p:val>
                                            <p:strVal val="4*ppt_h"/>
                                          </p:val>
                                        </p:tav>
                                      </p:tavLst>
                                    </p:anim>
                                    <p:set>
                                      <p:cBhvr>
                                        <p:cTn id="133" dur="1" fill="hold">
                                          <p:stCondLst>
                                            <p:cond delay="999"/>
                                          </p:stCondLst>
                                        </p:cTn>
                                        <p:tgtEl>
                                          <p:spTgt spid="34"/>
                                        </p:tgtEl>
                                        <p:attrNameLst>
                                          <p:attrName>style.visibility</p:attrName>
                                        </p:attrNameLst>
                                      </p:cBhvr>
                                      <p:to>
                                        <p:strVal val="hidden"/>
                                      </p:to>
                                    </p:set>
                                  </p:childTnLst>
                                </p:cTn>
                              </p:par>
                              <p:par>
                                <p:cTn id="134" presetID="10" presetClass="exit" presetSubtype="0" fill="hold" grpId="2" nodeType="withEffect">
                                  <p:stCondLst>
                                    <p:cond delay="0"/>
                                  </p:stCondLst>
                                  <p:childTnLst>
                                    <p:animEffect transition="out" filter="fade">
                                      <p:cBhvr>
                                        <p:cTn id="135" dur="750"/>
                                        <p:tgtEl>
                                          <p:spTgt spid="34"/>
                                        </p:tgtEl>
                                      </p:cBhvr>
                                    </p:animEffect>
                                    <p:set>
                                      <p:cBhvr>
                                        <p:cTn id="136" dur="1" fill="hold">
                                          <p:stCondLst>
                                            <p:cond delay="749"/>
                                          </p:stCondLst>
                                        </p:cTn>
                                        <p:tgtEl>
                                          <p:spTgt spid="34"/>
                                        </p:tgtEl>
                                        <p:attrNameLst>
                                          <p:attrName>style.visibility</p:attrName>
                                        </p:attrNameLst>
                                      </p:cBhvr>
                                      <p:to>
                                        <p:strVal val="hidden"/>
                                      </p:to>
                                    </p:set>
                                  </p:childTnLst>
                                </p:cTn>
                              </p:par>
                              <p:par>
                                <p:cTn id="137" presetID="0" presetClass="path" presetSubtype="0" accel="50000" decel="50000" fill="hold" grpId="3" nodeType="withEffect">
                                  <p:stCondLst>
                                    <p:cond delay="0"/>
                                  </p:stCondLst>
                                  <p:childTnLst>
                                    <p:animMotion origin="layout" path="M -5.55556E-7 3.33333E-6 L 0.29219 0.05902 " pathEditMode="relative" rAng="0" ptsTypes="AA">
                                      <p:cBhvr>
                                        <p:cTn id="138" dur="750" fill="hold"/>
                                        <p:tgtEl>
                                          <p:spTgt spid="34"/>
                                        </p:tgtEl>
                                        <p:attrNameLst>
                                          <p:attrName>ppt_x</p:attrName>
                                          <p:attrName>ppt_y</p:attrName>
                                        </p:attrNameLst>
                                      </p:cBhvr>
                                      <p:rCtr x="14601" y="2940"/>
                                    </p:animMotion>
                                  </p:childTnLst>
                                </p:cTn>
                              </p:par>
                              <p:par>
                                <p:cTn id="139" presetID="9" presetClass="emph" presetSubtype="0" grpId="2" nodeType="withEffect">
                                  <p:stCondLst>
                                    <p:cond delay="0"/>
                                  </p:stCondLst>
                                  <p:endCondLst>
                                    <p:cond evt="onNext" delay="0">
                                      <p:tgtEl>
                                        <p:sldTgt/>
                                      </p:tgtEl>
                                    </p:cond>
                                  </p:endCondLst>
                                  <p:childTnLst>
                                    <p:set>
                                      <p:cBhvr rctx="PPT">
                                        <p:cTn id="140" dur="indefinite"/>
                                        <p:tgtEl>
                                          <p:spTgt spid="24"/>
                                        </p:tgtEl>
                                        <p:attrNameLst>
                                          <p:attrName>style.opacity</p:attrName>
                                        </p:attrNameLst>
                                      </p:cBhvr>
                                      <p:to>
                                        <p:strVal val="0.25"/>
                                      </p:to>
                                    </p:set>
                                    <p:animEffect filter="image" prLst="opacity: 0.25">
                                      <p:cBhvr rctx="IE">
                                        <p:cTn id="141" dur="indefinite"/>
                                        <p:tgtEl>
                                          <p:spTgt spid="24"/>
                                        </p:tgtEl>
                                      </p:cBhvr>
                                    </p:animEffect>
                                  </p:childTnLst>
                                </p:cTn>
                              </p:par>
                              <p:par>
                                <p:cTn id="142" presetID="9" presetClass="emph" presetSubtype="0" grpId="6" nodeType="withEffect">
                                  <p:stCondLst>
                                    <p:cond delay="0"/>
                                  </p:stCondLst>
                                  <p:endCondLst>
                                    <p:cond evt="onNext" delay="0">
                                      <p:tgtEl>
                                        <p:sldTgt/>
                                      </p:tgtEl>
                                    </p:cond>
                                  </p:endCondLst>
                                  <p:childTnLst>
                                    <p:set>
                                      <p:cBhvr rctx="PPT">
                                        <p:cTn id="143" dur="indefinite"/>
                                        <p:tgtEl>
                                          <p:spTgt spid="17"/>
                                        </p:tgtEl>
                                        <p:attrNameLst>
                                          <p:attrName>style.opacity</p:attrName>
                                        </p:attrNameLst>
                                      </p:cBhvr>
                                      <p:to>
                                        <p:strVal val="0.25"/>
                                      </p:to>
                                    </p:set>
                                    <p:animEffect filter="image" prLst="opacity: 0.25">
                                      <p:cBhvr rctx="IE">
                                        <p:cTn id="144" dur="indefinite"/>
                                        <p:tgtEl>
                                          <p:spTgt spid="17"/>
                                        </p:tgtEl>
                                      </p:cBhvr>
                                    </p:animEffect>
                                  </p:childTnLst>
                                </p:cTn>
                              </p:par>
                              <p:par>
                                <p:cTn id="145" presetID="9" presetClass="emph" presetSubtype="0" grpId="2" nodeType="withEffect">
                                  <p:stCondLst>
                                    <p:cond delay="0"/>
                                  </p:stCondLst>
                                  <p:endCondLst>
                                    <p:cond evt="onNext" delay="0">
                                      <p:tgtEl>
                                        <p:sldTgt/>
                                      </p:tgtEl>
                                    </p:cond>
                                  </p:endCondLst>
                                  <p:childTnLst>
                                    <p:set>
                                      <p:cBhvr rctx="PPT">
                                        <p:cTn id="146" dur="indefinite"/>
                                        <p:tgtEl>
                                          <p:spTgt spid="31"/>
                                        </p:tgtEl>
                                        <p:attrNameLst>
                                          <p:attrName>style.opacity</p:attrName>
                                        </p:attrNameLst>
                                      </p:cBhvr>
                                      <p:to>
                                        <p:strVal val="0.25"/>
                                      </p:to>
                                    </p:set>
                                    <p:animEffect filter="image" prLst="opacity: 0.25">
                                      <p:cBhvr rctx="IE">
                                        <p:cTn id="147" dur="indefinite"/>
                                        <p:tgtEl>
                                          <p:spTgt spid="31"/>
                                        </p:tgtEl>
                                      </p:cBhvr>
                                    </p:animEffect>
                                  </p:childTnLst>
                                </p:cTn>
                              </p:par>
                              <p:par>
                                <p:cTn id="148" presetID="9" presetClass="emph" presetSubtype="0" grpId="2" nodeType="withEffect">
                                  <p:stCondLst>
                                    <p:cond delay="0"/>
                                  </p:stCondLst>
                                  <p:endCondLst>
                                    <p:cond evt="onNext" delay="0">
                                      <p:tgtEl>
                                        <p:sldTgt/>
                                      </p:tgtEl>
                                    </p:cond>
                                  </p:endCondLst>
                                  <p:childTnLst>
                                    <p:set>
                                      <p:cBhvr rctx="PPT">
                                        <p:cTn id="149" dur="indefinite"/>
                                        <p:tgtEl>
                                          <p:spTgt spid="25"/>
                                        </p:tgtEl>
                                        <p:attrNameLst>
                                          <p:attrName>style.opacity</p:attrName>
                                        </p:attrNameLst>
                                      </p:cBhvr>
                                      <p:to>
                                        <p:strVal val="0.25"/>
                                      </p:to>
                                    </p:set>
                                    <p:animEffect filter="image" prLst="opacity: 0.25">
                                      <p:cBhvr rctx="IE">
                                        <p:cTn id="150" dur="indefinite"/>
                                        <p:tgtEl>
                                          <p:spTgt spid="25"/>
                                        </p:tgtEl>
                                      </p:cBhvr>
                                    </p:animEffect>
                                  </p:childTnLst>
                                </p:cTn>
                              </p:par>
                              <p:par>
                                <p:cTn id="151" presetID="9" presetClass="emph" presetSubtype="0" grpId="2" nodeType="withEffect">
                                  <p:stCondLst>
                                    <p:cond delay="0"/>
                                  </p:stCondLst>
                                  <p:endCondLst>
                                    <p:cond evt="onNext" delay="0">
                                      <p:tgtEl>
                                        <p:sldTgt/>
                                      </p:tgtEl>
                                    </p:cond>
                                  </p:endCondLst>
                                  <p:childTnLst>
                                    <p:set>
                                      <p:cBhvr rctx="PPT">
                                        <p:cTn id="152" dur="indefinite"/>
                                        <p:tgtEl>
                                          <p:spTgt spid="32"/>
                                        </p:tgtEl>
                                        <p:attrNameLst>
                                          <p:attrName>style.opacity</p:attrName>
                                        </p:attrNameLst>
                                      </p:cBhvr>
                                      <p:to>
                                        <p:strVal val="0.25"/>
                                      </p:to>
                                    </p:set>
                                    <p:animEffect filter="image" prLst="opacity: 0.25">
                                      <p:cBhvr rctx="IE">
                                        <p:cTn id="153" dur="indefinite"/>
                                        <p:tgtEl>
                                          <p:spTgt spid="32"/>
                                        </p:tgtEl>
                                      </p:cBhvr>
                                    </p:animEffect>
                                  </p:childTnLst>
                                </p:cTn>
                              </p:par>
                              <p:par>
                                <p:cTn id="154" presetID="9" presetClass="emph" presetSubtype="0" grpId="2" nodeType="withEffect">
                                  <p:stCondLst>
                                    <p:cond delay="0"/>
                                  </p:stCondLst>
                                  <p:endCondLst>
                                    <p:cond evt="onNext" delay="0">
                                      <p:tgtEl>
                                        <p:sldTgt/>
                                      </p:tgtEl>
                                    </p:cond>
                                  </p:endCondLst>
                                  <p:childTnLst>
                                    <p:set>
                                      <p:cBhvr rctx="PPT">
                                        <p:cTn id="155" dur="indefinite"/>
                                        <p:tgtEl>
                                          <p:spTgt spid="29"/>
                                        </p:tgtEl>
                                        <p:attrNameLst>
                                          <p:attrName>style.opacity</p:attrName>
                                        </p:attrNameLst>
                                      </p:cBhvr>
                                      <p:to>
                                        <p:strVal val="0.25"/>
                                      </p:to>
                                    </p:set>
                                    <p:animEffect filter="image" prLst="opacity: 0.25">
                                      <p:cBhvr rctx="IE">
                                        <p:cTn id="156" dur="indefinite"/>
                                        <p:tgtEl>
                                          <p:spTgt spid="29"/>
                                        </p:tgtEl>
                                      </p:cBhvr>
                                    </p:animEffect>
                                  </p:childTnLst>
                                </p:cTn>
                              </p:par>
                              <p:par>
                                <p:cTn id="157" presetID="9" presetClass="emph" presetSubtype="0" grpId="2" nodeType="withEffect">
                                  <p:stCondLst>
                                    <p:cond delay="0"/>
                                  </p:stCondLst>
                                  <p:endCondLst>
                                    <p:cond evt="onNext" delay="0">
                                      <p:tgtEl>
                                        <p:sldTgt/>
                                      </p:tgtEl>
                                    </p:cond>
                                  </p:endCondLst>
                                  <p:childTnLst>
                                    <p:set>
                                      <p:cBhvr rctx="PPT">
                                        <p:cTn id="158" dur="indefinite"/>
                                        <p:tgtEl>
                                          <p:spTgt spid="33"/>
                                        </p:tgtEl>
                                        <p:attrNameLst>
                                          <p:attrName>style.opacity</p:attrName>
                                        </p:attrNameLst>
                                      </p:cBhvr>
                                      <p:to>
                                        <p:strVal val="0.25"/>
                                      </p:to>
                                    </p:set>
                                    <p:animEffect filter="image" prLst="opacity: 0.25">
                                      <p:cBhvr rctx="IE">
                                        <p:cTn id="159" dur="indefinite"/>
                                        <p:tgtEl>
                                          <p:spTgt spid="33"/>
                                        </p:tgtEl>
                                      </p:cBhvr>
                                    </p:animEffect>
                                  </p:childTnLst>
                                </p:cTn>
                              </p:par>
                              <p:par>
                                <p:cTn id="160" presetID="9" presetClass="emph" presetSubtype="0" grpId="2" nodeType="withEffect">
                                  <p:stCondLst>
                                    <p:cond delay="0"/>
                                  </p:stCondLst>
                                  <p:endCondLst>
                                    <p:cond evt="onNext" delay="0">
                                      <p:tgtEl>
                                        <p:sldTgt/>
                                      </p:tgtEl>
                                    </p:cond>
                                  </p:endCondLst>
                                  <p:childTnLst>
                                    <p:set>
                                      <p:cBhvr rctx="PPT">
                                        <p:cTn id="161" dur="indefinite"/>
                                        <p:tgtEl>
                                          <p:spTgt spid="26"/>
                                        </p:tgtEl>
                                        <p:attrNameLst>
                                          <p:attrName>style.opacity</p:attrName>
                                        </p:attrNameLst>
                                      </p:cBhvr>
                                      <p:to>
                                        <p:strVal val="0.25"/>
                                      </p:to>
                                    </p:set>
                                    <p:animEffect filter="image" prLst="opacity: 0.25">
                                      <p:cBhvr rctx="IE">
                                        <p:cTn id="162" dur="indefinite"/>
                                        <p:tgtEl>
                                          <p:spTgt spid="26"/>
                                        </p:tgtEl>
                                      </p:cBhvr>
                                    </p:animEffect>
                                  </p:childTnLst>
                                </p:cTn>
                              </p:par>
                              <p:par>
                                <p:cTn id="163" presetID="9" presetClass="emph" presetSubtype="0" nodeType="withEffect">
                                  <p:stCondLst>
                                    <p:cond delay="0"/>
                                  </p:stCondLst>
                                  <p:endCondLst>
                                    <p:cond evt="onNext" delay="0">
                                      <p:tgtEl>
                                        <p:sldTgt/>
                                      </p:tgtEl>
                                    </p:cond>
                                  </p:endCondLst>
                                  <p:childTnLst>
                                    <p:set>
                                      <p:cBhvr rctx="PPT">
                                        <p:cTn id="164" dur="indefinite"/>
                                        <p:tgtEl>
                                          <p:spTgt spid="10"/>
                                        </p:tgtEl>
                                        <p:attrNameLst>
                                          <p:attrName>style.opacity</p:attrName>
                                        </p:attrNameLst>
                                      </p:cBhvr>
                                      <p:to>
                                        <p:strVal val="0.25"/>
                                      </p:to>
                                    </p:set>
                                    <p:animEffect filter="image" prLst="opacity: 0.25">
                                      <p:cBhvr rctx="IE">
                                        <p:cTn id="165" dur="indefinite"/>
                                        <p:tgtEl>
                                          <p:spTgt spid="10"/>
                                        </p:tgtEl>
                                      </p:cBhvr>
                                    </p:animEffect>
                                  </p:childTnLst>
                                </p:cTn>
                              </p:par>
                              <p:par>
                                <p:cTn id="166" presetID="9" presetClass="emph" presetSubtype="0" nodeType="withEffect">
                                  <p:stCondLst>
                                    <p:cond delay="0"/>
                                  </p:stCondLst>
                                  <p:endCondLst>
                                    <p:cond evt="onNext" delay="0">
                                      <p:tgtEl>
                                        <p:sldTgt/>
                                      </p:tgtEl>
                                    </p:cond>
                                  </p:endCondLst>
                                  <p:childTnLst>
                                    <p:set>
                                      <p:cBhvr rctx="PPT">
                                        <p:cTn id="167" dur="indefinite"/>
                                        <p:tgtEl>
                                          <p:spTgt spid="3"/>
                                        </p:tgtEl>
                                        <p:attrNameLst>
                                          <p:attrName>style.opacity</p:attrName>
                                        </p:attrNameLst>
                                      </p:cBhvr>
                                      <p:to>
                                        <p:strVal val="0.25"/>
                                      </p:to>
                                    </p:set>
                                    <p:animEffect filter="image" prLst="opacity: 0.25">
                                      <p:cBhvr rctx="IE">
                                        <p:cTn id="168" dur="indefinite"/>
                                        <p:tgtEl>
                                          <p:spTgt spid="3"/>
                                        </p:tgtEl>
                                      </p:cBhvr>
                                    </p:animEffect>
                                  </p:childTnLst>
                                </p:cTn>
                              </p:par>
                              <p:par>
                                <p:cTn id="169" presetID="9" presetClass="emph" presetSubtype="0" nodeType="withEffect">
                                  <p:stCondLst>
                                    <p:cond delay="0"/>
                                  </p:stCondLst>
                                  <p:endCondLst>
                                    <p:cond evt="onNext" delay="0">
                                      <p:tgtEl>
                                        <p:sldTgt/>
                                      </p:tgtEl>
                                    </p:cond>
                                  </p:endCondLst>
                                  <p:childTnLst>
                                    <p:set>
                                      <p:cBhvr rctx="PPT">
                                        <p:cTn id="170" dur="indefinite"/>
                                        <p:tgtEl>
                                          <p:spTgt spid="9"/>
                                        </p:tgtEl>
                                        <p:attrNameLst>
                                          <p:attrName>style.opacity</p:attrName>
                                        </p:attrNameLst>
                                      </p:cBhvr>
                                      <p:to>
                                        <p:strVal val="0.25"/>
                                      </p:to>
                                    </p:set>
                                    <p:animEffect filter="image" prLst="opacity: 0.25">
                                      <p:cBhvr rctx="IE">
                                        <p:cTn id="171" dur="indefinite"/>
                                        <p:tgtEl>
                                          <p:spTgt spid="9"/>
                                        </p:tgtEl>
                                      </p:cBhvr>
                                    </p:animEffect>
                                  </p:childTnLst>
                                </p:cTn>
                              </p:par>
                              <p:par>
                                <p:cTn id="172" presetID="22" presetClass="entr" presetSubtype="8" fill="hold" grpId="0" nodeType="withEffect">
                                  <p:stCondLst>
                                    <p:cond delay="250"/>
                                  </p:stCondLst>
                                  <p:childTnLst>
                                    <p:set>
                                      <p:cBhvr>
                                        <p:cTn id="173" dur="1" fill="hold">
                                          <p:stCondLst>
                                            <p:cond delay="0"/>
                                          </p:stCondLst>
                                        </p:cTn>
                                        <p:tgtEl>
                                          <p:spTgt spid="21"/>
                                        </p:tgtEl>
                                        <p:attrNameLst>
                                          <p:attrName>style.visibility</p:attrName>
                                        </p:attrNameLst>
                                      </p:cBhvr>
                                      <p:to>
                                        <p:strVal val="visible"/>
                                      </p:to>
                                    </p:set>
                                    <p:animEffect transition="in" filter="wipe(left)">
                                      <p:cBhvr>
                                        <p:cTn id="174" dur="500"/>
                                        <p:tgtEl>
                                          <p:spTgt spid="21"/>
                                        </p:tgtEl>
                                      </p:cBhvr>
                                    </p:animEffect>
                                  </p:childTnLst>
                                </p:cTn>
                              </p:par>
                              <p:par>
                                <p:cTn id="175" presetID="18" presetClass="emph" presetSubtype="0" fill="hold" grpId="1" nodeType="withEffect">
                                  <p:stCondLst>
                                    <p:cond delay="250"/>
                                  </p:stCondLst>
                                  <p:childTnLst>
                                    <p:set>
                                      <p:cBhvr override="childStyle">
                                        <p:cTn id="176" dur="500" fill="hold"/>
                                        <p:tgtEl>
                                          <p:spTgt spid="21"/>
                                        </p:tgtEl>
                                        <p:attrNameLst>
                                          <p:attrName>style.textDecorationUnderline</p:attrName>
                                        </p:attrNameLst>
                                      </p:cBhvr>
                                      <p:to>
                                        <p:strVal val="true"/>
                                      </p:to>
                                    </p:set>
                                  </p:childTnLst>
                                </p:cTn>
                              </p:par>
                              <p:par>
                                <p:cTn id="177" presetID="22" presetClass="entr" presetSubtype="8" fill="hold" grpId="0" nodeType="withEffect">
                                  <p:stCondLst>
                                    <p:cond delay="250"/>
                                  </p:stCondLst>
                                  <p:childTnLst>
                                    <p:set>
                                      <p:cBhvr>
                                        <p:cTn id="178" dur="1" fill="hold">
                                          <p:stCondLst>
                                            <p:cond delay="0"/>
                                          </p:stCondLst>
                                        </p:cTn>
                                        <p:tgtEl>
                                          <p:spTgt spid="48"/>
                                        </p:tgtEl>
                                        <p:attrNameLst>
                                          <p:attrName>style.visibility</p:attrName>
                                        </p:attrNameLst>
                                      </p:cBhvr>
                                      <p:to>
                                        <p:strVal val="visible"/>
                                      </p:to>
                                    </p:set>
                                    <p:animEffect transition="in" filter="wipe(left)">
                                      <p:cBhvr>
                                        <p:cTn id="179" dur="500"/>
                                        <p:tgtEl>
                                          <p:spTgt spid="48"/>
                                        </p:tgtEl>
                                      </p:cBhvr>
                                    </p:animEffect>
                                  </p:childTnLst>
                                </p:cTn>
                              </p:par>
                            </p:childTnLst>
                          </p:cTn>
                        </p:par>
                      </p:childTnLst>
                    </p:cTn>
                  </p:par>
                  <p:par>
                    <p:cTn id="180" fill="hold">
                      <p:stCondLst>
                        <p:cond delay="indefinite"/>
                      </p:stCondLst>
                      <p:childTnLst>
                        <p:par>
                          <p:cTn id="181" fill="hold">
                            <p:stCondLst>
                              <p:cond delay="0"/>
                            </p:stCondLst>
                            <p:childTnLst>
                              <p:par>
                                <p:cTn id="182" presetID="22" presetClass="entr" presetSubtype="8" fill="hold" grpId="0" nodeType="clickEffect">
                                  <p:stCondLst>
                                    <p:cond delay="0"/>
                                  </p:stCondLst>
                                  <p:childTnLst>
                                    <p:set>
                                      <p:cBhvr>
                                        <p:cTn id="183" dur="1" fill="hold">
                                          <p:stCondLst>
                                            <p:cond delay="0"/>
                                          </p:stCondLst>
                                        </p:cTn>
                                        <p:tgtEl>
                                          <p:spTgt spid="27"/>
                                        </p:tgtEl>
                                        <p:attrNameLst>
                                          <p:attrName>style.visibility</p:attrName>
                                        </p:attrNameLst>
                                      </p:cBhvr>
                                      <p:to>
                                        <p:strVal val="visible"/>
                                      </p:to>
                                    </p:set>
                                    <p:animEffect transition="in" filter="wipe(left)">
                                      <p:cBhvr>
                                        <p:cTn id="184" dur="500"/>
                                        <p:tgtEl>
                                          <p:spTgt spid="27"/>
                                        </p:tgtEl>
                                      </p:cBhvr>
                                    </p:animEffect>
                                  </p:childTnLst>
                                </p:cTn>
                              </p:par>
                              <p:par>
                                <p:cTn id="185" presetID="9" presetClass="emph" presetSubtype="0" grpId="3" nodeType="withEffect">
                                  <p:stCondLst>
                                    <p:cond delay="0"/>
                                  </p:stCondLst>
                                  <p:endCondLst>
                                    <p:cond evt="onNext" delay="0">
                                      <p:tgtEl>
                                        <p:sldTgt/>
                                      </p:tgtEl>
                                    </p:cond>
                                  </p:endCondLst>
                                  <p:childTnLst>
                                    <p:set>
                                      <p:cBhvr rctx="PPT">
                                        <p:cTn id="186" dur="indefinite"/>
                                        <p:tgtEl>
                                          <p:spTgt spid="24"/>
                                        </p:tgtEl>
                                        <p:attrNameLst>
                                          <p:attrName>style.opacity</p:attrName>
                                        </p:attrNameLst>
                                      </p:cBhvr>
                                      <p:to>
                                        <p:strVal val="0.25"/>
                                      </p:to>
                                    </p:set>
                                    <p:animEffect filter="image" prLst="opacity: 0.25">
                                      <p:cBhvr rctx="IE">
                                        <p:cTn id="187" dur="indefinite"/>
                                        <p:tgtEl>
                                          <p:spTgt spid="24"/>
                                        </p:tgtEl>
                                      </p:cBhvr>
                                    </p:animEffect>
                                  </p:childTnLst>
                                </p:cTn>
                              </p:par>
                              <p:par>
                                <p:cTn id="188" presetID="9" presetClass="emph" presetSubtype="0" grpId="5" nodeType="withEffect">
                                  <p:stCondLst>
                                    <p:cond delay="0"/>
                                  </p:stCondLst>
                                  <p:endCondLst>
                                    <p:cond evt="onNext" delay="0">
                                      <p:tgtEl>
                                        <p:sldTgt/>
                                      </p:tgtEl>
                                    </p:cond>
                                  </p:endCondLst>
                                  <p:childTnLst>
                                    <p:set>
                                      <p:cBhvr rctx="PPT">
                                        <p:cTn id="189" dur="indefinite"/>
                                        <p:tgtEl>
                                          <p:spTgt spid="17"/>
                                        </p:tgtEl>
                                        <p:attrNameLst>
                                          <p:attrName>style.opacity</p:attrName>
                                        </p:attrNameLst>
                                      </p:cBhvr>
                                      <p:to>
                                        <p:strVal val="0.25"/>
                                      </p:to>
                                    </p:set>
                                    <p:animEffect filter="image" prLst="opacity: 0.25">
                                      <p:cBhvr rctx="IE">
                                        <p:cTn id="190" dur="indefinite"/>
                                        <p:tgtEl>
                                          <p:spTgt spid="17"/>
                                        </p:tgtEl>
                                      </p:cBhvr>
                                    </p:animEffect>
                                  </p:childTnLst>
                                </p:cTn>
                              </p:par>
                              <p:par>
                                <p:cTn id="191" presetID="9" presetClass="emph" presetSubtype="0" grpId="3" nodeType="withEffect">
                                  <p:stCondLst>
                                    <p:cond delay="0"/>
                                  </p:stCondLst>
                                  <p:endCondLst>
                                    <p:cond evt="onNext" delay="0">
                                      <p:tgtEl>
                                        <p:sldTgt/>
                                      </p:tgtEl>
                                    </p:cond>
                                  </p:endCondLst>
                                  <p:childTnLst>
                                    <p:set>
                                      <p:cBhvr rctx="PPT">
                                        <p:cTn id="192" dur="indefinite"/>
                                        <p:tgtEl>
                                          <p:spTgt spid="31"/>
                                        </p:tgtEl>
                                        <p:attrNameLst>
                                          <p:attrName>style.opacity</p:attrName>
                                        </p:attrNameLst>
                                      </p:cBhvr>
                                      <p:to>
                                        <p:strVal val="0.25"/>
                                      </p:to>
                                    </p:set>
                                    <p:animEffect filter="image" prLst="opacity: 0.25">
                                      <p:cBhvr rctx="IE">
                                        <p:cTn id="193" dur="indefinite"/>
                                        <p:tgtEl>
                                          <p:spTgt spid="31"/>
                                        </p:tgtEl>
                                      </p:cBhvr>
                                    </p:animEffect>
                                  </p:childTnLst>
                                </p:cTn>
                              </p:par>
                              <p:par>
                                <p:cTn id="194" presetID="9" presetClass="emph" presetSubtype="0" grpId="3" nodeType="withEffect">
                                  <p:stCondLst>
                                    <p:cond delay="0"/>
                                  </p:stCondLst>
                                  <p:endCondLst>
                                    <p:cond evt="onNext" delay="0">
                                      <p:tgtEl>
                                        <p:sldTgt/>
                                      </p:tgtEl>
                                    </p:cond>
                                  </p:endCondLst>
                                  <p:childTnLst>
                                    <p:set>
                                      <p:cBhvr rctx="PPT">
                                        <p:cTn id="195" dur="indefinite"/>
                                        <p:tgtEl>
                                          <p:spTgt spid="25"/>
                                        </p:tgtEl>
                                        <p:attrNameLst>
                                          <p:attrName>style.opacity</p:attrName>
                                        </p:attrNameLst>
                                      </p:cBhvr>
                                      <p:to>
                                        <p:strVal val="0.25"/>
                                      </p:to>
                                    </p:set>
                                    <p:animEffect filter="image" prLst="opacity: 0.25">
                                      <p:cBhvr rctx="IE">
                                        <p:cTn id="196" dur="indefinite"/>
                                        <p:tgtEl>
                                          <p:spTgt spid="25"/>
                                        </p:tgtEl>
                                      </p:cBhvr>
                                    </p:animEffect>
                                  </p:childTnLst>
                                </p:cTn>
                              </p:par>
                              <p:par>
                                <p:cTn id="197" presetID="9" presetClass="emph" presetSubtype="0" grpId="3" nodeType="withEffect">
                                  <p:stCondLst>
                                    <p:cond delay="0"/>
                                  </p:stCondLst>
                                  <p:endCondLst>
                                    <p:cond evt="onNext" delay="0">
                                      <p:tgtEl>
                                        <p:sldTgt/>
                                      </p:tgtEl>
                                    </p:cond>
                                  </p:endCondLst>
                                  <p:childTnLst>
                                    <p:set>
                                      <p:cBhvr rctx="PPT">
                                        <p:cTn id="198" dur="indefinite"/>
                                        <p:tgtEl>
                                          <p:spTgt spid="32"/>
                                        </p:tgtEl>
                                        <p:attrNameLst>
                                          <p:attrName>style.opacity</p:attrName>
                                        </p:attrNameLst>
                                      </p:cBhvr>
                                      <p:to>
                                        <p:strVal val="0.25"/>
                                      </p:to>
                                    </p:set>
                                    <p:animEffect filter="image" prLst="opacity: 0.25">
                                      <p:cBhvr rctx="IE">
                                        <p:cTn id="199" dur="indefinite"/>
                                        <p:tgtEl>
                                          <p:spTgt spid="32"/>
                                        </p:tgtEl>
                                      </p:cBhvr>
                                    </p:animEffect>
                                  </p:childTnLst>
                                </p:cTn>
                              </p:par>
                              <p:par>
                                <p:cTn id="200" presetID="9" presetClass="emph" presetSubtype="0" grpId="3" nodeType="withEffect">
                                  <p:stCondLst>
                                    <p:cond delay="0"/>
                                  </p:stCondLst>
                                  <p:endCondLst>
                                    <p:cond evt="onNext" delay="0">
                                      <p:tgtEl>
                                        <p:sldTgt/>
                                      </p:tgtEl>
                                    </p:cond>
                                  </p:endCondLst>
                                  <p:childTnLst>
                                    <p:set>
                                      <p:cBhvr rctx="PPT">
                                        <p:cTn id="201" dur="indefinite"/>
                                        <p:tgtEl>
                                          <p:spTgt spid="29"/>
                                        </p:tgtEl>
                                        <p:attrNameLst>
                                          <p:attrName>style.opacity</p:attrName>
                                        </p:attrNameLst>
                                      </p:cBhvr>
                                      <p:to>
                                        <p:strVal val="0.25"/>
                                      </p:to>
                                    </p:set>
                                    <p:animEffect filter="image" prLst="opacity: 0.25">
                                      <p:cBhvr rctx="IE">
                                        <p:cTn id="202" dur="indefinite"/>
                                        <p:tgtEl>
                                          <p:spTgt spid="29"/>
                                        </p:tgtEl>
                                      </p:cBhvr>
                                    </p:animEffect>
                                  </p:childTnLst>
                                </p:cTn>
                              </p:par>
                              <p:par>
                                <p:cTn id="203" presetID="9" presetClass="emph" presetSubtype="0" grpId="3" nodeType="withEffect">
                                  <p:stCondLst>
                                    <p:cond delay="0"/>
                                  </p:stCondLst>
                                  <p:endCondLst>
                                    <p:cond evt="onNext" delay="0">
                                      <p:tgtEl>
                                        <p:sldTgt/>
                                      </p:tgtEl>
                                    </p:cond>
                                  </p:endCondLst>
                                  <p:childTnLst>
                                    <p:set>
                                      <p:cBhvr rctx="PPT">
                                        <p:cTn id="204" dur="indefinite"/>
                                        <p:tgtEl>
                                          <p:spTgt spid="33"/>
                                        </p:tgtEl>
                                        <p:attrNameLst>
                                          <p:attrName>style.opacity</p:attrName>
                                        </p:attrNameLst>
                                      </p:cBhvr>
                                      <p:to>
                                        <p:strVal val="0.25"/>
                                      </p:to>
                                    </p:set>
                                    <p:animEffect filter="image" prLst="opacity: 0.25">
                                      <p:cBhvr rctx="IE">
                                        <p:cTn id="205" dur="indefinite"/>
                                        <p:tgtEl>
                                          <p:spTgt spid="33"/>
                                        </p:tgtEl>
                                      </p:cBhvr>
                                    </p:animEffect>
                                  </p:childTnLst>
                                </p:cTn>
                              </p:par>
                              <p:par>
                                <p:cTn id="206" presetID="9" presetClass="emph" presetSubtype="0" grpId="3" nodeType="withEffect">
                                  <p:stCondLst>
                                    <p:cond delay="0"/>
                                  </p:stCondLst>
                                  <p:endCondLst>
                                    <p:cond evt="onNext" delay="0">
                                      <p:tgtEl>
                                        <p:sldTgt/>
                                      </p:tgtEl>
                                    </p:cond>
                                  </p:endCondLst>
                                  <p:childTnLst>
                                    <p:set>
                                      <p:cBhvr rctx="PPT">
                                        <p:cTn id="207" dur="indefinite"/>
                                        <p:tgtEl>
                                          <p:spTgt spid="26"/>
                                        </p:tgtEl>
                                        <p:attrNameLst>
                                          <p:attrName>style.opacity</p:attrName>
                                        </p:attrNameLst>
                                      </p:cBhvr>
                                      <p:to>
                                        <p:strVal val="0.25"/>
                                      </p:to>
                                    </p:set>
                                    <p:animEffect filter="image" prLst="opacity: 0.25">
                                      <p:cBhvr rctx="IE">
                                        <p:cTn id="208" dur="indefinite"/>
                                        <p:tgtEl>
                                          <p:spTgt spid="26"/>
                                        </p:tgtEl>
                                      </p:cBhvr>
                                    </p:animEffect>
                                  </p:childTnLst>
                                </p:cTn>
                              </p:par>
                              <p:par>
                                <p:cTn id="209" presetID="9" presetClass="emph" presetSubtype="0" nodeType="withEffect">
                                  <p:stCondLst>
                                    <p:cond delay="0"/>
                                  </p:stCondLst>
                                  <p:endCondLst>
                                    <p:cond evt="onNext" delay="0">
                                      <p:tgtEl>
                                        <p:sldTgt/>
                                      </p:tgtEl>
                                    </p:cond>
                                  </p:endCondLst>
                                  <p:childTnLst>
                                    <p:set>
                                      <p:cBhvr rctx="PPT">
                                        <p:cTn id="210" dur="indefinite"/>
                                        <p:tgtEl>
                                          <p:spTgt spid="10"/>
                                        </p:tgtEl>
                                        <p:attrNameLst>
                                          <p:attrName>style.opacity</p:attrName>
                                        </p:attrNameLst>
                                      </p:cBhvr>
                                      <p:to>
                                        <p:strVal val="0.25"/>
                                      </p:to>
                                    </p:set>
                                    <p:animEffect filter="image" prLst="opacity: 0.25">
                                      <p:cBhvr rctx="IE">
                                        <p:cTn id="211" dur="indefinite"/>
                                        <p:tgtEl>
                                          <p:spTgt spid="10"/>
                                        </p:tgtEl>
                                      </p:cBhvr>
                                    </p:animEffect>
                                  </p:childTnLst>
                                </p:cTn>
                              </p:par>
                              <p:par>
                                <p:cTn id="212" presetID="9" presetClass="emph" presetSubtype="0" nodeType="withEffect">
                                  <p:stCondLst>
                                    <p:cond delay="0"/>
                                  </p:stCondLst>
                                  <p:endCondLst>
                                    <p:cond evt="onNext" delay="0">
                                      <p:tgtEl>
                                        <p:sldTgt/>
                                      </p:tgtEl>
                                    </p:cond>
                                  </p:endCondLst>
                                  <p:childTnLst>
                                    <p:set>
                                      <p:cBhvr rctx="PPT">
                                        <p:cTn id="213" dur="indefinite"/>
                                        <p:tgtEl>
                                          <p:spTgt spid="3"/>
                                        </p:tgtEl>
                                        <p:attrNameLst>
                                          <p:attrName>style.opacity</p:attrName>
                                        </p:attrNameLst>
                                      </p:cBhvr>
                                      <p:to>
                                        <p:strVal val="0.25"/>
                                      </p:to>
                                    </p:set>
                                    <p:animEffect filter="image" prLst="opacity: 0.25">
                                      <p:cBhvr rctx="IE">
                                        <p:cTn id="214" dur="indefinite"/>
                                        <p:tgtEl>
                                          <p:spTgt spid="3"/>
                                        </p:tgtEl>
                                      </p:cBhvr>
                                    </p:animEffect>
                                  </p:childTnLst>
                                </p:cTn>
                              </p:par>
                              <p:par>
                                <p:cTn id="215" presetID="9" presetClass="emph" presetSubtype="0" nodeType="withEffect">
                                  <p:stCondLst>
                                    <p:cond delay="0"/>
                                  </p:stCondLst>
                                  <p:endCondLst>
                                    <p:cond evt="onNext" delay="0">
                                      <p:tgtEl>
                                        <p:sldTgt/>
                                      </p:tgtEl>
                                    </p:cond>
                                  </p:endCondLst>
                                  <p:childTnLst>
                                    <p:set>
                                      <p:cBhvr rctx="PPT">
                                        <p:cTn id="216" dur="indefinite"/>
                                        <p:tgtEl>
                                          <p:spTgt spid="9"/>
                                        </p:tgtEl>
                                        <p:attrNameLst>
                                          <p:attrName>style.opacity</p:attrName>
                                        </p:attrNameLst>
                                      </p:cBhvr>
                                      <p:to>
                                        <p:strVal val="0.25"/>
                                      </p:to>
                                    </p:set>
                                    <p:animEffect filter="image" prLst="opacity: 0.25">
                                      <p:cBhvr rctx="IE">
                                        <p:cTn id="217" dur="indefinite"/>
                                        <p:tgtEl>
                                          <p:spTgt spid="9"/>
                                        </p:tgtEl>
                                      </p:cBhvr>
                                    </p:animEffect>
                                  </p:childTnLst>
                                </p:cTn>
                              </p:par>
                            </p:childTnLst>
                          </p:cTn>
                        </p:par>
                      </p:childTnLst>
                    </p:cTn>
                  </p:par>
                  <p:par>
                    <p:cTn id="218" fill="hold">
                      <p:stCondLst>
                        <p:cond delay="indefinite"/>
                      </p:stCondLst>
                      <p:childTnLst>
                        <p:par>
                          <p:cTn id="219" fill="hold">
                            <p:stCondLst>
                              <p:cond delay="0"/>
                            </p:stCondLst>
                            <p:childTnLst>
                              <p:par>
                                <p:cTn id="220" presetID="0" presetClass="entr" presetSubtype="0" fill="hold" grpId="0" nodeType="clickEffect">
                                  <p:stCondLst>
                                    <p:cond delay="0"/>
                                  </p:stCondLst>
                                  <p:iterate type="lt">
                                    <p:tmPct val="10000"/>
                                  </p:iterate>
                                  <p:childTnLst>
                                    <p:set>
                                      <p:cBhvr>
                                        <p:cTn id="221" dur="1" fill="hold">
                                          <p:stCondLst>
                                            <p:cond delay="0"/>
                                          </p:stCondLst>
                                        </p:cTn>
                                        <p:tgtEl>
                                          <p:spTgt spid="30"/>
                                        </p:tgtEl>
                                        <p:attrNameLst>
                                          <p:attrName>style.visibility</p:attrName>
                                        </p:attrNameLst>
                                      </p:cBhvr>
                                      <p:to>
                                        <p:strVal val="visible"/>
                                      </p:to>
                                    </p:set>
                                    <p:animEffect transition="in" filter="dissolve">
                                      <p:cBhvr>
                                        <p:cTn id="222" dur="500">
                                          <p:stCondLst>
                                            <p:cond delay="0"/>
                                          </p:stCondLst>
                                        </p:cTn>
                                        <p:tgtEl>
                                          <p:spTgt spid="30"/>
                                        </p:tgtEl>
                                      </p:cBhvr>
                                    </p:animEffect>
                                    <p:anim to="" calcmode="lin" valueType="num">
                                      <p:cBhvr>
                                        <p:cTn id="223" dur="500" fill="hold">
                                          <p:stCondLst>
                                            <p:cond delay="0"/>
                                          </p:stCondLst>
                                        </p:cTn>
                                        <p:tgtEl>
                                          <p:spTgt spid="30"/>
                                        </p:tgtEl>
                                        <p:attrNameLst>
                                          <p:attrName>ppt_w</p:attrName>
                                        </p:attrNameLst>
                                      </p:cBhvr>
                                      <p:tavLst>
                                        <p:tav tm="0">
                                          <p:val>
                                            <p:strVal val="#ppt_w*4"/>
                                          </p:val>
                                        </p:tav>
                                        <p:tav tm="100000">
                                          <p:val>
                                            <p:strVal val="#ppt_w"/>
                                          </p:val>
                                        </p:tav>
                                      </p:tavLst>
                                    </p:anim>
                                    <p:anim to="" calcmode="lin" valueType="num">
                                      <p:cBhvr>
                                        <p:cTn id="224" dur="500" fill="hold">
                                          <p:stCondLst>
                                            <p:cond delay="0"/>
                                          </p:stCondLst>
                                        </p:cTn>
                                        <p:tgtEl>
                                          <p:spTgt spid="30"/>
                                        </p:tgtEl>
                                        <p:attrNameLst>
                                          <p:attrName>ppt_h</p:attrName>
                                        </p:attrNameLst>
                                      </p:cBhvr>
                                      <p:tavLst>
                                        <p:tav tm="0">
                                          <p:val>
                                            <p:strVal val="#ppt_h*4"/>
                                          </p:val>
                                        </p:tav>
                                        <p:tav tm="100000">
                                          <p:val>
                                            <p:strVal val="#ppt_h"/>
                                          </p:val>
                                        </p:tav>
                                      </p:tavLst>
                                    </p:anim>
                                  </p:childTnLst>
                                </p:cTn>
                              </p:par>
                              <p:par>
                                <p:cTn id="225" presetID="9" presetClass="emph" presetSubtype="0" grpId="4" nodeType="withEffect">
                                  <p:stCondLst>
                                    <p:cond delay="0"/>
                                  </p:stCondLst>
                                  <p:endCondLst>
                                    <p:cond evt="onNext" delay="0">
                                      <p:tgtEl>
                                        <p:sldTgt/>
                                      </p:tgtEl>
                                    </p:cond>
                                  </p:endCondLst>
                                  <p:childTnLst>
                                    <p:set>
                                      <p:cBhvr rctx="PPT">
                                        <p:cTn id="226" dur="indefinite"/>
                                        <p:tgtEl>
                                          <p:spTgt spid="24"/>
                                        </p:tgtEl>
                                        <p:attrNameLst>
                                          <p:attrName>style.opacity</p:attrName>
                                        </p:attrNameLst>
                                      </p:cBhvr>
                                      <p:to>
                                        <p:strVal val="0.25"/>
                                      </p:to>
                                    </p:set>
                                    <p:animEffect filter="image" prLst="opacity: 0.25">
                                      <p:cBhvr rctx="IE">
                                        <p:cTn id="227" dur="indefinite"/>
                                        <p:tgtEl>
                                          <p:spTgt spid="24"/>
                                        </p:tgtEl>
                                      </p:cBhvr>
                                    </p:animEffect>
                                  </p:childTnLst>
                                </p:cTn>
                              </p:par>
                              <p:par>
                                <p:cTn id="228" presetID="9" presetClass="emph" presetSubtype="0" grpId="4" nodeType="withEffect">
                                  <p:stCondLst>
                                    <p:cond delay="0"/>
                                  </p:stCondLst>
                                  <p:endCondLst>
                                    <p:cond evt="onNext" delay="0">
                                      <p:tgtEl>
                                        <p:sldTgt/>
                                      </p:tgtEl>
                                    </p:cond>
                                  </p:endCondLst>
                                  <p:childTnLst>
                                    <p:set>
                                      <p:cBhvr rctx="PPT">
                                        <p:cTn id="229" dur="indefinite"/>
                                        <p:tgtEl>
                                          <p:spTgt spid="17"/>
                                        </p:tgtEl>
                                        <p:attrNameLst>
                                          <p:attrName>style.opacity</p:attrName>
                                        </p:attrNameLst>
                                      </p:cBhvr>
                                      <p:to>
                                        <p:strVal val="0.25"/>
                                      </p:to>
                                    </p:set>
                                    <p:animEffect filter="image" prLst="opacity: 0.25">
                                      <p:cBhvr rctx="IE">
                                        <p:cTn id="230" dur="indefinite"/>
                                        <p:tgtEl>
                                          <p:spTgt spid="17"/>
                                        </p:tgtEl>
                                      </p:cBhvr>
                                    </p:animEffect>
                                  </p:childTnLst>
                                </p:cTn>
                              </p:par>
                              <p:par>
                                <p:cTn id="231" presetID="9" presetClass="emph" presetSubtype="0" grpId="4" nodeType="withEffect">
                                  <p:stCondLst>
                                    <p:cond delay="0"/>
                                  </p:stCondLst>
                                  <p:endCondLst>
                                    <p:cond evt="onNext" delay="0">
                                      <p:tgtEl>
                                        <p:sldTgt/>
                                      </p:tgtEl>
                                    </p:cond>
                                  </p:endCondLst>
                                  <p:childTnLst>
                                    <p:set>
                                      <p:cBhvr rctx="PPT">
                                        <p:cTn id="232" dur="indefinite"/>
                                        <p:tgtEl>
                                          <p:spTgt spid="31"/>
                                        </p:tgtEl>
                                        <p:attrNameLst>
                                          <p:attrName>style.opacity</p:attrName>
                                        </p:attrNameLst>
                                      </p:cBhvr>
                                      <p:to>
                                        <p:strVal val="0.25"/>
                                      </p:to>
                                    </p:set>
                                    <p:animEffect filter="image" prLst="opacity: 0.25">
                                      <p:cBhvr rctx="IE">
                                        <p:cTn id="233" dur="indefinite"/>
                                        <p:tgtEl>
                                          <p:spTgt spid="31"/>
                                        </p:tgtEl>
                                      </p:cBhvr>
                                    </p:animEffect>
                                  </p:childTnLst>
                                </p:cTn>
                              </p:par>
                              <p:par>
                                <p:cTn id="234" presetID="9" presetClass="emph" presetSubtype="0" grpId="4" nodeType="withEffect">
                                  <p:stCondLst>
                                    <p:cond delay="0"/>
                                  </p:stCondLst>
                                  <p:endCondLst>
                                    <p:cond evt="onNext" delay="0">
                                      <p:tgtEl>
                                        <p:sldTgt/>
                                      </p:tgtEl>
                                    </p:cond>
                                  </p:endCondLst>
                                  <p:childTnLst>
                                    <p:set>
                                      <p:cBhvr rctx="PPT">
                                        <p:cTn id="235" dur="indefinite"/>
                                        <p:tgtEl>
                                          <p:spTgt spid="25"/>
                                        </p:tgtEl>
                                        <p:attrNameLst>
                                          <p:attrName>style.opacity</p:attrName>
                                        </p:attrNameLst>
                                      </p:cBhvr>
                                      <p:to>
                                        <p:strVal val="0.25"/>
                                      </p:to>
                                    </p:set>
                                    <p:animEffect filter="image" prLst="opacity: 0.25">
                                      <p:cBhvr rctx="IE">
                                        <p:cTn id="236" dur="indefinite"/>
                                        <p:tgtEl>
                                          <p:spTgt spid="25"/>
                                        </p:tgtEl>
                                      </p:cBhvr>
                                    </p:animEffect>
                                  </p:childTnLst>
                                </p:cTn>
                              </p:par>
                              <p:par>
                                <p:cTn id="237" presetID="9" presetClass="emph" presetSubtype="0" grpId="4" nodeType="withEffect">
                                  <p:stCondLst>
                                    <p:cond delay="0"/>
                                  </p:stCondLst>
                                  <p:endCondLst>
                                    <p:cond evt="onNext" delay="0">
                                      <p:tgtEl>
                                        <p:sldTgt/>
                                      </p:tgtEl>
                                    </p:cond>
                                  </p:endCondLst>
                                  <p:childTnLst>
                                    <p:set>
                                      <p:cBhvr rctx="PPT">
                                        <p:cTn id="238" dur="indefinite"/>
                                        <p:tgtEl>
                                          <p:spTgt spid="32"/>
                                        </p:tgtEl>
                                        <p:attrNameLst>
                                          <p:attrName>style.opacity</p:attrName>
                                        </p:attrNameLst>
                                      </p:cBhvr>
                                      <p:to>
                                        <p:strVal val="0.25"/>
                                      </p:to>
                                    </p:set>
                                    <p:animEffect filter="image" prLst="opacity: 0.25">
                                      <p:cBhvr rctx="IE">
                                        <p:cTn id="239" dur="indefinite"/>
                                        <p:tgtEl>
                                          <p:spTgt spid="32"/>
                                        </p:tgtEl>
                                      </p:cBhvr>
                                    </p:animEffect>
                                  </p:childTnLst>
                                </p:cTn>
                              </p:par>
                              <p:par>
                                <p:cTn id="240" presetID="9" presetClass="emph" presetSubtype="0" grpId="4" nodeType="withEffect">
                                  <p:stCondLst>
                                    <p:cond delay="0"/>
                                  </p:stCondLst>
                                  <p:endCondLst>
                                    <p:cond evt="onNext" delay="0">
                                      <p:tgtEl>
                                        <p:sldTgt/>
                                      </p:tgtEl>
                                    </p:cond>
                                  </p:endCondLst>
                                  <p:childTnLst>
                                    <p:set>
                                      <p:cBhvr rctx="PPT">
                                        <p:cTn id="241" dur="indefinite"/>
                                        <p:tgtEl>
                                          <p:spTgt spid="29"/>
                                        </p:tgtEl>
                                        <p:attrNameLst>
                                          <p:attrName>style.opacity</p:attrName>
                                        </p:attrNameLst>
                                      </p:cBhvr>
                                      <p:to>
                                        <p:strVal val="0.25"/>
                                      </p:to>
                                    </p:set>
                                    <p:animEffect filter="image" prLst="opacity: 0.25">
                                      <p:cBhvr rctx="IE">
                                        <p:cTn id="242" dur="indefinite"/>
                                        <p:tgtEl>
                                          <p:spTgt spid="29"/>
                                        </p:tgtEl>
                                      </p:cBhvr>
                                    </p:animEffect>
                                  </p:childTnLst>
                                </p:cTn>
                              </p:par>
                              <p:par>
                                <p:cTn id="243" presetID="9" presetClass="emph" presetSubtype="0" grpId="4" nodeType="withEffect">
                                  <p:stCondLst>
                                    <p:cond delay="0"/>
                                  </p:stCondLst>
                                  <p:endCondLst>
                                    <p:cond evt="onNext" delay="0">
                                      <p:tgtEl>
                                        <p:sldTgt/>
                                      </p:tgtEl>
                                    </p:cond>
                                  </p:endCondLst>
                                  <p:childTnLst>
                                    <p:set>
                                      <p:cBhvr rctx="PPT">
                                        <p:cTn id="244" dur="indefinite"/>
                                        <p:tgtEl>
                                          <p:spTgt spid="33"/>
                                        </p:tgtEl>
                                        <p:attrNameLst>
                                          <p:attrName>style.opacity</p:attrName>
                                        </p:attrNameLst>
                                      </p:cBhvr>
                                      <p:to>
                                        <p:strVal val="0.25"/>
                                      </p:to>
                                    </p:set>
                                    <p:animEffect filter="image" prLst="opacity: 0.25">
                                      <p:cBhvr rctx="IE">
                                        <p:cTn id="245" dur="indefinite"/>
                                        <p:tgtEl>
                                          <p:spTgt spid="33"/>
                                        </p:tgtEl>
                                      </p:cBhvr>
                                    </p:animEffect>
                                  </p:childTnLst>
                                </p:cTn>
                              </p:par>
                              <p:par>
                                <p:cTn id="246" presetID="9" presetClass="emph" presetSubtype="0" grpId="4" nodeType="withEffect">
                                  <p:stCondLst>
                                    <p:cond delay="0"/>
                                  </p:stCondLst>
                                  <p:endCondLst>
                                    <p:cond evt="onNext" delay="0">
                                      <p:tgtEl>
                                        <p:sldTgt/>
                                      </p:tgtEl>
                                    </p:cond>
                                  </p:endCondLst>
                                  <p:childTnLst>
                                    <p:set>
                                      <p:cBhvr rctx="PPT">
                                        <p:cTn id="247" dur="indefinite"/>
                                        <p:tgtEl>
                                          <p:spTgt spid="26"/>
                                        </p:tgtEl>
                                        <p:attrNameLst>
                                          <p:attrName>style.opacity</p:attrName>
                                        </p:attrNameLst>
                                      </p:cBhvr>
                                      <p:to>
                                        <p:strVal val="0.25"/>
                                      </p:to>
                                    </p:set>
                                    <p:animEffect filter="image" prLst="opacity: 0.25">
                                      <p:cBhvr rctx="IE">
                                        <p:cTn id="248" dur="indefinite"/>
                                        <p:tgtEl>
                                          <p:spTgt spid="26"/>
                                        </p:tgtEl>
                                      </p:cBhvr>
                                    </p:animEffect>
                                  </p:childTnLst>
                                </p:cTn>
                              </p:par>
                              <p:par>
                                <p:cTn id="249" presetID="9" presetClass="emph" presetSubtype="0" nodeType="withEffect">
                                  <p:stCondLst>
                                    <p:cond delay="0"/>
                                  </p:stCondLst>
                                  <p:endCondLst>
                                    <p:cond evt="onNext" delay="0">
                                      <p:tgtEl>
                                        <p:sldTgt/>
                                      </p:tgtEl>
                                    </p:cond>
                                  </p:endCondLst>
                                  <p:childTnLst>
                                    <p:set>
                                      <p:cBhvr rctx="PPT">
                                        <p:cTn id="250" dur="indefinite"/>
                                        <p:tgtEl>
                                          <p:spTgt spid="10"/>
                                        </p:tgtEl>
                                        <p:attrNameLst>
                                          <p:attrName>style.opacity</p:attrName>
                                        </p:attrNameLst>
                                      </p:cBhvr>
                                      <p:to>
                                        <p:strVal val="0.25"/>
                                      </p:to>
                                    </p:set>
                                    <p:animEffect filter="image" prLst="opacity: 0.25">
                                      <p:cBhvr rctx="IE">
                                        <p:cTn id="251" dur="indefinite"/>
                                        <p:tgtEl>
                                          <p:spTgt spid="10"/>
                                        </p:tgtEl>
                                      </p:cBhvr>
                                    </p:animEffect>
                                  </p:childTnLst>
                                </p:cTn>
                              </p:par>
                              <p:par>
                                <p:cTn id="252" presetID="9" presetClass="emph" presetSubtype="0" nodeType="withEffect">
                                  <p:stCondLst>
                                    <p:cond delay="0"/>
                                  </p:stCondLst>
                                  <p:endCondLst>
                                    <p:cond evt="onNext" delay="0">
                                      <p:tgtEl>
                                        <p:sldTgt/>
                                      </p:tgtEl>
                                    </p:cond>
                                  </p:endCondLst>
                                  <p:childTnLst>
                                    <p:set>
                                      <p:cBhvr rctx="PPT">
                                        <p:cTn id="253" dur="indefinite"/>
                                        <p:tgtEl>
                                          <p:spTgt spid="3"/>
                                        </p:tgtEl>
                                        <p:attrNameLst>
                                          <p:attrName>style.opacity</p:attrName>
                                        </p:attrNameLst>
                                      </p:cBhvr>
                                      <p:to>
                                        <p:strVal val="0.25"/>
                                      </p:to>
                                    </p:set>
                                    <p:animEffect filter="image" prLst="opacity: 0.25">
                                      <p:cBhvr rctx="IE">
                                        <p:cTn id="254" dur="indefinite"/>
                                        <p:tgtEl>
                                          <p:spTgt spid="3"/>
                                        </p:tgtEl>
                                      </p:cBhvr>
                                    </p:animEffect>
                                  </p:childTnLst>
                                </p:cTn>
                              </p:par>
                              <p:par>
                                <p:cTn id="255" presetID="9" presetClass="emph" presetSubtype="0" nodeType="withEffect">
                                  <p:stCondLst>
                                    <p:cond delay="0"/>
                                  </p:stCondLst>
                                  <p:endCondLst>
                                    <p:cond evt="onNext" delay="0">
                                      <p:tgtEl>
                                        <p:sldTgt/>
                                      </p:tgtEl>
                                    </p:cond>
                                  </p:endCondLst>
                                  <p:childTnLst>
                                    <p:set>
                                      <p:cBhvr rctx="PPT">
                                        <p:cTn id="256" dur="indefinite"/>
                                        <p:tgtEl>
                                          <p:spTgt spid="9"/>
                                        </p:tgtEl>
                                        <p:attrNameLst>
                                          <p:attrName>style.opacity</p:attrName>
                                        </p:attrNameLst>
                                      </p:cBhvr>
                                      <p:to>
                                        <p:strVal val="0.25"/>
                                      </p:to>
                                    </p:set>
                                    <p:animEffect filter="image" prLst="opacity: 0.25">
                                      <p:cBhvr rctx="IE">
                                        <p:cTn id="257" dur="indefinite"/>
                                        <p:tgtEl>
                                          <p:spTgt spid="9"/>
                                        </p:tgtEl>
                                      </p:cBhvr>
                                    </p:animEffect>
                                  </p:childTnLst>
                                </p:cTn>
                              </p:par>
                            </p:childTnLst>
                          </p:cTn>
                        </p:par>
                        <p:par>
                          <p:cTn id="258" fill="hold">
                            <p:stCondLst>
                              <p:cond delay="1050"/>
                            </p:stCondLst>
                            <p:childTnLst>
                              <p:par>
                                <p:cTn id="259" presetID="26" presetClass="emph" presetSubtype="0" fill="hold" grpId="1" nodeType="afterEffect">
                                  <p:stCondLst>
                                    <p:cond delay="0"/>
                                  </p:stCondLst>
                                  <p:iterate type="lt">
                                    <p:tmPct val="0"/>
                                  </p:iterate>
                                  <p:childTnLst>
                                    <p:animEffect transition="out" filter="fade">
                                      <p:cBhvr>
                                        <p:cTn id="260" dur="500" tmFilter="0, 0; .2, .5; .8, .5; 1, 0"/>
                                        <p:tgtEl>
                                          <p:spTgt spid="30"/>
                                        </p:tgtEl>
                                      </p:cBhvr>
                                    </p:animEffect>
                                    <p:animScale>
                                      <p:cBhvr>
                                        <p:cTn id="261" dur="250" autoRev="1" fill="hold"/>
                                        <p:tgtEl>
                                          <p:spTgt spid="30"/>
                                        </p:tgtEl>
                                      </p:cBhvr>
                                      <p:by x="105000" y="105000"/>
                                    </p:animScale>
                                  </p:childTnLst>
                                </p:cTn>
                              </p:par>
                            </p:childTnLst>
                          </p:cTn>
                        </p:par>
                      </p:childTnLst>
                    </p:cTn>
                  </p:par>
                  <p:par>
                    <p:cTn id="262" fill="hold">
                      <p:stCondLst>
                        <p:cond delay="indefinite"/>
                      </p:stCondLst>
                      <p:childTnLst>
                        <p:par>
                          <p:cTn id="263" fill="hold">
                            <p:stCondLst>
                              <p:cond delay="0"/>
                            </p:stCondLst>
                            <p:childTnLst>
                              <p:par>
                                <p:cTn id="264" presetID="22" presetClass="entr" presetSubtype="8" fill="hold" grpId="0" nodeType="clickEffect">
                                  <p:stCondLst>
                                    <p:cond delay="0"/>
                                  </p:stCondLst>
                                  <p:childTnLst>
                                    <p:set>
                                      <p:cBhvr>
                                        <p:cTn id="265" dur="1" fill="hold">
                                          <p:stCondLst>
                                            <p:cond delay="0"/>
                                          </p:stCondLst>
                                        </p:cTn>
                                        <p:tgtEl>
                                          <p:spTgt spid="19"/>
                                        </p:tgtEl>
                                        <p:attrNameLst>
                                          <p:attrName>style.visibility</p:attrName>
                                        </p:attrNameLst>
                                      </p:cBhvr>
                                      <p:to>
                                        <p:strVal val="visible"/>
                                      </p:to>
                                    </p:set>
                                    <p:animEffect transition="in" filter="wipe(left)">
                                      <p:cBhvr>
                                        <p:cTn id="266" dur="500"/>
                                        <p:tgtEl>
                                          <p:spTgt spid="19"/>
                                        </p:tgtEl>
                                      </p:cBhvr>
                                    </p:animEffect>
                                  </p:childTnLst>
                                </p:cTn>
                              </p:par>
                              <p:par>
                                <p:cTn id="267" presetID="18" presetClass="emph" presetSubtype="0" fill="hold" grpId="1" nodeType="withEffect">
                                  <p:stCondLst>
                                    <p:cond delay="0"/>
                                  </p:stCondLst>
                                  <p:childTnLst>
                                    <p:set>
                                      <p:cBhvr override="childStyle">
                                        <p:cTn id="268" dur="500" fill="hold"/>
                                        <p:tgtEl>
                                          <p:spTgt spid="19"/>
                                        </p:tgtEl>
                                        <p:attrNameLst>
                                          <p:attrName>style.textDecorationUnderline</p:attrName>
                                        </p:attrNameLst>
                                      </p:cBhvr>
                                      <p:to>
                                        <p:strVal val="true"/>
                                      </p:to>
                                    </p:set>
                                  </p:childTnLst>
                                </p:cTn>
                              </p:par>
                              <p:par>
                                <p:cTn id="269" presetID="22" presetClass="entr" presetSubtype="8" fill="hold" grpId="0" nodeType="withEffect">
                                  <p:stCondLst>
                                    <p:cond delay="0"/>
                                  </p:stCondLst>
                                  <p:childTnLst>
                                    <p:set>
                                      <p:cBhvr>
                                        <p:cTn id="270" dur="1" fill="hold">
                                          <p:stCondLst>
                                            <p:cond delay="0"/>
                                          </p:stCondLst>
                                        </p:cTn>
                                        <p:tgtEl>
                                          <p:spTgt spid="49"/>
                                        </p:tgtEl>
                                        <p:attrNameLst>
                                          <p:attrName>style.visibility</p:attrName>
                                        </p:attrNameLst>
                                      </p:cBhvr>
                                      <p:to>
                                        <p:strVal val="visible"/>
                                      </p:to>
                                    </p:set>
                                    <p:animEffect transition="in" filter="wipe(left)">
                                      <p:cBhvr>
                                        <p:cTn id="271" dur="500"/>
                                        <p:tgtEl>
                                          <p:spTgt spid="49"/>
                                        </p:tgtEl>
                                      </p:cBhvr>
                                    </p:animEffect>
                                  </p:childTnLst>
                                </p:cTn>
                              </p:par>
                              <p:par>
                                <p:cTn id="272" presetID="10" presetClass="exit" presetSubtype="0" fill="hold" grpId="1" nodeType="withEffect">
                                  <p:stCondLst>
                                    <p:cond delay="0"/>
                                  </p:stCondLst>
                                  <p:childTnLst>
                                    <p:animEffect transition="out" filter="fade">
                                      <p:cBhvr>
                                        <p:cTn id="273" dur="500"/>
                                        <p:tgtEl>
                                          <p:spTgt spid="27"/>
                                        </p:tgtEl>
                                      </p:cBhvr>
                                    </p:animEffect>
                                    <p:set>
                                      <p:cBhvr>
                                        <p:cTn id="274" dur="1" fill="hold">
                                          <p:stCondLst>
                                            <p:cond delay="499"/>
                                          </p:stCondLst>
                                        </p:cTn>
                                        <p:tgtEl>
                                          <p:spTgt spid="27"/>
                                        </p:tgtEl>
                                        <p:attrNameLst>
                                          <p:attrName>style.visibility</p:attrName>
                                        </p:attrNameLst>
                                      </p:cBhvr>
                                      <p:to>
                                        <p:strVal val="hidden"/>
                                      </p:to>
                                    </p:set>
                                  </p:childTnLst>
                                </p:cTn>
                              </p:par>
                              <p:par>
                                <p:cTn id="275" presetID="10" presetClass="exit" presetSubtype="0" fill="hold" grpId="2" nodeType="withEffect">
                                  <p:stCondLst>
                                    <p:cond delay="0"/>
                                  </p:stCondLst>
                                  <p:childTnLst>
                                    <p:animEffect transition="out" filter="fade">
                                      <p:cBhvr>
                                        <p:cTn id="276" dur="500"/>
                                        <p:tgtEl>
                                          <p:spTgt spid="21"/>
                                        </p:tgtEl>
                                      </p:cBhvr>
                                    </p:animEffect>
                                    <p:set>
                                      <p:cBhvr>
                                        <p:cTn id="277" dur="1" fill="hold">
                                          <p:stCondLst>
                                            <p:cond delay="499"/>
                                          </p:stCondLst>
                                        </p:cTn>
                                        <p:tgtEl>
                                          <p:spTgt spid="21"/>
                                        </p:tgtEl>
                                        <p:attrNameLst>
                                          <p:attrName>style.visibility</p:attrName>
                                        </p:attrNameLst>
                                      </p:cBhvr>
                                      <p:to>
                                        <p:strVal val="hidden"/>
                                      </p:to>
                                    </p:set>
                                  </p:childTnLst>
                                </p:cTn>
                              </p:par>
                              <p:par>
                                <p:cTn id="278" presetID="10" presetClass="exit" presetSubtype="0" fill="hold" grpId="2" nodeType="withEffect">
                                  <p:stCondLst>
                                    <p:cond delay="0"/>
                                  </p:stCondLst>
                                  <p:childTnLst>
                                    <p:animEffect transition="out" filter="fade">
                                      <p:cBhvr>
                                        <p:cTn id="279" dur="500"/>
                                        <p:tgtEl>
                                          <p:spTgt spid="20"/>
                                        </p:tgtEl>
                                      </p:cBhvr>
                                    </p:animEffect>
                                    <p:set>
                                      <p:cBhvr>
                                        <p:cTn id="280" dur="1" fill="hold">
                                          <p:stCondLst>
                                            <p:cond delay="499"/>
                                          </p:stCondLst>
                                        </p:cTn>
                                        <p:tgtEl>
                                          <p:spTgt spid="20"/>
                                        </p:tgtEl>
                                        <p:attrNameLst>
                                          <p:attrName>style.visibility</p:attrName>
                                        </p:attrNameLst>
                                      </p:cBhvr>
                                      <p:to>
                                        <p:strVal val="hidden"/>
                                      </p:to>
                                    </p:set>
                                  </p:childTnLst>
                                </p:cTn>
                              </p:par>
                              <p:par>
                                <p:cTn id="281" presetID="10" presetClass="exit" presetSubtype="0" fill="hold" grpId="1" nodeType="withEffect">
                                  <p:stCondLst>
                                    <p:cond delay="0"/>
                                  </p:stCondLst>
                                  <p:childTnLst>
                                    <p:animEffect transition="out" filter="fade">
                                      <p:cBhvr>
                                        <p:cTn id="282" dur="500"/>
                                        <p:tgtEl>
                                          <p:spTgt spid="47"/>
                                        </p:tgtEl>
                                      </p:cBhvr>
                                    </p:animEffect>
                                    <p:set>
                                      <p:cBhvr>
                                        <p:cTn id="283" dur="1" fill="hold">
                                          <p:stCondLst>
                                            <p:cond delay="499"/>
                                          </p:stCondLst>
                                        </p:cTn>
                                        <p:tgtEl>
                                          <p:spTgt spid="47"/>
                                        </p:tgtEl>
                                        <p:attrNameLst>
                                          <p:attrName>style.visibility</p:attrName>
                                        </p:attrNameLst>
                                      </p:cBhvr>
                                      <p:to>
                                        <p:strVal val="hidden"/>
                                      </p:to>
                                    </p:set>
                                  </p:childTnLst>
                                </p:cTn>
                              </p:par>
                              <p:par>
                                <p:cTn id="284" presetID="10" presetClass="exit" presetSubtype="0" fill="hold" grpId="1" nodeType="withEffect">
                                  <p:stCondLst>
                                    <p:cond delay="0"/>
                                  </p:stCondLst>
                                  <p:childTnLst>
                                    <p:animEffect transition="out" filter="fade">
                                      <p:cBhvr>
                                        <p:cTn id="285" dur="500"/>
                                        <p:tgtEl>
                                          <p:spTgt spid="48"/>
                                        </p:tgtEl>
                                      </p:cBhvr>
                                    </p:animEffect>
                                    <p:set>
                                      <p:cBhvr>
                                        <p:cTn id="286" dur="1" fill="hold">
                                          <p:stCondLst>
                                            <p:cond delay="499"/>
                                          </p:stCondLst>
                                        </p:cTn>
                                        <p:tgtEl>
                                          <p:spTgt spid="48"/>
                                        </p:tgtEl>
                                        <p:attrNameLst>
                                          <p:attrName>style.visibility</p:attrName>
                                        </p:attrNameLst>
                                      </p:cBhvr>
                                      <p:to>
                                        <p:strVal val="hidden"/>
                                      </p:to>
                                    </p:set>
                                  </p:childTnLst>
                                </p:cTn>
                              </p:par>
                              <p:par>
                                <p:cTn id="287" presetID="9" presetClass="emph" presetSubtype="0" grpId="5" nodeType="withEffect">
                                  <p:stCondLst>
                                    <p:cond delay="0"/>
                                  </p:stCondLst>
                                  <p:endCondLst>
                                    <p:cond evt="onNext" delay="0">
                                      <p:tgtEl>
                                        <p:sldTgt/>
                                      </p:tgtEl>
                                    </p:cond>
                                  </p:endCondLst>
                                  <p:childTnLst>
                                    <p:set>
                                      <p:cBhvr rctx="PPT">
                                        <p:cTn id="288" dur="indefinite"/>
                                        <p:tgtEl>
                                          <p:spTgt spid="24"/>
                                        </p:tgtEl>
                                        <p:attrNameLst>
                                          <p:attrName>style.opacity</p:attrName>
                                        </p:attrNameLst>
                                      </p:cBhvr>
                                      <p:to>
                                        <p:strVal val="0.25"/>
                                      </p:to>
                                    </p:set>
                                    <p:animEffect filter="image" prLst="opacity: 0.25">
                                      <p:cBhvr rctx="IE">
                                        <p:cTn id="289" dur="indefinite"/>
                                        <p:tgtEl>
                                          <p:spTgt spid="24"/>
                                        </p:tgtEl>
                                      </p:cBhvr>
                                    </p:animEffect>
                                  </p:childTnLst>
                                </p:cTn>
                              </p:par>
                              <p:par>
                                <p:cTn id="290" presetID="9" presetClass="emph" presetSubtype="0" grpId="3" nodeType="withEffect">
                                  <p:stCondLst>
                                    <p:cond delay="0"/>
                                  </p:stCondLst>
                                  <p:endCondLst>
                                    <p:cond evt="onNext" delay="0">
                                      <p:tgtEl>
                                        <p:sldTgt/>
                                      </p:tgtEl>
                                    </p:cond>
                                  </p:endCondLst>
                                  <p:childTnLst>
                                    <p:set>
                                      <p:cBhvr rctx="PPT">
                                        <p:cTn id="291" dur="indefinite"/>
                                        <p:tgtEl>
                                          <p:spTgt spid="17"/>
                                        </p:tgtEl>
                                        <p:attrNameLst>
                                          <p:attrName>style.opacity</p:attrName>
                                        </p:attrNameLst>
                                      </p:cBhvr>
                                      <p:to>
                                        <p:strVal val="0.25"/>
                                      </p:to>
                                    </p:set>
                                    <p:animEffect filter="image" prLst="opacity: 0.25">
                                      <p:cBhvr rctx="IE">
                                        <p:cTn id="292" dur="indefinite"/>
                                        <p:tgtEl>
                                          <p:spTgt spid="17"/>
                                        </p:tgtEl>
                                      </p:cBhvr>
                                    </p:animEffect>
                                  </p:childTnLst>
                                </p:cTn>
                              </p:par>
                              <p:par>
                                <p:cTn id="293" presetID="9" presetClass="emph" presetSubtype="0" grpId="5" nodeType="withEffect">
                                  <p:stCondLst>
                                    <p:cond delay="0"/>
                                  </p:stCondLst>
                                  <p:endCondLst>
                                    <p:cond evt="onNext" delay="0">
                                      <p:tgtEl>
                                        <p:sldTgt/>
                                      </p:tgtEl>
                                    </p:cond>
                                  </p:endCondLst>
                                  <p:childTnLst>
                                    <p:set>
                                      <p:cBhvr rctx="PPT">
                                        <p:cTn id="294" dur="indefinite"/>
                                        <p:tgtEl>
                                          <p:spTgt spid="31"/>
                                        </p:tgtEl>
                                        <p:attrNameLst>
                                          <p:attrName>style.opacity</p:attrName>
                                        </p:attrNameLst>
                                      </p:cBhvr>
                                      <p:to>
                                        <p:strVal val="0.25"/>
                                      </p:to>
                                    </p:set>
                                    <p:animEffect filter="image" prLst="opacity: 0.25">
                                      <p:cBhvr rctx="IE">
                                        <p:cTn id="295" dur="indefinite"/>
                                        <p:tgtEl>
                                          <p:spTgt spid="31"/>
                                        </p:tgtEl>
                                      </p:cBhvr>
                                    </p:animEffect>
                                  </p:childTnLst>
                                </p:cTn>
                              </p:par>
                              <p:par>
                                <p:cTn id="296" presetID="9" presetClass="emph" presetSubtype="0" grpId="5" nodeType="withEffect">
                                  <p:stCondLst>
                                    <p:cond delay="0"/>
                                  </p:stCondLst>
                                  <p:endCondLst>
                                    <p:cond evt="onNext" delay="0">
                                      <p:tgtEl>
                                        <p:sldTgt/>
                                      </p:tgtEl>
                                    </p:cond>
                                  </p:endCondLst>
                                  <p:childTnLst>
                                    <p:set>
                                      <p:cBhvr rctx="PPT">
                                        <p:cTn id="297" dur="indefinite"/>
                                        <p:tgtEl>
                                          <p:spTgt spid="25"/>
                                        </p:tgtEl>
                                        <p:attrNameLst>
                                          <p:attrName>style.opacity</p:attrName>
                                        </p:attrNameLst>
                                      </p:cBhvr>
                                      <p:to>
                                        <p:strVal val="0.25"/>
                                      </p:to>
                                    </p:set>
                                    <p:animEffect filter="image" prLst="opacity: 0.25">
                                      <p:cBhvr rctx="IE">
                                        <p:cTn id="298" dur="indefinite"/>
                                        <p:tgtEl>
                                          <p:spTgt spid="25"/>
                                        </p:tgtEl>
                                      </p:cBhvr>
                                    </p:animEffect>
                                  </p:childTnLst>
                                </p:cTn>
                              </p:par>
                              <p:par>
                                <p:cTn id="299" presetID="9" presetClass="emph" presetSubtype="0" grpId="5" nodeType="withEffect">
                                  <p:stCondLst>
                                    <p:cond delay="0"/>
                                  </p:stCondLst>
                                  <p:endCondLst>
                                    <p:cond evt="onNext" delay="0">
                                      <p:tgtEl>
                                        <p:sldTgt/>
                                      </p:tgtEl>
                                    </p:cond>
                                  </p:endCondLst>
                                  <p:childTnLst>
                                    <p:set>
                                      <p:cBhvr rctx="PPT">
                                        <p:cTn id="300" dur="indefinite"/>
                                        <p:tgtEl>
                                          <p:spTgt spid="32"/>
                                        </p:tgtEl>
                                        <p:attrNameLst>
                                          <p:attrName>style.opacity</p:attrName>
                                        </p:attrNameLst>
                                      </p:cBhvr>
                                      <p:to>
                                        <p:strVal val="0.25"/>
                                      </p:to>
                                    </p:set>
                                    <p:animEffect filter="image" prLst="opacity: 0.25">
                                      <p:cBhvr rctx="IE">
                                        <p:cTn id="301" dur="indefinite"/>
                                        <p:tgtEl>
                                          <p:spTgt spid="32"/>
                                        </p:tgtEl>
                                      </p:cBhvr>
                                    </p:animEffect>
                                  </p:childTnLst>
                                </p:cTn>
                              </p:par>
                              <p:par>
                                <p:cTn id="302" presetID="9" presetClass="emph" presetSubtype="0" grpId="5" nodeType="withEffect">
                                  <p:stCondLst>
                                    <p:cond delay="0"/>
                                  </p:stCondLst>
                                  <p:endCondLst>
                                    <p:cond evt="onNext" delay="0">
                                      <p:tgtEl>
                                        <p:sldTgt/>
                                      </p:tgtEl>
                                    </p:cond>
                                  </p:endCondLst>
                                  <p:childTnLst>
                                    <p:set>
                                      <p:cBhvr rctx="PPT">
                                        <p:cTn id="303" dur="indefinite"/>
                                        <p:tgtEl>
                                          <p:spTgt spid="29"/>
                                        </p:tgtEl>
                                        <p:attrNameLst>
                                          <p:attrName>style.opacity</p:attrName>
                                        </p:attrNameLst>
                                      </p:cBhvr>
                                      <p:to>
                                        <p:strVal val="0.25"/>
                                      </p:to>
                                    </p:set>
                                    <p:animEffect filter="image" prLst="opacity: 0.25">
                                      <p:cBhvr rctx="IE">
                                        <p:cTn id="304" dur="indefinite"/>
                                        <p:tgtEl>
                                          <p:spTgt spid="29"/>
                                        </p:tgtEl>
                                      </p:cBhvr>
                                    </p:animEffect>
                                  </p:childTnLst>
                                </p:cTn>
                              </p:par>
                              <p:par>
                                <p:cTn id="305" presetID="9" presetClass="emph" presetSubtype="0" grpId="5" nodeType="withEffect">
                                  <p:stCondLst>
                                    <p:cond delay="0"/>
                                  </p:stCondLst>
                                  <p:endCondLst>
                                    <p:cond evt="onNext" delay="0">
                                      <p:tgtEl>
                                        <p:sldTgt/>
                                      </p:tgtEl>
                                    </p:cond>
                                  </p:endCondLst>
                                  <p:childTnLst>
                                    <p:set>
                                      <p:cBhvr rctx="PPT">
                                        <p:cTn id="306" dur="indefinite"/>
                                        <p:tgtEl>
                                          <p:spTgt spid="33"/>
                                        </p:tgtEl>
                                        <p:attrNameLst>
                                          <p:attrName>style.opacity</p:attrName>
                                        </p:attrNameLst>
                                      </p:cBhvr>
                                      <p:to>
                                        <p:strVal val="0.25"/>
                                      </p:to>
                                    </p:set>
                                    <p:animEffect filter="image" prLst="opacity: 0.25">
                                      <p:cBhvr rctx="IE">
                                        <p:cTn id="307" dur="indefinite"/>
                                        <p:tgtEl>
                                          <p:spTgt spid="33"/>
                                        </p:tgtEl>
                                      </p:cBhvr>
                                    </p:animEffect>
                                  </p:childTnLst>
                                </p:cTn>
                              </p:par>
                              <p:par>
                                <p:cTn id="308" presetID="9" presetClass="emph" presetSubtype="0" grpId="5" nodeType="withEffect">
                                  <p:stCondLst>
                                    <p:cond delay="0"/>
                                  </p:stCondLst>
                                  <p:endCondLst>
                                    <p:cond evt="onNext" delay="0">
                                      <p:tgtEl>
                                        <p:sldTgt/>
                                      </p:tgtEl>
                                    </p:cond>
                                  </p:endCondLst>
                                  <p:childTnLst>
                                    <p:set>
                                      <p:cBhvr rctx="PPT">
                                        <p:cTn id="309" dur="indefinite"/>
                                        <p:tgtEl>
                                          <p:spTgt spid="26"/>
                                        </p:tgtEl>
                                        <p:attrNameLst>
                                          <p:attrName>style.opacity</p:attrName>
                                        </p:attrNameLst>
                                      </p:cBhvr>
                                      <p:to>
                                        <p:strVal val="0.25"/>
                                      </p:to>
                                    </p:set>
                                    <p:animEffect filter="image" prLst="opacity: 0.25">
                                      <p:cBhvr rctx="IE">
                                        <p:cTn id="310" dur="indefinite"/>
                                        <p:tgtEl>
                                          <p:spTgt spid="26"/>
                                        </p:tgtEl>
                                      </p:cBhvr>
                                    </p:animEffect>
                                  </p:childTnLst>
                                </p:cTn>
                              </p:par>
                              <p:par>
                                <p:cTn id="311" presetID="9" presetClass="emph" presetSubtype="0" nodeType="withEffect">
                                  <p:stCondLst>
                                    <p:cond delay="0"/>
                                  </p:stCondLst>
                                  <p:endCondLst>
                                    <p:cond evt="onNext" delay="0">
                                      <p:tgtEl>
                                        <p:sldTgt/>
                                      </p:tgtEl>
                                    </p:cond>
                                  </p:endCondLst>
                                  <p:childTnLst>
                                    <p:set>
                                      <p:cBhvr rctx="PPT">
                                        <p:cTn id="312" dur="indefinite"/>
                                        <p:tgtEl>
                                          <p:spTgt spid="10"/>
                                        </p:tgtEl>
                                        <p:attrNameLst>
                                          <p:attrName>style.opacity</p:attrName>
                                        </p:attrNameLst>
                                      </p:cBhvr>
                                      <p:to>
                                        <p:strVal val="0.25"/>
                                      </p:to>
                                    </p:set>
                                    <p:animEffect filter="image" prLst="opacity: 0.25">
                                      <p:cBhvr rctx="IE">
                                        <p:cTn id="313" dur="indefinite"/>
                                        <p:tgtEl>
                                          <p:spTgt spid="10"/>
                                        </p:tgtEl>
                                      </p:cBhvr>
                                    </p:animEffect>
                                  </p:childTnLst>
                                </p:cTn>
                              </p:par>
                              <p:par>
                                <p:cTn id="314" presetID="9" presetClass="emph" presetSubtype="0" nodeType="withEffect">
                                  <p:stCondLst>
                                    <p:cond delay="0"/>
                                  </p:stCondLst>
                                  <p:endCondLst>
                                    <p:cond evt="onNext" delay="0">
                                      <p:tgtEl>
                                        <p:sldTgt/>
                                      </p:tgtEl>
                                    </p:cond>
                                  </p:endCondLst>
                                  <p:childTnLst>
                                    <p:set>
                                      <p:cBhvr rctx="PPT">
                                        <p:cTn id="315" dur="indefinite"/>
                                        <p:tgtEl>
                                          <p:spTgt spid="3"/>
                                        </p:tgtEl>
                                        <p:attrNameLst>
                                          <p:attrName>style.opacity</p:attrName>
                                        </p:attrNameLst>
                                      </p:cBhvr>
                                      <p:to>
                                        <p:strVal val="0.25"/>
                                      </p:to>
                                    </p:set>
                                    <p:animEffect filter="image" prLst="opacity: 0.25">
                                      <p:cBhvr rctx="IE">
                                        <p:cTn id="316" dur="indefinite"/>
                                        <p:tgtEl>
                                          <p:spTgt spid="3"/>
                                        </p:tgtEl>
                                      </p:cBhvr>
                                    </p:animEffect>
                                  </p:childTnLst>
                                </p:cTn>
                              </p:par>
                              <p:par>
                                <p:cTn id="317" presetID="9" presetClass="emph" presetSubtype="0" nodeType="withEffect">
                                  <p:stCondLst>
                                    <p:cond delay="0"/>
                                  </p:stCondLst>
                                  <p:endCondLst>
                                    <p:cond evt="onNext" delay="0">
                                      <p:tgtEl>
                                        <p:sldTgt/>
                                      </p:tgtEl>
                                    </p:cond>
                                  </p:endCondLst>
                                  <p:childTnLst>
                                    <p:set>
                                      <p:cBhvr rctx="PPT">
                                        <p:cTn id="318" dur="indefinite"/>
                                        <p:tgtEl>
                                          <p:spTgt spid="9"/>
                                        </p:tgtEl>
                                        <p:attrNameLst>
                                          <p:attrName>style.opacity</p:attrName>
                                        </p:attrNameLst>
                                      </p:cBhvr>
                                      <p:to>
                                        <p:strVal val="0.25"/>
                                      </p:to>
                                    </p:set>
                                    <p:animEffect filter="image" prLst="opacity: 0.25">
                                      <p:cBhvr rctx="IE">
                                        <p:cTn id="319" dur="indefinite"/>
                                        <p:tgtEl>
                                          <p:spTgt spid="9"/>
                                        </p:tgtEl>
                                      </p:cBhvr>
                                    </p:animEffect>
                                  </p:childTnLst>
                                </p:cTn>
                              </p:par>
                            </p:childTnLst>
                          </p:cTn>
                        </p:par>
                        <p:par>
                          <p:cTn id="320" fill="hold">
                            <p:stCondLst>
                              <p:cond delay="500"/>
                            </p:stCondLst>
                            <p:childTnLst>
                              <p:par>
                                <p:cTn id="321" presetID="0" presetClass="entr" presetSubtype="0" fill="hold" grpId="0" nodeType="afterEffect">
                                  <p:stCondLst>
                                    <p:cond delay="0"/>
                                  </p:stCondLst>
                                  <p:childTnLst>
                                    <p:set>
                                      <p:cBhvr>
                                        <p:cTn id="322" dur="1" fill="hold">
                                          <p:stCondLst>
                                            <p:cond delay="0"/>
                                          </p:stCondLst>
                                        </p:cTn>
                                        <p:tgtEl>
                                          <p:spTgt spid="36"/>
                                        </p:tgtEl>
                                        <p:attrNameLst>
                                          <p:attrName>style.visibility</p:attrName>
                                        </p:attrNameLst>
                                      </p:cBhvr>
                                      <p:to>
                                        <p:strVal val="visible"/>
                                      </p:to>
                                    </p:set>
                                    <p:animEffect transition="in" filter="dissolve">
                                      <p:cBhvr>
                                        <p:cTn id="323" dur="500">
                                          <p:stCondLst>
                                            <p:cond delay="0"/>
                                          </p:stCondLst>
                                        </p:cTn>
                                        <p:tgtEl>
                                          <p:spTgt spid="36"/>
                                        </p:tgtEl>
                                      </p:cBhvr>
                                    </p:animEffect>
                                    <p:anim to="" calcmode="lin" valueType="num">
                                      <p:cBhvr>
                                        <p:cTn id="324" dur="500" fill="hold">
                                          <p:stCondLst>
                                            <p:cond delay="0"/>
                                          </p:stCondLst>
                                        </p:cTn>
                                        <p:tgtEl>
                                          <p:spTgt spid="36"/>
                                        </p:tgtEl>
                                        <p:attrNameLst>
                                          <p:attrName>ppt_w</p:attrName>
                                        </p:attrNameLst>
                                      </p:cBhvr>
                                      <p:tavLst>
                                        <p:tav tm="0">
                                          <p:val>
                                            <p:strVal val="#ppt_w*4"/>
                                          </p:val>
                                        </p:tav>
                                        <p:tav tm="100000">
                                          <p:val>
                                            <p:strVal val="#ppt_w"/>
                                          </p:val>
                                        </p:tav>
                                      </p:tavLst>
                                    </p:anim>
                                    <p:anim to="" calcmode="lin" valueType="num">
                                      <p:cBhvr>
                                        <p:cTn id="325" dur="500" fill="hold">
                                          <p:stCondLst>
                                            <p:cond delay="0"/>
                                          </p:stCondLst>
                                        </p:cTn>
                                        <p:tgtEl>
                                          <p:spTgt spid="36"/>
                                        </p:tgtEl>
                                        <p:attrNameLst>
                                          <p:attrName>ppt_h</p:attrName>
                                        </p:attrNameLst>
                                      </p:cBhvr>
                                      <p:tavLst>
                                        <p:tav tm="0">
                                          <p:val>
                                            <p:strVal val="#ppt_h*4"/>
                                          </p:val>
                                        </p:tav>
                                        <p:tav tm="100000">
                                          <p:val>
                                            <p:strVal val="#ppt_h"/>
                                          </p:val>
                                        </p:tav>
                                      </p:tavLst>
                                    </p:anim>
                                  </p:childTnLst>
                                </p:cTn>
                              </p:par>
                            </p:childTnLst>
                          </p:cTn>
                        </p:par>
                      </p:childTnLst>
                    </p:cTn>
                  </p:par>
                  <p:par>
                    <p:cTn id="326" fill="hold">
                      <p:stCondLst>
                        <p:cond delay="indefinite"/>
                      </p:stCondLst>
                      <p:childTnLst>
                        <p:par>
                          <p:cTn id="327" fill="hold">
                            <p:stCondLst>
                              <p:cond delay="0"/>
                            </p:stCondLst>
                            <p:childTnLst>
                              <p:par>
                                <p:cTn id="328" presetID="1" presetClass="entr" presetSubtype="0" fill="hold" grpId="0" nodeType="clickEffect">
                                  <p:stCondLst>
                                    <p:cond delay="0"/>
                                  </p:stCondLst>
                                  <p:childTnLst>
                                    <p:set>
                                      <p:cBhvr>
                                        <p:cTn id="329" dur="1" fill="hold">
                                          <p:stCondLst>
                                            <p:cond delay="0"/>
                                          </p:stCondLst>
                                        </p:cTn>
                                        <p:tgtEl>
                                          <p:spTgt spid="35"/>
                                        </p:tgtEl>
                                        <p:attrNameLst>
                                          <p:attrName>style.visibility</p:attrName>
                                        </p:attrNameLst>
                                      </p:cBhvr>
                                      <p:to>
                                        <p:strVal val="visible"/>
                                      </p:to>
                                    </p:set>
                                  </p:childTnLst>
                                </p:cTn>
                              </p:par>
                              <p:par>
                                <p:cTn id="330" presetID="0" presetClass="exit" presetSubtype="0" fill="hold" grpId="1" nodeType="withEffect">
                                  <p:stCondLst>
                                    <p:cond delay="0"/>
                                  </p:stCondLst>
                                  <p:childTnLst>
                                    <p:set>
                                      <p:cBhvr>
                                        <p:cTn id="331" dur="1" fill="hold">
                                          <p:stCondLst>
                                            <p:cond delay="749"/>
                                          </p:stCondLst>
                                        </p:cTn>
                                        <p:tgtEl>
                                          <p:spTgt spid="35"/>
                                        </p:tgtEl>
                                        <p:attrNameLst>
                                          <p:attrName>style.visibility</p:attrName>
                                        </p:attrNameLst>
                                      </p:cBhvr>
                                      <p:to>
                                        <p:strVal val="hidden"/>
                                      </p:to>
                                    </p:set>
                                    <p:animEffect transition="out" filter="fade">
                                      <p:cBhvr>
                                        <p:cTn id="332" dur="750">
                                          <p:stCondLst>
                                            <p:cond delay="0"/>
                                          </p:stCondLst>
                                        </p:cTn>
                                        <p:tgtEl>
                                          <p:spTgt spid="35"/>
                                        </p:tgtEl>
                                      </p:cBhvr>
                                    </p:animEffect>
                                    <p:anim to="" calcmode="lin" valueType="num">
                                      <p:cBhvr>
                                        <p:cTn id="333" dur="750" fill="hold">
                                          <p:stCondLst>
                                            <p:cond delay="0"/>
                                          </p:stCondLst>
                                        </p:cTn>
                                        <p:tgtEl>
                                          <p:spTgt spid="35"/>
                                        </p:tgtEl>
                                        <p:attrNameLst>
                                          <p:attrName>ppt_w</p:attrName>
                                        </p:attrNameLst>
                                      </p:cBhvr>
                                      <p:tavLst>
                                        <p:tav tm="0">
                                          <p:val>
                                            <p:strVal val="#ppt_w"/>
                                          </p:val>
                                        </p:tav>
                                        <p:tav tm="100000">
                                          <p:val>
                                            <p:strVal val="#ppt_w*4"/>
                                          </p:val>
                                        </p:tav>
                                      </p:tavLst>
                                    </p:anim>
                                    <p:anim to="" calcmode="lin" valueType="num">
                                      <p:cBhvr>
                                        <p:cTn id="334" dur="750" fill="hold">
                                          <p:stCondLst>
                                            <p:cond delay="0"/>
                                          </p:stCondLst>
                                        </p:cTn>
                                        <p:tgtEl>
                                          <p:spTgt spid="35"/>
                                        </p:tgtEl>
                                        <p:attrNameLst>
                                          <p:attrName>ppt_h</p:attrName>
                                        </p:attrNameLst>
                                      </p:cBhvr>
                                      <p:tavLst>
                                        <p:tav tm="0">
                                          <p:val>
                                            <p:strVal val="#ppt_h"/>
                                          </p:val>
                                        </p:tav>
                                        <p:tav tm="100000">
                                          <p:val>
                                            <p:strVal val="#ppt_h*4"/>
                                          </p:val>
                                        </p:tav>
                                      </p:tavLst>
                                    </p:anim>
                                  </p:childTnLst>
                                </p:cTn>
                              </p:par>
                              <p:par>
                                <p:cTn id="335" presetID="0" presetClass="path" presetSubtype="0" accel="50000" decel="50000" fill="hold" grpId="2" nodeType="withEffect">
                                  <p:stCondLst>
                                    <p:cond delay="0"/>
                                  </p:stCondLst>
                                  <p:childTnLst>
                                    <p:animMotion origin="layout" path="M -3.33333E-6 4.81481E-6 L 0.25382 -0.19538 " pathEditMode="relative" rAng="0" ptsTypes="AA">
                                      <p:cBhvr>
                                        <p:cTn id="336" dur="750" fill="hold"/>
                                        <p:tgtEl>
                                          <p:spTgt spid="35"/>
                                        </p:tgtEl>
                                        <p:attrNameLst>
                                          <p:attrName>ppt_x</p:attrName>
                                          <p:attrName>ppt_y</p:attrName>
                                        </p:attrNameLst>
                                      </p:cBhvr>
                                      <p:rCtr x="12691" y="-9769"/>
                                    </p:animMotion>
                                  </p:childTnLst>
                                </p:cTn>
                              </p:par>
                              <p:par>
                                <p:cTn id="337" presetID="1" presetClass="entr" presetSubtype="0" fill="hold" grpId="0" nodeType="withEffect">
                                  <p:stCondLst>
                                    <p:cond delay="200"/>
                                  </p:stCondLst>
                                  <p:childTnLst>
                                    <p:set>
                                      <p:cBhvr>
                                        <p:cTn id="338" dur="1" fill="hold">
                                          <p:stCondLst>
                                            <p:cond delay="0"/>
                                          </p:stCondLst>
                                        </p:cTn>
                                        <p:tgtEl>
                                          <p:spTgt spid="42"/>
                                        </p:tgtEl>
                                        <p:attrNameLst>
                                          <p:attrName>style.visibility</p:attrName>
                                        </p:attrNameLst>
                                      </p:cBhvr>
                                      <p:to>
                                        <p:strVal val="visible"/>
                                      </p:to>
                                    </p:set>
                                  </p:childTnLst>
                                </p:cTn>
                              </p:par>
                              <p:par>
                                <p:cTn id="339" presetID="0" presetClass="exit" presetSubtype="0" fill="hold" grpId="1" nodeType="withEffect">
                                  <p:stCondLst>
                                    <p:cond delay="200"/>
                                  </p:stCondLst>
                                  <p:childTnLst>
                                    <p:set>
                                      <p:cBhvr>
                                        <p:cTn id="340" dur="1" fill="hold">
                                          <p:stCondLst>
                                            <p:cond delay="749"/>
                                          </p:stCondLst>
                                        </p:cTn>
                                        <p:tgtEl>
                                          <p:spTgt spid="42"/>
                                        </p:tgtEl>
                                        <p:attrNameLst>
                                          <p:attrName>style.visibility</p:attrName>
                                        </p:attrNameLst>
                                      </p:cBhvr>
                                      <p:to>
                                        <p:strVal val="hidden"/>
                                      </p:to>
                                    </p:set>
                                    <p:animEffect transition="out" filter="fade">
                                      <p:cBhvr>
                                        <p:cTn id="341" dur="750">
                                          <p:stCondLst>
                                            <p:cond delay="0"/>
                                          </p:stCondLst>
                                        </p:cTn>
                                        <p:tgtEl>
                                          <p:spTgt spid="42"/>
                                        </p:tgtEl>
                                      </p:cBhvr>
                                    </p:animEffect>
                                    <p:anim to="" calcmode="lin" valueType="num">
                                      <p:cBhvr>
                                        <p:cTn id="342" dur="750" fill="hold">
                                          <p:stCondLst>
                                            <p:cond delay="0"/>
                                          </p:stCondLst>
                                        </p:cTn>
                                        <p:tgtEl>
                                          <p:spTgt spid="42"/>
                                        </p:tgtEl>
                                        <p:attrNameLst>
                                          <p:attrName>ppt_w</p:attrName>
                                        </p:attrNameLst>
                                      </p:cBhvr>
                                      <p:tavLst>
                                        <p:tav tm="0">
                                          <p:val>
                                            <p:strVal val="#ppt_w"/>
                                          </p:val>
                                        </p:tav>
                                        <p:tav tm="100000">
                                          <p:val>
                                            <p:strVal val="#ppt_w*4"/>
                                          </p:val>
                                        </p:tav>
                                      </p:tavLst>
                                    </p:anim>
                                    <p:anim to="" calcmode="lin" valueType="num">
                                      <p:cBhvr>
                                        <p:cTn id="343" dur="750" fill="hold">
                                          <p:stCondLst>
                                            <p:cond delay="0"/>
                                          </p:stCondLst>
                                        </p:cTn>
                                        <p:tgtEl>
                                          <p:spTgt spid="42"/>
                                        </p:tgtEl>
                                        <p:attrNameLst>
                                          <p:attrName>ppt_h</p:attrName>
                                        </p:attrNameLst>
                                      </p:cBhvr>
                                      <p:tavLst>
                                        <p:tav tm="0">
                                          <p:val>
                                            <p:strVal val="#ppt_h"/>
                                          </p:val>
                                        </p:tav>
                                        <p:tav tm="100000">
                                          <p:val>
                                            <p:strVal val="#ppt_h*4"/>
                                          </p:val>
                                        </p:tav>
                                      </p:tavLst>
                                    </p:anim>
                                  </p:childTnLst>
                                </p:cTn>
                              </p:par>
                              <p:par>
                                <p:cTn id="344" presetID="0" presetClass="path" presetSubtype="0" accel="50000" decel="50000" fill="hold" grpId="2" nodeType="withEffect">
                                  <p:stCondLst>
                                    <p:cond delay="200"/>
                                  </p:stCondLst>
                                  <p:childTnLst>
                                    <p:animMotion origin="layout" path="M 1.66667E-6 0.00047 L 0.25382 -0.1949 " pathEditMode="relative" rAng="0" ptsTypes="AA">
                                      <p:cBhvr>
                                        <p:cTn id="345" dur="750" fill="hold"/>
                                        <p:tgtEl>
                                          <p:spTgt spid="42"/>
                                        </p:tgtEl>
                                        <p:attrNameLst>
                                          <p:attrName>ppt_x</p:attrName>
                                          <p:attrName>ppt_y</p:attrName>
                                        </p:attrNameLst>
                                      </p:cBhvr>
                                      <p:rCtr x="12691" y="-9769"/>
                                    </p:animMotion>
                                  </p:childTnLst>
                                </p:cTn>
                              </p:par>
                              <p:par>
                                <p:cTn id="346" presetID="1" presetClass="entr" presetSubtype="0" fill="hold" grpId="0" nodeType="withEffect">
                                  <p:stCondLst>
                                    <p:cond delay="400"/>
                                  </p:stCondLst>
                                  <p:childTnLst>
                                    <p:set>
                                      <p:cBhvr>
                                        <p:cTn id="347" dur="1" fill="hold">
                                          <p:stCondLst>
                                            <p:cond delay="0"/>
                                          </p:stCondLst>
                                        </p:cTn>
                                        <p:tgtEl>
                                          <p:spTgt spid="43"/>
                                        </p:tgtEl>
                                        <p:attrNameLst>
                                          <p:attrName>style.visibility</p:attrName>
                                        </p:attrNameLst>
                                      </p:cBhvr>
                                      <p:to>
                                        <p:strVal val="visible"/>
                                      </p:to>
                                    </p:set>
                                  </p:childTnLst>
                                </p:cTn>
                              </p:par>
                              <p:par>
                                <p:cTn id="348" presetID="0" presetClass="exit" presetSubtype="0" fill="hold" grpId="1" nodeType="withEffect">
                                  <p:stCondLst>
                                    <p:cond delay="400"/>
                                  </p:stCondLst>
                                  <p:childTnLst>
                                    <p:set>
                                      <p:cBhvr>
                                        <p:cTn id="349" dur="1" fill="hold">
                                          <p:stCondLst>
                                            <p:cond delay="749"/>
                                          </p:stCondLst>
                                        </p:cTn>
                                        <p:tgtEl>
                                          <p:spTgt spid="43"/>
                                        </p:tgtEl>
                                        <p:attrNameLst>
                                          <p:attrName>style.visibility</p:attrName>
                                        </p:attrNameLst>
                                      </p:cBhvr>
                                      <p:to>
                                        <p:strVal val="hidden"/>
                                      </p:to>
                                    </p:set>
                                    <p:animEffect transition="out" filter="fade">
                                      <p:cBhvr>
                                        <p:cTn id="350" dur="750">
                                          <p:stCondLst>
                                            <p:cond delay="0"/>
                                          </p:stCondLst>
                                        </p:cTn>
                                        <p:tgtEl>
                                          <p:spTgt spid="43"/>
                                        </p:tgtEl>
                                      </p:cBhvr>
                                    </p:animEffect>
                                    <p:anim to="" calcmode="lin" valueType="num">
                                      <p:cBhvr>
                                        <p:cTn id="351" dur="750" fill="hold">
                                          <p:stCondLst>
                                            <p:cond delay="0"/>
                                          </p:stCondLst>
                                        </p:cTn>
                                        <p:tgtEl>
                                          <p:spTgt spid="43"/>
                                        </p:tgtEl>
                                        <p:attrNameLst>
                                          <p:attrName>ppt_w</p:attrName>
                                        </p:attrNameLst>
                                      </p:cBhvr>
                                      <p:tavLst>
                                        <p:tav tm="0">
                                          <p:val>
                                            <p:strVal val="#ppt_w"/>
                                          </p:val>
                                        </p:tav>
                                        <p:tav tm="100000">
                                          <p:val>
                                            <p:strVal val="#ppt_w*4"/>
                                          </p:val>
                                        </p:tav>
                                      </p:tavLst>
                                    </p:anim>
                                    <p:anim to="" calcmode="lin" valueType="num">
                                      <p:cBhvr>
                                        <p:cTn id="352" dur="750" fill="hold">
                                          <p:stCondLst>
                                            <p:cond delay="0"/>
                                          </p:stCondLst>
                                        </p:cTn>
                                        <p:tgtEl>
                                          <p:spTgt spid="43"/>
                                        </p:tgtEl>
                                        <p:attrNameLst>
                                          <p:attrName>ppt_h</p:attrName>
                                        </p:attrNameLst>
                                      </p:cBhvr>
                                      <p:tavLst>
                                        <p:tav tm="0">
                                          <p:val>
                                            <p:strVal val="#ppt_h"/>
                                          </p:val>
                                        </p:tav>
                                        <p:tav tm="100000">
                                          <p:val>
                                            <p:strVal val="#ppt_h*4"/>
                                          </p:val>
                                        </p:tav>
                                      </p:tavLst>
                                    </p:anim>
                                  </p:childTnLst>
                                </p:cTn>
                              </p:par>
                              <p:par>
                                <p:cTn id="353" presetID="0" presetClass="path" presetSubtype="0" accel="50000" decel="50000" fill="hold" grpId="2" nodeType="withEffect">
                                  <p:stCondLst>
                                    <p:cond delay="400"/>
                                  </p:stCondLst>
                                  <p:childTnLst>
                                    <p:animMotion origin="layout" path="M 1.66667E-6 0.00047 L 0.25382 -0.19491 " pathEditMode="relative" rAng="0" ptsTypes="AA">
                                      <p:cBhvr>
                                        <p:cTn id="354" dur="750" fill="hold"/>
                                        <p:tgtEl>
                                          <p:spTgt spid="43"/>
                                        </p:tgtEl>
                                        <p:attrNameLst>
                                          <p:attrName>ppt_x</p:attrName>
                                          <p:attrName>ppt_y</p:attrName>
                                        </p:attrNameLst>
                                      </p:cBhvr>
                                      <p:rCtr x="11788" y="-9583"/>
                                    </p:animMotion>
                                  </p:childTnLst>
                                </p:cTn>
                              </p:par>
                              <p:par>
                                <p:cTn id="355" presetID="1" presetClass="entr" presetSubtype="0" fill="hold" grpId="0" nodeType="withEffect">
                                  <p:stCondLst>
                                    <p:cond delay="600"/>
                                  </p:stCondLst>
                                  <p:childTnLst>
                                    <p:set>
                                      <p:cBhvr>
                                        <p:cTn id="356" dur="1" fill="hold">
                                          <p:stCondLst>
                                            <p:cond delay="0"/>
                                          </p:stCondLst>
                                        </p:cTn>
                                        <p:tgtEl>
                                          <p:spTgt spid="44"/>
                                        </p:tgtEl>
                                        <p:attrNameLst>
                                          <p:attrName>style.visibility</p:attrName>
                                        </p:attrNameLst>
                                      </p:cBhvr>
                                      <p:to>
                                        <p:strVal val="visible"/>
                                      </p:to>
                                    </p:set>
                                  </p:childTnLst>
                                </p:cTn>
                              </p:par>
                              <p:par>
                                <p:cTn id="357" presetID="0" presetClass="exit" presetSubtype="0" fill="hold" grpId="1" nodeType="withEffect">
                                  <p:stCondLst>
                                    <p:cond delay="600"/>
                                  </p:stCondLst>
                                  <p:childTnLst>
                                    <p:set>
                                      <p:cBhvr>
                                        <p:cTn id="358" dur="1" fill="hold">
                                          <p:stCondLst>
                                            <p:cond delay="749"/>
                                          </p:stCondLst>
                                        </p:cTn>
                                        <p:tgtEl>
                                          <p:spTgt spid="44"/>
                                        </p:tgtEl>
                                        <p:attrNameLst>
                                          <p:attrName>style.visibility</p:attrName>
                                        </p:attrNameLst>
                                      </p:cBhvr>
                                      <p:to>
                                        <p:strVal val="hidden"/>
                                      </p:to>
                                    </p:set>
                                    <p:animEffect transition="out" filter="fade">
                                      <p:cBhvr>
                                        <p:cTn id="359" dur="750">
                                          <p:stCondLst>
                                            <p:cond delay="0"/>
                                          </p:stCondLst>
                                        </p:cTn>
                                        <p:tgtEl>
                                          <p:spTgt spid="44"/>
                                        </p:tgtEl>
                                      </p:cBhvr>
                                    </p:animEffect>
                                    <p:anim to="" calcmode="lin" valueType="num">
                                      <p:cBhvr>
                                        <p:cTn id="360" dur="750" fill="hold">
                                          <p:stCondLst>
                                            <p:cond delay="0"/>
                                          </p:stCondLst>
                                        </p:cTn>
                                        <p:tgtEl>
                                          <p:spTgt spid="44"/>
                                        </p:tgtEl>
                                        <p:attrNameLst>
                                          <p:attrName>ppt_w</p:attrName>
                                        </p:attrNameLst>
                                      </p:cBhvr>
                                      <p:tavLst>
                                        <p:tav tm="0">
                                          <p:val>
                                            <p:strVal val="#ppt_w"/>
                                          </p:val>
                                        </p:tav>
                                        <p:tav tm="100000">
                                          <p:val>
                                            <p:strVal val="#ppt_w*4"/>
                                          </p:val>
                                        </p:tav>
                                      </p:tavLst>
                                    </p:anim>
                                    <p:anim to="" calcmode="lin" valueType="num">
                                      <p:cBhvr>
                                        <p:cTn id="361" dur="750" fill="hold">
                                          <p:stCondLst>
                                            <p:cond delay="0"/>
                                          </p:stCondLst>
                                        </p:cTn>
                                        <p:tgtEl>
                                          <p:spTgt spid="44"/>
                                        </p:tgtEl>
                                        <p:attrNameLst>
                                          <p:attrName>ppt_h</p:attrName>
                                        </p:attrNameLst>
                                      </p:cBhvr>
                                      <p:tavLst>
                                        <p:tav tm="0">
                                          <p:val>
                                            <p:strVal val="#ppt_h"/>
                                          </p:val>
                                        </p:tav>
                                        <p:tav tm="100000">
                                          <p:val>
                                            <p:strVal val="#ppt_h*4"/>
                                          </p:val>
                                        </p:tav>
                                      </p:tavLst>
                                    </p:anim>
                                  </p:childTnLst>
                                </p:cTn>
                              </p:par>
                              <p:par>
                                <p:cTn id="362" presetID="0" presetClass="path" presetSubtype="0" accel="50000" decel="50000" fill="hold" grpId="2" nodeType="withEffect">
                                  <p:stCondLst>
                                    <p:cond delay="600"/>
                                  </p:stCondLst>
                                  <p:childTnLst>
                                    <p:animMotion origin="layout" path="M -3.33333E-6 4.81481E-6 L 0.25382 -0.19538 " pathEditMode="relative" rAng="0" ptsTypes="AA">
                                      <p:cBhvr>
                                        <p:cTn id="363" dur="750" fill="hold"/>
                                        <p:tgtEl>
                                          <p:spTgt spid="44"/>
                                        </p:tgtEl>
                                        <p:attrNameLst>
                                          <p:attrName>ppt_x</p:attrName>
                                          <p:attrName>ppt_y</p:attrName>
                                        </p:attrNameLst>
                                      </p:cBhvr>
                                      <p:rCtr x="12691" y="-9769"/>
                                    </p:animMotion>
                                  </p:childTnLst>
                                </p:cTn>
                              </p:par>
                              <p:par>
                                <p:cTn id="364" presetID="1" presetClass="entr" presetSubtype="0" fill="hold" grpId="0" nodeType="withEffect">
                                  <p:stCondLst>
                                    <p:cond delay="800"/>
                                  </p:stCondLst>
                                  <p:childTnLst>
                                    <p:set>
                                      <p:cBhvr>
                                        <p:cTn id="365" dur="1" fill="hold">
                                          <p:stCondLst>
                                            <p:cond delay="0"/>
                                          </p:stCondLst>
                                        </p:cTn>
                                        <p:tgtEl>
                                          <p:spTgt spid="45"/>
                                        </p:tgtEl>
                                        <p:attrNameLst>
                                          <p:attrName>style.visibility</p:attrName>
                                        </p:attrNameLst>
                                      </p:cBhvr>
                                      <p:to>
                                        <p:strVal val="visible"/>
                                      </p:to>
                                    </p:set>
                                  </p:childTnLst>
                                </p:cTn>
                              </p:par>
                              <p:par>
                                <p:cTn id="366" presetID="0" presetClass="exit" presetSubtype="0" fill="hold" grpId="1" nodeType="withEffect">
                                  <p:stCondLst>
                                    <p:cond delay="800"/>
                                  </p:stCondLst>
                                  <p:childTnLst>
                                    <p:set>
                                      <p:cBhvr>
                                        <p:cTn id="367" dur="1" fill="hold">
                                          <p:stCondLst>
                                            <p:cond delay="749"/>
                                          </p:stCondLst>
                                        </p:cTn>
                                        <p:tgtEl>
                                          <p:spTgt spid="45"/>
                                        </p:tgtEl>
                                        <p:attrNameLst>
                                          <p:attrName>style.visibility</p:attrName>
                                        </p:attrNameLst>
                                      </p:cBhvr>
                                      <p:to>
                                        <p:strVal val="hidden"/>
                                      </p:to>
                                    </p:set>
                                    <p:animEffect transition="out" filter="fade">
                                      <p:cBhvr>
                                        <p:cTn id="368" dur="750">
                                          <p:stCondLst>
                                            <p:cond delay="0"/>
                                          </p:stCondLst>
                                        </p:cTn>
                                        <p:tgtEl>
                                          <p:spTgt spid="45"/>
                                        </p:tgtEl>
                                      </p:cBhvr>
                                    </p:animEffect>
                                    <p:anim to="" calcmode="lin" valueType="num">
                                      <p:cBhvr>
                                        <p:cTn id="369" dur="750" fill="hold">
                                          <p:stCondLst>
                                            <p:cond delay="0"/>
                                          </p:stCondLst>
                                        </p:cTn>
                                        <p:tgtEl>
                                          <p:spTgt spid="45"/>
                                        </p:tgtEl>
                                        <p:attrNameLst>
                                          <p:attrName>ppt_w</p:attrName>
                                        </p:attrNameLst>
                                      </p:cBhvr>
                                      <p:tavLst>
                                        <p:tav tm="0">
                                          <p:val>
                                            <p:strVal val="#ppt_w"/>
                                          </p:val>
                                        </p:tav>
                                        <p:tav tm="100000">
                                          <p:val>
                                            <p:strVal val="#ppt_w*4"/>
                                          </p:val>
                                        </p:tav>
                                      </p:tavLst>
                                    </p:anim>
                                    <p:anim to="" calcmode="lin" valueType="num">
                                      <p:cBhvr>
                                        <p:cTn id="370" dur="750" fill="hold">
                                          <p:stCondLst>
                                            <p:cond delay="0"/>
                                          </p:stCondLst>
                                        </p:cTn>
                                        <p:tgtEl>
                                          <p:spTgt spid="45"/>
                                        </p:tgtEl>
                                        <p:attrNameLst>
                                          <p:attrName>ppt_h</p:attrName>
                                        </p:attrNameLst>
                                      </p:cBhvr>
                                      <p:tavLst>
                                        <p:tav tm="0">
                                          <p:val>
                                            <p:strVal val="#ppt_h"/>
                                          </p:val>
                                        </p:tav>
                                        <p:tav tm="100000">
                                          <p:val>
                                            <p:strVal val="#ppt_h*4"/>
                                          </p:val>
                                        </p:tav>
                                      </p:tavLst>
                                    </p:anim>
                                  </p:childTnLst>
                                </p:cTn>
                              </p:par>
                              <p:par>
                                <p:cTn id="371" presetID="0" presetClass="path" presetSubtype="0" accel="50000" decel="50000" fill="hold" grpId="2" nodeType="withEffect">
                                  <p:stCondLst>
                                    <p:cond delay="800"/>
                                  </p:stCondLst>
                                  <p:childTnLst>
                                    <p:animMotion origin="layout" path="M -3.33333E-6 4.81481E-6 L 0.25382 -0.19538 " pathEditMode="relative" rAng="0" ptsTypes="AA">
                                      <p:cBhvr>
                                        <p:cTn id="372" dur="750" fill="hold"/>
                                        <p:tgtEl>
                                          <p:spTgt spid="45"/>
                                        </p:tgtEl>
                                        <p:attrNameLst>
                                          <p:attrName>ppt_x</p:attrName>
                                          <p:attrName>ppt_y</p:attrName>
                                        </p:attrNameLst>
                                      </p:cBhvr>
                                      <p:rCtr x="12691" y="-9769"/>
                                    </p:animMotion>
                                  </p:childTnLst>
                                </p:cTn>
                              </p:par>
                              <p:par>
                                <p:cTn id="373" presetID="1" presetClass="entr" presetSubtype="0" fill="hold" grpId="0" nodeType="withEffect">
                                  <p:stCondLst>
                                    <p:cond delay="1000"/>
                                  </p:stCondLst>
                                  <p:childTnLst>
                                    <p:set>
                                      <p:cBhvr>
                                        <p:cTn id="374" dur="1" fill="hold">
                                          <p:stCondLst>
                                            <p:cond delay="0"/>
                                          </p:stCondLst>
                                        </p:cTn>
                                        <p:tgtEl>
                                          <p:spTgt spid="46"/>
                                        </p:tgtEl>
                                        <p:attrNameLst>
                                          <p:attrName>style.visibility</p:attrName>
                                        </p:attrNameLst>
                                      </p:cBhvr>
                                      <p:to>
                                        <p:strVal val="visible"/>
                                      </p:to>
                                    </p:set>
                                  </p:childTnLst>
                                </p:cTn>
                              </p:par>
                              <p:par>
                                <p:cTn id="375" presetID="0" presetClass="exit" presetSubtype="0" fill="hold" grpId="1" nodeType="withEffect">
                                  <p:stCondLst>
                                    <p:cond delay="1000"/>
                                  </p:stCondLst>
                                  <p:childTnLst>
                                    <p:set>
                                      <p:cBhvr>
                                        <p:cTn id="376" dur="1" fill="hold">
                                          <p:stCondLst>
                                            <p:cond delay="749"/>
                                          </p:stCondLst>
                                        </p:cTn>
                                        <p:tgtEl>
                                          <p:spTgt spid="46"/>
                                        </p:tgtEl>
                                        <p:attrNameLst>
                                          <p:attrName>style.visibility</p:attrName>
                                        </p:attrNameLst>
                                      </p:cBhvr>
                                      <p:to>
                                        <p:strVal val="hidden"/>
                                      </p:to>
                                    </p:set>
                                    <p:animEffect transition="out" filter="fade">
                                      <p:cBhvr>
                                        <p:cTn id="377" dur="750">
                                          <p:stCondLst>
                                            <p:cond delay="0"/>
                                          </p:stCondLst>
                                        </p:cTn>
                                        <p:tgtEl>
                                          <p:spTgt spid="46"/>
                                        </p:tgtEl>
                                      </p:cBhvr>
                                    </p:animEffect>
                                    <p:anim to="" calcmode="lin" valueType="num">
                                      <p:cBhvr>
                                        <p:cTn id="378" dur="750" fill="hold">
                                          <p:stCondLst>
                                            <p:cond delay="0"/>
                                          </p:stCondLst>
                                        </p:cTn>
                                        <p:tgtEl>
                                          <p:spTgt spid="46"/>
                                        </p:tgtEl>
                                        <p:attrNameLst>
                                          <p:attrName>ppt_w</p:attrName>
                                        </p:attrNameLst>
                                      </p:cBhvr>
                                      <p:tavLst>
                                        <p:tav tm="0">
                                          <p:val>
                                            <p:strVal val="#ppt_w"/>
                                          </p:val>
                                        </p:tav>
                                        <p:tav tm="100000">
                                          <p:val>
                                            <p:strVal val="#ppt_w*4"/>
                                          </p:val>
                                        </p:tav>
                                      </p:tavLst>
                                    </p:anim>
                                    <p:anim to="" calcmode="lin" valueType="num">
                                      <p:cBhvr>
                                        <p:cTn id="379" dur="750" fill="hold">
                                          <p:stCondLst>
                                            <p:cond delay="0"/>
                                          </p:stCondLst>
                                        </p:cTn>
                                        <p:tgtEl>
                                          <p:spTgt spid="46"/>
                                        </p:tgtEl>
                                        <p:attrNameLst>
                                          <p:attrName>ppt_h</p:attrName>
                                        </p:attrNameLst>
                                      </p:cBhvr>
                                      <p:tavLst>
                                        <p:tav tm="0">
                                          <p:val>
                                            <p:strVal val="#ppt_h"/>
                                          </p:val>
                                        </p:tav>
                                        <p:tav tm="100000">
                                          <p:val>
                                            <p:strVal val="#ppt_h*4"/>
                                          </p:val>
                                        </p:tav>
                                      </p:tavLst>
                                    </p:anim>
                                  </p:childTnLst>
                                </p:cTn>
                              </p:par>
                              <p:par>
                                <p:cTn id="380" presetID="0" presetClass="path" presetSubtype="0" accel="50000" decel="50000" fill="hold" grpId="2" nodeType="withEffect">
                                  <p:stCondLst>
                                    <p:cond delay="1000"/>
                                  </p:stCondLst>
                                  <p:childTnLst>
                                    <p:animMotion origin="layout" path="M -3.33333E-6 4.81481E-6 L 0.25382 -0.19538 " pathEditMode="relative" rAng="0" ptsTypes="AA">
                                      <p:cBhvr>
                                        <p:cTn id="381" dur="750" fill="hold"/>
                                        <p:tgtEl>
                                          <p:spTgt spid="46"/>
                                        </p:tgtEl>
                                        <p:attrNameLst>
                                          <p:attrName>ppt_x</p:attrName>
                                          <p:attrName>ppt_y</p:attrName>
                                        </p:attrNameLst>
                                      </p:cBhvr>
                                      <p:rCtr x="12691" y="-9769"/>
                                    </p:animMotion>
                                  </p:childTnLst>
                                </p:cTn>
                              </p:par>
                              <p:par>
                                <p:cTn id="382" presetID="9" presetClass="emph" presetSubtype="0" grpId="8" nodeType="withEffect">
                                  <p:stCondLst>
                                    <p:cond delay="500"/>
                                  </p:stCondLst>
                                  <p:endCondLst>
                                    <p:cond evt="onNext" delay="0">
                                      <p:tgtEl>
                                        <p:sldTgt/>
                                      </p:tgtEl>
                                    </p:cond>
                                  </p:endCondLst>
                                  <p:childTnLst>
                                    <p:set>
                                      <p:cBhvr rctx="PPT">
                                        <p:cTn id="383" dur="indefinite"/>
                                        <p:tgtEl>
                                          <p:spTgt spid="24"/>
                                        </p:tgtEl>
                                        <p:attrNameLst>
                                          <p:attrName>style.opacity</p:attrName>
                                        </p:attrNameLst>
                                      </p:cBhvr>
                                      <p:to>
                                        <p:strVal val="0.25"/>
                                      </p:to>
                                    </p:set>
                                    <p:animEffect filter="image" prLst="opacity: 0.25">
                                      <p:cBhvr rctx="IE">
                                        <p:cTn id="384" dur="indefinite"/>
                                        <p:tgtEl>
                                          <p:spTgt spid="24"/>
                                        </p:tgtEl>
                                      </p:cBhvr>
                                    </p:animEffect>
                                  </p:childTnLst>
                                </p:cTn>
                              </p:par>
                              <p:par>
                                <p:cTn id="385" presetID="9" presetClass="emph" presetSubtype="0" grpId="8" nodeType="withEffect">
                                  <p:stCondLst>
                                    <p:cond delay="0"/>
                                  </p:stCondLst>
                                  <p:endCondLst>
                                    <p:cond evt="onNext" delay="0">
                                      <p:tgtEl>
                                        <p:sldTgt/>
                                      </p:tgtEl>
                                    </p:cond>
                                  </p:endCondLst>
                                  <p:childTnLst>
                                    <p:set>
                                      <p:cBhvr rctx="PPT">
                                        <p:cTn id="386" dur="indefinite"/>
                                        <p:tgtEl>
                                          <p:spTgt spid="17"/>
                                        </p:tgtEl>
                                        <p:attrNameLst>
                                          <p:attrName>style.opacity</p:attrName>
                                        </p:attrNameLst>
                                      </p:cBhvr>
                                      <p:to>
                                        <p:strVal val="0.25"/>
                                      </p:to>
                                    </p:set>
                                    <p:animEffect filter="image" prLst="opacity: 0.25">
                                      <p:cBhvr rctx="IE">
                                        <p:cTn id="387" dur="indefinite"/>
                                        <p:tgtEl>
                                          <p:spTgt spid="17"/>
                                        </p:tgtEl>
                                      </p:cBhvr>
                                    </p:animEffect>
                                  </p:childTnLst>
                                </p:cTn>
                              </p:par>
                              <p:par>
                                <p:cTn id="388" presetID="9" presetClass="emph" presetSubtype="0" grpId="8" nodeType="withEffect">
                                  <p:stCondLst>
                                    <p:cond delay="0"/>
                                  </p:stCondLst>
                                  <p:endCondLst>
                                    <p:cond evt="onNext" delay="0">
                                      <p:tgtEl>
                                        <p:sldTgt/>
                                      </p:tgtEl>
                                    </p:cond>
                                  </p:endCondLst>
                                  <p:childTnLst>
                                    <p:set>
                                      <p:cBhvr rctx="PPT">
                                        <p:cTn id="389" dur="indefinite"/>
                                        <p:tgtEl>
                                          <p:spTgt spid="31"/>
                                        </p:tgtEl>
                                        <p:attrNameLst>
                                          <p:attrName>style.opacity</p:attrName>
                                        </p:attrNameLst>
                                      </p:cBhvr>
                                      <p:to>
                                        <p:strVal val="0.25"/>
                                      </p:to>
                                    </p:set>
                                    <p:animEffect filter="image" prLst="opacity: 0.25">
                                      <p:cBhvr rctx="IE">
                                        <p:cTn id="390" dur="indefinite"/>
                                        <p:tgtEl>
                                          <p:spTgt spid="31"/>
                                        </p:tgtEl>
                                      </p:cBhvr>
                                    </p:animEffect>
                                  </p:childTnLst>
                                </p:cTn>
                              </p:par>
                              <p:par>
                                <p:cTn id="391" presetID="9" presetClass="emph" presetSubtype="0" grpId="8" nodeType="withEffect">
                                  <p:stCondLst>
                                    <p:cond delay="0"/>
                                  </p:stCondLst>
                                  <p:endCondLst>
                                    <p:cond evt="onNext" delay="0">
                                      <p:tgtEl>
                                        <p:sldTgt/>
                                      </p:tgtEl>
                                    </p:cond>
                                  </p:endCondLst>
                                  <p:childTnLst>
                                    <p:set>
                                      <p:cBhvr rctx="PPT">
                                        <p:cTn id="392" dur="indefinite"/>
                                        <p:tgtEl>
                                          <p:spTgt spid="25"/>
                                        </p:tgtEl>
                                        <p:attrNameLst>
                                          <p:attrName>style.opacity</p:attrName>
                                        </p:attrNameLst>
                                      </p:cBhvr>
                                      <p:to>
                                        <p:strVal val="0.25"/>
                                      </p:to>
                                    </p:set>
                                    <p:animEffect filter="image" prLst="opacity: 0.25">
                                      <p:cBhvr rctx="IE">
                                        <p:cTn id="393" dur="indefinite"/>
                                        <p:tgtEl>
                                          <p:spTgt spid="25"/>
                                        </p:tgtEl>
                                      </p:cBhvr>
                                    </p:animEffect>
                                  </p:childTnLst>
                                </p:cTn>
                              </p:par>
                              <p:par>
                                <p:cTn id="394" presetID="9" presetClass="emph" presetSubtype="0" grpId="8" nodeType="withEffect">
                                  <p:stCondLst>
                                    <p:cond delay="0"/>
                                  </p:stCondLst>
                                  <p:endCondLst>
                                    <p:cond evt="onNext" delay="0">
                                      <p:tgtEl>
                                        <p:sldTgt/>
                                      </p:tgtEl>
                                    </p:cond>
                                  </p:endCondLst>
                                  <p:childTnLst>
                                    <p:set>
                                      <p:cBhvr rctx="PPT">
                                        <p:cTn id="395" dur="indefinite"/>
                                        <p:tgtEl>
                                          <p:spTgt spid="32"/>
                                        </p:tgtEl>
                                        <p:attrNameLst>
                                          <p:attrName>style.opacity</p:attrName>
                                        </p:attrNameLst>
                                      </p:cBhvr>
                                      <p:to>
                                        <p:strVal val="0.25"/>
                                      </p:to>
                                    </p:set>
                                    <p:animEffect filter="image" prLst="opacity: 0.25">
                                      <p:cBhvr rctx="IE">
                                        <p:cTn id="396" dur="indefinite"/>
                                        <p:tgtEl>
                                          <p:spTgt spid="32"/>
                                        </p:tgtEl>
                                      </p:cBhvr>
                                    </p:animEffect>
                                  </p:childTnLst>
                                </p:cTn>
                              </p:par>
                              <p:par>
                                <p:cTn id="397" presetID="9" presetClass="emph" presetSubtype="0" grpId="8" nodeType="withEffect">
                                  <p:stCondLst>
                                    <p:cond delay="0"/>
                                  </p:stCondLst>
                                  <p:endCondLst>
                                    <p:cond evt="onNext" delay="0">
                                      <p:tgtEl>
                                        <p:sldTgt/>
                                      </p:tgtEl>
                                    </p:cond>
                                  </p:endCondLst>
                                  <p:childTnLst>
                                    <p:set>
                                      <p:cBhvr rctx="PPT">
                                        <p:cTn id="398" dur="indefinite"/>
                                        <p:tgtEl>
                                          <p:spTgt spid="29"/>
                                        </p:tgtEl>
                                        <p:attrNameLst>
                                          <p:attrName>style.opacity</p:attrName>
                                        </p:attrNameLst>
                                      </p:cBhvr>
                                      <p:to>
                                        <p:strVal val="0.25"/>
                                      </p:to>
                                    </p:set>
                                    <p:animEffect filter="image" prLst="opacity: 0.25">
                                      <p:cBhvr rctx="IE">
                                        <p:cTn id="399" dur="indefinite"/>
                                        <p:tgtEl>
                                          <p:spTgt spid="29"/>
                                        </p:tgtEl>
                                      </p:cBhvr>
                                    </p:animEffect>
                                  </p:childTnLst>
                                </p:cTn>
                              </p:par>
                              <p:par>
                                <p:cTn id="400" presetID="9" presetClass="emph" presetSubtype="0" grpId="8" nodeType="withEffect">
                                  <p:stCondLst>
                                    <p:cond delay="0"/>
                                  </p:stCondLst>
                                  <p:endCondLst>
                                    <p:cond evt="onNext" delay="0">
                                      <p:tgtEl>
                                        <p:sldTgt/>
                                      </p:tgtEl>
                                    </p:cond>
                                  </p:endCondLst>
                                  <p:childTnLst>
                                    <p:set>
                                      <p:cBhvr rctx="PPT">
                                        <p:cTn id="401" dur="indefinite"/>
                                        <p:tgtEl>
                                          <p:spTgt spid="33"/>
                                        </p:tgtEl>
                                        <p:attrNameLst>
                                          <p:attrName>style.opacity</p:attrName>
                                        </p:attrNameLst>
                                      </p:cBhvr>
                                      <p:to>
                                        <p:strVal val="0.25"/>
                                      </p:to>
                                    </p:set>
                                    <p:animEffect filter="image" prLst="opacity: 0.25">
                                      <p:cBhvr rctx="IE">
                                        <p:cTn id="402" dur="indefinite"/>
                                        <p:tgtEl>
                                          <p:spTgt spid="33"/>
                                        </p:tgtEl>
                                      </p:cBhvr>
                                    </p:animEffect>
                                  </p:childTnLst>
                                </p:cTn>
                              </p:par>
                              <p:par>
                                <p:cTn id="403" presetID="9" presetClass="emph" presetSubtype="0" grpId="8" nodeType="withEffect">
                                  <p:stCondLst>
                                    <p:cond delay="0"/>
                                  </p:stCondLst>
                                  <p:endCondLst>
                                    <p:cond evt="onNext" delay="0">
                                      <p:tgtEl>
                                        <p:sldTgt/>
                                      </p:tgtEl>
                                    </p:cond>
                                  </p:endCondLst>
                                  <p:childTnLst>
                                    <p:set>
                                      <p:cBhvr rctx="PPT">
                                        <p:cTn id="404" dur="indefinite"/>
                                        <p:tgtEl>
                                          <p:spTgt spid="26"/>
                                        </p:tgtEl>
                                        <p:attrNameLst>
                                          <p:attrName>style.opacity</p:attrName>
                                        </p:attrNameLst>
                                      </p:cBhvr>
                                      <p:to>
                                        <p:strVal val="0.25"/>
                                      </p:to>
                                    </p:set>
                                    <p:animEffect filter="image" prLst="opacity: 0.25">
                                      <p:cBhvr rctx="IE">
                                        <p:cTn id="405" dur="indefinite"/>
                                        <p:tgtEl>
                                          <p:spTgt spid="26"/>
                                        </p:tgtEl>
                                      </p:cBhvr>
                                    </p:animEffect>
                                  </p:childTnLst>
                                </p:cTn>
                              </p:par>
                              <p:par>
                                <p:cTn id="406" presetID="9" presetClass="emph" presetSubtype="0" nodeType="withEffect">
                                  <p:stCondLst>
                                    <p:cond delay="0"/>
                                  </p:stCondLst>
                                  <p:endCondLst>
                                    <p:cond evt="onNext" delay="0">
                                      <p:tgtEl>
                                        <p:sldTgt/>
                                      </p:tgtEl>
                                    </p:cond>
                                  </p:endCondLst>
                                  <p:childTnLst>
                                    <p:set>
                                      <p:cBhvr rctx="PPT">
                                        <p:cTn id="407" dur="indefinite"/>
                                        <p:tgtEl>
                                          <p:spTgt spid="10"/>
                                        </p:tgtEl>
                                        <p:attrNameLst>
                                          <p:attrName>style.opacity</p:attrName>
                                        </p:attrNameLst>
                                      </p:cBhvr>
                                      <p:to>
                                        <p:strVal val="0.25"/>
                                      </p:to>
                                    </p:set>
                                    <p:animEffect filter="image" prLst="opacity: 0.25">
                                      <p:cBhvr rctx="IE">
                                        <p:cTn id="408" dur="indefinite"/>
                                        <p:tgtEl>
                                          <p:spTgt spid="10"/>
                                        </p:tgtEl>
                                      </p:cBhvr>
                                    </p:animEffect>
                                  </p:childTnLst>
                                </p:cTn>
                              </p:par>
                              <p:par>
                                <p:cTn id="409" presetID="9" presetClass="emph" presetSubtype="0" nodeType="withEffect">
                                  <p:stCondLst>
                                    <p:cond delay="0"/>
                                  </p:stCondLst>
                                  <p:endCondLst>
                                    <p:cond evt="onNext" delay="0">
                                      <p:tgtEl>
                                        <p:sldTgt/>
                                      </p:tgtEl>
                                    </p:cond>
                                  </p:endCondLst>
                                  <p:childTnLst>
                                    <p:set>
                                      <p:cBhvr rctx="PPT">
                                        <p:cTn id="410" dur="indefinite"/>
                                        <p:tgtEl>
                                          <p:spTgt spid="3"/>
                                        </p:tgtEl>
                                        <p:attrNameLst>
                                          <p:attrName>style.opacity</p:attrName>
                                        </p:attrNameLst>
                                      </p:cBhvr>
                                      <p:to>
                                        <p:strVal val="0.25"/>
                                      </p:to>
                                    </p:set>
                                    <p:animEffect filter="image" prLst="opacity: 0.25">
                                      <p:cBhvr rctx="IE">
                                        <p:cTn id="411" dur="indefinite"/>
                                        <p:tgtEl>
                                          <p:spTgt spid="3"/>
                                        </p:tgtEl>
                                      </p:cBhvr>
                                    </p:animEffect>
                                  </p:childTnLst>
                                </p:cTn>
                              </p:par>
                              <p:par>
                                <p:cTn id="412" presetID="9" presetClass="emph" presetSubtype="0" nodeType="withEffect">
                                  <p:stCondLst>
                                    <p:cond delay="0"/>
                                  </p:stCondLst>
                                  <p:endCondLst>
                                    <p:cond evt="onNext" delay="0">
                                      <p:tgtEl>
                                        <p:sldTgt/>
                                      </p:tgtEl>
                                    </p:cond>
                                  </p:endCondLst>
                                  <p:childTnLst>
                                    <p:set>
                                      <p:cBhvr rctx="PPT">
                                        <p:cTn id="413" dur="indefinite"/>
                                        <p:tgtEl>
                                          <p:spTgt spid="9"/>
                                        </p:tgtEl>
                                        <p:attrNameLst>
                                          <p:attrName>style.opacity</p:attrName>
                                        </p:attrNameLst>
                                      </p:cBhvr>
                                      <p:to>
                                        <p:strVal val="0.25"/>
                                      </p:to>
                                    </p:set>
                                    <p:animEffect filter="image" prLst="opacity: 0.25">
                                      <p:cBhvr rctx="IE">
                                        <p:cTn id="414" dur="indefinite"/>
                                        <p:tgtEl>
                                          <p:spTgt spid="9"/>
                                        </p:tgtEl>
                                      </p:cBhvr>
                                    </p:animEffect>
                                  </p:childTnLst>
                                </p:cTn>
                              </p:par>
                            </p:childTnLst>
                          </p:cTn>
                        </p:par>
                      </p:childTnLst>
                    </p:cTn>
                  </p:par>
                  <p:par>
                    <p:cTn id="415" fill="hold">
                      <p:stCondLst>
                        <p:cond delay="indefinite"/>
                      </p:stCondLst>
                      <p:childTnLst>
                        <p:par>
                          <p:cTn id="416" fill="hold">
                            <p:stCondLst>
                              <p:cond delay="0"/>
                            </p:stCondLst>
                            <p:childTnLst>
                              <p:par>
                                <p:cTn id="417" presetID="10" presetClass="entr" presetSubtype="0" fill="hold" grpId="1" nodeType="clickEffect">
                                  <p:stCondLst>
                                    <p:cond delay="0"/>
                                  </p:stCondLst>
                                  <p:childTnLst>
                                    <p:set>
                                      <p:cBhvr>
                                        <p:cTn id="418" dur="1" fill="hold">
                                          <p:stCondLst>
                                            <p:cond delay="0"/>
                                          </p:stCondLst>
                                        </p:cTn>
                                        <p:tgtEl>
                                          <p:spTgt spid="38"/>
                                        </p:tgtEl>
                                        <p:attrNameLst>
                                          <p:attrName>style.visibility</p:attrName>
                                        </p:attrNameLst>
                                      </p:cBhvr>
                                      <p:to>
                                        <p:strVal val="visible"/>
                                      </p:to>
                                    </p:set>
                                    <p:animEffect transition="in" filter="fade">
                                      <p:cBhvr>
                                        <p:cTn id="419" dur="100"/>
                                        <p:tgtEl>
                                          <p:spTgt spid="38"/>
                                        </p:tgtEl>
                                      </p:cBhvr>
                                    </p:animEffect>
                                  </p:childTnLst>
                                </p:cTn>
                              </p:par>
                              <p:par>
                                <p:cTn id="420" presetID="10" presetClass="entr" presetSubtype="0" fill="hold" grpId="1" nodeType="withEffect">
                                  <p:stCondLst>
                                    <p:cond delay="0"/>
                                  </p:stCondLst>
                                  <p:childTnLst>
                                    <p:set>
                                      <p:cBhvr>
                                        <p:cTn id="421" dur="1" fill="hold">
                                          <p:stCondLst>
                                            <p:cond delay="0"/>
                                          </p:stCondLst>
                                        </p:cTn>
                                        <p:tgtEl>
                                          <p:spTgt spid="39"/>
                                        </p:tgtEl>
                                        <p:attrNameLst>
                                          <p:attrName>style.visibility</p:attrName>
                                        </p:attrNameLst>
                                      </p:cBhvr>
                                      <p:to>
                                        <p:strVal val="visible"/>
                                      </p:to>
                                    </p:set>
                                    <p:animEffect transition="in" filter="fade">
                                      <p:cBhvr>
                                        <p:cTn id="422" dur="100"/>
                                        <p:tgtEl>
                                          <p:spTgt spid="39"/>
                                        </p:tgtEl>
                                      </p:cBhvr>
                                    </p:animEffect>
                                  </p:childTnLst>
                                </p:cTn>
                              </p:par>
                              <p:par>
                                <p:cTn id="423" presetID="10" presetClass="entr" presetSubtype="0" fill="hold" grpId="1" nodeType="withEffect">
                                  <p:stCondLst>
                                    <p:cond delay="0"/>
                                  </p:stCondLst>
                                  <p:childTnLst>
                                    <p:set>
                                      <p:cBhvr>
                                        <p:cTn id="424" dur="1" fill="hold">
                                          <p:stCondLst>
                                            <p:cond delay="0"/>
                                          </p:stCondLst>
                                        </p:cTn>
                                        <p:tgtEl>
                                          <p:spTgt spid="40"/>
                                        </p:tgtEl>
                                        <p:attrNameLst>
                                          <p:attrName>style.visibility</p:attrName>
                                        </p:attrNameLst>
                                      </p:cBhvr>
                                      <p:to>
                                        <p:strVal val="visible"/>
                                      </p:to>
                                    </p:set>
                                    <p:animEffect transition="in" filter="fade">
                                      <p:cBhvr>
                                        <p:cTn id="425" dur="100"/>
                                        <p:tgtEl>
                                          <p:spTgt spid="40"/>
                                        </p:tgtEl>
                                      </p:cBhvr>
                                    </p:animEffect>
                                  </p:childTnLst>
                                </p:cTn>
                              </p:par>
                              <p:par>
                                <p:cTn id="426" presetID="0" presetClass="path" presetSubtype="0" accel="50000" decel="50000" fill="hold" grpId="0" nodeType="withEffect">
                                  <p:stCondLst>
                                    <p:cond delay="0"/>
                                  </p:stCondLst>
                                  <p:childTnLst>
                                    <p:animMotion origin="layout" path="M 1.11111E-6 -0.00069 C 0.00087 -0.01203 0.00191 -0.02314 0.01007 -0.03796 C 0.01753 -0.05254 0.0283 -0.07476 0.04792 -0.08842 C 0.06753 -0.10231 0.09913 -0.11643 0.1276 -0.1206 C 0.15608 -0.12476 0.19392 -0.12222 0.21875 -0.11388 C 0.2434 -0.10532 0.25955 -0.09143 0.27569 -0.0699 C 0.29167 -0.04814 0.30885 -0.0155 0.31285 0.01621 C 0.31684 0.04838 0.30989 0.09422 0.29965 0.12107 C 0.28941 0.14815 0.27535 0.16528 0.25156 0.17848 C 0.22778 0.19213 0.19114 0.19237 0.15608 0.19538 " pathEditMode="relative" rAng="0" ptsTypes="AAAAAAAAAA">
                                      <p:cBhvr>
                                        <p:cTn id="427" dur="2000" fill="hold"/>
                                        <p:tgtEl>
                                          <p:spTgt spid="38"/>
                                        </p:tgtEl>
                                        <p:attrNameLst>
                                          <p:attrName>ppt_x</p:attrName>
                                          <p:attrName>ppt_y</p:attrName>
                                        </p:attrNameLst>
                                      </p:cBhvr>
                                      <p:rCtr x="15694" y="3704"/>
                                    </p:animMotion>
                                  </p:childTnLst>
                                </p:cTn>
                              </p:par>
                              <p:par>
                                <p:cTn id="428" presetID="0" presetClass="path" presetSubtype="0" accel="50000" decel="50000" fill="hold" grpId="0" nodeType="withEffect">
                                  <p:stCondLst>
                                    <p:cond delay="0"/>
                                  </p:stCondLst>
                                  <p:childTnLst>
                                    <p:animMotion origin="layout" path="M -0.00052 3.33333E-6 C -0.00069 -0.0169 -0.00087 -0.03403 0.00209 -0.05926 C 0.00504 -0.08449 0.01007 -0.12223 0.01719 -0.15209 C 0.02448 -0.18195 0.03247 -0.21389 0.04514 -0.2382 C 0.05764 -0.26227 0.06979 -0.28287 0.09323 -0.29723 C 0.11667 -0.31158 0.15573 -0.32246 0.18594 -0.32408 C 0.21597 -0.32593 0.25035 -0.31922 0.27344 -0.30718 C 0.29636 -0.29537 0.31077 -0.275 0.32413 -0.25324 C 0.33733 -0.23172 0.34983 -0.20348 0.35313 -0.17732 C 0.3566 -0.15116 0.35174 -0.11875 0.34427 -0.0963 C 0.33698 -0.07385 0.32274 -0.05602 0.30886 -0.04236 C 0.29497 -0.02871 0.27917 -0.01991 0.26077 -0.01389 C 0.24236 -0.00741 0.22188 -0.00232 0.2 -0.0007 " pathEditMode="relative" rAng="0" ptsTypes="AAAAAAAAAAAAA">
                                      <p:cBhvr>
                                        <p:cTn id="429" dur="2000" fill="hold"/>
                                        <p:tgtEl>
                                          <p:spTgt spid="39"/>
                                        </p:tgtEl>
                                        <p:attrNameLst>
                                          <p:attrName>ppt_x</p:attrName>
                                          <p:attrName>ppt_y</p:attrName>
                                        </p:attrNameLst>
                                      </p:cBhvr>
                                      <p:rCtr x="17743" y="-16227"/>
                                    </p:animMotion>
                                  </p:childTnLst>
                                </p:cTn>
                              </p:par>
                              <p:par>
                                <p:cTn id="430" presetID="0" presetClass="path" presetSubtype="0" accel="60000" decel="40000" fill="hold" grpId="0" nodeType="withEffect">
                                  <p:stCondLst>
                                    <p:cond delay="0"/>
                                  </p:stCondLst>
                                  <p:childTnLst>
                                    <p:animMotion origin="layout" path="M -0.00069 -4.81481E-6 C -0.00659 -0.01435 -0.0125 -0.02847 -0.01979 -0.0625 C -0.02691 -0.09699 -0.04097 -0.16898 -0.04375 -0.20601 C -0.04653 -0.24328 -0.04531 -0.25717 -0.03611 -0.28541 C -0.02708 -0.31342 -0.01059 -0.35208 0.01059 -0.37476 C 0.03195 -0.39768 0.06285 -0.41412 0.09167 -0.42199 C 0.12066 -0.42986 0.15695 -0.42962 0.18403 -0.42199 C 0.21129 -0.41458 0.23785 -0.39444 0.25504 -0.37662 C 0.27205 -0.35856 0.27986 -0.33611 0.28663 -0.31412 C 0.29341 -0.29212 0.2967 -0.26759 0.29549 -0.2449 C 0.29427 -0.22199 0.28698 -0.19583 0.279 -0.17731 C 0.27101 -0.15879 0.2625 -0.1449 0.2474 -0.13356 C 0.23212 -0.12199 0.20538 -0.11273 0.18785 -0.1081 C 0.17031 -0.1037 0.15729 -0.0993 0.14167 -0.09884 " pathEditMode="relative" rAng="0" ptsTypes="AAAAAAAAAAAAAA">
                                      <p:cBhvr>
                                        <p:cTn id="431" dur="2000" fill="hold"/>
                                        <p:tgtEl>
                                          <p:spTgt spid="40"/>
                                        </p:tgtEl>
                                        <p:attrNameLst>
                                          <p:attrName>ppt_x</p:attrName>
                                          <p:attrName>ppt_y</p:attrName>
                                        </p:attrNameLst>
                                      </p:cBhvr>
                                      <p:rCtr x="12604" y="-21389"/>
                                    </p:animMotion>
                                  </p:childTnLst>
                                </p:cTn>
                              </p:par>
                              <p:par>
                                <p:cTn id="432" presetID="9" presetClass="emph" presetSubtype="0" grpId="6" nodeType="withEffect">
                                  <p:stCondLst>
                                    <p:cond delay="0"/>
                                  </p:stCondLst>
                                  <p:childTnLst>
                                    <p:set>
                                      <p:cBhvr rctx="PPT">
                                        <p:cTn id="433" dur="1000"/>
                                        <p:tgtEl>
                                          <p:spTgt spid="24"/>
                                        </p:tgtEl>
                                        <p:attrNameLst>
                                          <p:attrName>style.opacity</p:attrName>
                                        </p:attrNameLst>
                                      </p:cBhvr>
                                      <p:to>
                                        <p:strVal val="0.25"/>
                                      </p:to>
                                    </p:set>
                                    <p:animEffect filter="image" prLst="opacity: 0.25">
                                      <p:cBhvr rctx="IE">
                                        <p:cTn id="434" dur="1000"/>
                                        <p:tgtEl>
                                          <p:spTgt spid="24"/>
                                        </p:tgtEl>
                                      </p:cBhvr>
                                    </p:animEffect>
                                  </p:childTnLst>
                                </p:cTn>
                              </p:par>
                              <p:par>
                                <p:cTn id="435" presetID="9" presetClass="emph" presetSubtype="0" grpId="2" nodeType="withEffect">
                                  <p:stCondLst>
                                    <p:cond delay="0"/>
                                  </p:stCondLst>
                                  <p:childTnLst>
                                    <p:set>
                                      <p:cBhvr rctx="PPT">
                                        <p:cTn id="436" dur="1000"/>
                                        <p:tgtEl>
                                          <p:spTgt spid="17"/>
                                        </p:tgtEl>
                                        <p:attrNameLst>
                                          <p:attrName>style.opacity</p:attrName>
                                        </p:attrNameLst>
                                      </p:cBhvr>
                                      <p:to>
                                        <p:strVal val="0.25"/>
                                      </p:to>
                                    </p:set>
                                    <p:animEffect filter="image" prLst="opacity: 0.25">
                                      <p:cBhvr rctx="IE">
                                        <p:cTn id="437" dur="1000"/>
                                        <p:tgtEl>
                                          <p:spTgt spid="17"/>
                                        </p:tgtEl>
                                      </p:cBhvr>
                                    </p:animEffect>
                                  </p:childTnLst>
                                </p:cTn>
                              </p:par>
                              <p:par>
                                <p:cTn id="438" presetID="9" presetClass="emph" presetSubtype="0" grpId="6" nodeType="withEffect">
                                  <p:stCondLst>
                                    <p:cond delay="0"/>
                                  </p:stCondLst>
                                  <p:childTnLst>
                                    <p:set>
                                      <p:cBhvr rctx="PPT">
                                        <p:cTn id="439" dur="1000"/>
                                        <p:tgtEl>
                                          <p:spTgt spid="31"/>
                                        </p:tgtEl>
                                        <p:attrNameLst>
                                          <p:attrName>style.opacity</p:attrName>
                                        </p:attrNameLst>
                                      </p:cBhvr>
                                      <p:to>
                                        <p:strVal val="0.25"/>
                                      </p:to>
                                    </p:set>
                                    <p:animEffect filter="image" prLst="opacity: 0.25">
                                      <p:cBhvr rctx="IE">
                                        <p:cTn id="440" dur="1000"/>
                                        <p:tgtEl>
                                          <p:spTgt spid="31"/>
                                        </p:tgtEl>
                                      </p:cBhvr>
                                    </p:animEffect>
                                  </p:childTnLst>
                                </p:cTn>
                              </p:par>
                              <p:par>
                                <p:cTn id="441" presetID="9" presetClass="emph" presetSubtype="0" grpId="6" nodeType="withEffect">
                                  <p:stCondLst>
                                    <p:cond delay="0"/>
                                  </p:stCondLst>
                                  <p:childTnLst>
                                    <p:set>
                                      <p:cBhvr rctx="PPT">
                                        <p:cTn id="442" dur="1000"/>
                                        <p:tgtEl>
                                          <p:spTgt spid="25"/>
                                        </p:tgtEl>
                                        <p:attrNameLst>
                                          <p:attrName>style.opacity</p:attrName>
                                        </p:attrNameLst>
                                      </p:cBhvr>
                                      <p:to>
                                        <p:strVal val="0.25"/>
                                      </p:to>
                                    </p:set>
                                    <p:animEffect filter="image" prLst="opacity: 0.25">
                                      <p:cBhvr rctx="IE">
                                        <p:cTn id="443" dur="1000"/>
                                        <p:tgtEl>
                                          <p:spTgt spid="25"/>
                                        </p:tgtEl>
                                      </p:cBhvr>
                                    </p:animEffect>
                                  </p:childTnLst>
                                </p:cTn>
                              </p:par>
                              <p:par>
                                <p:cTn id="444" presetID="9" presetClass="emph" presetSubtype="0" grpId="6" nodeType="withEffect">
                                  <p:stCondLst>
                                    <p:cond delay="0"/>
                                  </p:stCondLst>
                                  <p:childTnLst>
                                    <p:set>
                                      <p:cBhvr rctx="PPT">
                                        <p:cTn id="445" dur="1000"/>
                                        <p:tgtEl>
                                          <p:spTgt spid="32"/>
                                        </p:tgtEl>
                                        <p:attrNameLst>
                                          <p:attrName>style.opacity</p:attrName>
                                        </p:attrNameLst>
                                      </p:cBhvr>
                                      <p:to>
                                        <p:strVal val="0.25"/>
                                      </p:to>
                                    </p:set>
                                    <p:animEffect filter="image" prLst="opacity: 0.25">
                                      <p:cBhvr rctx="IE">
                                        <p:cTn id="446" dur="1000"/>
                                        <p:tgtEl>
                                          <p:spTgt spid="32"/>
                                        </p:tgtEl>
                                      </p:cBhvr>
                                    </p:animEffect>
                                  </p:childTnLst>
                                </p:cTn>
                              </p:par>
                              <p:par>
                                <p:cTn id="447" presetID="9" presetClass="emph" presetSubtype="0" grpId="6" nodeType="withEffect">
                                  <p:stCondLst>
                                    <p:cond delay="0"/>
                                  </p:stCondLst>
                                  <p:childTnLst>
                                    <p:set>
                                      <p:cBhvr rctx="PPT">
                                        <p:cTn id="448" dur="1000"/>
                                        <p:tgtEl>
                                          <p:spTgt spid="29"/>
                                        </p:tgtEl>
                                        <p:attrNameLst>
                                          <p:attrName>style.opacity</p:attrName>
                                        </p:attrNameLst>
                                      </p:cBhvr>
                                      <p:to>
                                        <p:strVal val="0.25"/>
                                      </p:to>
                                    </p:set>
                                    <p:animEffect filter="image" prLst="opacity: 0.25">
                                      <p:cBhvr rctx="IE">
                                        <p:cTn id="449" dur="1000"/>
                                        <p:tgtEl>
                                          <p:spTgt spid="29"/>
                                        </p:tgtEl>
                                      </p:cBhvr>
                                    </p:animEffect>
                                  </p:childTnLst>
                                </p:cTn>
                              </p:par>
                              <p:par>
                                <p:cTn id="450" presetID="9" presetClass="emph" presetSubtype="0" grpId="6" nodeType="withEffect">
                                  <p:stCondLst>
                                    <p:cond delay="0"/>
                                  </p:stCondLst>
                                  <p:childTnLst>
                                    <p:set>
                                      <p:cBhvr rctx="PPT">
                                        <p:cTn id="451" dur="1000"/>
                                        <p:tgtEl>
                                          <p:spTgt spid="33"/>
                                        </p:tgtEl>
                                        <p:attrNameLst>
                                          <p:attrName>style.opacity</p:attrName>
                                        </p:attrNameLst>
                                      </p:cBhvr>
                                      <p:to>
                                        <p:strVal val="0.25"/>
                                      </p:to>
                                    </p:set>
                                    <p:animEffect filter="image" prLst="opacity: 0.25">
                                      <p:cBhvr rctx="IE">
                                        <p:cTn id="452" dur="1000"/>
                                        <p:tgtEl>
                                          <p:spTgt spid="33"/>
                                        </p:tgtEl>
                                      </p:cBhvr>
                                    </p:animEffect>
                                  </p:childTnLst>
                                </p:cTn>
                              </p:par>
                              <p:par>
                                <p:cTn id="453" presetID="9" presetClass="emph" presetSubtype="0" grpId="6" nodeType="withEffect">
                                  <p:stCondLst>
                                    <p:cond delay="0"/>
                                  </p:stCondLst>
                                  <p:childTnLst>
                                    <p:set>
                                      <p:cBhvr rctx="PPT">
                                        <p:cTn id="454" dur="1000"/>
                                        <p:tgtEl>
                                          <p:spTgt spid="26"/>
                                        </p:tgtEl>
                                        <p:attrNameLst>
                                          <p:attrName>style.opacity</p:attrName>
                                        </p:attrNameLst>
                                      </p:cBhvr>
                                      <p:to>
                                        <p:strVal val="0.25"/>
                                      </p:to>
                                    </p:set>
                                    <p:animEffect filter="image" prLst="opacity: 0.25">
                                      <p:cBhvr rctx="IE">
                                        <p:cTn id="455" dur="1000"/>
                                        <p:tgtEl>
                                          <p:spTgt spid="26"/>
                                        </p:tgtEl>
                                      </p:cBhvr>
                                    </p:animEffect>
                                  </p:childTnLst>
                                </p:cTn>
                              </p:par>
                              <p:par>
                                <p:cTn id="456" presetID="9" presetClass="emph" presetSubtype="0" nodeType="withEffect">
                                  <p:stCondLst>
                                    <p:cond delay="0"/>
                                  </p:stCondLst>
                                  <p:childTnLst>
                                    <p:set>
                                      <p:cBhvr rctx="PPT">
                                        <p:cTn id="457" dur="1000"/>
                                        <p:tgtEl>
                                          <p:spTgt spid="10"/>
                                        </p:tgtEl>
                                        <p:attrNameLst>
                                          <p:attrName>style.opacity</p:attrName>
                                        </p:attrNameLst>
                                      </p:cBhvr>
                                      <p:to>
                                        <p:strVal val="0.25"/>
                                      </p:to>
                                    </p:set>
                                    <p:animEffect filter="image" prLst="opacity: 0.25">
                                      <p:cBhvr rctx="IE">
                                        <p:cTn id="458" dur="1000"/>
                                        <p:tgtEl>
                                          <p:spTgt spid="10"/>
                                        </p:tgtEl>
                                      </p:cBhvr>
                                    </p:animEffect>
                                  </p:childTnLst>
                                </p:cTn>
                              </p:par>
                              <p:par>
                                <p:cTn id="459" presetID="9" presetClass="emph" presetSubtype="0" nodeType="withEffect">
                                  <p:stCondLst>
                                    <p:cond delay="0"/>
                                  </p:stCondLst>
                                  <p:childTnLst>
                                    <p:set>
                                      <p:cBhvr rctx="PPT">
                                        <p:cTn id="460" dur="1000"/>
                                        <p:tgtEl>
                                          <p:spTgt spid="3"/>
                                        </p:tgtEl>
                                        <p:attrNameLst>
                                          <p:attrName>style.opacity</p:attrName>
                                        </p:attrNameLst>
                                      </p:cBhvr>
                                      <p:to>
                                        <p:strVal val="0.25"/>
                                      </p:to>
                                    </p:set>
                                    <p:animEffect filter="image" prLst="opacity: 0.25">
                                      <p:cBhvr rctx="IE">
                                        <p:cTn id="461" dur="1000"/>
                                        <p:tgtEl>
                                          <p:spTgt spid="3"/>
                                        </p:tgtEl>
                                      </p:cBhvr>
                                    </p:animEffect>
                                  </p:childTnLst>
                                </p:cTn>
                              </p:par>
                              <p:par>
                                <p:cTn id="462" presetID="9" presetClass="emph" presetSubtype="0" nodeType="withEffect">
                                  <p:stCondLst>
                                    <p:cond delay="0"/>
                                  </p:stCondLst>
                                  <p:childTnLst>
                                    <p:set>
                                      <p:cBhvr rctx="PPT">
                                        <p:cTn id="463" dur="1000"/>
                                        <p:tgtEl>
                                          <p:spTgt spid="9"/>
                                        </p:tgtEl>
                                        <p:attrNameLst>
                                          <p:attrName>style.opacity</p:attrName>
                                        </p:attrNameLst>
                                      </p:cBhvr>
                                      <p:to>
                                        <p:strVal val="0.25"/>
                                      </p:to>
                                    </p:set>
                                    <p:animEffect filter="image" prLst="opacity: 0.25">
                                      <p:cBhvr rctx="IE">
                                        <p:cTn id="464" dur="1000"/>
                                        <p:tgtEl>
                                          <p:spTgt spid="9"/>
                                        </p:tgtEl>
                                      </p:cBhvr>
                                    </p:animEffect>
                                  </p:childTnLst>
                                </p:cTn>
                              </p:par>
                              <p:par>
                                <p:cTn id="465" presetID="10" presetClass="exit" presetSubtype="0" fill="hold" grpId="2" nodeType="withEffect">
                                  <p:stCondLst>
                                    <p:cond delay="0"/>
                                  </p:stCondLst>
                                  <p:iterate type="lt">
                                    <p:tmPct val="0"/>
                                  </p:iterate>
                                  <p:childTnLst>
                                    <p:animEffect transition="out" filter="fade">
                                      <p:cBhvr>
                                        <p:cTn id="466" dur="250"/>
                                        <p:tgtEl>
                                          <p:spTgt spid="30"/>
                                        </p:tgtEl>
                                      </p:cBhvr>
                                    </p:animEffect>
                                    <p:set>
                                      <p:cBhvr>
                                        <p:cTn id="467" dur="1" fill="hold">
                                          <p:stCondLst>
                                            <p:cond delay="249"/>
                                          </p:stCondLst>
                                        </p:cTn>
                                        <p:tgtEl>
                                          <p:spTgt spid="30"/>
                                        </p:tgtEl>
                                        <p:attrNameLst>
                                          <p:attrName>style.visibility</p:attrName>
                                        </p:attrNameLst>
                                      </p:cBhvr>
                                      <p:to>
                                        <p:strVal val="hidden"/>
                                      </p:to>
                                    </p:set>
                                  </p:childTnLst>
                                </p:cTn>
                              </p:par>
                              <p:par>
                                <p:cTn id="468" presetID="10" presetClass="exit" presetSubtype="0" fill="hold" grpId="2" nodeType="withEffect">
                                  <p:stCondLst>
                                    <p:cond delay="0"/>
                                  </p:stCondLst>
                                  <p:childTnLst>
                                    <p:animEffect transition="out" filter="fade">
                                      <p:cBhvr>
                                        <p:cTn id="469" dur="250"/>
                                        <p:tgtEl>
                                          <p:spTgt spid="19"/>
                                        </p:tgtEl>
                                      </p:cBhvr>
                                    </p:animEffect>
                                    <p:set>
                                      <p:cBhvr>
                                        <p:cTn id="470" dur="1" fill="hold">
                                          <p:stCondLst>
                                            <p:cond delay="249"/>
                                          </p:stCondLst>
                                        </p:cTn>
                                        <p:tgtEl>
                                          <p:spTgt spid="19"/>
                                        </p:tgtEl>
                                        <p:attrNameLst>
                                          <p:attrName>style.visibility</p:attrName>
                                        </p:attrNameLst>
                                      </p:cBhvr>
                                      <p:to>
                                        <p:strVal val="hidden"/>
                                      </p:to>
                                    </p:set>
                                  </p:childTnLst>
                                </p:cTn>
                              </p:par>
                              <p:par>
                                <p:cTn id="471" presetID="10" presetClass="exit" presetSubtype="0" fill="hold" grpId="1" nodeType="withEffect">
                                  <p:stCondLst>
                                    <p:cond delay="0"/>
                                  </p:stCondLst>
                                  <p:childTnLst>
                                    <p:animEffect transition="out" filter="fade">
                                      <p:cBhvr>
                                        <p:cTn id="472" dur="250"/>
                                        <p:tgtEl>
                                          <p:spTgt spid="49"/>
                                        </p:tgtEl>
                                      </p:cBhvr>
                                    </p:animEffect>
                                    <p:set>
                                      <p:cBhvr>
                                        <p:cTn id="473" dur="1" fill="hold">
                                          <p:stCondLst>
                                            <p:cond delay="249"/>
                                          </p:stCondLst>
                                        </p:cTn>
                                        <p:tgtEl>
                                          <p:spTgt spid="49"/>
                                        </p:tgtEl>
                                        <p:attrNameLst>
                                          <p:attrName>style.visibility</p:attrName>
                                        </p:attrNameLst>
                                      </p:cBhvr>
                                      <p:to>
                                        <p:strVal val="hidden"/>
                                      </p:to>
                                    </p:set>
                                  </p:childTnLst>
                                </p:cTn>
                              </p:par>
                              <p:par>
                                <p:cTn id="474" presetID="10" presetClass="exit" presetSubtype="0" fill="hold" grpId="1" nodeType="withEffect">
                                  <p:stCondLst>
                                    <p:cond delay="0"/>
                                  </p:stCondLst>
                                  <p:childTnLst>
                                    <p:animEffect transition="out" filter="fade">
                                      <p:cBhvr>
                                        <p:cTn id="475" dur="250"/>
                                        <p:tgtEl>
                                          <p:spTgt spid="36"/>
                                        </p:tgtEl>
                                      </p:cBhvr>
                                    </p:animEffect>
                                    <p:set>
                                      <p:cBhvr>
                                        <p:cTn id="476" dur="1" fill="hold">
                                          <p:stCondLst>
                                            <p:cond delay="249"/>
                                          </p:stCondLst>
                                        </p:cTn>
                                        <p:tgtEl>
                                          <p:spTgt spid="36"/>
                                        </p:tgtEl>
                                        <p:attrNameLst>
                                          <p:attrName>style.visibility</p:attrName>
                                        </p:attrNameLst>
                                      </p:cBhvr>
                                      <p:to>
                                        <p:strVal val="hidden"/>
                                      </p:to>
                                    </p:set>
                                  </p:childTnLst>
                                </p:cTn>
                              </p:par>
                              <p:par>
                                <p:cTn id="477" presetID="31" presetClass="exit" presetSubtype="0" fill="hold" grpId="1" nodeType="withEffect">
                                  <p:stCondLst>
                                    <p:cond delay="250"/>
                                  </p:stCondLst>
                                  <p:childTnLst>
                                    <p:anim calcmode="lin" valueType="num">
                                      <p:cBhvr>
                                        <p:cTn id="478" dur="1000"/>
                                        <p:tgtEl>
                                          <p:spTgt spid="22"/>
                                        </p:tgtEl>
                                        <p:attrNameLst>
                                          <p:attrName>ppt_w</p:attrName>
                                        </p:attrNameLst>
                                      </p:cBhvr>
                                      <p:tavLst>
                                        <p:tav tm="0">
                                          <p:val>
                                            <p:strVal val="ppt_w"/>
                                          </p:val>
                                        </p:tav>
                                        <p:tav tm="100000">
                                          <p:val>
                                            <p:fltVal val="0"/>
                                          </p:val>
                                        </p:tav>
                                      </p:tavLst>
                                    </p:anim>
                                    <p:anim calcmode="lin" valueType="num">
                                      <p:cBhvr>
                                        <p:cTn id="479" dur="1000"/>
                                        <p:tgtEl>
                                          <p:spTgt spid="22"/>
                                        </p:tgtEl>
                                        <p:attrNameLst>
                                          <p:attrName>ppt_h</p:attrName>
                                        </p:attrNameLst>
                                      </p:cBhvr>
                                      <p:tavLst>
                                        <p:tav tm="0">
                                          <p:val>
                                            <p:strVal val="ppt_h"/>
                                          </p:val>
                                        </p:tav>
                                        <p:tav tm="100000">
                                          <p:val>
                                            <p:fltVal val="0"/>
                                          </p:val>
                                        </p:tav>
                                      </p:tavLst>
                                    </p:anim>
                                    <p:anim calcmode="lin" valueType="num">
                                      <p:cBhvr>
                                        <p:cTn id="480" dur="1000"/>
                                        <p:tgtEl>
                                          <p:spTgt spid="22"/>
                                        </p:tgtEl>
                                        <p:attrNameLst>
                                          <p:attrName>style.rotation</p:attrName>
                                        </p:attrNameLst>
                                      </p:cBhvr>
                                      <p:tavLst>
                                        <p:tav tm="0">
                                          <p:val>
                                            <p:fltVal val="0"/>
                                          </p:val>
                                        </p:tav>
                                        <p:tav tm="100000">
                                          <p:val>
                                            <p:fltVal val="90"/>
                                          </p:val>
                                        </p:tav>
                                      </p:tavLst>
                                    </p:anim>
                                    <p:animEffect transition="out" filter="fade">
                                      <p:cBhvr>
                                        <p:cTn id="481" dur="1000"/>
                                        <p:tgtEl>
                                          <p:spTgt spid="22"/>
                                        </p:tgtEl>
                                      </p:cBhvr>
                                    </p:animEffect>
                                    <p:set>
                                      <p:cBhvr>
                                        <p:cTn id="482" dur="1" fill="hold">
                                          <p:stCondLst>
                                            <p:cond delay="999"/>
                                          </p:stCondLst>
                                        </p:cTn>
                                        <p:tgtEl>
                                          <p:spTgt spid="22"/>
                                        </p:tgtEl>
                                        <p:attrNameLst>
                                          <p:attrName>style.visibility</p:attrName>
                                        </p:attrNameLst>
                                      </p:cBhvr>
                                      <p:to>
                                        <p:strVal val="hidden"/>
                                      </p:to>
                                    </p:set>
                                  </p:childTnLst>
                                </p:cTn>
                              </p:par>
                              <p:par>
                                <p:cTn id="483" presetID="31" presetClass="exit" presetSubtype="0" fill="hold" grpId="1" nodeType="withEffect">
                                  <p:stCondLst>
                                    <p:cond delay="250"/>
                                  </p:stCondLst>
                                  <p:childTnLst>
                                    <p:anim calcmode="lin" valueType="num">
                                      <p:cBhvr>
                                        <p:cTn id="484" dur="1000"/>
                                        <p:tgtEl>
                                          <p:spTgt spid="37"/>
                                        </p:tgtEl>
                                        <p:attrNameLst>
                                          <p:attrName>ppt_w</p:attrName>
                                        </p:attrNameLst>
                                      </p:cBhvr>
                                      <p:tavLst>
                                        <p:tav tm="0">
                                          <p:val>
                                            <p:strVal val="ppt_w"/>
                                          </p:val>
                                        </p:tav>
                                        <p:tav tm="100000">
                                          <p:val>
                                            <p:fltVal val="0"/>
                                          </p:val>
                                        </p:tav>
                                      </p:tavLst>
                                    </p:anim>
                                    <p:anim calcmode="lin" valueType="num">
                                      <p:cBhvr>
                                        <p:cTn id="485" dur="1000"/>
                                        <p:tgtEl>
                                          <p:spTgt spid="37"/>
                                        </p:tgtEl>
                                        <p:attrNameLst>
                                          <p:attrName>ppt_h</p:attrName>
                                        </p:attrNameLst>
                                      </p:cBhvr>
                                      <p:tavLst>
                                        <p:tav tm="0">
                                          <p:val>
                                            <p:strVal val="ppt_h"/>
                                          </p:val>
                                        </p:tav>
                                        <p:tav tm="100000">
                                          <p:val>
                                            <p:fltVal val="0"/>
                                          </p:val>
                                        </p:tav>
                                      </p:tavLst>
                                    </p:anim>
                                    <p:anim calcmode="lin" valueType="num">
                                      <p:cBhvr>
                                        <p:cTn id="486" dur="1000"/>
                                        <p:tgtEl>
                                          <p:spTgt spid="37"/>
                                        </p:tgtEl>
                                        <p:attrNameLst>
                                          <p:attrName>style.rotation</p:attrName>
                                        </p:attrNameLst>
                                      </p:cBhvr>
                                      <p:tavLst>
                                        <p:tav tm="0">
                                          <p:val>
                                            <p:fltVal val="0"/>
                                          </p:val>
                                        </p:tav>
                                        <p:tav tm="100000">
                                          <p:val>
                                            <p:fltVal val="90"/>
                                          </p:val>
                                        </p:tav>
                                      </p:tavLst>
                                    </p:anim>
                                    <p:animEffect transition="out" filter="fade">
                                      <p:cBhvr>
                                        <p:cTn id="487" dur="1000"/>
                                        <p:tgtEl>
                                          <p:spTgt spid="37"/>
                                        </p:tgtEl>
                                      </p:cBhvr>
                                    </p:animEffect>
                                    <p:set>
                                      <p:cBhvr>
                                        <p:cTn id="488" dur="1" fill="hold">
                                          <p:stCondLst>
                                            <p:cond delay="999"/>
                                          </p:stCondLst>
                                        </p:cTn>
                                        <p:tgtEl>
                                          <p:spTgt spid="37"/>
                                        </p:tgtEl>
                                        <p:attrNameLst>
                                          <p:attrName>style.visibility</p:attrName>
                                        </p:attrNameLst>
                                      </p:cBhvr>
                                      <p:to>
                                        <p:strVal val="hidden"/>
                                      </p:to>
                                    </p:set>
                                  </p:childTnLst>
                                </p:cTn>
                              </p:par>
                              <p:par>
                                <p:cTn id="489" presetID="22" presetClass="entr" presetSubtype="4" fill="hold" grpId="0" nodeType="withEffect">
                                  <p:stCondLst>
                                    <p:cond delay="1500"/>
                                  </p:stCondLst>
                                  <p:childTnLst>
                                    <p:set>
                                      <p:cBhvr>
                                        <p:cTn id="490" dur="1" fill="hold">
                                          <p:stCondLst>
                                            <p:cond delay="0"/>
                                          </p:stCondLst>
                                        </p:cTn>
                                        <p:tgtEl>
                                          <p:spTgt spid="28"/>
                                        </p:tgtEl>
                                        <p:attrNameLst>
                                          <p:attrName>style.visibility</p:attrName>
                                        </p:attrNameLst>
                                      </p:cBhvr>
                                      <p:to>
                                        <p:strVal val="visible"/>
                                      </p:to>
                                    </p:set>
                                    <p:animEffect transition="in" filter="wipe(down)">
                                      <p:cBhvr>
                                        <p:cTn id="491" dur="500"/>
                                        <p:tgtEl>
                                          <p:spTgt spid="28"/>
                                        </p:tgtEl>
                                      </p:cBhvr>
                                    </p:animEffect>
                                  </p:childTnLst>
                                </p:cTn>
                              </p:par>
                            </p:childTnLst>
                          </p:cTn>
                        </p:par>
                        <p:par>
                          <p:cTn id="492" fill="hold">
                            <p:stCondLst>
                              <p:cond delay="2000"/>
                            </p:stCondLst>
                            <p:childTnLst>
                              <p:par>
                                <p:cTn id="493" presetID="10" presetClass="exit" presetSubtype="0" fill="hold" grpId="2" nodeType="afterEffect">
                                  <p:stCondLst>
                                    <p:cond delay="0"/>
                                  </p:stCondLst>
                                  <p:childTnLst>
                                    <p:animEffect transition="out" filter="fade">
                                      <p:cBhvr>
                                        <p:cTn id="494" dur="500"/>
                                        <p:tgtEl>
                                          <p:spTgt spid="39"/>
                                        </p:tgtEl>
                                      </p:cBhvr>
                                    </p:animEffect>
                                    <p:set>
                                      <p:cBhvr>
                                        <p:cTn id="495" dur="1" fill="hold">
                                          <p:stCondLst>
                                            <p:cond delay="499"/>
                                          </p:stCondLst>
                                        </p:cTn>
                                        <p:tgtEl>
                                          <p:spTgt spid="39"/>
                                        </p:tgtEl>
                                        <p:attrNameLst>
                                          <p:attrName>style.visibility</p:attrName>
                                        </p:attrNameLst>
                                      </p:cBhvr>
                                      <p:to>
                                        <p:strVal val="hidden"/>
                                      </p:to>
                                    </p:set>
                                  </p:childTnLst>
                                </p:cTn>
                              </p:par>
                              <p:par>
                                <p:cTn id="496" presetID="10" presetClass="exit" presetSubtype="0" fill="hold" grpId="2" nodeType="withEffect">
                                  <p:stCondLst>
                                    <p:cond delay="0"/>
                                  </p:stCondLst>
                                  <p:childTnLst>
                                    <p:animEffect transition="out" filter="fade">
                                      <p:cBhvr>
                                        <p:cTn id="497" dur="500"/>
                                        <p:tgtEl>
                                          <p:spTgt spid="40"/>
                                        </p:tgtEl>
                                      </p:cBhvr>
                                    </p:animEffect>
                                    <p:set>
                                      <p:cBhvr>
                                        <p:cTn id="498"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5" grpId="1"/>
      <p:bldP spid="25" grpId="2"/>
      <p:bldP spid="25" grpId="3"/>
      <p:bldP spid="25" grpId="4"/>
      <p:bldP spid="25" grpId="5"/>
      <p:bldP spid="25" grpId="6"/>
      <p:bldP spid="25" grpId="7"/>
      <p:bldP spid="25" grpId="8"/>
      <p:bldP spid="26" grpId="0"/>
      <p:bldP spid="26" grpId="1"/>
      <p:bldP spid="26" grpId="2"/>
      <p:bldP spid="26" grpId="3"/>
      <p:bldP spid="26" grpId="4"/>
      <p:bldP spid="26" grpId="5"/>
      <p:bldP spid="26" grpId="6"/>
      <p:bldP spid="26" grpId="7"/>
      <p:bldP spid="26" grpId="8"/>
      <p:bldP spid="29" grpId="0"/>
      <p:bldP spid="29" grpId="1"/>
      <p:bldP spid="29" grpId="2"/>
      <p:bldP spid="29" grpId="3"/>
      <p:bldP spid="29" grpId="4"/>
      <p:bldP spid="29" grpId="5"/>
      <p:bldP spid="29" grpId="6"/>
      <p:bldP spid="29" grpId="7"/>
      <p:bldP spid="29" grpId="8"/>
      <p:bldP spid="24" grpId="0" animBg="1"/>
      <p:bldP spid="24" grpId="1" animBg="1"/>
      <p:bldP spid="24" grpId="2" animBg="1"/>
      <p:bldP spid="24" grpId="3" animBg="1"/>
      <p:bldP spid="24" grpId="4" animBg="1"/>
      <p:bldP spid="24" grpId="5" animBg="1"/>
      <p:bldP spid="24" grpId="6" animBg="1"/>
      <p:bldP spid="24" grpId="7" animBg="1"/>
      <p:bldP spid="24" grpId="8" animBg="1"/>
      <p:bldP spid="31" grpId="0" animBg="1"/>
      <p:bldP spid="31" grpId="1" animBg="1"/>
      <p:bldP spid="31" grpId="2" animBg="1"/>
      <p:bldP spid="31" grpId="3" animBg="1"/>
      <p:bldP spid="31" grpId="4" animBg="1"/>
      <p:bldP spid="31" grpId="5" animBg="1"/>
      <p:bldP spid="31" grpId="6" animBg="1"/>
      <p:bldP spid="31" grpId="7" animBg="1"/>
      <p:bldP spid="31" grpId="8" animBg="1"/>
      <p:bldP spid="32" grpId="0" animBg="1"/>
      <p:bldP spid="32" grpId="1" animBg="1"/>
      <p:bldP spid="32" grpId="2" animBg="1"/>
      <p:bldP spid="32" grpId="3" animBg="1"/>
      <p:bldP spid="32" grpId="4" animBg="1"/>
      <p:bldP spid="32" grpId="5" animBg="1"/>
      <p:bldP spid="32" grpId="6" animBg="1"/>
      <p:bldP spid="32" grpId="7" animBg="1"/>
      <p:bldP spid="32" grpId="8" animBg="1"/>
      <p:bldP spid="33" grpId="0" animBg="1"/>
      <p:bldP spid="33" grpId="1" animBg="1"/>
      <p:bldP spid="33" grpId="2" animBg="1"/>
      <p:bldP spid="33" grpId="3" animBg="1"/>
      <p:bldP spid="33" grpId="4" animBg="1"/>
      <p:bldP spid="33" grpId="5" animBg="1"/>
      <p:bldP spid="33" grpId="6" animBg="1"/>
      <p:bldP spid="33" grpId="7" animBg="1"/>
      <p:bldP spid="33" grpId="8" animBg="1"/>
      <p:bldP spid="17" grpId="0"/>
      <p:bldP spid="17" grpId="1"/>
      <p:bldP spid="17" grpId="2"/>
      <p:bldP spid="17" grpId="3"/>
      <p:bldP spid="17" grpId="4"/>
      <p:bldP spid="17" grpId="5"/>
      <p:bldP spid="17" grpId="6"/>
      <p:bldP spid="17" grpId="7"/>
      <p:bldP spid="17" grpId="8"/>
      <p:bldP spid="22" grpId="0" animBg="1"/>
      <p:bldP spid="22" grpId="1" animBg="1"/>
      <p:bldP spid="19" grpId="0"/>
      <p:bldP spid="19" grpId="1"/>
      <p:bldP spid="19" grpId="2"/>
      <p:bldP spid="20" grpId="0"/>
      <p:bldP spid="20" grpId="1"/>
      <p:bldP spid="20" grpId="2"/>
      <p:bldP spid="21" grpId="0"/>
      <p:bldP spid="21" grpId="1"/>
      <p:bldP spid="21" grpId="2"/>
      <p:bldP spid="37" grpId="0"/>
      <p:bldP spid="37" grpId="1"/>
      <p:bldP spid="27" grpId="0"/>
      <p:bldP spid="27" grpId="1"/>
      <p:bldP spid="30" grpId="0"/>
      <p:bldP spid="30" grpId="1"/>
      <p:bldP spid="30" grpId="2"/>
      <p:bldP spid="49" grpId="0"/>
      <p:bldP spid="49" grpId="1"/>
      <p:bldP spid="36" grpId="0"/>
      <p:bldP spid="36" grpId="1"/>
      <p:bldP spid="38" grpId="0"/>
      <p:bldP spid="38" grpId="1"/>
      <p:bldP spid="39" grpId="0"/>
      <p:bldP spid="39" grpId="1"/>
      <p:bldP spid="39" grpId="2"/>
      <p:bldP spid="40" grpId="0"/>
      <p:bldP spid="40" grpId="1"/>
      <p:bldP spid="40" grpId="2"/>
      <p:bldP spid="28" grpId="0" animBg="1"/>
      <p:bldP spid="43" grpId="0"/>
      <p:bldP spid="43" grpId="1"/>
      <p:bldP spid="43" grpId="2"/>
      <p:bldP spid="42" grpId="0"/>
      <p:bldP spid="42" grpId="1"/>
      <p:bldP spid="42" grpId="2"/>
      <p:bldP spid="35" grpId="0"/>
      <p:bldP spid="35" grpId="1"/>
      <p:bldP spid="35" grpId="2"/>
      <p:bldP spid="44" grpId="0"/>
      <p:bldP spid="44" grpId="1"/>
      <p:bldP spid="44" grpId="2"/>
      <p:bldP spid="45" grpId="0"/>
      <p:bldP spid="45" grpId="1"/>
      <p:bldP spid="45" grpId="2"/>
      <p:bldP spid="46" grpId="0"/>
      <p:bldP spid="46" grpId="1"/>
      <p:bldP spid="46" grpId="2"/>
      <p:bldP spid="47" grpId="0"/>
      <p:bldP spid="47" grpId="1"/>
      <p:bldP spid="48" grpId="0"/>
      <p:bldP spid="48" grpId="1"/>
      <p:bldP spid="34" grpId="0"/>
      <p:bldP spid="34" grpId="1"/>
      <p:bldP spid="34" grpId="2"/>
      <p:bldP spid="34" grpId="3"/>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rotWithShape="1">
          <a:blip r:embed="rId3">
            <a:extLst>
              <a:ext uri="{28A0092B-C50C-407E-A947-70E740481C1C}">
                <a14:useLocalDpi xmlns:a14="http://schemas.microsoft.com/office/drawing/2010/main" val="0"/>
              </a:ext>
            </a:extLst>
          </a:blip>
          <a:srcRect r="3730"/>
          <a:stretch/>
        </p:blipFill>
        <p:spPr>
          <a:xfrm>
            <a:off x="-104175" y="0"/>
            <a:ext cx="9248176" cy="6858000"/>
          </a:xfrm>
          <a:prstGeom prst="rect">
            <a:avLst/>
          </a:prstGeom>
        </p:spPr>
      </p:pic>
      <p:cxnSp>
        <p:nvCxnSpPr>
          <p:cNvPr id="3" name="Straight Connector 2"/>
          <p:cNvCxnSpPr/>
          <p:nvPr/>
        </p:nvCxnSpPr>
        <p:spPr>
          <a:xfrm flipH="1">
            <a:off x="1747775" y="1057275"/>
            <a:ext cx="2748915" cy="412432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483355" y="1055370"/>
            <a:ext cx="2750820" cy="412623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734441" y="5179695"/>
            <a:ext cx="5511164" cy="190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779839" y="312517"/>
            <a:ext cx="1435260"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400" b="1" dirty="0">
                <a:ln w="17780" cmpd="sng">
                  <a:solidFill>
                    <a:srgbClr val="FFFFFF"/>
                  </a:solidFill>
                  <a:prstDash val="solid"/>
                  <a:miter lim="800000"/>
                </a:ln>
                <a:solidFill>
                  <a:srgbClr val="66CCFF"/>
                </a:solidFill>
                <a:effectLst>
                  <a:glow rad="63500">
                    <a:schemeClr val="tx1"/>
                  </a:glow>
                  <a:outerShdw blurRad="50800" algn="tl" rotWithShape="0">
                    <a:srgbClr val="000000"/>
                  </a:outerShdw>
                </a:effectLst>
                <a:latin typeface="Calibri" panose="020F0502020204030204" pitchFamily="34" charset="0"/>
                <a:ea typeface="+mj-ea"/>
                <a:cs typeface="+mj-cs"/>
              </a:rPr>
              <a:t>Lord</a:t>
            </a:r>
          </a:p>
        </p:txBody>
      </p:sp>
      <p:sp>
        <p:nvSpPr>
          <p:cNvPr id="25" name="TextBox 24"/>
          <p:cNvSpPr txBox="1"/>
          <p:nvPr/>
        </p:nvSpPr>
        <p:spPr>
          <a:xfrm>
            <a:off x="673259" y="5326283"/>
            <a:ext cx="1410182"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400" b="1" dirty="0">
                <a:ln w="17780" cmpd="sng">
                  <a:solidFill>
                    <a:srgbClr val="FFFFFF"/>
                  </a:solidFill>
                  <a:prstDash val="solid"/>
                  <a:miter lim="800000"/>
                </a:ln>
                <a:solidFill>
                  <a:srgbClr val="66CCFF"/>
                </a:solidFill>
                <a:effectLst>
                  <a:glow rad="63500">
                    <a:schemeClr val="tx1"/>
                  </a:glow>
                  <a:outerShdw blurRad="50800" algn="tl" rotWithShape="0">
                    <a:srgbClr val="000000"/>
                  </a:outerShdw>
                </a:effectLst>
                <a:latin typeface="Calibri" panose="020F0502020204030204" pitchFamily="34" charset="0"/>
                <a:ea typeface="+mj-ea"/>
                <a:cs typeface="+mj-cs"/>
              </a:rPr>
              <a:t>Paul</a:t>
            </a:r>
          </a:p>
        </p:txBody>
      </p:sp>
      <p:sp>
        <p:nvSpPr>
          <p:cNvPr id="26" name="TextBox 25"/>
          <p:cNvSpPr txBox="1"/>
          <p:nvPr/>
        </p:nvSpPr>
        <p:spPr>
          <a:xfrm>
            <a:off x="7270829" y="5291559"/>
            <a:ext cx="970344"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400" b="1" dirty="0">
                <a:ln w="17780" cmpd="sng">
                  <a:solidFill>
                    <a:srgbClr val="FFFFFF"/>
                  </a:solidFill>
                  <a:prstDash val="solid"/>
                  <a:miter lim="800000"/>
                </a:ln>
                <a:solidFill>
                  <a:srgbClr val="66CCFF"/>
                </a:solidFill>
                <a:effectLst>
                  <a:glow rad="88900">
                    <a:schemeClr val="tx1"/>
                  </a:glow>
                  <a:outerShdw blurRad="50800" algn="tl" rotWithShape="0">
                    <a:srgbClr val="000000"/>
                  </a:outerShdw>
                </a:effectLst>
                <a:latin typeface="Calibri" panose="020F0502020204030204" pitchFamily="34" charset="0"/>
                <a:ea typeface="+mj-ea"/>
                <a:cs typeface="+mj-cs"/>
              </a:rPr>
              <a:t>We</a:t>
            </a:r>
          </a:p>
        </p:txBody>
      </p:sp>
      <p:sp>
        <p:nvSpPr>
          <p:cNvPr id="29" name="TextBox 28"/>
          <p:cNvSpPr txBox="1"/>
          <p:nvPr/>
        </p:nvSpPr>
        <p:spPr>
          <a:xfrm>
            <a:off x="3543781" y="5326284"/>
            <a:ext cx="2002420"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400" b="1" dirty="0">
                <a:ln w="17780" cmpd="sng">
                  <a:solidFill>
                    <a:srgbClr val="FFFFFF"/>
                  </a:solidFill>
                  <a:prstDash val="solid"/>
                  <a:miter lim="800000"/>
                </a:ln>
                <a:solidFill>
                  <a:srgbClr val="66CCFF"/>
                </a:solidFill>
                <a:effectLst>
                  <a:glow rad="88900">
                    <a:schemeClr val="tx1"/>
                  </a:glow>
                  <a:outerShdw blurRad="50800" algn="tl" rotWithShape="0">
                    <a:srgbClr val="000000"/>
                  </a:outerShdw>
                </a:effectLst>
                <a:latin typeface="Calibri" panose="020F0502020204030204" pitchFamily="34" charset="0"/>
                <a:ea typeface="+mj-ea"/>
                <a:cs typeface="+mj-cs"/>
              </a:rPr>
              <a:t>Wrote</a:t>
            </a:r>
          </a:p>
        </p:txBody>
      </p:sp>
      <p:sp>
        <p:nvSpPr>
          <p:cNvPr id="24" name="Down Arrow 23"/>
          <p:cNvSpPr/>
          <p:nvPr/>
        </p:nvSpPr>
        <p:spPr>
          <a:xfrm rot="2036862">
            <a:off x="3389392" y="891263"/>
            <a:ext cx="185195" cy="1890943"/>
          </a:xfrm>
          <a:prstGeom prst="down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own Arrow 30"/>
          <p:cNvSpPr/>
          <p:nvPr/>
        </p:nvSpPr>
        <p:spPr>
          <a:xfrm rot="1971718">
            <a:off x="1771371" y="3216672"/>
            <a:ext cx="185195" cy="2189100"/>
          </a:xfrm>
          <a:prstGeom prst="down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rot="16200000">
            <a:off x="2770827" y="4933018"/>
            <a:ext cx="185195" cy="1567819"/>
          </a:xfrm>
          <a:prstGeom prst="down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own Arrow 32"/>
          <p:cNvSpPr/>
          <p:nvPr/>
        </p:nvSpPr>
        <p:spPr>
          <a:xfrm rot="16200000">
            <a:off x="6251259" y="4845003"/>
            <a:ext cx="185195" cy="1737099"/>
          </a:xfrm>
          <a:prstGeom prst="down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own Arrow 33"/>
          <p:cNvSpPr/>
          <p:nvPr/>
        </p:nvSpPr>
        <p:spPr>
          <a:xfrm rot="8729998">
            <a:off x="7076520" y="3151651"/>
            <a:ext cx="185195" cy="2285428"/>
          </a:xfrm>
          <a:prstGeom prst="down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59739" y="2617806"/>
            <a:ext cx="2455762"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400" b="1" dirty="0">
                <a:ln w="17780" cmpd="sng">
                  <a:solidFill>
                    <a:srgbClr val="FFFFFF"/>
                  </a:solidFill>
                  <a:prstDash val="solid"/>
                  <a:miter lim="800000"/>
                </a:ln>
                <a:solidFill>
                  <a:srgbClr val="66CCFF"/>
                </a:solidFill>
                <a:effectLst>
                  <a:glow rad="63500">
                    <a:schemeClr val="tx1"/>
                  </a:glow>
                  <a:outerShdw blurRad="50800" algn="tl" rotWithShape="0">
                    <a:srgbClr val="000000"/>
                  </a:outerShdw>
                </a:effectLst>
                <a:latin typeface="Calibri" panose="020F0502020204030204" pitchFamily="34" charset="0"/>
                <a:ea typeface="+mj-ea"/>
                <a:cs typeface="+mj-cs"/>
              </a:rPr>
              <a:t>Revealed</a:t>
            </a:r>
          </a:p>
        </p:txBody>
      </p:sp>
      <p:sp>
        <p:nvSpPr>
          <p:cNvPr id="21" name="Title 1"/>
          <p:cNvSpPr txBox="1">
            <a:spLocks/>
          </p:cNvSpPr>
          <p:nvPr/>
        </p:nvSpPr>
        <p:spPr>
          <a:xfrm>
            <a:off x="2523281" y="3093244"/>
            <a:ext cx="3275636" cy="8880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faith comes</a:t>
            </a:r>
          </a:p>
        </p:txBody>
      </p:sp>
      <p:sp>
        <p:nvSpPr>
          <p:cNvPr id="18" name="Rectangle 2"/>
          <p:cNvSpPr>
            <a:spLocks noGrp="1" noChangeArrowheads="1"/>
          </p:cNvSpPr>
          <p:nvPr>
            <p:ph type="title"/>
          </p:nvPr>
        </p:nvSpPr>
        <p:spPr>
          <a:xfrm>
            <a:off x="549797" y="3148313"/>
            <a:ext cx="8050192" cy="2004349"/>
          </a:xfrm>
        </p:spPr>
        <p:txBody>
          <a:bodyPr>
            <a:scene3d>
              <a:camera prst="orthographicFront"/>
              <a:lightRig rig="threePt" dir="t"/>
            </a:scene3d>
            <a:sp3d extrusionH="57150">
              <a:bevelT w="38100" h="38100"/>
            </a:sp3d>
          </a:bodyPr>
          <a:lstStyle/>
          <a:p>
            <a:pPr eaLnBrk="1" hangingPunct="1"/>
            <a:r>
              <a:rPr lang="en-US" altLang="en-US" b="1" kern="1200" dirty="0">
                <a:ln w="17780" cmpd="sng">
                  <a:solidFill>
                    <a:srgbClr val="FFFFFF"/>
                  </a:solidFill>
                  <a:prstDash val="solid"/>
                  <a:miter lim="800000"/>
                </a:ln>
                <a:solidFill>
                  <a:srgbClr val="66CCFF"/>
                </a:solidFill>
                <a:effectLst>
                  <a:glow rad="88900">
                    <a:srgbClr val="000066"/>
                  </a:glow>
                  <a:outerShdw blurRad="50800" algn="tl" rotWithShape="0">
                    <a:srgbClr val="000000"/>
                  </a:outerShdw>
                </a:effectLst>
                <a:latin typeface="Calibri" panose="020F0502020204030204" pitchFamily="34" charset="0"/>
              </a:rPr>
              <a:t>So then faith comes by hearing, and hearing by the word of God. </a:t>
            </a:r>
            <a:r>
              <a:rPr lang="en-US" altLang="en-US" sz="3200" b="1" i="1" kern="1200" dirty="0">
                <a:ln w="17780" cmpd="sng">
                  <a:solidFill>
                    <a:srgbClr val="FFFFFF"/>
                  </a:solidFill>
                  <a:prstDash val="solid"/>
                  <a:miter lim="800000"/>
                </a:ln>
                <a:solidFill>
                  <a:srgbClr val="66CCFF"/>
                </a:solidFill>
                <a:effectLst>
                  <a:glow rad="88900">
                    <a:srgbClr val="000066"/>
                  </a:glow>
                  <a:outerShdw blurRad="50800" algn="tl" rotWithShape="0">
                    <a:srgbClr val="000000"/>
                  </a:outerShdw>
                </a:effectLst>
                <a:latin typeface="Calibri" panose="020F0502020204030204" pitchFamily="34" charset="0"/>
              </a:rPr>
              <a:t>— Romans 10:17</a:t>
            </a:r>
            <a:r>
              <a:rPr lang="en-US" altLang="en-US" sz="4000" b="1" i="1" kern="1200" dirty="0">
                <a:ln w="17780" cmpd="sng">
                  <a:solidFill>
                    <a:srgbClr val="FFFFFF"/>
                  </a:solidFill>
                  <a:prstDash val="solid"/>
                  <a:miter lim="800000"/>
                </a:ln>
                <a:solidFill>
                  <a:srgbClr val="66CCFF"/>
                </a:solidFill>
                <a:effectLst>
                  <a:glow rad="88900">
                    <a:srgbClr val="000066"/>
                  </a:glow>
                  <a:outerShdw blurRad="50800" algn="tl" rotWithShape="0">
                    <a:srgbClr val="000000"/>
                  </a:outerShdw>
                </a:effectLst>
                <a:latin typeface="Calibri" panose="020F0502020204030204" pitchFamily="34" charset="0"/>
              </a:rPr>
              <a:t> </a:t>
            </a:r>
          </a:p>
        </p:txBody>
      </p:sp>
      <p:sp>
        <p:nvSpPr>
          <p:cNvPr id="19" name="TextBox 18"/>
          <p:cNvSpPr txBox="1"/>
          <p:nvPr/>
        </p:nvSpPr>
        <p:spPr>
          <a:xfrm>
            <a:off x="4925125" y="3796496"/>
            <a:ext cx="1944547"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400" b="1" dirty="0">
                <a:ln w="17780" cmpd="sng">
                  <a:solidFill>
                    <a:srgbClr val="FFFFFF"/>
                  </a:solidFill>
                  <a:prstDash val="solid"/>
                  <a:miter lim="800000"/>
                </a:ln>
                <a:solidFill>
                  <a:srgbClr val="66CCFF"/>
                </a:solidFill>
                <a:effectLst>
                  <a:glow rad="63500">
                    <a:srgbClr val="000066"/>
                  </a:glow>
                  <a:outerShdw blurRad="50800" algn="tl" rotWithShape="0">
                    <a:srgbClr val="000000"/>
                  </a:outerShdw>
                </a:effectLst>
                <a:latin typeface="Calibri" panose="020F0502020204030204" pitchFamily="34" charset="0"/>
                <a:ea typeface="+mj-ea"/>
                <a:cs typeface="+mj-cs"/>
              </a:rPr>
              <a:t>word</a:t>
            </a:r>
          </a:p>
        </p:txBody>
      </p:sp>
      <p:sp>
        <p:nvSpPr>
          <p:cNvPr id="22" name="Rectangle 21"/>
          <p:cNvSpPr>
            <a:spLocks noChangeArrowheads="1"/>
          </p:cNvSpPr>
          <p:nvPr/>
        </p:nvSpPr>
        <p:spPr bwMode="auto">
          <a:xfrm>
            <a:off x="5406414" y="3054534"/>
            <a:ext cx="2895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10" b="1" dirty="0">
                <a:solidFill>
                  <a:srgbClr val="CC9900"/>
                </a:solidFill>
                <a:latin typeface="Calibri" panose="020F0502020204030204" pitchFamily="34" charset="0"/>
                <a:cs typeface="Calibri" panose="020F0502020204030204" pitchFamily="34" charset="0"/>
              </a:rPr>
              <a:t>by hearing</a:t>
            </a:r>
            <a:endParaRPr lang="en-US" sz="4410" b="1" i="1" dirty="0">
              <a:solidFill>
                <a:srgbClr val="CC9900"/>
              </a:solidFill>
              <a:latin typeface="Calibri" panose="020F0502020204030204" pitchFamily="34" charset="0"/>
              <a:cs typeface="Calibri" panose="020F0502020204030204" pitchFamily="34" charset="0"/>
            </a:endParaRPr>
          </a:p>
        </p:txBody>
      </p:sp>
      <p:sp>
        <p:nvSpPr>
          <p:cNvPr id="27" name="Rectangle 26"/>
          <p:cNvSpPr>
            <a:spLocks noChangeArrowheads="1"/>
          </p:cNvSpPr>
          <p:nvPr/>
        </p:nvSpPr>
        <p:spPr bwMode="auto">
          <a:xfrm>
            <a:off x="4188131" y="3724106"/>
            <a:ext cx="4198716"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10" b="1" dirty="0">
                <a:solidFill>
                  <a:srgbClr val="CC9900"/>
                </a:solidFill>
                <a:latin typeface="Calibri" panose="020F0502020204030204" pitchFamily="34" charset="0"/>
                <a:cs typeface="Calibri" panose="020F0502020204030204" pitchFamily="34" charset="0"/>
              </a:rPr>
              <a:t>the word of God</a:t>
            </a:r>
            <a:endParaRPr lang="en-US" sz="4410" b="1" i="1" dirty="0">
              <a:solidFill>
                <a:srgbClr val="CC9900"/>
              </a:solidFill>
              <a:latin typeface="Calibri" panose="020F0502020204030204" pitchFamily="34" charset="0"/>
              <a:cs typeface="Calibri" panose="020F0502020204030204" pitchFamily="34" charset="0"/>
            </a:endParaRPr>
          </a:p>
        </p:txBody>
      </p:sp>
      <p:sp>
        <p:nvSpPr>
          <p:cNvPr id="37" name="Title 1"/>
          <p:cNvSpPr txBox="1">
            <a:spLocks/>
          </p:cNvSpPr>
          <p:nvPr/>
        </p:nvSpPr>
        <p:spPr>
          <a:xfrm>
            <a:off x="1217247" y="3781118"/>
            <a:ext cx="4190035" cy="9623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we walk by faith</a:t>
            </a:r>
          </a:p>
        </p:txBody>
      </p:sp>
      <p:sp>
        <p:nvSpPr>
          <p:cNvPr id="30" name="Rectangle 2"/>
          <p:cNvSpPr txBox="1">
            <a:spLocks noChangeArrowheads="1"/>
          </p:cNvSpPr>
          <p:nvPr/>
        </p:nvSpPr>
        <p:spPr bwMode="auto">
          <a:xfrm>
            <a:off x="341452" y="3735468"/>
            <a:ext cx="8229600" cy="1484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threeP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1200" dirty="0">
                <a:ln w="17780" cmpd="sng">
                  <a:solidFill>
                    <a:srgbClr val="FFFFFF"/>
                  </a:solidFill>
                  <a:prstDash val="solid"/>
                  <a:miter lim="800000"/>
                </a:ln>
                <a:solidFill>
                  <a:srgbClr val="66CCFF"/>
                </a:solidFill>
                <a:effectLst>
                  <a:glow rad="88900">
                    <a:srgbClr val="000066"/>
                  </a:glow>
                  <a:outerShdw blurRad="50800" algn="tl" rotWithShape="0">
                    <a:srgbClr val="000000"/>
                  </a:outerShdw>
                </a:effectLst>
                <a:latin typeface="Calibri" panose="020F0502020204030204" pitchFamily="34" charset="0"/>
              </a:rPr>
              <a:t>For we walk by faith, not by sight. </a:t>
            </a:r>
            <a:r>
              <a:rPr lang="en-US" altLang="en-US" sz="3200" b="1" i="1" kern="1200" dirty="0">
                <a:ln w="17780" cmpd="sng">
                  <a:solidFill>
                    <a:srgbClr val="FFFFFF"/>
                  </a:solidFill>
                  <a:prstDash val="solid"/>
                  <a:miter lim="800000"/>
                </a:ln>
                <a:solidFill>
                  <a:srgbClr val="66CCFF"/>
                </a:solidFill>
                <a:effectLst>
                  <a:glow rad="88900">
                    <a:srgbClr val="000066"/>
                  </a:glow>
                  <a:outerShdw blurRad="50800" algn="tl" rotWithShape="0">
                    <a:srgbClr val="000000"/>
                  </a:outerShdw>
                </a:effectLst>
                <a:latin typeface="Calibri" panose="020F0502020204030204" pitchFamily="34" charset="0"/>
              </a:rPr>
              <a:t>— 2</a:t>
            </a:r>
            <a:r>
              <a:rPr lang="en-US" altLang="en-US" sz="3200" b="1" i="1" kern="1200" baseline="30000" dirty="0">
                <a:ln w="17780" cmpd="sng">
                  <a:solidFill>
                    <a:srgbClr val="FFFFFF"/>
                  </a:solidFill>
                  <a:prstDash val="solid"/>
                  <a:miter lim="800000"/>
                </a:ln>
                <a:solidFill>
                  <a:srgbClr val="66CCFF"/>
                </a:solidFill>
                <a:effectLst>
                  <a:glow rad="88900">
                    <a:srgbClr val="000066"/>
                  </a:glow>
                  <a:outerShdw blurRad="50800" algn="tl" rotWithShape="0">
                    <a:srgbClr val="000000"/>
                  </a:outerShdw>
                </a:effectLst>
                <a:latin typeface="Calibri" panose="020F0502020204030204" pitchFamily="34" charset="0"/>
              </a:rPr>
              <a:t>nd</a:t>
            </a:r>
            <a:r>
              <a:rPr lang="en-US" altLang="en-US" sz="3200" b="1" i="1" kern="1200" dirty="0">
                <a:ln w="17780" cmpd="sng">
                  <a:solidFill>
                    <a:srgbClr val="FFFFFF"/>
                  </a:solidFill>
                  <a:prstDash val="solid"/>
                  <a:miter lim="800000"/>
                </a:ln>
                <a:solidFill>
                  <a:srgbClr val="66CCFF"/>
                </a:solidFill>
                <a:effectLst>
                  <a:glow rad="88900">
                    <a:srgbClr val="000066"/>
                  </a:glow>
                  <a:outerShdw blurRad="50800" algn="tl" rotWithShape="0">
                    <a:srgbClr val="000000"/>
                  </a:outerShdw>
                </a:effectLst>
                <a:latin typeface="Calibri" panose="020F0502020204030204" pitchFamily="34" charset="0"/>
              </a:rPr>
              <a:t> Corinthians 5:7 </a:t>
            </a:r>
          </a:p>
        </p:txBody>
      </p:sp>
      <p:sp>
        <p:nvSpPr>
          <p:cNvPr id="36" name="TextBox 35"/>
          <p:cNvSpPr txBox="1"/>
          <p:nvPr/>
        </p:nvSpPr>
        <p:spPr>
          <a:xfrm>
            <a:off x="2592584" y="3119474"/>
            <a:ext cx="1524704"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400" b="1" dirty="0">
                <a:ln w="17780" cmpd="sng">
                  <a:solidFill>
                    <a:srgbClr val="FFFFFF"/>
                  </a:solidFill>
                  <a:prstDash val="solid"/>
                  <a:miter lim="800000"/>
                </a:ln>
                <a:solidFill>
                  <a:srgbClr val="66CCFF"/>
                </a:solidFill>
                <a:effectLst>
                  <a:glow rad="63500">
                    <a:srgbClr val="000066"/>
                  </a:glow>
                  <a:outerShdw blurRad="50800" algn="tl" rotWithShape="0">
                    <a:srgbClr val="000000"/>
                  </a:outerShdw>
                </a:effectLst>
                <a:latin typeface="Calibri" panose="020F0502020204030204" pitchFamily="34" charset="0"/>
                <a:ea typeface="+mj-ea"/>
                <a:cs typeface="+mj-cs"/>
              </a:rPr>
              <a:t>faith</a:t>
            </a:r>
          </a:p>
        </p:txBody>
      </p:sp>
      <p:sp>
        <p:nvSpPr>
          <p:cNvPr id="35" name="Rectangle 2">
            <a:extLst>
              <a:ext uri="{FF2B5EF4-FFF2-40B4-BE49-F238E27FC236}">
                <a16:creationId xmlns:a16="http://schemas.microsoft.com/office/drawing/2014/main" id="{6A8EB18E-7720-4104-8742-815FFD0C1A2C}"/>
              </a:ext>
            </a:extLst>
          </p:cNvPr>
          <p:cNvSpPr txBox="1">
            <a:spLocks noChangeArrowheads="1"/>
          </p:cNvSpPr>
          <p:nvPr/>
        </p:nvSpPr>
        <p:spPr bwMode="auto">
          <a:xfrm>
            <a:off x="1012944" y="3860006"/>
            <a:ext cx="4618893" cy="750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chemeClr val="bg1"/>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we walk by faith</a:t>
            </a:r>
            <a:endParaRPr kumimoji="0" lang="en-US" altLang="en-US" sz="4400" b="1" i="1" u="none" strike="noStrike" kern="0" cap="none" spc="0" normalizeH="0" baseline="0" noProof="0" dirty="0">
              <a:ln w="3175" cmpd="sng">
                <a:solidFill>
                  <a:srgbClr val="FFFFFF"/>
                </a:solidFill>
                <a:prstDash val="solid"/>
                <a:miter lim="800000"/>
              </a:ln>
              <a:solidFill>
                <a:schemeClr val="bg1"/>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38" name="Rectangle 2">
            <a:extLst>
              <a:ext uri="{FF2B5EF4-FFF2-40B4-BE49-F238E27FC236}">
                <a16:creationId xmlns:a16="http://schemas.microsoft.com/office/drawing/2014/main" id="{9BAFFF22-4533-4C6C-8435-79DB8785B077}"/>
              </a:ext>
            </a:extLst>
          </p:cNvPr>
          <p:cNvSpPr txBox="1">
            <a:spLocks noChangeArrowheads="1"/>
          </p:cNvSpPr>
          <p:nvPr/>
        </p:nvSpPr>
        <p:spPr bwMode="auto">
          <a:xfrm>
            <a:off x="2404352" y="3134093"/>
            <a:ext cx="3489242" cy="744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chemeClr val="bg1"/>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faith comes</a:t>
            </a:r>
            <a:endParaRPr kumimoji="0" lang="en-US" altLang="en-US" sz="4400" b="1" i="1" u="none" strike="noStrike" kern="0" cap="none" spc="0" normalizeH="0" baseline="0" noProof="0" dirty="0">
              <a:ln w="3175" cmpd="sng">
                <a:solidFill>
                  <a:srgbClr val="FFFFFF"/>
                </a:solidFill>
                <a:prstDash val="solid"/>
                <a:miter lim="800000"/>
              </a:ln>
              <a:solidFill>
                <a:schemeClr val="bg1"/>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40" name="Rectangle 2">
            <a:extLst>
              <a:ext uri="{FF2B5EF4-FFF2-40B4-BE49-F238E27FC236}">
                <a16:creationId xmlns:a16="http://schemas.microsoft.com/office/drawing/2014/main" id="{9CCBC897-3B1A-4C6B-9013-36EDEACA1752}"/>
              </a:ext>
            </a:extLst>
          </p:cNvPr>
          <p:cNvSpPr txBox="1">
            <a:spLocks noChangeArrowheads="1"/>
          </p:cNvSpPr>
          <p:nvPr/>
        </p:nvSpPr>
        <p:spPr bwMode="auto">
          <a:xfrm>
            <a:off x="341452" y="3773568"/>
            <a:ext cx="8229600" cy="1484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threeP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1200" dirty="0">
                <a:ln w="17780" cmpd="sng">
                  <a:solidFill>
                    <a:srgbClr val="FFFFFF"/>
                  </a:solidFill>
                  <a:prstDash val="solid"/>
                  <a:miter lim="800000"/>
                </a:ln>
                <a:solidFill>
                  <a:srgbClr val="66CCFF"/>
                </a:solidFill>
                <a:effectLst/>
                <a:latin typeface="Calibri" panose="020F0502020204030204" pitchFamily="34" charset="0"/>
              </a:rPr>
              <a:t>For we </a:t>
            </a:r>
            <a:r>
              <a:rPr lang="en-US" altLang="en-US" b="1" u="sng" kern="1200" dirty="0">
                <a:ln w="17780" cmpd="sng">
                  <a:solidFill>
                    <a:srgbClr val="FFFFFF"/>
                  </a:solidFill>
                  <a:prstDash val="solid"/>
                  <a:miter lim="800000"/>
                </a:ln>
                <a:solidFill>
                  <a:srgbClr val="FF0000"/>
                </a:solidFill>
                <a:effectLst/>
                <a:latin typeface="Calibri" panose="020F0502020204030204" pitchFamily="34" charset="0"/>
              </a:rPr>
              <a:t>walk by faith</a:t>
            </a:r>
            <a:r>
              <a:rPr lang="en-US" altLang="en-US" b="1" kern="1200" dirty="0">
                <a:ln w="17780" cmpd="sng">
                  <a:solidFill>
                    <a:srgbClr val="FFFFFF"/>
                  </a:solidFill>
                  <a:prstDash val="solid"/>
                  <a:miter lim="800000"/>
                </a:ln>
                <a:solidFill>
                  <a:srgbClr val="66CCFF"/>
                </a:solidFill>
                <a:effectLst/>
                <a:latin typeface="Calibri" panose="020F0502020204030204" pitchFamily="34" charset="0"/>
              </a:rPr>
              <a:t>, not by sight. </a:t>
            </a:r>
            <a:r>
              <a:rPr lang="en-US" altLang="en-US" sz="3200" b="1" i="1" kern="1200" dirty="0">
                <a:ln w="17780" cmpd="sng">
                  <a:solidFill>
                    <a:srgbClr val="FFFFFF"/>
                  </a:solidFill>
                  <a:prstDash val="solid"/>
                  <a:miter lim="800000"/>
                </a:ln>
                <a:solidFill>
                  <a:srgbClr val="66CCFF"/>
                </a:solidFill>
                <a:effectLst/>
                <a:latin typeface="Calibri" panose="020F0502020204030204" pitchFamily="34" charset="0"/>
              </a:rPr>
              <a:t>— 2</a:t>
            </a:r>
            <a:r>
              <a:rPr lang="en-US" altLang="en-US" sz="3200" b="1" i="1" kern="1200" baseline="30000" dirty="0">
                <a:ln w="17780" cmpd="sng">
                  <a:solidFill>
                    <a:srgbClr val="FFFFFF"/>
                  </a:solidFill>
                  <a:prstDash val="solid"/>
                  <a:miter lim="800000"/>
                </a:ln>
                <a:solidFill>
                  <a:srgbClr val="66CCFF"/>
                </a:solidFill>
                <a:effectLst/>
                <a:latin typeface="Calibri" panose="020F0502020204030204" pitchFamily="34" charset="0"/>
              </a:rPr>
              <a:t>nd</a:t>
            </a:r>
            <a:r>
              <a:rPr lang="en-US" altLang="en-US" sz="3200" b="1" i="1" kern="1200" dirty="0">
                <a:ln w="17780" cmpd="sng">
                  <a:solidFill>
                    <a:srgbClr val="FFFFFF"/>
                  </a:solidFill>
                  <a:prstDash val="solid"/>
                  <a:miter lim="800000"/>
                </a:ln>
                <a:solidFill>
                  <a:srgbClr val="66CCFF"/>
                </a:solidFill>
                <a:effectLst/>
                <a:latin typeface="Calibri" panose="020F0502020204030204" pitchFamily="34" charset="0"/>
              </a:rPr>
              <a:t> Corinthians 5:7 </a:t>
            </a:r>
          </a:p>
        </p:txBody>
      </p:sp>
      <p:sp>
        <p:nvSpPr>
          <p:cNvPr id="41" name="Rectangle 2">
            <a:extLst>
              <a:ext uri="{FF2B5EF4-FFF2-40B4-BE49-F238E27FC236}">
                <a16:creationId xmlns:a16="http://schemas.microsoft.com/office/drawing/2014/main" id="{A8733473-0A7A-4850-BE4C-A06E06BF4ADE}"/>
              </a:ext>
            </a:extLst>
          </p:cNvPr>
          <p:cNvSpPr txBox="1">
            <a:spLocks noChangeArrowheads="1"/>
          </p:cNvSpPr>
          <p:nvPr/>
        </p:nvSpPr>
        <p:spPr bwMode="auto">
          <a:xfrm>
            <a:off x="341452" y="3735468"/>
            <a:ext cx="8229600" cy="1484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threeP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1200" dirty="0">
                <a:ln w="17780" cmpd="sng">
                  <a:solidFill>
                    <a:srgbClr val="FFFFFF"/>
                  </a:solidFill>
                  <a:prstDash val="solid"/>
                  <a:miter lim="800000"/>
                </a:ln>
                <a:solidFill>
                  <a:srgbClr val="66CCFF"/>
                </a:solidFill>
                <a:effectLst>
                  <a:glow rad="88900">
                    <a:srgbClr val="000066"/>
                  </a:glow>
                  <a:outerShdw blurRad="50800" algn="tl" rotWithShape="0">
                    <a:srgbClr val="000000"/>
                  </a:outerShdw>
                </a:effectLst>
                <a:latin typeface="Calibri" panose="020F0502020204030204" pitchFamily="34" charset="0"/>
              </a:rPr>
              <a:t>For we </a:t>
            </a:r>
            <a:r>
              <a:rPr lang="en-US" altLang="en-US" b="1" kern="1200" dirty="0">
                <a:ln w="17780" cmpd="sng">
                  <a:solidFill>
                    <a:srgbClr val="FFFFFF"/>
                  </a:solidFill>
                  <a:prstDash val="solid"/>
                  <a:miter lim="800000"/>
                </a:ln>
                <a:solidFill>
                  <a:schemeClr val="bg1"/>
                </a:solidFill>
                <a:effectLst>
                  <a:glow rad="88900">
                    <a:schemeClr val="tx1"/>
                  </a:glow>
                  <a:outerShdw blurRad="50800" algn="tl" rotWithShape="0">
                    <a:srgbClr val="000000"/>
                  </a:outerShdw>
                </a:effectLst>
                <a:latin typeface="Calibri" panose="020F0502020204030204" pitchFamily="34" charset="0"/>
              </a:rPr>
              <a:t>walk by faith</a:t>
            </a:r>
            <a:r>
              <a:rPr lang="en-US" altLang="en-US" b="1" kern="1200" dirty="0">
                <a:ln w="17780" cmpd="sng">
                  <a:solidFill>
                    <a:srgbClr val="FFFFFF"/>
                  </a:solidFill>
                  <a:prstDash val="solid"/>
                  <a:miter lim="800000"/>
                </a:ln>
                <a:solidFill>
                  <a:srgbClr val="66CCFF"/>
                </a:solidFill>
                <a:effectLst>
                  <a:glow rad="88900">
                    <a:srgbClr val="000066"/>
                  </a:glow>
                  <a:outerShdw blurRad="50800" algn="tl" rotWithShape="0">
                    <a:srgbClr val="000000"/>
                  </a:outerShdw>
                </a:effectLst>
                <a:latin typeface="Calibri" panose="020F0502020204030204" pitchFamily="34" charset="0"/>
              </a:rPr>
              <a:t>, not by sight. </a:t>
            </a:r>
            <a:r>
              <a:rPr lang="en-US" altLang="en-US" sz="3200" b="1" i="1" kern="1200" dirty="0">
                <a:ln w="17780" cmpd="sng">
                  <a:solidFill>
                    <a:srgbClr val="FFFFFF"/>
                  </a:solidFill>
                  <a:prstDash val="solid"/>
                  <a:miter lim="800000"/>
                </a:ln>
                <a:solidFill>
                  <a:srgbClr val="66CCFF"/>
                </a:solidFill>
                <a:effectLst>
                  <a:glow rad="88900">
                    <a:srgbClr val="000066"/>
                  </a:glow>
                  <a:outerShdw blurRad="50800" algn="tl" rotWithShape="0">
                    <a:srgbClr val="000000"/>
                  </a:outerShdw>
                </a:effectLst>
                <a:latin typeface="Calibri" panose="020F0502020204030204" pitchFamily="34" charset="0"/>
              </a:rPr>
              <a:t>— 2</a:t>
            </a:r>
            <a:r>
              <a:rPr lang="en-US" altLang="en-US" sz="3200" b="1" i="1" kern="1200" baseline="30000" dirty="0">
                <a:ln w="17780" cmpd="sng">
                  <a:solidFill>
                    <a:srgbClr val="FFFFFF"/>
                  </a:solidFill>
                  <a:prstDash val="solid"/>
                  <a:miter lim="800000"/>
                </a:ln>
                <a:solidFill>
                  <a:srgbClr val="66CCFF"/>
                </a:solidFill>
                <a:effectLst>
                  <a:glow rad="88900">
                    <a:srgbClr val="000066"/>
                  </a:glow>
                  <a:outerShdw blurRad="50800" algn="tl" rotWithShape="0">
                    <a:srgbClr val="000000"/>
                  </a:outerShdw>
                </a:effectLst>
                <a:latin typeface="Calibri" panose="020F0502020204030204" pitchFamily="34" charset="0"/>
              </a:rPr>
              <a:t>nd</a:t>
            </a:r>
            <a:r>
              <a:rPr lang="en-US" altLang="en-US" sz="3200" b="1" i="1" kern="1200" dirty="0">
                <a:ln w="17780" cmpd="sng">
                  <a:solidFill>
                    <a:srgbClr val="FFFFFF"/>
                  </a:solidFill>
                  <a:prstDash val="solid"/>
                  <a:miter lim="800000"/>
                </a:ln>
                <a:solidFill>
                  <a:srgbClr val="66CCFF"/>
                </a:solidFill>
                <a:effectLst>
                  <a:glow rad="88900">
                    <a:srgbClr val="000066"/>
                  </a:glow>
                  <a:outerShdw blurRad="50800" algn="tl" rotWithShape="0">
                    <a:srgbClr val="000000"/>
                  </a:outerShdw>
                </a:effectLst>
                <a:latin typeface="Calibri" panose="020F0502020204030204" pitchFamily="34" charset="0"/>
              </a:rPr>
              <a:t> Corinthians 5:7 </a:t>
            </a:r>
          </a:p>
        </p:txBody>
      </p:sp>
      <p:sp>
        <p:nvSpPr>
          <p:cNvPr id="39" name="TextBox 38" hidden="1"/>
          <p:cNvSpPr txBox="1"/>
          <p:nvPr/>
        </p:nvSpPr>
        <p:spPr>
          <a:xfrm>
            <a:off x="3808590" y="1768450"/>
            <a:ext cx="1416825" cy="769441"/>
          </a:xfrm>
          <a:prstGeom prst="rect">
            <a:avLst/>
          </a:prstGeom>
          <a:noFill/>
        </p:spPr>
        <p:txBody>
          <a:bodyPr wrap="square" rtlCol="0">
            <a:spAutoFit/>
          </a:bodyPr>
          <a:lstStyle/>
          <a:p>
            <a:pPr algn="ctr"/>
            <a:r>
              <a:rPr lang="en-US" sz="4400" b="1"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a typeface="+mj-ea"/>
                <a:cs typeface="+mj-cs"/>
              </a:rPr>
              <a:t>faith</a:t>
            </a:r>
          </a:p>
        </p:txBody>
      </p:sp>
    </p:spTree>
    <p:extLst>
      <p:ext uri="{BB962C8B-B14F-4D97-AF65-F5344CB8AC3E}">
        <p14:creationId xmlns:p14="http://schemas.microsoft.com/office/powerpoint/2010/main" val="1155245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strVal val="#ppt_w*0.70"/>
                                          </p:val>
                                        </p:tav>
                                        <p:tav tm="100000">
                                          <p:val>
                                            <p:strVal val="#ppt_w"/>
                                          </p:val>
                                        </p:tav>
                                      </p:tavLst>
                                    </p:anim>
                                    <p:anim calcmode="lin" valueType="num">
                                      <p:cBhvr>
                                        <p:cTn id="8" dur="1000" fill="hold"/>
                                        <p:tgtEl>
                                          <p:spTgt spid="18"/>
                                        </p:tgtEl>
                                        <p:attrNameLst>
                                          <p:attrName>ppt_h</p:attrName>
                                        </p:attrNameLst>
                                      </p:cBhvr>
                                      <p:tavLst>
                                        <p:tav tm="0">
                                          <p:val>
                                            <p:strVal val="#ppt_h"/>
                                          </p:val>
                                        </p:tav>
                                        <p:tav tm="100000">
                                          <p:val>
                                            <p:strVal val="#ppt_h"/>
                                          </p:val>
                                        </p:tav>
                                      </p:tavLst>
                                    </p:anim>
                                    <p:animEffect transition="in" filter="fade">
                                      <p:cBhvr>
                                        <p:cTn id="9" dur="1000"/>
                                        <p:tgtEl>
                                          <p:spTgt spid="18"/>
                                        </p:tgtEl>
                                      </p:cBhvr>
                                    </p:animEffect>
                                  </p:childTnLst>
                                </p:cTn>
                              </p:par>
                              <p:par>
                                <p:cTn id="10" presetID="9" presetClass="emph" presetSubtype="0" grpId="0" nodeType="withEffect">
                                  <p:stCondLst>
                                    <p:cond delay="500"/>
                                  </p:stCondLst>
                                  <p:endCondLst>
                                    <p:cond evt="onNext" delay="0">
                                      <p:tgtEl>
                                        <p:sldTgt/>
                                      </p:tgtEl>
                                    </p:cond>
                                  </p:endCondLst>
                                  <p:childTnLst>
                                    <p:set>
                                      <p:cBhvr rctx="PPT">
                                        <p:cTn id="11" dur="indefinite"/>
                                        <p:tgtEl>
                                          <p:spTgt spid="17"/>
                                        </p:tgtEl>
                                        <p:attrNameLst>
                                          <p:attrName>style.opacity</p:attrName>
                                        </p:attrNameLst>
                                      </p:cBhvr>
                                      <p:to>
                                        <p:strVal val="0.25"/>
                                      </p:to>
                                    </p:set>
                                    <p:animEffect filter="image" prLst="opacity: 0.25">
                                      <p:cBhvr rctx="IE">
                                        <p:cTn id="12" dur="indefinite"/>
                                        <p:tgtEl>
                                          <p:spTgt spid="17"/>
                                        </p:tgtEl>
                                      </p:cBhvr>
                                    </p:animEffect>
                                  </p:childTnLst>
                                </p:cTn>
                              </p:par>
                              <p:par>
                                <p:cTn id="13" presetID="9" presetClass="emph" presetSubtype="0" grpId="0" nodeType="withEffect">
                                  <p:stCondLst>
                                    <p:cond delay="500"/>
                                  </p:stCondLst>
                                  <p:endCondLst>
                                    <p:cond evt="onNext" delay="0">
                                      <p:tgtEl>
                                        <p:sldTgt/>
                                      </p:tgtEl>
                                    </p:cond>
                                  </p:endCondLst>
                                  <p:childTnLst>
                                    <p:set>
                                      <p:cBhvr rctx="PPT">
                                        <p:cTn id="14" dur="indefinite"/>
                                        <p:tgtEl>
                                          <p:spTgt spid="31"/>
                                        </p:tgtEl>
                                        <p:attrNameLst>
                                          <p:attrName>style.opacity</p:attrName>
                                        </p:attrNameLst>
                                      </p:cBhvr>
                                      <p:to>
                                        <p:strVal val="0.25"/>
                                      </p:to>
                                    </p:set>
                                    <p:animEffect filter="image" prLst="opacity: 0.25">
                                      <p:cBhvr rctx="IE">
                                        <p:cTn id="15" dur="indefinite"/>
                                        <p:tgtEl>
                                          <p:spTgt spid="31"/>
                                        </p:tgtEl>
                                      </p:cBhvr>
                                    </p:animEffect>
                                  </p:childTnLst>
                                </p:cTn>
                              </p:par>
                              <p:par>
                                <p:cTn id="16" presetID="9" presetClass="emph" presetSubtype="0" nodeType="withEffect">
                                  <p:stCondLst>
                                    <p:cond delay="500"/>
                                  </p:stCondLst>
                                  <p:endCondLst>
                                    <p:cond evt="onNext" delay="0">
                                      <p:tgtEl>
                                        <p:sldTgt/>
                                      </p:tgtEl>
                                    </p:cond>
                                  </p:endCondLst>
                                  <p:childTnLst>
                                    <p:set>
                                      <p:cBhvr rctx="PPT">
                                        <p:cTn id="17" dur="indefinite"/>
                                        <p:tgtEl>
                                          <p:spTgt spid="3"/>
                                        </p:tgtEl>
                                        <p:attrNameLst>
                                          <p:attrName>style.opacity</p:attrName>
                                        </p:attrNameLst>
                                      </p:cBhvr>
                                      <p:to>
                                        <p:strVal val="0.25"/>
                                      </p:to>
                                    </p:set>
                                    <p:animEffect filter="image" prLst="opacity: 0.25">
                                      <p:cBhvr rctx="IE">
                                        <p:cTn id="18" dur="indefinite"/>
                                        <p:tgtEl>
                                          <p:spTgt spid="3"/>
                                        </p:tgtEl>
                                      </p:cBhvr>
                                    </p:animEffect>
                                  </p:childTnLst>
                                </p:cTn>
                              </p:par>
                              <p:par>
                                <p:cTn id="19" presetID="9" presetClass="emph" presetSubtype="0" nodeType="withEffect">
                                  <p:stCondLst>
                                    <p:cond delay="500"/>
                                  </p:stCondLst>
                                  <p:endCondLst>
                                    <p:cond evt="onNext" delay="0">
                                      <p:tgtEl>
                                        <p:sldTgt/>
                                      </p:tgtEl>
                                    </p:cond>
                                  </p:endCondLst>
                                  <p:childTnLst>
                                    <p:set>
                                      <p:cBhvr rctx="PPT">
                                        <p:cTn id="20" dur="indefinite"/>
                                        <p:tgtEl>
                                          <p:spTgt spid="10"/>
                                        </p:tgtEl>
                                        <p:attrNameLst>
                                          <p:attrName>style.opacity</p:attrName>
                                        </p:attrNameLst>
                                      </p:cBhvr>
                                      <p:to>
                                        <p:strVal val="0.25"/>
                                      </p:to>
                                    </p:set>
                                    <p:animEffect filter="image" prLst="opacity: 0.25">
                                      <p:cBhvr rctx="IE">
                                        <p:cTn id="21" dur="indefinite"/>
                                        <p:tgtEl>
                                          <p:spTgt spid="10"/>
                                        </p:tgtEl>
                                      </p:cBhvr>
                                    </p:animEffect>
                                  </p:childTnLst>
                                </p:cTn>
                              </p:par>
                              <p:par>
                                <p:cTn id="22" presetID="9" presetClass="emph" presetSubtype="0" nodeType="withEffect">
                                  <p:stCondLst>
                                    <p:cond delay="500"/>
                                  </p:stCondLst>
                                  <p:endCondLst>
                                    <p:cond evt="onNext" delay="0">
                                      <p:tgtEl>
                                        <p:sldTgt/>
                                      </p:tgtEl>
                                    </p:cond>
                                  </p:endCondLst>
                                  <p:childTnLst>
                                    <p:set>
                                      <p:cBhvr rctx="PPT">
                                        <p:cTn id="23" dur="indefinite"/>
                                        <p:tgtEl>
                                          <p:spTgt spid="9"/>
                                        </p:tgtEl>
                                        <p:attrNameLst>
                                          <p:attrName>style.opacity</p:attrName>
                                        </p:attrNameLst>
                                      </p:cBhvr>
                                      <p:to>
                                        <p:strVal val="0.25"/>
                                      </p:to>
                                    </p:set>
                                    <p:animEffect filter="image" prLst="opacity: 0.25">
                                      <p:cBhvr rctx="IE">
                                        <p:cTn id="24" dur="indefinite"/>
                                        <p:tgtEl>
                                          <p:spTgt spid="9"/>
                                        </p:tgtEl>
                                      </p:cBhvr>
                                    </p:animEffect>
                                  </p:childTnLst>
                                </p:cTn>
                              </p:par>
                              <p:par>
                                <p:cTn id="25" presetID="9" presetClass="emph" presetSubtype="0" grpId="0" nodeType="withEffect">
                                  <p:stCondLst>
                                    <p:cond delay="500"/>
                                  </p:stCondLst>
                                  <p:endCondLst>
                                    <p:cond evt="onNext" delay="0">
                                      <p:tgtEl>
                                        <p:sldTgt/>
                                      </p:tgtEl>
                                    </p:cond>
                                  </p:endCondLst>
                                  <p:childTnLst>
                                    <p:set>
                                      <p:cBhvr rctx="PPT">
                                        <p:cTn id="26" dur="indefinite"/>
                                        <p:tgtEl>
                                          <p:spTgt spid="34"/>
                                        </p:tgtEl>
                                        <p:attrNameLst>
                                          <p:attrName>style.opacity</p:attrName>
                                        </p:attrNameLst>
                                      </p:cBhvr>
                                      <p:to>
                                        <p:strVal val="0.25"/>
                                      </p:to>
                                    </p:set>
                                    <p:animEffect filter="image" prLst="opacity: 0.25">
                                      <p:cBhvr rctx="IE">
                                        <p:cTn id="27" dur="indefinite"/>
                                        <p:tgtEl>
                                          <p:spTgt spid="34"/>
                                        </p:tgtEl>
                                      </p:cBhvr>
                                    </p:animEffect>
                                  </p:childTnLst>
                                </p:cTn>
                              </p:par>
                            </p:childTnLst>
                          </p:cTn>
                        </p:par>
                        <p:par>
                          <p:cTn id="28" fill="hold">
                            <p:stCondLst>
                              <p:cond delay="1000"/>
                            </p:stCondLst>
                            <p:childTnLst>
                              <p:par>
                                <p:cTn id="29" presetID="10" presetClass="exit" presetSubtype="0" fill="hold" grpId="0" nodeType="afterEffect">
                                  <p:stCondLst>
                                    <p:cond delay="0"/>
                                  </p:stCondLst>
                                  <p:childTnLst>
                                    <p:animEffect transition="out" filter="fade">
                                      <p:cBhvr>
                                        <p:cTn id="30" dur="500"/>
                                        <p:tgtEl>
                                          <p:spTgt spid="19"/>
                                        </p:tgtEl>
                                      </p:cBhvr>
                                    </p:animEffect>
                                    <p:set>
                                      <p:cBhvr>
                                        <p:cTn id="31" dur="1" fill="hold">
                                          <p:stCondLst>
                                            <p:cond delay="499"/>
                                          </p:stCondLst>
                                        </p:cTn>
                                        <p:tgtEl>
                                          <p:spTgt spid="19"/>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left)">
                                      <p:cBhvr>
                                        <p:cTn id="36" dur="500"/>
                                        <p:tgtEl>
                                          <p:spTgt spid="21"/>
                                        </p:tgtEl>
                                      </p:cBhvr>
                                    </p:animEffect>
                                  </p:childTnLst>
                                </p:cTn>
                              </p:par>
                              <p:par>
                                <p:cTn id="37" presetID="18" presetClass="emph" presetSubtype="0" fill="hold" grpId="1" nodeType="withEffect">
                                  <p:stCondLst>
                                    <p:cond delay="0"/>
                                  </p:stCondLst>
                                  <p:childTnLst>
                                    <p:set>
                                      <p:cBhvr override="childStyle">
                                        <p:cTn id="38" dur="500" fill="hold"/>
                                        <p:tgtEl>
                                          <p:spTgt spid="21"/>
                                        </p:tgtEl>
                                        <p:attrNameLst>
                                          <p:attrName>style.textDecorationUnderline</p:attrName>
                                        </p:attrNameLst>
                                      </p:cBhvr>
                                      <p:to>
                                        <p:strVal val="true"/>
                                      </p:to>
                                    </p:set>
                                  </p:childTnLst>
                                </p:cTn>
                              </p:par>
                              <p:par>
                                <p:cTn id="39" presetID="22" presetClass="entr" presetSubtype="8"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wipe(left)">
                                      <p:cBhvr>
                                        <p:cTn id="41" dur="500"/>
                                        <p:tgtEl>
                                          <p:spTgt spid="38"/>
                                        </p:tgtEl>
                                      </p:cBhvr>
                                    </p:animEffect>
                                  </p:childTnLst>
                                </p:cTn>
                              </p:par>
                              <p:par>
                                <p:cTn id="42" presetID="9" presetClass="emph" presetSubtype="0" grpId="1" nodeType="withEffect">
                                  <p:stCondLst>
                                    <p:cond delay="0"/>
                                  </p:stCondLst>
                                  <p:endCondLst>
                                    <p:cond evt="onNext" delay="0">
                                      <p:tgtEl>
                                        <p:sldTgt/>
                                      </p:tgtEl>
                                    </p:cond>
                                  </p:endCondLst>
                                  <p:childTnLst>
                                    <p:set>
                                      <p:cBhvr rctx="PPT">
                                        <p:cTn id="43" dur="indefinite"/>
                                        <p:tgtEl>
                                          <p:spTgt spid="17"/>
                                        </p:tgtEl>
                                        <p:attrNameLst>
                                          <p:attrName>style.opacity</p:attrName>
                                        </p:attrNameLst>
                                      </p:cBhvr>
                                      <p:to>
                                        <p:strVal val="0.25"/>
                                      </p:to>
                                    </p:set>
                                    <p:animEffect filter="image" prLst="opacity: 0.25">
                                      <p:cBhvr rctx="IE">
                                        <p:cTn id="44" dur="indefinite"/>
                                        <p:tgtEl>
                                          <p:spTgt spid="17"/>
                                        </p:tgtEl>
                                      </p:cBhvr>
                                    </p:animEffect>
                                  </p:childTnLst>
                                </p:cTn>
                              </p:par>
                              <p:par>
                                <p:cTn id="45" presetID="9" presetClass="emph" presetSubtype="0" grpId="1" nodeType="withEffect">
                                  <p:stCondLst>
                                    <p:cond delay="0"/>
                                  </p:stCondLst>
                                  <p:endCondLst>
                                    <p:cond evt="onNext" delay="0">
                                      <p:tgtEl>
                                        <p:sldTgt/>
                                      </p:tgtEl>
                                    </p:cond>
                                  </p:endCondLst>
                                  <p:childTnLst>
                                    <p:set>
                                      <p:cBhvr rctx="PPT">
                                        <p:cTn id="46" dur="indefinite"/>
                                        <p:tgtEl>
                                          <p:spTgt spid="31"/>
                                        </p:tgtEl>
                                        <p:attrNameLst>
                                          <p:attrName>style.opacity</p:attrName>
                                        </p:attrNameLst>
                                      </p:cBhvr>
                                      <p:to>
                                        <p:strVal val="0.25"/>
                                      </p:to>
                                    </p:set>
                                    <p:animEffect filter="image" prLst="opacity: 0.25">
                                      <p:cBhvr rctx="IE">
                                        <p:cTn id="47" dur="indefinite"/>
                                        <p:tgtEl>
                                          <p:spTgt spid="31"/>
                                        </p:tgtEl>
                                      </p:cBhvr>
                                    </p:animEffect>
                                  </p:childTnLst>
                                </p:cTn>
                              </p:par>
                              <p:par>
                                <p:cTn id="48" presetID="9" presetClass="emph" presetSubtype="0" nodeType="withEffect">
                                  <p:stCondLst>
                                    <p:cond delay="0"/>
                                  </p:stCondLst>
                                  <p:endCondLst>
                                    <p:cond evt="onNext" delay="0">
                                      <p:tgtEl>
                                        <p:sldTgt/>
                                      </p:tgtEl>
                                    </p:cond>
                                  </p:endCondLst>
                                  <p:childTnLst>
                                    <p:set>
                                      <p:cBhvr rctx="PPT">
                                        <p:cTn id="49" dur="indefinite"/>
                                        <p:tgtEl>
                                          <p:spTgt spid="3"/>
                                        </p:tgtEl>
                                        <p:attrNameLst>
                                          <p:attrName>style.opacity</p:attrName>
                                        </p:attrNameLst>
                                      </p:cBhvr>
                                      <p:to>
                                        <p:strVal val="0.25"/>
                                      </p:to>
                                    </p:set>
                                    <p:animEffect filter="image" prLst="opacity: 0.25">
                                      <p:cBhvr rctx="IE">
                                        <p:cTn id="50" dur="indefinite"/>
                                        <p:tgtEl>
                                          <p:spTgt spid="3"/>
                                        </p:tgtEl>
                                      </p:cBhvr>
                                    </p:animEffect>
                                  </p:childTnLst>
                                </p:cTn>
                              </p:par>
                              <p:par>
                                <p:cTn id="51" presetID="9" presetClass="emph" presetSubtype="0" nodeType="withEffect">
                                  <p:stCondLst>
                                    <p:cond delay="0"/>
                                  </p:stCondLst>
                                  <p:endCondLst>
                                    <p:cond evt="onNext" delay="0">
                                      <p:tgtEl>
                                        <p:sldTgt/>
                                      </p:tgtEl>
                                    </p:cond>
                                  </p:endCondLst>
                                  <p:childTnLst>
                                    <p:set>
                                      <p:cBhvr rctx="PPT">
                                        <p:cTn id="52" dur="indefinite"/>
                                        <p:tgtEl>
                                          <p:spTgt spid="10"/>
                                        </p:tgtEl>
                                        <p:attrNameLst>
                                          <p:attrName>style.opacity</p:attrName>
                                        </p:attrNameLst>
                                      </p:cBhvr>
                                      <p:to>
                                        <p:strVal val="0.25"/>
                                      </p:to>
                                    </p:set>
                                    <p:animEffect filter="image" prLst="opacity: 0.25">
                                      <p:cBhvr rctx="IE">
                                        <p:cTn id="53" dur="indefinite"/>
                                        <p:tgtEl>
                                          <p:spTgt spid="10"/>
                                        </p:tgtEl>
                                      </p:cBhvr>
                                    </p:animEffect>
                                  </p:childTnLst>
                                </p:cTn>
                              </p:par>
                              <p:par>
                                <p:cTn id="54" presetID="9" presetClass="emph" presetSubtype="0" nodeType="withEffect">
                                  <p:stCondLst>
                                    <p:cond delay="0"/>
                                  </p:stCondLst>
                                  <p:endCondLst>
                                    <p:cond evt="onNext" delay="0">
                                      <p:tgtEl>
                                        <p:sldTgt/>
                                      </p:tgtEl>
                                    </p:cond>
                                  </p:endCondLst>
                                  <p:childTnLst>
                                    <p:set>
                                      <p:cBhvr rctx="PPT">
                                        <p:cTn id="55" dur="indefinite"/>
                                        <p:tgtEl>
                                          <p:spTgt spid="9"/>
                                        </p:tgtEl>
                                        <p:attrNameLst>
                                          <p:attrName>style.opacity</p:attrName>
                                        </p:attrNameLst>
                                      </p:cBhvr>
                                      <p:to>
                                        <p:strVal val="0.25"/>
                                      </p:to>
                                    </p:set>
                                    <p:animEffect filter="image" prLst="opacity: 0.25">
                                      <p:cBhvr rctx="IE">
                                        <p:cTn id="56" dur="indefinite"/>
                                        <p:tgtEl>
                                          <p:spTgt spid="9"/>
                                        </p:tgtEl>
                                      </p:cBhvr>
                                    </p:animEffect>
                                  </p:childTnLst>
                                </p:cTn>
                              </p:par>
                              <p:par>
                                <p:cTn id="57" presetID="9" presetClass="emph" presetSubtype="0" grpId="6" nodeType="withEffect">
                                  <p:stCondLst>
                                    <p:cond delay="0"/>
                                  </p:stCondLst>
                                  <p:endCondLst>
                                    <p:cond evt="onNext" delay="0">
                                      <p:tgtEl>
                                        <p:sldTgt/>
                                      </p:tgtEl>
                                    </p:cond>
                                  </p:endCondLst>
                                  <p:childTnLst>
                                    <p:set>
                                      <p:cBhvr rctx="PPT">
                                        <p:cTn id="58" dur="indefinite"/>
                                        <p:tgtEl>
                                          <p:spTgt spid="34"/>
                                        </p:tgtEl>
                                        <p:attrNameLst>
                                          <p:attrName>style.opacity</p:attrName>
                                        </p:attrNameLst>
                                      </p:cBhvr>
                                      <p:to>
                                        <p:strVal val="0.25"/>
                                      </p:to>
                                    </p:set>
                                    <p:animEffect filter="image" prLst="opacity: 0.25">
                                      <p:cBhvr rctx="IE">
                                        <p:cTn id="59" dur="indefinite"/>
                                        <p:tgtEl>
                                          <p:spTgt spid="34"/>
                                        </p:tgtEl>
                                      </p:cBhvr>
                                    </p:animEffect>
                                  </p:childTnLst>
                                </p:cTn>
                              </p:par>
                            </p:childTnLst>
                          </p:cTn>
                        </p:par>
                      </p:childTnLst>
                    </p:cTn>
                  </p:par>
                  <p:par>
                    <p:cTn id="60" fill="hold">
                      <p:stCondLst>
                        <p:cond delay="indefinite"/>
                      </p:stCondLst>
                      <p:childTnLst>
                        <p:par>
                          <p:cTn id="61" fill="hold">
                            <p:stCondLst>
                              <p:cond delay="0"/>
                            </p:stCondLst>
                            <p:childTnLst>
                              <p:par>
                                <p:cTn id="62" presetID="0" presetClass="entr" presetSubtype="0" fill="hold" grpId="0" nodeType="clickEffect">
                                  <p:stCondLst>
                                    <p:cond delay="0"/>
                                  </p:stCondLst>
                                  <p:iterate type="lt">
                                    <p:tmPct val="10000"/>
                                  </p:iterate>
                                  <p:childTnLst>
                                    <p:set>
                                      <p:cBhvr>
                                        <p:cTn id="63" dur="1" fill="hold">
                                          <p:stCondLst>
                                            <p:cond delay="0"/>
                                          </p:stCondLst>
                                        </p:cTn>
                                        <p:tgtEl>
                                          <p:spTgt spid="22"/>
                                        </p:tgtEl>
                                        <p:attrNameLst>
                                          <p:attrName>style.visibility</p:attrName>
                                        </p:attrNameLst>
                                      </p:cBhvr>
                                      <p:to>
                                        <p:strVal val="visible"/>
                                      </p:to>
                                    </p:set>
                                    <p:animEffect transition="in" filter="dissolve">
                                      <p:cBhvr>
                                        <p:cTn id="64" dur="500">
                                          <p:stCondLst>
                                            <p:cond delay="0"/>
                                          </p:stCondLst>
                                        </p:cTn>
                                        <p:tgtEl>
                                          <p:spTgt spid="22"/>
                                        </p:tgtEl>
                                      </p:cBhvr>
                                    </p:animEffect>
                                    <p:anim to="" calcmode="lin" valueType="num">
                                      <p:cBhvr>
                                        <p:cTn id="65" dur="500" fill="hold">
                                          <p:stCondLst>
                                            <p:cond delay="0"/>
                                          </p:stCondLst>
                                        </p:cTn>
                                        <p:tgtEl>
                                          <p:spTgt spid="22"/>
                                        </p:tgtEl>
                                        <p:attrNameLst>
                                          <p:attrName>ppt_w</p:attrName>
                                        </p:attrNameLst>
                                      </p:cBhvr>
                                      <p:tavLst>
                                        <p:tav tm="0">
                                          <p:val>
                                            <p:strVal val="#ppt_w*4"/>
                                          </p:val>
                                        </p:tav>
                                        <p:tav tm="100000">
                                          <p:val>
                                            <p:strVal val="#ppt_w"/>
                                          </p:val>
                                        </p:tav>
                                      </p:tavLst>
                                    </p:anim>
                                    <p:anim to="" calcmode="lin" valueType="num">
                                      <p:cBhvr>
                                        <p:cTn id="66" dur="500" fill="hold">
                                          <p:stCondLst>
                                            <p:cond delay="0"/>
                                          </p:stCondLst>
                                        </p:cTn>
                                        <p:tgtEl>
                                          <p:spTgt spid="22"/>
                                        </p:tgtEl>
                                        <p:attrNameLst>
                                          <p:attrName>ppt_h</p:attrName>
                                        </p:attrNameLst>
                                      </p:cBhvr>
                                      <p:tavLst>
                                        <p:tav tm="0">
                                          <p:val>
                                            <p:strVal val="#ppt_h*4"/>
                                          </p:val>
                                        </p:tav>
                                        <p:tav tm="100000">
                                          <p:val>
                                            <p:strVal val="#ppt_h"/>
                                          </p:val>
                                        </p:tav>
                                      </p:tavLst>
                                    </p:anim>
                                  </p:childTnLst>
                                </p:cTn>
                              </p:par>
                              <p:par>
                                <p:cTn id="67" presetID="9" presetClass="emph" presetSubtype="0" grpId="2" nodeType="withEffect">
                                  <p:stCondLst>
                                    <p:cond delay="0"/>
                                  </p:stCondLst>
                                  <p:endCondLst>
                                    <p:cond evt="onNext" delay="0">
                                      <p:tgtEl>
                                        <p:sldTgt/>
                                      </p:tgtEl>
                                    </p:cond>
                                  </p:endCondLst>
                                  <p:childTnLst>
                                    <p:set>
                                      <p:cBhvr rctx="PPT">
                                        <p:cTn id="68" dur="indefinite"/>
                                        <p:tgtEl>
                                          <p:spTgt spid="17"/>
                                        </p:tgtEl>
                                        <p:attrNameLst>
                                          <p:attrName>style.opacity</p:attrName>
                                        </p:attrNameLst>
                                      </p:cBhvr>
                                      <p:to>
                                        <p:strVal val="0.25"/>
                                      </p:to>
                                    </p:set>
                                    <p:animEffect filter="image" prLst="opacity: 0.25">
                                      <p:cBhvr rctx="IE">
                                        <p:cTn id="69" dur="indefinite"/>
                                        <p:tgtEl>
                                          <p:spTgt spid="17"/>
                                        </p:tgtEl>
                                      </p:cBhvr>
                                    </p:animEffect>
                                  </p:childTnLst>
                                </p:cTn>
                              </p:par>
                              <p:par>
                                <p:cTn id="70" presetID="9" presetClass="emph" presetSubtype="0" grpId="2" nodeType="withEffect">
                                  <p:stCondLst>
                                    <p:cond delay="0"/>
                                  </p:stCondLst>
                                  <p:endCondLst>
                                    <p:cond evt="onNext" delay="0">
                                      <p:tgtEl>
                                        <p:sldTgt/>
                                      </p:tgtEl>
                                    </p:cond>
                                  </p:endCondLst>
                                  <p:childTnLst>
                                    <p:set>
                                      <p:cBhvr rctx="PPT">
                                        <p:cTn id="71" dur="indefinite"/>
                                        <p:tgtEl>
                                          <p:spTgt spid="31"/>
                                        </p:tgtEl>
                                        <p:attrNameLst>
                                          <p:attrName>style.opacity</p:attrName>
                                        </p:attrNameLst>
                                      </p:cBhvr>
                                      <p:to>
                                        <p:strVal val="0.25"/>
                                      </p:to>
                                    </p:set>
                                    <p:animEffect filter="image" prLst="opacity: 0.25">
                                      <p:cBhvr rctx="IE">
                                        <p:cTn id="72" dur="indefinite"/>
                                        <p:tgtEl>
                                          <p:spTgt spid="31"/>
                                        </p:tgtEl>
                                      </p:cBhvr>
                                    </p:animEffect>
                                  </p:childTnLst>
                                </p:cTn>
                              </p:par>
                              <p:par>
                                <p:cTn id="73" presetID="9" presetClass="emph" presetSubtype="0" nodeType="withEffect">
                                  <p:stCondLst>
                                    <p:cond delay="0"/>
                                  </p:stCondLst>
                                  <p:endCondLst>
                                    <p:cond evt="onNext" delay="0">
                                      <p:tgtEl>
                                        <p:sldTgt/>
                                      </p:tgtEl>
                                    </p:cond>
                                  </p:endCondLst>
                                  <p:childTnLst>
                                    <p:set>
                                      <p:cBhvr rctx="PPT">
                                        <p:cTn id="74" dur="indefinite"/>
                                        <p:tgtEl>
                                          <p:spTgt spid="3"/>
                                        </p:tgtEl>
                                        <p:attrNameLst>
                                          <p:attrName>style.opacity</p:attrName>
                                        </p:attrNameLst>
                                      </p:cBhvr>
                                      <p:to>
                                        <p:strVal val="0.25"/>
                                      </p:to>
                                    </p:set>
                                    <p:animEffect filter="image" prLst="opacity: 0.25">
                                      <p:cBhvr rctx="IE">
                                        <p:cTn id="75" dur="indefinite"/>
                                        <p:tgtEl>
                                          <p:spTgt spid="3"/>
                                        </p:tgtEl>
                                      </p:cBhvr>
                                    </p:animEffect>
                                  </p:childTnLst>
                                </p:cTn>
                              </p:par>
                              <p:par>
                                <p:cTn id="76" presetID="9" presetClass="emph" presetSubtype="0" nodeType="withEffect">
                                  <p:stCondLst>
                                    <p:cond delay="0"/>
                                  </p:stCondLst>
                                  <p:endCondLst>
                                    <p:cond evt="onNext" delay="0">
                                      <p:tgtEl>
                                        <p:sldTgt/>
                                      </p:tgtEl>
                                    </p:cond>
                                  </p:endCondLst>
                                  <p:childTnLst>
                                    <p:set>
                                      <p:cBhvr rctx="PPT">
                                        <p:cTn id="77" dur="indefinite"/>
                                        <p:tgtEl>
                                          <p:spTgt spid="10"/>
                                        </p:tgtEl>
                                        <p:attrNameLst>
                                          <p:attrName>style.opacity</p:attrName>
                                        </p:attrNameLst>
                                      </p:cBhvr>
                                      <p:to>
                                        <p:strVal val="0.25"/>
                                      </p:to>
                                    </p:set>
                                    <p:animEffect filter="image" prLst="opacity: 0.25">
                                      <p:cBhvr rctx="IE">
                                        <p:cTn id="78" dur="indefinite"/>
                                        <p:tgtEl>
                                          <p:spTgt spid="10"/>
                                        </p:tgtEl>
                                      </p:cBhvr>
                                    </p:animEffect>
                                  </p:childTnLst>
                                </p:cTn>
                              </p:par>
                              <p:par>
                                <p:cTn id="79" presetID="9" presetClass="emph" presetSubtype="0" nodeType="withEffect">
                                  <p:stCondLst>
                                    <p:cond delay="0"/>
                                  </p:stCondLst>
                                  <p:endCondLst>
                                    <p:cond evt="onNext" delay="0">
                                      <p:tgtEl>
                                        <p:sldTgt/>
                                      </p:tgtEl>
                                    </p:cond>
                                  </p:endCondLst>
                                  <p:childTnLst>
                                    <p:set>
                                      <p:cBhvr rctx="PPT">
                                        <p:cTn id="80" dur="indefinite"/>
                                        <p:tgtEl>
                                          <p:spTgt spid="9"/>
                                        </p:tgtEl>
                                        <p:attrNameLst>
                                          <p:attrName>style.opacity</p:attrName>
                                        </p:attrNameLst>
                                      </p:cBhvr>
                                      <p:to>
                                        <p:strVal val="0.25"/>
                                      </p:to>
                                    </p:set>
                                    <p:animEffect filter="image" prLst="opacity: 0.25">
                                      <p:cBhvr rctx="IE">
                                        <p:cTn id="81" dur="indefinite"/>
                                        <p:tgtEl>
                                          <p:spTgt spid="9"/>
                                        </p:tgtEl>
                                      </p:cBhvr>
                                    </p:animEffect>
                                  </p:childTnLst>
                                </p:cTn>
                              </p:par>
                              <p:par>
                                <p:cTn id="82" presetID="9" presetClass="emph" presetSubtype="0" grpId="5" nodeType="withEffect">
                                  <p:stCondLst>
                                    <p:cond delay="0"/>
                                  </p:stCondLst>
                                  <p:endCondLst>
                                    <p:cond evt="onNext" delay="0">
                                      <p:tgtEl>
                                        <p:sldTgt/>
                                      </p:tgtEl>
                                    </p:cond>
                                  </p:endCondLst>
                                  <p:childTnLst>
                                    <p:set>
                                      <p:cBhvr rctx="PPT">
                                        <p:cTn id="83" dur="indefinite"/>
                                        <p:tgtEl>
                                          <p:spTgt spid="34"/>
                                        </p:tgtEl>
                                        <p:attrNameLst>
                                          <p:attrName>style.opacity</p:attrName>
                                        </p:attrNameLst>
                                      </p:cBhvr>
                                      <p:to>
                                        <p:strVal val="0.25"/>
                                      </p:to>
                                    </p:set>
                                    <p:animEffect filter="image" prLst="opacity: 0.25">
                                      <p:cBhvr rctx="IE">
                                        <p:cTn id="84" dur="indefinite"/>
                                        <p:tgtEl>
                                          <p:spTgt spid="34"/>
                                        </p:tgtEl>
                                      </p:cBhvr>
                                    </p:animEffect>
                                  </p:childTnLst>
                                </p:cTn>
                              </p:par>
                            </p:childTnLst>
                          </p:cTn>
                        </p:par>
                        <p:par>
                          <p:cTn id="85" fill="hold">
                            <p:stCondLst>
                              <p:cond delay="900"/>
                            </p:stCondLst>
                            <p:childTnLst>
                              <p:par>
                                <p:cTn id="86" presetID="26" presetClass="emph" presetSubtype="0" fill="hold" grpId="1" nodeType="afterEffect">
                                  <p:stCondLst>
                                    <p:cond delay="0"/>
                                  </p:stCondLst>
                                  <p:iterate type="lt">
                                    <p:tmPct val="0"/>
                                  </p:iterate>
                                  <p:childTnLst>
                                    <p:animEffect transition="out" filter="fade">
                                      <p:cBhvr>
                                        <p:cTn id="87" dur="500" tmFilter="0, 0; .2, .5; .8, .5; 1, 0"/>
                                        <p:tgtEl>
                                          <p:spTgt spid="22"/>
                                        </p:tgtEl>
                                      </p:cBhvr>
                                    </p:animEffect>
                                    <p:animScale>
                                      <p:cBhvr>
                                        <p:cTn id="88" dur="250" autoRev="1" fill="hold"/>
                                        <p:tgtEl>
                                          <p:spTgt spid="22"/>
                                        </p:tgtEl>
                                      </p:cBhvr>
                                      <p:by x="105000" y="105000"/>
                                    </p:animScale>
                                  </p:childTnLst>
                                </p:cTn>
                              </p:par>
                            </p:childTnLst>
                          </p:cTn>
                        </p:par>
                        <p:par>
                          <p:cTn id="89" fill="hold">
                            <p:stCondLst>
                              <p:cond delay="1400"/>
                            </p:stCondLst>
                            <p:childTnLst>
                              <p:par>
                                <p:cTn id="90" presetID="0" presetClass="entr" presetSubtype="0" fill="hold" grpId="0" nodeType="afterEffect">
                                  <p:stCondLst>
                                    <p:cond delay="0"/>
                                  </p:stCondLst>
                                  <p:iterate type="lt">
                                    <p:tmPct val="10000"/>
                                  </p:iterate>
                                  <p:childTnLst>
                                    <p:set>
                                      <p:cBhvr>
                                        <p:cTn id="91" dur="1" fill="hold">
                                          <p:stCondLst>
                                            <p:cond delay="0"/>
                                          </p:stCondLst>
                                        </p:cTn>
                                        <p:tgtEl>
                                          <p:spTgt spid="27"/>
                                        </p:tgtEl>
                                        <p:attrNameLst>
                                          <p:attrName>style.visibility</p:attrName>
                                        </p:attrNameLst>
                                      </p:cBhvr>
                                      <p:to>
                                        <p:strVal val="visible"/>
                                      </p:to>
                                    </p:set>
                                    <p:animEffect transition="in" filter="dissolve">
                                      <p:cBhvr>
                                        <p:cTn id="92" dur="500">
                                          <p:stCondLst>
                                            <p:cond delay="0"/>
                                          </p:stCondLst>
                                        </p:cTn>
                                        <p:tgtEl>
                                          <p:spTgt spid="27"/>
                                        </p:tgtEl>
                                      </p:cBhvr>
                                    </p:animEffect>
                                    <p:anim to="" calcmode="lin" valueType="num">
                                      <p:cBhvr>
                                        <p:cTn id="93" dur="500" fill="hold">
                                          <p:stCondLst>
                                            <p:cond delay="0"/>
                                          </p:stCondLst>
                                        </p:cTn>
                                        <p:tgtEl>
                                          <p:spTgt spid="27"/>
                                        </p:tgtEl>
                                        <p:attrNameLst>
                                          <p:attrName>ppt_w</p:attrName>
                                        </p:attrNameLst>
                                      </p:cBhvr>
                                      <p:tavLst>
                                        <p:tav tm="0">
                                          <p:val>
                                            <p:strVal val="#ppt_w*4"/>
                                          </p:val>
                                        </p:tav>
                                        <p:tav tm="100000">
                                          <p:val>
                                            <p:strVal val="#ppt_w"/>
                                          </p:val>
                                        </p:tav>
                                      </p:tavLst>
                                    </p:anim>
                                    <p:anim to="" calcmode="lin" valueType="num">
                                      <p:cBhvr>
                                        <p:cTn id="94" dur="500" fill="hold">
                                          <p:stCondLst>
                                            <p:cond delay="0"/>
                                          </p:stCondLst>
                                        </p:cTn>
                                        <p:tgtEl>
                                          <p:spTgt spid="27"/>
                                        </p:tgtEl>
                                        <p:attrNameLst>
                                          <p:attrName>ppt_h</p:attrName>
                                        </p:attrNameLst>
                                      </p:cBhvr>
                                      <p:tavLst>
                                        <p:tav tm="0">
                                          <p:val>
                                            <p:strVal val="#ppt_h*4"/>
                                          </p:val>
                                        </p:tav>
                                        <p:tav tm="100000">
                                          <p:val>
                                            <p:strVal val="#ppt_h"/>
                                          </p:val>
                                        </p:tav>
                                      </p:tavLst>
                                    </p:anim>
                                  </p:childTnLst>
                                </p:cTn>
                              </p:par>
                            </p:childTnLst>
                          </p:cTn>
                        </p:par>
                        <p:par>
                          <p:cTn id="95" fill="hold">
                            <p:stCondLst>
                              <p:cond delay="2450"/>
                            </p:stCondLst>
                            <p:childTnLst>
                              <p:par>
                                <p:cTn id="96" presetID="26" presetClass="emph" presetSubtype="0" fill="hold" grpId="1" nodeType="afterEffect">
                                  <p:stCondLst>
                                    <p:cond delay="0"/>
                                  </p:stCondLst>
                                  <p:iterate type="lt">
                                    <p:tmPct val="0"/>
                                  </p:iterate>
                                  <p:childTnLst>
                                    <p:animEffect transition="out" filter="fade">
                                      <p:cBhvr>
                                        <p:cTn id="97" dur="500" tmFilter="0, 0; .2, .5; .8, .5; 1, 0"/>
                                        <p:tgtEl>
                                          <p:spTgt spid="27"/>
                                        </p:tgtEl>
                                      </p:cBhvr>
                                    </p:animEffect>
                                    <p:animScale>
                                      <p:cBhvr>
                                        <p:cTn id="98" dur="250" autoRev="1" fill="hold"/>
                                        <p:tgtEl>
                                          <p:spTgt spid="27"/>
                                        </p:tgtEl>
                                      </p:cBhvr>
                                      <p:by x="105000" y="105000"/>
                                    </p:animScale>
                                  </p:childTnLst>
                                </p:cTn>
                              </p:par>
                            </p:childTnLst>
                          </p:cTn>
                        </p:par>
                      </p:childTnLst>
                    </p:cTn>
                  </p:par>
                  <p:par>
                    <p:cTn id="99" fill="hold">
                      <p:stCondLst>
                        <p:cond delay="indefinite"/>
                      </p:stCondLst>
                      <p:childTnLst>
                        <p:par>
                          <p:cTn id="100" fill="hold">
                            <p:stCondLst>
                              <p:cond delay="0"/>
                            </p:stCondLst>
                            <p:childTnLst>
                              <p:par>
                                <p:cTn id="101" presetID="10" presetClass="exit" presetSubtype="0" fill="hold" grpId="2" nodeType="clickEffect">
                                  <p:stCondLst>
                                    <p:cond delay="0"/>
                                  </p:stCondLst>
                                  <p:childTnLst>
                                    <p:animEffect transition="out" filter="fade">
                                      <p:cBhvr>
                                        <p:cTn id="102" dur="250"/>
                                        <p:tgtEl>
                                          <p:spTgt spid="21"/>
                                        </p:tgtEl>
                                      </p:cBhvr>
                                    </p:animEffect>
                                    <p:set>
                                      <p:cBhvr>
                                        <p:cTn id="103" dur="1" fill="hold">
                                          <p:stCondLst>
                                            <p:cond delay="249"/>
                                          </p:stCondLst>
                                        </p:cTn>
                                        <p:tgtEl>
                                          <p:spTgt spid="21"/>
                                        </p:tgtEl>
                                        <p:attrNameLst>
                                          <p:attrName>style.visibility</p:attrName>
                                        </p:attrNameLst>
                                      </p:cBhvr>
                                      <p:to>
                                        <p:strVal val="hidden"/>
                                      </p:to>
                                    </p:set>
                                  </p:childTnLst>
                                </p:cTn>
                              </p:par>
                              <p:par>
                                <p:cTn id="104" presetID="10" presetClass="exit" presetSubtype="0" fill="hold" grpId="2" nodeType="withEffect">
                                  <p:stCondLst>
                                    <p:cond delay="0"/>
                                  </p:stCondLst>
                                  <p:iterate type="lt">
                                    <p:tmPct val="0"/>
                                  </p:iterate>
                                  <p:childTnLst>
                                    <p:animEffect transition="out" filter="fade">
                                      <p:cBhvr>
                                        <p:cTn id="105" dur="250"/>
                                        <p:tgtEl>
                                          <p:spTgt spid="22"/>
                                        </p:tgtEl>
                                      </p:cBhvr>
                                    </p:animEffect>
                                    <p:set>
                                      <p:cBhvr>
                                        <p:cTn id="106" dur="1" fill="hold">
                                          <p:stCondLst>
                                            <p:cond delay="249"/>
                                          </p:stCondLst>
                                        </p:cTn>
                                        <p:tgtEl>
                                          <p:spTgt spid="22"/>
                                        </p:tgtEl>
                                        <p:attrNameLst>
                                          <p:attrName>style.visibility</p:attrName>
                                        </p:attrNameLst>
                                      </p:cBhvr>
                                      <p:to>
                                        <p:strVal val="hidden"/>
                                      </p:to>
                                    </p:set>
                                  </p:childTnLst>
                                </p:cTn>
                              </p:par>
                              <p:par>
                                <p:cTn id="107" presetID="10" presetClass="exit" presetSubtype="0" fill="hold" grpId="1" nodeType="withEffect">
                                  <p:stCondLst>
                                    <p:cond delay="0"/>
                                  </p:stCondLst>
                                  <p:childTnLst>
                                    <p:animEffect transition="out" filter="fade">
                                      <p:cBhvr>
                                        <p:cTn id="108" dur="250"/>
                                        <p:tgtEl>
                                          <p:spTgt spid="38"/>
                                        </p:tgtEl>
                                      </p:cBhvr>
                                    </p:animEffect>
                                    <p:set>
                                      <p:cBhvr>
                                        <p:cTn id="109" dur="1" fill="hold">
                                          <p:stCondLst>
                                            <p:cond delay="249"/>
                                          </p:stCondLst>
                                        </p:cTn>
                                        <p:tgtEl>
                                          <p:spTgt spid="38"/>
                                        </p:tgtEl>
                                        <p:attrNameLst>
                                          <p:attrName>style.visibility</p:attrName>
                                        </p:attrNameLst>
                                      </p:cBhvr>
                                      <p:to>
                                        <p:strVal val="hidden"/>
                                      </p:to>
                                    </p:set>
                                  </p:childTnLst>
                                </p:cTn>
                              </p:par>
                              <p:par>
                                <p:cTn id="110" presetID="10" presetClass="exit" presetSubtype="0" fill="hold" grpId="2" nodeType="withEffect">
                                  <p:stCondLst>
                                    <p:cond delay="0"/>
                                  </p:stCondLst>
                                  <p:iterate type="lt">
                                    <p:tmPct val="0"/>
                                  </p:iterate>
                                  <p:childTnLst>
                                    <p:animEffect transition="out" filter="fade">
                                      <p:cBhvr>
                                        <p:cTn id="111" dur="250"/>
                                        <p:tgtEl>
                                          <p:spTgt spid="27"/>
                                        </p:tgtEl>
                                      </p:cBhvr>
                                    </p:animEffect>
                                    <p:set>
                                      <p:cBhvr>
                                        <p:cTn id="112" dur="1" fill="hold">
                                          <p:stCondLst>
                                            <p:cond delay="249"/>
                                          </p:stCondLst>
                                        </p:cTn>
                                        <p:tgtEl>
                                          <p:spTgt spid="27"/>
                                        </p:tgtEl>
                                        <p:attrNameLst>
                                          <p:attrName>style.visibility</p:attrName>
                                        </p:attrNameLst>
                                      </p:cBhvr>
                                      <p:to>
                                        <p:strVal val="hidden"/>
                                      </p:to>
                                    </p:set>
                                  </p:childTnLst>
                                </p:cTn>
                              </p:par>
                              <p:par>
                                <p:cTn id="113" presetID="23" presetClass="exit" presetSubtype="544" fill="hold" grpId="1" nodeType="withEffect">
                                  <p:stCondLst>
                                    <p:cond delay="250"/>
                                  </p:stCondLst>
                                  <p:childTnLst>
                                    <p:anim calcmode="lin" valueType="num">
                                      <p:cBhvr>
                                        <p:cTn id="114" dur="750"/>
                                        <p:tgtEl>
                                          <p:spTgt spid="18"/>
                                        </p:tgtEl>
                                        <p:attrNameLst>
                                          <p:attrName>ppt_w</p:attrName>
                                        </p:attrNameLst>
                                      </p:cBhvr>
                                      <p:tavLst>
                                        <p:tav tm="0">
                                          <p:val>
                                            <p:strVal val="ppt_w"/>
                                          </p:val>
                                        </p:tav>
                                        <p:tav tm="100000">
                                          <p:val>
                                            <p:fltVal val="0"/>
                                          </p:val>
                                        </p:tav>
                                      </p:tavLst>
                                    </p:anim>
                                    <p:anim calcmode="lin" valueType="num">
                                      <p:cBhvr>
                                        <p:cTn id="115" dur="750"/>
                                        <p:tgtEl>
                                          <p:spTgt spid="18"/>
                                        </p:tgtEl>
                                        <p:attrNameLst>
                                          <p:attrName>ppt_h</p:attrName>
                                        </p:attrNameLst>
                                      </p:cBhvr>
                                      <p:tavLst>
                                        <p:tav tm="0">
                                          <p:val>
                                            <p:strVal val="ppt_h"/>
                                          </p:val>
                                        </p:tav>
                                        <p:tav tm="100000">
                                          <p:val>
                                            <p:fltVal val="0"/>
                                          </p:val>
                                        </p:tav>
                                      </p:tavLst>
                                    </p:anim>
                                    <p:anim calcmode="lin" valueType="num">
                                      <p:cBhvr>
                                        <p:cTn id="116" dur="750"/>
                                        <p:tgtEl>
                                          <p:spTgt spid="18"/>
                                        </p:tgtEl>
                                        <p:attrNameLst>
                                          <p:attrName>ppt_x</p:attrName>
                                        </p:attrNameLst>
                                      </p:cBhvr>
                                      <p:tavLst>
                                        <p:tav tm="0">
                                          <p:val>
                                            <p:strVal val="ppt_x"/>
                                          </p:val>
                                        </p:tav>
                                        <p:tav tm="100000">
                                          <p:val>
                                            <p:fltVal val="0.5"/>
                                          </p:val>
                                        </p:tav>
                                      </p:tavLst>
                                    </p:anim>
                                    <p:anim calcmode="lin" valueType="num">
                                      <p:cBhvr>
                                        <p:cTn id="117" dur="750"/>
                                        <p:tgtEl>
                                          <p:spTgt spid="18"/>
                                        </p:tgtEl>
                                        <p:attrNameLst>
                                          <p:attrName>ppt_y</p:attrName>
                                        </p:attrNameLst>
                                      </p:cBhvr>
                                      <p:tavLst>
                                        <p:tav tm="0">
                                          <p:val>
                                            <p:strVal val="ppt_y"/>
                                          </p:val>
                                        </p:tav>
                                        <p:tav tm="100000">
                                          <p:val>
                                            <p:fltVal val="0.5"/>
                                          </p:val>
                                        </p:tav>
                                      </p:tavLst>
                                    </p:anim>
                                    <p:set>
                                      <p:cBhvr>
                                        <p:cTn id="118" dur="1" fill="hold">
                                          <p:stCondLst>
                                            <p:cond delay="749"/>
                                          </p:stCondLst>
                                        </p:cTn>
                                        <p:tgtEl>
                                          <p:spTgt spid="18"/>
                                        </p:tgtEl>
                                        <p:attrNameLst>
                                          <p:attrName>style.visibility</p:attrName>
                                        </p:attrNameLst>
                                      </p:cBhvr>
                                      <p:to>
                                        <p:strVal val="hidden"/>
                                      </p:to>
                                    </p:set>
                                  </p:childTnLst>
                                </p:cTn>
                              </p:par>
                              <p:par>
                                <p:cTn id="119" presetID="9" presetClass="emph" presetSubtype="0" grpId="3" nodeType="withEffect">
                                  <p:stCondLst>
                                    <p:cond delay="0"/>
                                  </p:stCondLst>
                                  <p:endCondLst>
                                    <p:cond evt="onNext" delay="0">
                                      <p:tgtEl>
                                        <p:sldTgt/>
                                      </p:tgtEl>
                                    </p:cond>
                                  </p:endCondLst>
                                  <p:childTnLst>
                                    <p:set>
                                      <p:cBhvr rctx="PPT">
                                        <p:cTn id="120" dur="indefinite"/>
                                        <p:tgtEl>
                                          <p:spTgt spid="17"/>
                                        </p:tgtEl>
                                        <p:attrNameLst>
                                          <p:attrName>style.opacity</p:attrName>
                                        </p:attrNameLst>
                                      </p:cBhvr>
                                      <p:to>
                                        <p:strVal val="0.25"/>
                                      </p:to>
                                    </p:set>
                                    <p:animEffect filter="image" prLst="opacity: 0.25">
                                      <p:cBhvr rctx="IE">
                                        <p:cTn id="121" dur="indefinite"/>
                                        <p:tgtEl>
                                          <p:spTgt spid="17"/>
                                        </p:tgtEl>
                                      </p:cBhvr>
                                    </p:animEffect>
                                  </p:childTnLst>
                                </p:cTn>
                              </p:par>
                              <p:par>
                                <p:cTn id="122" presetID="9" presetClass="emph" presetSubtype="0" grpId="3" nodeType="withEffect">
                                  <p:stCondLst>
                                    <p:cond delay="0"/>
                                  </p:stCondLst>
                                  <p:endCondLst>
                                    <p:cond evt="onNext" delay="0">
                                      <p:tgtEl>
                                        <p:sldTgt/>
                                      </p:tgtEl>
                                    </p:cond>
                                  </p:endCondLst>
                                  <p:childTnLst>
                                    <p:set>
                                      <p:cBhvr rctx="PPT">
                                        <p:cTn id="123" dur="indefinite"/>
                                        <p:tgtEl>
                                          <p:spTgt spid="31"/>
                                        </p:tgtEl>
                                        <p:attrNameLst>
                                          <p:attrName>style.opacity</p:attrName>
                                        </p:attrNameLst>
                                      </p:cBhvr>
                                      <p:to>
                                        <p:strVal val="0.25"/>
                                      </p:to>
                                    </p:set>
                                    <p:animEffect filter="image" prLst="opacity: 0.25">
                                      <p:cBhvr rctx="IE">
                                        <p:cTn id="124" dur="indefinite"/>
                                        <p:tgtEl>
                                          <p:spTgt spid="31"/>
                                        </p:tgtEl>
                                      </p:cBhvr>
                                    </p:animEffect>
                                  </p:childTnLst>
                                </p:cTn>
                              </p:par>
                              <p:par>
                                <p:cTn id="125" presetID="9" presetClass="emph" presetSubtype="0" nodeType="withEffect">
                                  <p:stCondLst>
                                    <p:cond delay="0"/>
                                  </p:stCondLst>
                                  <p:endCondLst>
                                    <p:cond evt="onNext" delay="0">
                                      <p:tgtEl>
                                        <p:sldTgt/>
                                      </p:tgtEl>
                                    </p:cond>
                                  </p:endCondLst>
                                  <p:childTnLst>
                                    <p:set>
                                      <p:cBhvr rctx="PPT">
                                        <p:cTn id="126" dur="indefinite"/>
                                        <p:tgtEl>
                                          <p:spTgt spid="3"/>
                                        </p:tgtEl>
                                        <p:attrNameLst>
                                          <p:attrName>style.opacity</p:attrName>
                                        </p:attrNameLst>
                                      </p:cBhvr>
                                      <p:to>
                                        <p:strVal val="0.25"/>
                                      </p:to>
                                    </p:set>
                                    <p:animEffect filter="image" prLst="opacity: 0.25">
                                      <p:cBhvr rctx="IE">
                                        <p:cTn id="127" dur="indefinite"/>
                                        <p:tgtEl>
                                          <p:spTgt spid="3"/>
                                        </p:tgtEl>
                                      </p:cBhvr>
                                    </p:animEffect>
                                  </p:childTnLst>
                                </p:cTn>
                              </p:par>
                              <p:par>
                                <p:cTn id="128" presetID="9" presetClass="emph" presetSubtype="0" nodeType="withEffect">
                                  <p:stCondLst>
                                    <p:cond delay="0"/>
                                  </p:stCondLst>
                                  <p:endCondLst>
                                    <p:cond evt="onNext" delay="0">
                                      <p:tgtEl>
                                        <p:sldTgt/>
                                      </p:tgtEl>
                                    </p:cond>
                                  </p:endCondLst>
                                  <p:childTnLst>
                                    <p:set>
                                      <p:cBhvr rctx="PPT">
                                        <p:cTn id="129" dur="indefinite"/>
                                        <p:tgtEl>
                                          <p:spTgt spid="10"/>
                                        </p:tgtEl>
                                        <p:attrNameLst>
                                          <p:attrName>style.opacity</p:attrName>
                                        </p:attrNameLst>
                                      </p:cBhvr>
                                      <p:to>
                                        <p:strVal val="0.25"/>
                                      </p:to>
                                    </p:set>
                                    <p:animEffect filter="image" prLst="opacity: 0.25">
                                      <p:cBhvr rctx="IE">
                                        <p:cTn id="130" dur="indefinite"/>
                                        <p:tgtEl>
                                          <p:spTgt spid="10"/>
                                        </p:tgtEl>
                                      </p:cBhvr>
                                    </p:animEffect>
                                  </p:childTnLst>
                                </p:cTn>
                              </p:par>
                              <p:par>
                                <p:cTn id="131" presetID="9" presetClass="emph" presetSubtype="0" nodeType="withEffect">
                                  <p:stCondLst>
                                    <p:cond delay="0"/>
                                  </p:stCondLst>
                                  <p:endCondLst>
                                    <p:cond evt="onNext" delay="0">
                                      <p:tgtEl>
                                        <p:sldTgt/>
                                      </p:tgtEl>
                                    </p:cond>
                                  </p:endCondLst>
                                  <p:childTnLst>
                                    <p:set>
                                      <p:cBhvr rctx="PPT">
                                        <p:cTn id="132" dur="indefinite"/>
                                        <p:tgtEl>
                                          <p:spTgt spid="9"/>
                                        </p:tgtEl>
                                        <p:attrNameLst>
                                          <p:attrName>style.opacity</p:attrName>
                                        </p:attrNameLst>
                                      </p:cBhvr>
                                      <p:to>
                                        <p:strVal val="0.25"/>
                                      </p:to>
                                    </p:set>
                                    <p:animEffect filter="image" prLst="opacity: 0.25">
                                      <p:cBhvr rctx="IE">
                                        <p:cTn id="133" dur="indefinite"/>
                                        <p:tgtEl>
                                          <p:spTgt spid="9"/>
                                        </p:tgtEl>
                                      </p:cBhvr>
                                    </p:animEffect>
                                  </p:childTnLst>
                                </p:cTn>
                              </p:par>
                              <p:par>
                                <p:cTn id="134" presetID="9" presetClass="emph" presetSubtype="0" grpId="4" nodeType="withEffect">
                                  <p:stCondLst>
                                    <p:cond delay="0"/>
                                  </p:stCondLst>
                                  <p:endCondLst>
                                    <p:cond evt="onNext" delay="0">
                                      <p:tgtEl>
                                        <p:sldTgt/>
                                      </p:tgtEl>
                                    </p:cond>
                                  </p:endCondLst>
                                  <p:childTnLst>
                                    <p:set>
                                      <p:cBhvr rctx="PPT">
                                        <p:cTn id="135" dur="indefinite"/>
                                        <p:tgtEl>
                                          <p:spTgt spid="34"/>
                                        </p:tgtEl>
                                        <p:attrNameLst>
                                          <p:attrName>style.opacity</p:attrName>
                                        </p:attrNameLst>
                                      </p:cBhvr>
                                      <p:to>
                                        <p:strVal val="0.25"/>
                                      </p:to>
                                    </p:set>
                                    <p:animEffect filter="image" prLst="opacity: 0.25">
                                      <p:cBhvr rctx="IE">
                                        <p:cTn id="136" dur="indefinite"/>
                                        <p:tgtEl>
                                          <p:spTgt spid="34"/>
                                        </p:tgtEl>
                                      </p:cBhvr>
                                    </p:animEffect>
                                  </p:childTnLst>
                                </p:cTn>
                              </p:par>
                              <p:par>
                                <p:cTn id="137" presetID="2" presetClass="entr" presetSubtype="8" fill="hold" grpId="0" nodeType="withEffect">
                                  <p:stCondLst>
                                    <p:cond delay="250"/>
                                  </p:stCondLst>
                                  <p:childTnLst>
                                    <p:set>
                                      <p:cBhvr>
                                        <p:cTn id="138" dur="1" fill="hold">
                                          <p:stCondLst>
                                            <p:cond delay="0"/>
                                          </p:stCondLst>
                                        </p:cTn>
                                        <p:tgtEl>
                                          <p:spTgt spid="30"/>
                                        </p:tgtEl>
                                        <p:attrNameLst>
                                          <p:attrName>style.visibility</p:attrName>
                                        </p:attrNameLst>
                                      </p:cBhvr>
                                      <p:to>
                                        <p:strVal val="visible"/>
                                      </p:to>
                                    </p:set>
                                    <p:anim calcmode="lin" valueType="num">
                                      <p:cBhvr additive="base">
                                        <p:cTn id="139" dur="500" fill="hold"/>
                                        <p:tgtEl>
                                          <p:spTgt spid="30"/>
                                        </p:tgtEl>
                                        <p:attrNameLst>
                                          <p:attrName>ppt_x</p:attrName>
                                        </p:attrNameLst>
                                      </p:cBhvr>
                                      <p:tavLst>
                                        <p:tav tm="0">
                                          <p:val>
                                            <p:strVal val="0-#ppt_w/2"/>
                                          </p:val>
                                        </p:tav>
                                        <p:tav tm="100000">
                                          <p:val>
                                            <p:strVal val="#ppt_x"/>
                                          </p:val>
                                        </p:tav>
                                      </p:tavLst>
                                    </p:anim>
                                    <p:anim calcmode="lin" valueType="num">
                                      <p:cBhvr additive="base">
                                        <p:cTn id="140" dur="500" fill="hold"/>
                                        <p:tgtEl>
                                          <p:spTgt spid="30"/>
                                        </p:tgtEl>
                                        <p:attrNameLst>
                                          <p:attrName>ppt_y</p:attrName>
                                        </p:attrNameLst>
                                      </p:cBhvr>
                                      <p:tavLst>
                                        <p:tav tm="0">
                                          <p:val>
                                            <p:strVal val="#ppt_y"/>
                                          </p:val>
                                        </p:tav>
                                        <p:tav tm="100000">
                                          <p:val>
                                            <p:strVal val="#ppt_y"/>
                                          </p:val>
                                        </p:tav>
                                      </p:tavLst>
                                    </p:anim>
                                  </p:childTnLst>
                                </p:cTn>
                              </p:par>
                              <p:par>
                                <p:cTn id="141" presetID="10" presetClass="entr" presetSubtype="0" fill="hold" grpId="1" nodeType="withEffect">
                                  <p:stCondLst>
                                    <p:cond delay="0"/>
                                  </p:stCondLst>
                                  <p:childTnLst>
                                    <p:set>
                                      <p:cBhvr>
                                        <p:cTn id="142" dur="1" fill="hold">
                                          <p:stCondLst>
                                            <p:cond delay="0"/>
                                          </p:stCondLst>
                                        </p:cTn>
                                        <p:tgtEl>
                                          <p:spTgt spid="36"/>
                                        </p:tgtEl>
                                        <p:attrNameLst>
                                          <p:attrName>style.visibility</p:attrName>
                                        </p:attrNameLst>
                                      </p:cBhvr>
                                      <p:to>
                                        <p:strVal val="visible"/>
                                      </p:to>
                                    </p:set>
                                    <p:animEffect transition="in" filter="fade">
                                      <p:cBhvr>
                                        <p:cTn id="143" dur="10"/>
                                        <p:tgtEl>
                                          <p:spTgt spid="36"/>
                                        </p:tgtEl>
                                      </p:cBhvr>
                                    </p:animEffect>
                                  </p:childTnLst>
                                </p:cTn>
                              </p:par>
                              <p:par>
                                <p:cTn id="144" presetID="0" presetClass="path" presetSubtype="0" accel="50000" decel="50000" fill="hold" grpId="0" nodeType="withEffect">
                                  <p:stCondLst>
                                    <p:cond delay="0"/>
                                  </p:stCondLst>
                                  <p:childTnLst>
                                    <p:animMotion origin="layout" path="M 3.33333E-6 3.7037E-7 L 0.14531 0.10718 " pathEditMode="relative" rAng="0" ptsTypes="AA">
                                      <p:cBhvr>
                                        <p:cTn id="145" dur="1000" fill="hold"/>
                                        <p:tgtEl>
                                          <p:spTgt spid="36"/>
                                        </p:tgtEl>
                                        <p:attrNameLst>
                                          <p:attrName>ppt_x</p:attrName>
                                          <p:attrName>ppt_y</p:attrName>
                                        </p:attrNameLst>
                                      </p:cBhvr>
                                      <p:rCtr x="7274" y="5347"/>
                                    </p:animMotion>
                                  </p:childTnLst>
                                </p:cTn>
                              </p:par>
                            </p:childTnLst>
                          </p:cTn>
                        </p:par>
                        <p:par>
                          <p:cTn id="146" fill="hold">
                            <p:stCondLst>
                              <p:cond delay="1000"/>
                            </p:stCondLst>
                            <p:childTnLst>
                              <p:par>
                                <p:cTn id="147" presetID="10" presetClass="exit" presetSubtype="0" fill="hold" grpId="2" nodeType="afterEffect">
                                  <p:stCondLst>
                                    <p:cond delay="0"/>
                                  </p:stCondLst>
                                  <p:childTnLst>
                                    <p:animEffect transition="out" filter="fade">
                                      <p:cBhvr>
                                        <p:cTn id="148" dur="250"/>
                                        <p:tgtEl>
                                          <p:spTgt spid="36"/>
                                        </p:tgtEl>
                                      </p:cBhvr>
                                    </p:animEffect>
                                    <p:set>
                                      <p:cBhvr>
                                        <p:cTn id="149" dur="1" fill="hold">
                                          <p:stCondLst>
                                            <p:cond delay="249"/>
                                          </p:stCondLst>
                                        </p:cTn>
                                        <p:tgtEl>
                                          <p:spTgt spid="36"/>
                                        </p:tgtEl>
                                        <p:attrNameLst>
                                          <p:attrName>style.visibility</p:attrName>
                                        </p:attrNameLst>
                                      </p:cBhvr>
                                      <p:to>
                                        <p:strVal val="hidden"/>
                                      </p:to>
                                    </p:set>
                                  </p:childTnLst>
                                </p:cTn>
                              </p:par>
                            </p:childTnLst>
                          </p:cTn>
                        </p:par>
                      </p:childTnLst>
                    </p:cTn>
                  </p:par>
                  <p:par>
                    <p:cTn id="150" fill="hold">
                      <p:stCondLst>
                        <p:cond delay="indefinite"/>
                      </p:stCondLst>
                      <p:childTnLst>
                        <p:par>
                          <p:cTn id="151" fill="hold">
                            <p:stCondLst>
                              <p:cond delay="0"/>
                            </p:stCondLst>
                            <p:childTnLst>
                              <p:par>
                                <p:cTn id="152" presetID="22" presetClass="entr" presetSubtype="8" fill="hold" grpId="0" nodeType="clickEffect">
                                  <p:stCondLst>
                                    <p:cond delay="0"/>
                                  </p:stCondLst>
                                  <p:childTnLst>
                                    <p:set>
                                      <p:cBhvr>
                                        <p:cTn id="153" dur="1" fill="hold">
                                          <p:stCondLst>
                                            <p:cond delay="0"/>
                                          </p:stCondLst>
                                        </p:cTn>
                                        <p:tgtEl>
                                          <p:spTgt spid="37"/>
                                        </p:tgtEl>
                                        <p:attrNameLst>
                                          <p:attrName>style.visibility</p:attrName>
                                        </p:attrNameLst>
                                      </p:cBhvr>
                                      <p:to>
                                        <p:strVal val="visible"/>
                                      </p:to>
                                    </p:set>
                                    <p:animEffect transition="in" filter="wipe(left)">
                                      <p:cBhvr>
                                        <p:cTn id="154" dur="500"/>
                                        <p:tgtEl>
                                          <p:spTgt spid="37"/>
                                        </p:tgtEl>
                                      </p:cBhvr>
                                    </p:animEffect>
                                  </p:childTnLst>
                                </p:cTn>
                              </p:par>
                              <p:par>
                                <p:cTn id="155" presetID="18" presetClass="emph" presetSubtype="0" fill="hold" grpId="1" nodeType="withEffect">
                                  <p:stCondLst>
                                    <p:cond delay="0"/>
                                  </p:stCondLst>
                                  <p:childTnLst>
                                    <p:set>
                                      <p:cBhvr override="childStyle">
                                        <p:cTn id="156" dur="500" fill="hold"/>
                                        <p:tgtEl>
                                          <p:spTgt spid="37"/>
                                        </p:tgtEl>
                                        <p:attrNameLst>
                                          <p:attrName>style.textDecorationUnderline</p:attrName>
                                        </p:attrNameLst>
                                      </p:cBhvr>
                                      <p:to>
                                        <p:strVal val="true"/>
                                      </p:to>
                                    </p:set>
                                  </p:childTnLst>
                                </p:cTn>
                              </p:par>
                              <p:par>
                                <p:cTn id="157" presetID="22" presetClass="entr" presetSubtype="8" fill="hold" grpId="0" nodeType="withEffect">
                                  <p:stCondLst>
                                    <p:cond delay="0"/>
                                  </p:stCondLst>
                                  <p:childTnLst>
                                    <p:set>
                                      <p:cBhvr>
                                        <p:cTn id="158" dur="1" fill="hold">
                                          <p:stCondLst>
                                            <p:cond delay="0"/>
                                          </p:stCondLst>
                                        </p:cTn>
                                        <p:tgtEl>
                                          <p:spTgt spid="35"/>
                                        </p:tgtEl>
                                        <p:attrNameLst>
                                          <p:attrName>style.visibility</p:attrName>
                                        </p:attrNameLst>
                                      </p:cBhvr>
                                      <p:to>
                                        <p:strVal val="visible"/>
                                      </p:to>
                                    </p:set>
                                    <p:animEffect transition="in" filter="wipe(left)">
                                      <p:cBhvr>
                                        <p:cTn id="159" dur="500"/>
                                        <p:tgtEl>
                                          <p:spTgt spid="35"/>
                                        </p:tgtEl>
                                      </p:cBhvr>
                                    </p:animEffect>
                                  </p:childTnLst>
                                </p:cTn>
                              </p:par>
                              <p:par>
                                <p:cTn id="160" presetID="9" presetClass="emph" presetSubtype="0" grpId="4" nodeType="withEffect">
                                  <p:stCondLst>
                                    <p:cond delay="0"/>
                                  </p:stCondLst>
                                  <p:endCondLst>
                                    <p:cond evt="onNext" delay="0">
                                      <p:tgtEl>
                                        <p:sldTgt/>
                                      </p:tgtEl>
                                    </p:cond>
                                  </p:endCondLst>
                                  <p:childTnLst>
                                    <p:set>
                                      <p:cBhvr rctx="PPT">
                                        <p:cTn id="161" dur="indefinite"/>
                                        <p:tgtEl>
                                          <p:spTgt spid="17"/>
                                        </p:tgtEl>
                                        <p:attrNameLst>
                                          <p:attrName>style.opacity</p:attrName>
                                        </p:attrNameLst>
                                      </p:cBhvr>
                                      <p:to>
                                        <p:strVal val="0.25"/>
                                      </p:to>
                                    </p:set>
                                    <p:animEffect filter="image" prLst="opacity: 0.25">
                                      <p:cBhvr rctx="IE">
                                        <p:cTn id="162" dur="indefinite"/>
                                        <p:tgtEl>
                                          <p:spTgt spid="17"/>
                                        </p:tgtEl>
                                      </p:cBhvr>
                                    </p:animEffect>
                                  </p:childTnLst>
                                </p:cTn>
                              </p:par>
                              <p:par>
                                <p:cTn id="163" presetID="9" presetClass="emph" presetSubtype="0" grpId="4" nodeType="withEffect">
                                  <p:stCondLst>
                                    <p:cond delay="0"/>
                                  </p:stCondLst>
                                  <p:endCondLst>
                                    <p:cond evt="onNext" delay="0">
                                      <p:tgtEl>
                                        <p:sldTgt/>
                                      </p:tgtEl>
                                    </p:cond>
                                  </p:endCondLst>
                                  <p:childTnLst>
                                    <p:set>
                                      <p:cBhvr rctx="PPT">
                                        <p:cTn id="164" dur="indefinite"/>
                                        <p:tgtEl>
                                          <p:spTgt spid="31"/>
                                        </p:tgtEl>
                                        <p:attrNameLst>
                                          <p:attrName>style.opacity</p:attrName>
                                        </p:attrNameLst>
                                      </p:cBhvr>
                                      <p:to>
                                        <p:strVal val="0.25"/>
                                      </p:to>
                                    </p:set>
                                    <p:animEffect filter="image" prLst="opacity: 0.25">
                                      <p:cBhvr rctx="IE">
                                        <p:cTn id="165" dur="indefinite"/>
                                        <p:tgtEl>
                                          <p:spTgt spid="31"/>
                                        </p:tgtEl>
                                      </p:cBhvr>
                                    </p:animEffect>
                                  </p:childTnLst>
                                </p:cTn>
                              </p:par>
                              <p:par>
                                <p:cTn id="166" presetID="9" presetClass="emph" presetSubtype="0" nodeType="withEffect">
                                  <p:stCondLst>
                                    <p:cond delay="0"/>
                                  </p:stCondLst>
                                  <p:endCondLst>
                                    <p:cond evt="onNext" delay="0">
                                      <p:tgtEl>
                                        <p:sldTgt/>
                                      </p:tgtEl>
                                    </p:cond>
                                  </p:endCondLst>
                                  <p:childTnLst>
                                    <p:set>
                                      <p:cBhvr rctx="PPT">
                                        <p:cTn id="167" dur="indefinite"/>
                                        <p:tgtEl>
                                          <p:spTgt spid="3"/>
                                        </p:tgtEl>
                                        <p:attrNameLst>
                                          <p:attrName>style.opacity</p:attrName>
                                        </p:attrNameLst>
                                      </p:cBhvr>
                                      <p:to>
                                        <p:strVal val="0.25"/>
                                      </p:to>
                                    </p:set>
                                    <p:animEffect filter="image" prLst="opacity: 0.25">
                                      <p:cBhvr rctx="IE">
                                        <p:cTn id="168" dur="indefinite"/>
                                        <p:tgtEl>
                                          <p:spTgt spid="3"/>
                                        </p:tgtEl>
                                      </p:cBhvr>
                                    </p:animEffect>
                                  </p:childTnLst>
                                </p:cTn>
                              </p:par>
                              <p:par>
                                <p:cTn id="169" presetID="9" presetClass="emph" presetSubtype="0" nodeType="withEffect">
                                  <p:stCondLst>
                                    <p:cond delay="0"/>
                                  </p:stCondLst>
                                  <p:endCondLst>
                                    <p:cond evt="onNext" delay="0">
                                      <p:tgtEl>
                                        <p:sldTgt/>
                                      </p:tgtEl>
                                    </p:cond>
                                  </p:endCondLst>
                                  <p:childTnLst>
                                    <p:set>
                                      <p:cBhvr rctx="PPT">
                                        <p:cTn id="170" dur="indefinite"/>
                                        <p:tgtEl>
                                          <p:spTgt spid="10"/>
                                        </p:tgtEl>
                                        <p:attrNameLst>
                                          <p:attrName>style.opacity</p:attrName>
                                        </p:attrNameLst>
                                      </p:cBhvr>
                                      <p:to>
                                        <p:strVal val="0.25"/>
                                      </p:to>
                                    </p:set>
                                    <p:animEffect filter="image" prLst="opacity: 0.25">
                                      <p:cBhvr rctx="IE">
                                        <p:cTn id="171" dur="indefinite"/>
                                        <p:tgtEl>
                                          <p:spTgt spid="10"/>
                                        </p:tgtEl>
                                      </p:cBhvr>
                                    </p:animEffect>
                                  </p:childTnLst>
                                </p:cTn>
                              </p:par>
                              <p:par>
                                <p:cTn id="172" presetID="9" presetClass="emph" presetSubtype="0" nodeType="withEffect">
                                  <p:stCondLst>
                                    <p:cond delay="0"/>
                                  </p:stCondLst>
                                  <p:endCondLst>
                                    <p:cond evt="onNext" delay="0">
                                      <p:tgtEl>
                                        <p:sldTgt/>
                                      </p:tgtEl>
                                    </p:cond>
                                  </p:endCondLst>
                                  <p:childTnLst>
                                    <p:set>
                                      <p:cBhvr rctx="PPT">
                                        <p:cTn id="173" dur="indefinite"/>
                                        <p:tgtEl>
                                          <p:spTgt spid="9"/>
                                        </p:tgtEl>
                                        <p:attrNameLst>
                                          <p:attrName>style.opacity</p:attrName>
                                        </p:attrNameLst>
                                      </p:cBhvr>
                                      <p:to>
                                        <p:strVal val="0.25"/>
                                      </p:to>
                                    </p:set>
                                    <p:animEffect filter="image" prLst="opacity: 0.25">
                                      <p:cBhvr rctx="IE">
                                        <p:cTn id="174" dur="indefinite"/>
                                        <p:tgtEl>
                                          <p:spTgt spid="9"/>
                                        </p:tgtEl>
                                      </p:cBhvr>
                                    </p:animEffect>
                                  </p:childTnLst>
                                </p:cTn>
                              </p:par>
                              <p:par>
                                <p:cTn id="175" presetID="9" presetClass="emph" presetSubtype="0" grpId="3" nodeType="withEffect">
                                  <p:stCondLst>
                                    <p:cond delay="0"/>
                                  </p:stCondLst>
                                  <p:endCondLst>
                                    <p:cond evt="onNext" delay="0">
                                      <p:tgtEl>
                                        <p:sldTgt/>
                                      </p:tgtEl>
                                    </p:cond>
                                  </p:endCondLst>
                                  <p:childTnLst>
                                    <p:set>
                                      <p:cBhvr rctx="PPT">
                                        <p:cTn id="176" dur="indefinite"/>
                                        <p:tgtEl>
                                          <p:spTgt spid="34"/>
                                        </p:tgtEl>
                                        <p:attrNameLst>
                                          <p:attrName>style.opacity</p:attrName>
                                        </p:attrNameLst>
                                      </p:cBhvr>
                                      <p:to>
                                        <p:strVal val="0.25"/>
                                      </p:to>
                                    </p:set>
                                    <p:animEffect filter="image" prLst="opacity: 0.25">
                                      <p:cBhvr rctx="IE">
                                        <p:cTn id="177" dur="indefinite"/>
                                        <p:tgtEl>
                                          <p:spTgt spid="34"/>
                                        </p:tgtEl>
                                      </p:cBhvr>
                                    </p:animEffect>
                                  </p:child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grpId="4" nodeType="clickEffect">
                                  <p:stCondLst>
                                    <p:cond delay="0"/>
                                  </p:stCondLst>
                                  <p:childTnLst>
                                    <p:set>
                                      <p:cBhvr>
                                        <p:cTn id="181" dur="1" fill="hold">
                                          <p:stCondLst>
                                            <p:cond delay="0"/>
                                          </p:stCondLst>
                                        </p:cTn>
                                        <p:tgtEl>
                                          <p:spTgt spid="36"/>
                                        </p:tgtEl>
                                        <p:attrNameLst>
                                          <p:attrName>style.visibility</p:attrName>
                                        </p:attrNameLst>
                                      </p:cBhvr>
                                      <p:to>
                                        <p:strVal val="visible"/>
                                      </p:to>
                                    </p:set>
                                    <p:animEffect transition="in" filter="fade">
                                      <p:cBhvr>
                                        <p:cTn id="182" dur="250"/>
                                        <p:tgtEl>
                                          <p:spTgt spid="36"/>
                                        </p:tgtEl>
                                      </p:cBhvr>
                                    </p:animEffect>
                                  </p:childTnLst>
                                </p:cTn>
                              </p:par>
                              <p:par>
                                <p:cTn id="183" presetID="0" presetClass="path" presetSubtype="0" accel="50000" decel="50000" fill="hold" grpId="3" nodeType="withEffect">
                                  <p:stCondLst>
                                    <p:cond delay="0"/>
                                  </p:stCondLst>
                                  <p:childTnLst>
                                    <p:animMotion origin="layout" path="M 0.14531 0.10718 L 0.12726 -0.19676 " pathEditMode="relative" rAng="0" ptsTypes="AA">
                                      <p:cBhvr>
                                        <p:cTn id="184" dur="1500" fill="hold"/>
                                        <p:tgtEl>
                                          <p:spTgt spid="36"/>
                                        </p:tgtEl>
                                        <p:attrNameLst>
                                          <p:attrName>ppt_x</p:attrName>
                                          <p:attrName>ppt_y</p:attrName>
                                        </p:attrNameLst>
                                      </p:cBhvr>
                                      <p:rCtr x="-903" y="-15208"/>
                                    </p:animMotion>
                                  </p:childTnLst>
                                </p:cTn>
                              </p:par>
                              <p:par>
                                <p:cTn id="185" presetID="1" presetClass="exit" presetSubtype="0" fill="hold" grpId="1" nodeType="withEffect">
                                  <p:stCondLst>
                                    <p:cond delay="0"/>
                                  </p:stCondLst>
                                  <p:childTnLst>
                                    <p:set>
                                      <p:cBhvr>
                                        <p:cTn id="186" dur="1" fill="hold">
                                          <p:stCondLst>
                                            <p:cond delay="0"/>
                                          </p:stCondLst>
                                        </p:cTn>
                                        <p:tgtEl>
                                          <p:spTgt spid="30"/>
                                        </p:tgtEl>
                                        <p:attrNameLst>
                                          <p:attrName>style.visibility</p:attrName>
                                        </p:attrNameLst>
                                      </p:cBhvr>
                                      <p:to>
                                        <p:strVal val="hidden"/>
                                      </p:to>
                                    </p:set>
                                  </p:childTnLst>
                                </p:cTn>
                              </p:par>
                              <p:par>
                                <p:cTn id="187" presetID="1" presetClass="exit" presetSubtype="0" fill="hold" grpId="2" nodeType="withEffect">
                                  <p:stCondLst>
                                    <p:cond delay="0"/>
                                  </p:stCondLst>
                                  <p:childTnLst>
                                    <p:set>
                                      <p:cBhvr>
                                        <p:cTn id="188" dur="1" fill="hold">
                                          <p:stCondLst>
                                            <p:cond delay="0"/>
                                          </p:stCondLst>
                                        </p:cTn>
                                        <p:tgtEl>
                                          <p:spTgt spid="37"/>
                                        </p:tgtEl>
                                        <p:attrNameLst>
                                          <p:attrName>style.visibility</p:attrName>
                                        </p:attrNameLst>
                                      </p:cBhvr>
                                      <p:to>
                                        <p:strVal val="hidden"/>
                                      </p:to>
                                    </p:set>
                                  </p:childTnLst>
                                </p:cTn>
                              </p:par>
                              <p:par>
                                <p:cTn id="189" presetID="1" presetClass="exit" presetSubtype="0" fill="hold" grpId="1" nodeType="withEffect">
                                  <p:stCondLst>
                                    <p:cond delay="0"/>
                                  </p:stCondLst>
                                  <p:childTnLst>
                                    <p:set>
                                      <p:cBhvr>
                                        <p:cTn id="190" dur="1" fill="hold">
                                          <p:stCondLst>
                                            <p:cond delay="0"/>
                                          </p:stCondLst>
                                        </p:cTn>
                                        <p:tgtEl>
                                          <p:spTgt spid="35"/>
                                        </p:tgtEl>
                                        <p:attrNameLst>
                                          <p:attrName>style.visibility</p:attrName>
                                        </p:attrNameLst>
                                      </p:cBhvr>
                                      <p:to>
                                        <p:strVal val="hidden"/>
                                      </p:to>
                                    </p:set>
                                  </p:childTnLst>
                                </p:cTn>
                              </p:par>
                              <p:par>
                                <p:cTn id="191" presetID="1" presetClass="entr" presetSubtype="0" fill="hold" grpId="0" nodeType="withEffect">
                                  <p:stCondLst>
                                    <p:cond delay="0"/>
                                  </p:stCondLst>
                                  <p:childTnLst>
                                    <p:set>
                                      <p:cBhvr>
                                        <p:cTn id="192" dur="1" fill="hold">
                                          <p:stCondLst>
                                            <p:cond delay="0"/>
                                          </p:stCondLst>
                                        </p:cTn>
                                        <p:tgtEl>
                                          <p:spTgt spid="40"/>
                                        </p:tgtEl>
                                        <p:attrNameLst>
                                          <p:attrName>style.visibility</p:attrName>
                                        </p:attrNameLst>
                                      </p:cBhvr>
                                      <p:to>
                                        <p:strVal val="visible"/>
                                      </p:to>
                                    </p:set>
                                  </p:childTnLst>
                                </p:cTn>
                              </p:par>
                              <p:par>
                                <p:cTn id="193" presetID="1" presetClass="entr" presetSubtype="0" fill="hold" grpId="0" nodeType="withEffect">
                                  <p:stCondLst>
                                    <p:cond delay="0"/>
                                  </p:stCondLst>
                                  <p:childTnLst>
                                    <p:set>
                                      <p:cBhvr>
                                        <p:cTn id="194" dur="1" fill="hold">
                                          <p:stCondLst>
                                            <p:cond delay="0"/>
                                          </p:stCondLst>
                                        </p:cTn>
                                        <p:tgtEl>
                                          <p:spTgt spid="41"/>
                                        </p:tgtEl>
                                        <p:attrNameLst>
                                          <p:attrName>style.visibility</p:attrName>
                                        </p:attrNameLst>
                                      </p:cBhvr>
                                      <p:to>
                                        <p:strVal val="visible"/>
                                      </p:to>
                                    </p:set>
                                  </p:childTnLst>
                                </p:cTn>
                              </p:par>
                              <p:par>
                                <p:cTn id="195" presetID="23" presetClass="exit" presetSubtype="20" fill="hold" grpId="1" nodeType="withEffect">
                                  <p:stCondLst>
                                    <p:cond delay="0"/>
                                  </p:stCondLst>
                                  <p:childTnLst>
                                    <p:anim calcmode="lin" valueType="num">
                                      <p:cBhvr>
                                        <p:cTn id="196" dur="1750"/>
                                        <p:tgtEl>
                                          <p:spTgt spid="40"/>
                                        </p:tgtEl>
                                        <p:attrNameLst>
                                          <p:attrName>ppt_w</p:attrName>
                                        </p:attrNameLst>
                                      </p:cBhvr>
                                      <p:tavLst>
                                        <p:tav tm="0">
                                          <p:val>
                                            <p:strVal val="ppt_w"/>
                                          </p:val>
                                        </p:tav>
                                        <p:tav tm="100000">
                                          <p:val>
                                            <p:strVal val="(6*min(max(ppt_w*ppt_h,.3),1)-7.4)/-.7*ppt_w"/>
                                          </p:val>
                                        </p:tav>
                                      </p:tavLst>
                                    </p:anim>
                                    <p:anim calcmode="lin" valueType="num">
                                      <p:cBhvr>
                                        <p:cTn id="197" dur="1750"/>
                                        <p:tgtEl>
                                          <p:spTgt spid="40"/>
                                        </p:tgtEl>
                                        <p:attrNameLst>
                                          <p:attrName>ppt_h</p:attrName>
                                        </p:attrNameLst>
                                      </p:cBhvr>
                                      <p:tavLst>
                                        <p:tav tm="0">
                                          <p:val>
                                            <p:strVal val="ppt_h"/>
                                          </p:val>
                                        </p:tav>
                                        <p:tav tm="100000">
                                          <p:val>
                                            <p:strVal val="(6*min(max(ppt_w*ppt_h,.3),1)-7.4)/-.7*ppt_h"/>
                                          </p:val>
                                        </p:tav>
                                      </p:tavLst>
                                    </p:anim>
                                    <p:anim calcmode="lin" valueType="num">
                                      <p:cBhvr>
                                        <p:cTn id="198" dur="1750"/>
                                        <p:tgtEl>
                                          <p:spTgt spid="40"/>
                                        </p:tgtEl>
                                        <p:attrNameLst>
                                          <p:attrName>ppt_y</p:attrName>
                                        </p:attrNameLst>
                                      </p:cBhvr>
                                      <p:tavLst>
                                        <p:tav tm="0">
                                          <p:val>
                                            <p:strVal val="ppt_y"/>
                                          </p:val>
                                        </p:tav>
                                        <p:tav tm="100000">
                                          <p:val>
                                            <p:strVal val="1+(6*min(max(ppt_w*ppt_h,.3),1)-7.4)/-.7*ppt_h/2"/>
                                          </p:val>
                                        </p:tav>
                                      </p:tavLst>
                                    </p:anim>
                                    <p:set>
                                      <p:cBhvr>
                                        <p:cTn id="199" dur="1" fill="hold">
                                          <p:stCondLst>
                                            <p:cond delay="1749"/>
                                          </p:stCondLst>
                                        </p:cTn>
                                        <p:tgtEl>
                                          <p:spTgt spid="40"/>
                                        </p:tgtEl>
                                        <p:attrNameLst>
                                          <p:attrName>style.visibility</p:attrName>
                                        </p:attrNameLst>
                                      </p:cBhvr>
                                      <p:to>
                                        <p:strVal val="hidden"/>
                                      </p:to>
                                    </p:set>
                                  </p:childTnLst>
                                </p:cTn>
                              </p:par>
                              <p:par>
                                <p:cTn id="200" presetID="23" presetClass="exit" presetSubtype="20" fill="hold" grpId="1" nodeType="withEffect">
                                  <p:stCondLst>
                                    <p:cond delay="0"/>
                                  </p:stCondLst>
                                  <p:childTnLst>
                                    <p:anim calcmode="lin" valueType="num">
                                      <p:cBhvr>
                                        <p:cTn id="201" dur="1750"/>
                                        <p:tgtEl>
                                          <p:spTgt spid="41"/>
                                        </p:tgtEl>
                                        <p:attrNameLst>
                                          <p:attrName>ppt_w</p:attrName>
                                        </p:attrNameLst>
                                      </p:cBhvr>
                                      <p:tavLst>
                                        <p:tav tm="0">
                                          <p:val>
                                            <p:strVal val="ppt_w"/>
                                          </p:val>
                                        </p:tav>
                                        <p:tav tm="100000">
                                          <p:val>
                                            <p:strVal val="(6*min(max(ppt_w*ppt_h,.3),1)-7.4)/-.7*ppt_w"/>
                                          </p:val>
                                        </p:tav>
                                      </p:tavLst>
                                    </p:anim>
                                    <p:anim calcmode="lin" valueType="num">
                                      <p:cBhvr>
                                        <p:cTn id="202" dur="1750"/>
                                        <p:tgtEl>
                                          <p:spTgt spid="41"/>
                                        </p:tgtEl>
                                        <p:attrNameLst>
                                          <p:attrName>ppt_h</p:attrName>
                                        </p:attrNameLst>
                                      </p:cBhvr>
                                      <p:tavLst>
                                        <p:tav tm="0">
                                          <p:val>
                                            <p:strVal val="ppt_h"/>
                                          </p:val>
                                        </p:tav>
                                        <p:tav tm="100000">
                                          <p:val>
                                            <p:strVal val="(6*min(max(ppt_w*ppt_h,.3),1)-7.4)/-.7*ppt_h"/>
                                          </p:val>
                                        </p:tav>
                                      </p:tavLst>
                                    </p:anim>
                                    <p:anim calcmode="lin" valueType="num">
                                      <p:cBhvr>
                                        <p:cTn id="203" dur="1750"/>
                                        <p:tgtEl>
                                          <p:spTgt spid="41"/>
                                        </p:tgtEl>
                                        <p:attrNameLst>
                                          <p:attrName>ppt_y</p:attrName>
                                        </p:attrNameLst>
                                      </p:cBhvr>
                                      <p:tavLst>
                                        <p:tav tm="0">
                                          <p:val>
                                            <p:strVal val="ppt_y"/>
                                          </p:val>
                                        </p:tav>
                                        <p:tav tm="100000">
                                          <p:val>
                                            <p:strVal val="1+(6*min(max(ppt_w*ppt_h,.3),1)-7.4)/-.7*ppt_h/2"/>
                                          </p:val>
                                        </p:tav>
                                      </p:tavLst>
                                    </p:anim>
                                    <p:set>
                                      <p:cBhvr>
                                        <p:cTn id="204" dur="1" fill="hold">
                                          <p:stCondLst>
                                            <p:cond delay="1749"/>
                                          </p:stCondLst>
                                        </p:cTn>
                                        <p:tgtEl>
                                          <p:spTgt spid="41"/>
                                        </p:tgtEl>
                                        <p:attrNameLst>
                                          <p:attrName>style.visibility</p:attrName>
                                        </p:attrNameLst>
                                      </p:cBhvr>
                                      <p:to>
                                        <p:strVal val="hidden"/>
                                      </p:to>
                                    </p:set>
                                  </p:childTnLst>
                                </p:cTn>
                              </p:par>
                              <p:par>
                                <p:cTn id="205" presetID="9" presetClass="emph" presetSubtype="0" grpId="5" nodeType="withEffect">
                                  <p:stCondLst>
                                    <p:cond delay="0"/>
                                  </p:stCondLst>
                                  <p:childTnLst>
                                    <p:set>
                                      <p:cBhvr rctx="PPT">
                                        <p:cTn id="206" dur="500"/>
                                        <p:tgtEl>
                                          <p:spTgt spid="17"/>
                                        </p:tgtEl>
                                        <p:attrNameLst>
                                          <p:attrName>style.opacity</p:attrName>
                                        </p:attrNameLst>
                                      </p:cBhvr>
                                      <p:to>
                                        <p:strVal val="0.25"/>
                                      </p:to>
                                    </p:set>
                                    <p:animEffect filter="image" prLst="opacity: 0.25">
                                      <p:cBhvr rctx="IE">
                                        <p:cTn id="207" dur="500"/>
                                        <p:tgtEl>
                                          <p:spTgt spid="17"/>
                                        </p:tgtEl>
                                      </p:cBhvr>
                                    </p:animEffect>
                                  </p:childTnLst>
                                </p:cTn>
                              </p:par>
                              <p:par>
                                <p:cTn id="208" presetID="9" presetClass="emph" presetSubtype="0" grpId="5" nodeType="withEffect">
                                  <p:stCondLst>
                                    <p:cond delay="0"/>
                                  </p:stCondLst>
                                  <p:childTnLst>
                                    <p:set>
                                      <p:cBhvr rctx="PPT">
                                        <p:cTn id="209" dur="500"/>
                                        <p:tgtEl>
                                          <p:spTgt spid="31"/>
                                        </p:tgtEl>
                                        <p:attrNameLst>
                                          <p:attrName>style.opacity</p:attrName>
                                        </p:attrNameLst>
                                      </p:cBhvr>
                                      <p:to>
                                        <p:strVal val="0.25"/>
                                      </p:to>
                                    </p:set>
                                    <p:animEffect filter="image" prLst="opacity: 0.25">
                                      <p:cBhvr rctx="IE">
                                        <p:cTn id="210" dur="500"/>
                                        <p:tgtEl>
                                          <p:spTgt spid="31"/>
                                        </p:tgtEl>
                                      </p:cBhvr>
                                    </p:animEffect>
                                  </p:childTnLst>
                                </p:cTn>
                              </p:par>
                              <p:par>
                                <p:cTn id="211" presetID="9" presetClass="emph" presetSubtype="0" nodeType="withEffect">
                                  <p:stCondLst>
                                    <p:cond delay="0"/>
                                  </p:stCondLst>
                                  <p:childTnLst>
                                    <p:set>
                                      <p:cBhvr rctx="PPT">
                                        <p:cTn id="212" dur="500"/>
                                        <p:tgtEl>
                                          <p:spTgt spid="3"/>
                                        </p:tgtEl>
                                        <p:attrNameLst>
                                          <p:attrName>style.opacity</p:attrName>
                                        </p:attrNameLst>
                                      </p:cBhvr>
                                      <p:to>
                                        <p:strVal val="0.25"/>
                                      </p:to>
                                    </p:set>
                                    <p:animEffect filter="image" prLst="opacity: 0.25">
                                      <p:cBhvr rctx="IE">
                                        <p:cTn id="213" dur="500"/>
                                        <p:tgtEl>
                                          <p:spTgt spid="3"/>
                                        </p:tgtEl>
                                      </p:cBhvr>
                                    </p:animEffect>
                                  </p:childTnLst>
                                </p:cTn>
                              </p:par>
                              <p:par>
                                <p:cTn id="214" presetID="9" presetClass="emph" presetSubtype="0" nodeType="withEffect">
                                  <p:stCondLst>
                                    <p:cond delay="0"/>
                                  </p:stCondLst>
                                  <p:childTnLst>
                                    <p:set>
                                      <p:cBhvr rctx="PPT">
                                        <p:cTn id="215" dur="500"/>
                                        <p:tgtEl>
                                          <p:spTgt spid="10"/>
                                        </p:tgtEl>
                                        <p:attrNameLst>
                                          <p:attrName>style.opacity</p:attrName>
                                        </p:attrNameLst>
                                      </p:cBhvr>
                                      <p:to>
                                        <p:strVal val="0.25"/>
                                      </p:to>
                                    </p:set>
                                    <p:animEffect filter="image" prLst="opacity: 0.25">
                                      <p:cBhvr rctx="IE">
                                        <p:cTn id="216" dur="500"/>
                                        <p:tgtEl>
                                          <p:spTgt spid="10"/>
                                        </p:tgtEl>
                                      </p:cBhvr>
                                    </p:animEffect>
                                  </p:childTnLst>
                                </p:cTn>
                              </p:par>
                              <p:par>
                                <p:cTn id="217" presetID="9" presetClass="emph" presetSubtype="0" nodeType="withEffect">
                                  <p:stCondLst>
                                    <p:cond delay="0"/>
                                  </p:stCondLst>
                                  <p:childTnLst>
                                    <p:set>
                                      <p:cBhvr rctx="PPT">
                                        <p:cTn id="218" dur="500"/>
                                        <p:tgtEl>
                                          <p:spTgt spid="9"/>
                                        </p:tgtEl>
                                        <p:attrNameLst>
                                          <p:attrName>style.opacity</p:attrName>
                                        </p:attrNameLst>
                                      </p:cBhvr>
                                      <p:to>
                                        <p:strVal val="0.25"/>
                                      </p:to>
                                    </p:set>
                                    <p:animEffect filter="image" prLst="opacity: 0.25">
                                      <p:cBhvr rctx="IE">
                                        <p:cTn id="219" dur="500"/>
                                        <p:tgtEl>
                                          <p:spTgt spid="9"/>
                                        </p:tgtEl>
                                      </p:cBhvr>
                                    </p:animEffect>
                                  </p:childTnLst>
                                </p:cTn>
                              </p:par>
                              <p:par>
                                <p:cTn id="220" presetID="9" presetClass="emph" presetSubtype="0" grpId="2" nodeType="withEffect">
                                  <p:stCondLst>
                                    <p:cond delay="0"/>
                                  </p:stCondLst>
                                  <p:childTnLst>
                                    <p:set>
                                      <p:cBhvr rctx="PPT">
                                        <p:cTn id="221" dur="500"/>
                                        <p:tgtEl>
                                          <p:spTgt spid="34"/>
                                        </p:tgtEl>
                                        <p:attrNameLst>
                                          <p:attrName>style.opacity</p:attrName>
                                        </p:attrNameLst>
                                      </p:cBhvr>
                                      <p:to>
                                        <p:strVal val="0.25"/>
                                      </p:to>
                                    </p:set>
                                    <p:animEffect filter="image" prLst="opacity: 0.25">
                                      <p:cBhvr rctx="IE">
                                        <p:cTn id="2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1" grpId="2" animBg="1"/>
      <p:bldP spid="31" grpId="3" animBg="1"/>
      <p:bldP spid="31" grpId="4" animBg="1"/>
      <p:bldP spid="31" grpId="5" animBg="1"/>
      <p:bldP spid="34" grpId="0" animBg="1"/>
      <p:bldP spid="34" grpId="2" animBg="1"/>
      <p:bldP spid="34" grpId="3" animBg="1"/>
      <p:bldP spid="34" grpId="4" animBg="1"/>
      <p:bldP spid="34" grpId="5" animBg="1"/>
      <p:bldP spid="34" grpId="6" animBg="1"/>
      <p:bldP spid="17" grpId="0"/>
      <p:bldP spid="17" grpId="1"/>
      <p:bldP spid="17" grpId="2"/>
      <p:bldP spid="17" grpId="3"/>
      <p:bldP spid="17" grpId="4"/>
      <p:bldP spid="17" grpId="5"/>
      <p:bldP spid="21" grpId="0"/>
      <p:bldP spid="21" grpId="1"/>
      <p:bldP spid="21" grpId="2"/>
      <p:bldP spid="18" grpId="0"/>
      <p:bldP spid="18" grpId="1"/>
      <p:bldP spid="19" grpId="0"/>
      <p:bldP spid="22" grpId="0"/>
      <p:bldP spid="22" grpId="1"/>
      <p:bldP spid="22" grpId="2"/>
      <p:bldP spid="27" grpId="0"/>
      <p:bldP spid="27" grpId="1"/>
      <p:bldP spid="27" grpId="2"/>
      <p:bldP spid="37" grpId="0"/>
      <p:bldP spid="37" grpId="1"/>
      <p:bldP spid="37" grpId="2"/>
      <p:bldP spid="30" grpId="0"/>
      <p:bldP spid="30" grpId="1"/>
      <p:bldP spid="36" grpId="0"/>
      <p:bldP spid="36" grpId="1"/>
      <p:bldP spid="36" grpId="2"/>
      <p:bldP spid="36" grpId="3"/>
      <p:bldP spid="36" grpId="4"/>
      <p:bldP spid="35" grpId="0"/>
      <p:bldP spid="35" grpId="1"/>
      <p:bldP spid="38" grpId="0"/>
      <p:bldP spid="38" grpId="1"/>
      <p:bldP spid="40" grpId="0"/>
      <p:bldP spid="40" grpId="1"/>
      <p:bldP spid="41" grpId="0"/>
      <p:bldP spid="41"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rotWithShape="1">
          <a:blip r:embed="rId2">
            <a:extLst>
              <a:ext uri="{28A0092B-C50C-407E-A947-70E740481C1C}">
                <a14:useLocalDpi xmlns:a14="http://schemas.microsoft.com/office/drawing/2010/main" val="0"/>
              </a:ext>
            </a:extLst>
          </a:blip>
          <a:srcRect r="3730"/>
          <a:stretch/>
        </p:blipFill>
        <p:spPr>
          <a:xfrm>
            <a:off x="-104175" y="0"/>
            <a:ext cx="9248176" cy="6858000"/>
          </a:xfrm>
          <a:prstGeom prst="rect">
            <a:avLst/>
          </a:prstGeom>
        </p:spPr>
      </p:pic>
      <p:cxnSp>
        <p:nvCxnSpPr>
          <p:cNvPr id="3" name="Straight Connector 2"/>
          <p:cNvCxnSpPr/>
          <p:nvPr/>
        </p:nvCxnSpPr>
        <p:spPr>
          <a:xfrm flipH="1">
            <a:off x="1747775" y="1057275"/>
            <a:ext cx="2748915" cy="412432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483355" y="1055370"/>
            <a:ext cx="2750820" cy="412623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734441" y="5179695"/>
            <a:ext cx="5511164" cy="190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779839" y="312517"/>
            <a:ext cx="1435260"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400" b="1" dirty="0">
                <a:ln w="17780" cmpd="sng">
                  <a:solidFill>
                    <a:srgbClr val="FFFFFF"/>
                  </a:solidFill>
                  <a:prstDash val="solid"/>
                  <a:miter lim="800000"/>
                </a:ln>
                <a:solidFill>
                  <a:srgbClr val="66CCFF"/>
                </a:solidFill>
                <a:effectLst>
                  <a:glow rad="63500">
                    <a:schemeClr val="tx1"/>
                  </a:glow>
                  <a:outerShdw blurRad="50800" algn="tl" rotWithShape="0">
                    <a:srgbClr val="000000"/>
                  </a:outerShdw>
                </a:effectLst>
                <a:latin typeface="Calibri" panose="020F0502020204030204" pitchFamily="34" charset="0"/>
                <a:ea typeface="+mj-ea"/>
                <a:cs typeface="+mj-cs"/>
              </a:rPr>
              <a:t>Lord</a:t>
            </a:r>
          </a:p>
        </p:txBody>
      </p:sp>
      <p:sp>
        <p:nvSpPr>
          <p:cNvPr id="25" name="TextBox 24"/>
          <p:cNvSpPr txBox="1"/>
          <p:nvPr/>
        </p:nvSpPr>
        <p:spPr>
          <a:xfrm>
            <a:off x="673259" y="5326283"/>
            <a:ext cx="1410182"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400" b="1" dirty="0">
                <a:ln w="17780" cmpd="sng">
                  <a:solidFill>
                    <a:srgbClr val="FFFFFF"/>
                  </a:solidFill>
                  <a:prstDash val="solid"/>
                  <a:miter lim="800000"/>
                </a:ln>
                <a:solidFill>
                  <a:srgbClr val="66CCFF"/>
                </a:solidFill>
                <a:effectLst>
                  <a:glow rad="63500">
                    <a:schemeClr val="tx1"/>
                  </a:glow>
                  <a:outerShdw blurRad="50800" algn="tl" rotWithShape="0">
                    <a:srgbClr val="000000"/>
                  </a:outerShdw>
                </a:effectLst>
                <a:latin typeface="Calibri" panose="020F0502020204030204" pitchFamily="34" charset="0"/>
                <a:ea typeface="+mj-ea"/>
                <a:cs typeface="+mj-cs"/>
              </a:rPr>
              <a:t>Paul</a:t>
            </a:r>
          </a:p>
        </p:txBody>
      </p:sp>
      <p:sp>
        <p:nvSpPr>
          <p:cNvPr id="26" name="TextBox 25"/>
          <p:cNvSpPr txBox="1"/>
          <p:nvPr/>
        </p:nvSpPr>
        <p:spPr>
          <a:xfrm>
            <a:off x="7270829" y="5291559"/>
            <a:ext cx="970344"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400" b="1" dirty="0">
                <a:ln w="17780" cmpd="sng">
                  <a:solidFill>
                    <a:srgbClr val="FFFFFF"/>
                  </a:solidFill>
                  <a:prstDash val="solid"/>
                  <a:miter lim="800000"/>
                </a:ln>
                <a:solidFill>
                  <a:srgbClr val="66CCFF"/>
                </a:solidFill>
                <a:effectLst>
                  <a:glow rad="63500">
                    <a:schemeClr val="tx1"/>
                  </a:glow>
                  <a:outerShdw blurRad="50800" algn="tl" rotWithShape="0">
                    <a:srgbClr val="000000"/>
                  </a:outerShdw>
                </a:effectLst>
                <a:latin typeface="Calibri" panose="020F0502020204030204" pitchFamily="34" charset="0"/>
                <a:ea typeface="+mj-ea"/>
                <a:cs typeface="+mj-cs"/>
              </a:rPr>
              <a:t>We</a:t>
            </a:r>
          </a:p>
        </p:txBody>
      </p:sp>
      <p:sp>
        <p:nvSpPr>
          <p:cNvPr id="28" name="TextBox 27"/>
          <p:cNvSpPr txBox="1"/>
          <p:nvPr/>
        </p:nvSpPr>
        <p:spPr>
          <a:xfrm>
            <a:off x="5742970" y="2583083"/>
            <a:ext cx="1595377"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400" b="1" dirty="0">
                <a:ln w="17780" cmpd="sng">
                  <a:solidFill>
                    <a:srgbClr val="FFFFFF"/>
                  </a:solidFill>
                  <a:prstDash val="solid"/>
                  <a:miter lim="800000"/>
                </a:ln>
                <a:solidFill>
                  <a:srgbClr val="66CCFF"/>
                </a:solidFill>
                <a:effectLst>
                  <a:glow rad="63500">
                    <a:schemeClr val="tx1"/>
                  </a:glow>
                  <a:outerShdw blurRad="50800" algn="tl" rotWithShape="0">
                    <a:srgbClr val="000000"/>
                  </a:outerShdw>
                </a:effectLst>
                <a:latin typeface="Calibri" panose="020F0502020204030204" pitchFamily="34" charset="0"/>
                <a:ea typeface="+mj-ea"/>
                <a:cs typeface="+mj-cs"/>
              </a:rPr>
              <a:t>Read</a:t>
            </a:r>
          </a:p>
        </p:txBody>
      </p:sp>
      <p:sp>
        <p:nvSpPr>
          <p:cNvPr id="24" name="Down Arrow 23"/>
          <p:cNvSpPr/>
          <p:nvPr/>
        </p:nvSpPr>
        <p:spPr>
          <a:xfrm rot="2036862">
            <a:off x="3389392" y="891263"/>
            <a:ext cx="185195" cy="1890943"/>
          </a:xfrm>
          <a:prstGeom prst="down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own Arrow 30"/>
          <p:cNvSpPr/>
          <p:nvPr/>
        </p:nvSpPr>
        <p:spPr>
          <a:xfrm rot="1971718">
            <a:off x="1771371" y="3216672"/>
            <a:ext cx="185195" cy="2189100"/>
          </a:xfrm>
          <a:prstGeom prst="down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rot="16200000">
            <a:off x="2770827" y="4933018"/>
            <a:ext cx="185195" cy="1567819"/>
          </a:xfrm>
          <a:prstGeom prst="down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own Arrow 32"/>
          <p:cNvSpPr/>
          <p:nvPr/>
        </p:nvSpPr>
        <p:spPr>
          <a:xfrm rot="16200000">
            <a:off x="6251259" y="4845003"/>
            <a:ext cx="185195" cy="1737099"/>
          </a:xfrm>
          <a:prstGeom prst="down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own Arrow 33"/>
          <p:cNvSpPr/>
          <p:nvPr/>
        </p:nvSpPr>
        <p:spPr>
          <a:xfrm rot="8729998">
            <a:off x="7076520" y="3151651"/>
            <a:ext cx="185195" cy="2285428"/>
          </a:xfrm>
          <a:prstGeom prst="down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59739" y="2617806"/>
            <a:ext cx="2455762"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400" b="1" dirty="0">
                <a:ln w="17780" cmpd="sng">
                  <a:solidFill>
                    <a:srgbClr val="FFFFFF"/>
                  </a:solidFill>
                  <a:prstDash val="solid"/>
                  <a:miter lim="800000"/>
                </a:ln>
                <a:solidFill>
                  <a:srgbClr val="66CCFF"/>
                </a:solidFill>
                <a:effectLst>
                  <a:glow rad="63500">
                    <a:schemeClr val="tx1"/>
                  </a:glow>
                  <a:outerShdw blurRad="50800" algn="tl" rotWithShape="0">
                    <a:srgbClr val="000000"/>
                  </a:outerShdw>
                </a:effectLst>
                <a:latin typeface="Calibri" panose="020F0502020204030204" pitchFamily="34" charset="0"/>
                <a:ea typeface="+mj-ea"/>
                <a:cs typeface="+mj-cs"/>
              </a:rPr>
              <a:t>Revealed</a:t>
            </a:r>
          </a:p>
        </p:txBody>
      </p:sp>
      <p:sp>
        <p:nvSpPr>
          <p:cNvPr id="20" name="Rectangle 2"/>
          <p:cNvSpPr>
            <a:spLocks noGrp="1" noChangeArrowheads="1"/>
          </p:cNvSpPr>
          <p:nvPr>
            <p:ph type="title"/>
          </p:nvPr>
        </p:nvSpPr>
        <p:spPr>
          <a:xfrm>
            <a:off x="399097" y="1739551"/>
            <a:ext cx="8396344" cy="3508786"/>
          </a:xfrm>
          <a:solidFill>
            <a:srgbClr val="66CCFF">
              <a:alpha val="40000"/>
            </a:srgbClr>
          </a:solidFill>
        </p:spPr>
        <p:txBody>
          <a:bodyPr>
            <a:scene3d>
              <a:camera prst="orthographicFront"/>
              <a:lightRig rig="threePt" dir="t"/>
            </a:scene3d>
            <a:sp3d extrusionH="57150">
              <a:bevelT w="38100" h="38100"/>
            </a:sp3d>
          </a:bodyPr>
          <a:lstStyle/>
          <a:p>
            <a:pPr eaLnBrk="1" hangingPunct="1"/>
            <a:r>
              <a:rPr lang="en-US" altLang="en-US" b="1" kern="1200" dirty="0">
                <a:ln w="17780" cmpd="sng">
                  <a:solidFill>
                    <a:srgbClr val="FFFFFF"/>
                  </a:solidFill>
                  <a:prstDash val="solid"/>
                  <a:miter lim="800000"/>
                </a:ln>
                <a:solidFill>
                  <a:srgbClr val="66CCFF"/>
                </a:solidFill>
                <a:effectLst>
                  <a:glow rad="63500">
                    <a:schemeClr val="tx1"/>
                  </a:glow>
                  <a:outerShdw blurRad="50800" algn="tl" rotWithShape="0">
                    <a:srgbClr val="000000"/>
                  </a:outerShdw>
                </a:effectLst>
                <a:latin typeface="Calibri" panose="020F0502020204030204" pitchFamily="34" charset="0"/>
              </a:rPr>
              <a:t>  </a:t>
            </a:r>
            <a:r>
              <a:rPr lang="en-US" altLang="en-US" b="1" kern="1200" dirty="0">
                <a:ln w="17780" cmpd="sng">
                  <a:solidFill>
                    <a:srgbClr val="FFFFFF"/>
                  </a:solidFill>
                  <a:prstDash val="solid"/>
                  <a:miter lim="800000"/>
                </a:ln>
                <a:solidFill>
                  <a:srgbClr val="66CCFF"/>
                </a:solidFill>
                <a:effectLst>
                  <a:outerShdw blurRad="50800" algn="tl" rotWithShape="0">
                    <a:srgbClr val="000000"/>
                  </a:outerShdw>
                </a:effectLst>
                <a:latin typeface="Calibri" panose="020F0502020204030204" pitchFamily="34" charset="0"/>
              </a:rPr>
              <a:t>But  without  faith it is impossible  to please Him, for he who comes  to God must believe that He is, and that He is a rewarder of those who diligently seek Him. </a:t>
            </a:r>
            <a:r>
              <a:rPr lang="en-US" altLang="en-US" sz="3200" b="1" i="1" kern="1200" dirty="0">
                <a:ln w="17780" cmpd="sng">
                  <a:solidFill>
                    <a:srgbClr val="FFFFFF"/>
                  </a:solidFill>
                  <a:prstDash val="solid"/>
                  <a:miter lim="800000"/>
                </a:ln>
                <a:solidFill>
                  <a:srgbClr val="66CCFF"/>
                </a:solidFill>
                <a:effectLst>
                  <a:outerShdw blurRad="50800" algn="tl" rotWithShape="0">
                    <a:srgbClr val="000000"/>
                  </a:outerShdw>
                </a:effectLst>
                <a:latin typeface="Calibri" panose="020F0502020204030204" pitchFamily="34" charset="0"/>
              </a:rPr>
              <a:t>— Hebrews 11:6 </a:t>
            </a:r>
          </a:p>
        </p:txBody>
      </p:sp>
      <p:sp>
        <p:nvSpPr>
          <p:cNvPr id="27" name="Title 1"/>
          <p:cNvSpPr txBox="1">
            <a:spLocks/>
          </p:cNvSpPr>
          <p:nvPr/>
        </p:nvSpPr>
        <p:spPr>
          <a:xfrm>
            <a:off x="5546513" y="2366998"/>
            <a:ext cx="3048000"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who comes</a:t>
            </a:r>
          </a:p>
        </p:txBody>
      </p:sp>
      <p:sp>
        <p:nvSpPr>
          <p:cNvPr id="30" name="Title 1"/>
          <p:cNvSpPr txBox="1">
            <a:spLocks/>
          </p:cNvSpPr>
          <p:nvPr/>
        </p:nvSpPr>
        <p:spPr>
          <a:xfrm>
            <a:off x="2049143" y="3038616"/>
            <a:ext cx="3307645"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must believe</a:t>
            </a:r>
          </a:p>
        </p:txBody>
      </p:sp>
      <p:sp>
        <p:nvSpPr>
          <p:cNvPr id="18" name="Rectangle 2"/>
          <p:cNvSpPr txBox="1">
            <a:spLocks noChangeArrowheads="1"/>
          </p:cNvSpPr>
          <p:nvPr/>
        </p:nvSpPr>
        <p:spPr bwMode="auto">
          <a:xfrm>
            <a:off x="399097" y="1739551"/>
            <a:ext cx="8396344" cy="3508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threeP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1200" dirty="0">
                <a:ln w="17780" cmpd="sng">
                  <a:solidFill>
                    <a:srgbClr val="FFFFFF"/>
                  </a:solidFill>
                  <a:prstDash val="solid"/>
                  <a:miter lim="800000"/>
                </a:ln>
                <a:solidFill>
                  <a:srgbClr val="66CCFF"/>
                </a:solidFill>
                <a:effectLst>
                  <a:glow rad="63500">
                    <a:schemeClr val="tx1"/>
                  </a:glow>
                  <a:outerShdw blurRad="50800" algn="tl" rotWithShape="0">
                    <a:srgbClr val="000000"/>
                  </a:outerShdw>
                </a:effectLst>
                <a:latin typeface="Calibri" panose="020F0502020204030204" pitchFamily="34" charset="0"/>
              </a:rPr>
              <a:t>  </a:t>
            </a:r>
            <a:r>
              <a:rPr lang="en-US" altLang="en-US" b="1" kern="1200" dirty="0">
                <a:ln w="17780" cmpd="sng">
                  <a:solidFill>
                    <a:srgbClr val="FFFFFF"/>
                  </a:solidFill>
                  <a:prstDash val="solid"/>
                  <a:miter lim="800000"/>
                </a:ln>
                <a:solidFill>
                  <a:srgbClr val="66CCFF"/>
                </a:solidFill>
                <a:effectLst>
                  <a:glow rad="88900">
                    <a:srgbClr val="000066"/>
                  </a:glow>
                  <a:outerShdw blurRad="50800" algn="tl" rotWithShape="0">
                    <a:srgbClr val="000000"/>
                  </a:outerShdw>
                </a:effectLst>
                <a:latin typeface="Calibri" panose="020F0502020204030204" pitchFamily="34" charset="0"/>
              </a:rPr>
              <a:t>But  without  faith it is impossible  to please Him, for he who comes  to God must believe that He is, and that He is a rewarder of those who diligently seek Him. </a:t>
            </a:r>
            <a:r>
              <a:rPr lang="en-US" altLang="en-US" sz="3200" b="1" i="1" kern="1200" dirty="0">
                <a:ln w="17780" cmpd="sng">
                  <a:solidFill>
                    <a:srgbClr val="FFFFFF"/>
                  </a:solidFill>
                  <a:prstDash val="solid"/>
                  <a:miter lim="800000"/>
                </a:ln>
                <a:solidFill>
                  <a:srgbClr val="66CCFF"/>
                </a:solidFill>
                <a:effectLst>
                  <a:glow rad="88900">
                    <a:srgbClr val="000066"/>
                  </a:glow>
                  <a:outerShdw blurRad="50800" algn="tl" rotWithShape="0">
                    <a:srgbClr val="000000"/>
                  </a:outerShdw>
                </a:effectLst>
                <a:latin typeface="Calibri" panose="020F0502020204030204" pitchFamily="34" charset="0"/>
              </a:rPr>
              <a:t>— Hebrews 11:6 </a:t>
            </a:r>
          </a:p>
        </p:txBody>
      </p:sp>
      <p:sp>
        <p:nvSpPr>
          <p:cNvPr id="19" name="TextBox 18"/>
          <p:cNvSpPr txBox="1"/>
          <p:nvPr/>
        </p:nvSpPr>
        <p:spPr>
          <a:xfrm>
            <a:off x="3808590" y="1768450"/>
            <a:ext cx="1416825"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400" b="1" dirty="0">
                <a:ln w="17780" cmpd="sng">
                  <a:solidFill>
                    <a:srgbClr val="FFFFFF"/>
                  </a:solidFill>
                  <a:prstDash val="solid"/>
                  <a:miter lim="800000"/>
                </a:ln>
                <a:solidFill>
                  <a:srgbClr val="66CCFF"/>
                </a:solidFill>
                <a:effectLst>
                  <a:glow rad="63500">
                    <a:srgbClr val="000066"/>
                  </a:glow>
                  <a:outerShdw blurRad="50800" algn="tl" rotWithShape="0">
                    <a:srgbClr val="000000"/>
                  </a:outerShdw>
                </a:effectLst>
                <a:latin typeface="Calibri" panose="020F0502020204030204" pitchFamily="34" charset="0"/>
                <a:ea typeface="+mj-ea"/>
                <a:cs typeface="+mj-cs"/>
              </a:rPr>
              <a:t>faith</a:t>
            </a:r>
          </a:p>
        </p:txBody>
      </p:sp>
      <p:sp>
        <p:nvSpPr>
          <p:cNvPr id="29" name="TextBox 28"/>
          <p:cNvSpPr txBox="1"/>
          <p:nvPr/>
        </p:nvSpPr>
        <p:spPr>
          <a:xfrm>
            <a:off x="3543781" y="5326284"/>
            <a:ext cx="2002420"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400" b="1" dirty="0">
                <a:ln w="17780" cmpd="sng">
                  <a:solidFill>
                    <a:srgbClr val="FFFFFF"/>
                  </a:solidFill>
                  <a:prstDash val="solid"/>
                  <a:miter lim="800000"/>
                </a:ln>
                <a:solidFill>
                  <a:srgbClr val="66CCFF"/>
                </a:solidFill>
                <a:effectLst>
                  <a:glow rad="63500">
                    <a:schemeClr val="tx1"/>
                  </a:glow>
                  <a:outerShdw blurRad="50800" algn="tl" rotWithShape="0">
                    <a:srgbClr val="000000"/>
                  </a:outerShdw>
                </a:effectLst>
                <a:latin typeface="Calibri" panose="020F0502020204030204" pitchFamily="34" charset="0"/>
                <a:ea typeface="+mj-ea"/>
                <a:cs typeface="+mj-cs"/>
              </a:rPr>
              <a:t>Wrote</a:t>
            </a:r>
          </a:p>
        </p:txBody>
      </p:sp>
      <p:sp>
        <p:nvSpPr>
          <p:cNvPr id="22" name="Title 1"/>
          <p:cNvSpPr txBox="1">
            <a:spLocks/>
          </p:cNvSpPr>
          <p:nvPr/>
        </p:nvSpPr>
        <p:spPr>
          <a:xfrm>
            <a:off x="2893624" y="4416778"/>
            <a:ext cx="264499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7780" cmpd="sng">
                  <a:solidFill>
                    <a:srgbClr val="FFFFFF"/>
                  </a:solidFill>
                  <a:prstDash val="solid"/>
                  <a:miter lim="800000"/>
                </a:ln>
                <a:solidFill>
                  <a:srgbClr val="FFC000"/>
                </a:solidFill>
                <a:effectLst>
                  <a:glow rad="38100">
                    <a:srgbClr val="9966FF"/>
                  </a:glow>
                  <a:outerShdw blurRad="50800" algn="tl" rotWithShape="0">
                    <a:srgbClr val="000000"/>
                  </a:outerShdw>
                </a:effectLst>
                <a:latin typeface="Calibri" panose="020F0502020204030204" pitchFamily="34" charset="0"/>
              </a:rPr>
              <a:t>seek Him</a:t>
            </a:r>
            <a:endParaRPr lang="en-US" b="1" dirty="0">
              <a:ln w="17780" cmpd="sng">
                <a:noFill/>
                <a:prstDash val="solid"/>
                <a:miter lim="800000"/>
              </a:ln>
              <a:solidFill>
                <a:srgbClr val="FFC000"/>
              </a:solidFill>
              <a:effectLst>
                <a:glow rad="38100">
                  <a:srgbClr val="9966FF"/>
                </a:glow>
                <a:outerShdw blurRad="50800" algn="tl" rotWithShape="0">
                  <a:srgbClr val="000000"/>
                </a:outerShdw>
              </a:effectLst>
              <a:latin typeface="Calibri" panose="020F0502020204030204" pitchFamily="34" charset="0"/>
            </a:endParaRPr>
          </a:p>
        </p:txBody>
      </p:sp>
      <p:sp>
        <p:nvSpPr>
          <p:cNvPr id="36" name="Title 1"/>
          <p:cNvSpPr txBox="1">
            <a:spLocks/>
          </p:cNvSpPr>
          <p:nvPr/>
        </p:nvSpPr>
        <p:spPr>
          <a:xfrm>
            <a:off x="2893624" y="4416778"/>
            <a:ext cx="264499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7780" cmpd="sng">
                  <a:solidFill>
                    <a:srgbClr val="FFFFFF"/>
                  </a:solidFill>
                  <a:prstDash val="solid"/>
                  <a:miter lim="800000"/>
                </a:ln>
                <a:solidFill>
                  <a:srgbClr val="FFC000"/>
                </a:solidFill>
                <a:effectLst>
                  <a:glow rad="38100">
                    <a:srgbClr val="9966FF"/>
                  </a:glow>
                  <a:outerShdw blurRad="50800" algn="tl" rotWithShape="0">
                    <a:srgbClr val="000000"/>
                  </a:outerShdw>
                </a:effectLst>
                <a:latin typeface="Calibri" panose="020F0502020204030204" pitchFamily="34" charset="0"/>
              </a:rPr>
              <a:t>seek Him</a:t>
            </a:r>
            <a:endParaRPr lang="en-US" b="1" dirty="0">
              <a:ln w="17780" cmpd="sng">
                <a:noFill/>
                <a:prstDash val="solid"/>
                <a:miter lim="800000"/>
              </a:ln>
              <a:solidFill>
                <a:srgbClr val="FFC000"/>
              </a:solidFill>
              <a:effectLst>
                <a:glow rad="38100">
                  <a:srgbClr val="9966FF"/>
                </a:glow>
                <a:outerShdw blurRad="50800" algn="tl" rotWithShape="0">
                  <a:srgbClr val="000000"/>
                </a:outerShdw>
              </a:effectLst>
              <a:latin typeface="Calibri" panose="020F0502020204030204" pitchFamily="34" charset="0"/>
            </a:endParaRPr>
          </a:p>
        </p:txBody>
      </p:sp>
      <p:sp>
        <p:nvSpPr>
          <p:cNvPr id="35" name="Rectangle 2">
            <a:extLst>
              <a:ext uri="{FF2B5EF4-FFF2-40B4-BE49-F238E27FC236}">
                <a16:creationId xmlns:a16="http://schemas.microsoft.com/office/drawing/2014/main" id="{600F9102-0106-4CC0-93B9-C798EF4DAE54}"/>
              </a:ext>
            </a:extLst>
          </p:cNvPr>
          <p:cNvSpPr txBox="1">
            <a:spLocks noChangeArrowheads="1"/>
          </p:cNvSpPr>
          <p:nvPr/>
        </p:nvSpPr>
        <p:spPr bwMode="auto">
          <a:xfrm>
            <a:off x="5469731" y="2448289"/>
            <a:ext cx="3211830" cy="747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chemeClr val="bg1"/>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who comes</a:t>
            </a:r>
            <a:endParaRPr kumimoji="0" lang="en-US" altLang="en-US" sz="4400" b="1" i="1" u="none" strike="noStrike" kern="0" cap="none" spc="0" normalizeH="0" baseline="0" noProof="0" dirty="0">
              <a:ln w="3175" cmpd="sng">
                <a:solidFill>
                  <a:srgbClr val="FFFFFF"/>
                </a:solidFill>
                <a:prstDash val="solid"/>
                <a:miter lim="800000"/>
              </a:ln>
              <a:solidFill>
                <a:schemeClr val="bg1"/>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37" name="Rectangle 2">
            <a:extLst>
              <a:ext uri="{FF2B5EF4-FFF2-40B4-BE49-F238E27FC236}">
                <a16:creationId xmlns:a16="http://schemas.microsoft.com/office/drawing/2014/main" id="{0682D7C0-8A4A-457D-9C51-A95C1F965135}"/>
              </a:ext>
            </a:extLst>
          </p:cNvPr>
          <p:cNvSpPr txBox="1">
            <a:spLocks noChangeArrowheads="1"/>
          </p:cNvSpPr>
          <p:nvPr/>
        </p:nvSpPr>
        <p:spPr bwMode="auto">
          <a:xfrm>
            <a:off x="1908311" y="3116363"/>
            <a:ext cx="3587614" cy="760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chemeClr val="bg1"/>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must believe</a:t>
            </a:r>
            <a:endParaRPr kumimoji="0" lang="en-US" altLang="en-US" sz="4400" b="1" i="1" u="none" strike="noStrike" kern="0" cap="none" spc="0" normalizeH="0" baseline="0" noProof="0" dirty="0">
              <a:ln w="3175" cmpd="sng">
                <a:solidFill>
                  <a:srgbClr val="FFFFFF"/>
                </a:solidFill>
                <a:prstDash val="solid"/>
                <a:miter lim="800000"/>
              </a:ln>
              <a:solidFill>
                <a:schemeClr val="bg1"/>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Tree>
    <p:extLst>
      <p:ext uri="{BB962C8B-B14F-4D97-AF65-F5344CB8AC3E}">
        <p14:creationId xmlns:p14="http://schemas.microsoft.com/office/powerpoint/2010/main" val="24684276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childTnLst>
                                </p:cTn>
                              </p:par>
                              <p:par>
                                <p:cTn id="13" presetID="9" presetClass="emph" presetSubtype="0" nodeType="withEffect">
                                  <p:stCondLst>
                                    <p:cond delay="300"/>
                                  </p:stCondLst>
                                  <p:endCondLst>
                                    <p:cond evt="onNext" delay="0">
                                      <p:tgtEl>
                                        <p:sldTgt/>
                                      </p:tgtEl>
                                    </p:cond>
                                  </p:endCondLst>
                                  <p:childTnLst>
                                    <p:set>
                                      <p:cBhvr rctx="PPT">
                                        <p:cTn id="14" dur="indefinite"/>
                                        <p:tgtEl>
                                          <p:spTgt spid="3"/>
                                        </p:tgtEl>
                                        <p:attrNameLst>
                                          <p:attrName>style.opacity</p:attrName>
                                        </p:attrNameLst>
                                      </p:cBhvr>
                                      <p:to>
                                        <p:strVal val="0.25"/>
                                      </p:to>
                                    </p:set>
                                    <p:animEffect filter="image" prLst="opacity: 0.25">
                                      <p:cBhvr rctx="IE">
                                        <p:cTn id="15" dur="indefinite"/>
                                        <p:tgtEl>
                                          <p:spTgt spid="3"/>
                                        </p:tgtEl>
                                      </p:cBhvr>
                                    </p:animEffect>
                                  </p:childTnLst>
                                </p:cTn>
                              </p:par>
                              <p:par>
                                <p:cTn id="16" presetID="9" presetClass="emph" presetSubtype="0" nodeType="withEffect">
                                  <p:stCondLst>
                                    <p:cond delay="300"/>
                                  </p:stCondLst>
                                  <p:endCondLst>
                                    <p:cond evt="onNext" delay="0">
                                      <p:tgtEl>
                                        <p:sldTgt/>
                                      </p:tgtEl>
                                    </p:cond>
                                  </p:endCondLst>
                                  <p:childTnLst>
                                    <p:set>
                                      <p:cBhvr rctx="PPT">
                                        <p:cTn id="17" dur="indefinite"/>
                                        <p:tgtEl>
                                          <p:spTgt spid="9"/>
                                        </p:tgtEl>
                                        <p:attrNameLst>
                                          <p:attrName>style.opacity</p:attrName>
                                        </p:attrNameLst>
                                      </p:cBhvr>
                                      <p:to>
                                        <p:strVal val="0.25"/>
                                      </p:to>
                                    </p:set>
                                    <p:animEffect filter="image" prLst="opacity: 0.25">
                                      <p:cBhvr rctx="IE">
                                        <p:cTn id="18" dur="indefinite"/>
                                        <p:tgtEl>
                                          <p:spTgt spid="9"/>
                                        </p:tgtEl>
                                      </p:cBhvr>
                                    </p:animEffect>
                                  </p:childTnLst>
                                </p:cTn>
                              </p:par>
                              <p:par>
                                <p:cTn id="19" presetID="9" presetClass="emph" presetSubtype="0" nodeType="withEffect">
                                  <p:stCondLst>
                                    <p:cond delay="300"/>
                                  </p:stCondLst>
                                  <p:endCondLst>
                                    <p:cond evt="onNext" delay="0">
                                      <p:tgtEl>
                                        <p:sldTgt/>
                                      </p:tgtEl>
                                    </p:cond>
                                  </p:endCondLst>
                                  <p:childTnLst>
                                    <p:set>
                                      <p:cBhvr rctx="PPT">
                                        <p:cTn id="20" dur="indefinite"/>
                                        <p:tgtEl>
                                          <p:spTgt spid="10"/>
                                        </p:tgtEl>
                                        <p:attrNameLst>
                                          <p:attrName>style.opacity</p:attrName>
                                        </p:attrNameLst>
                                      </p:cBhvr>
                                      <p:to>
                                        <p:strVal val="0.25"/>
                                      </p:to>
                                    </p:set>
                                    <p:animEffect filter="image" prLst="opacity: 0.25">
                                      <p:cBhvr rctx="IE">
                                        <p:cTn id="21" dur="indefinite"/>
                                        <p:tgtEl>
                                          <p:spTgt spid="10"/>
                                        </p:tgtEl>
                                      </p:cBhvr>
                                    </p:animEffect>
                                  </p:childTnLst>
                                </p:cTn>
                              </p:par>
                              <p:par>
                                <p:cTn id="22" presetID="9" presetClass="emph" presetSubtype="0" grpId="0" nodeType="withEffect">
                                  <p:stCondLst>
                                    <p:cond delay="300"/>
                                  </p:stCondLst>
                                  <p:endCondLst>
                                    <p:cond evt="onNext" delay="0">
                                      <p:tgtEl>
                                        <p:sldTgt/>
                                      </p:tgtEl>
                                    </p:cond>
                                  </p:endCondLst>
                                  <p:childTnLst>
                                    <p:set>
                                      <p:cBhvr rctx="PPT">
                                        <p:cTn id="23" dur="indefinite"/>
                                        <p:tgtEl>
                                          <p:spTgt spid="24"/>
                                        </p:tgtEl>
                                        <p:attrNameLst>
                                          <p:attrName>style.opacity</p:attrName>
                                        </p:attrNameLst>
                                      </p:cBhvr>
                                      <p:to>
                                        <p:strVal val="0.25"/>
                                      </p:to>
                                    </p:set>
                                    <p:animEffect filter="image" prLst="opacity: 0.25">
                                      <p:cBhvr rctx="IE">
                                        <p:cTn id="24" dur="indefinite"/>
                                        <p:tgtEl>
                                          <p:spTgt spid="24"/>
                                        </p:tgtEl>
                                      </p:cBhvr>
                                    </p:animEffect>
                                  </p:childTnLst>
                                </p:cTn>
                              </p:par>
                              <p:par>
                                <p:cTn id="25" presetID="9" presetClass="emph" presetSubtype="0" grpId="0" nodeType="withEffect">
                                  <p:stCondLst>
                                    <p:cond delay="300"/>
                                  </p:stCondLst>
                                  <p:endCondLst>
                                    <p:cond evt="onNext" delay="0">
                                      <p:tgtEl>
                                        <p:sldTgt/>
                                      </p:tgtEl>
                                    </p:cond>
                                  </p:endCondLst>
                                  <p:childTnLst>
                                    <p:set>
                                      <p:cBhvr rctx="PPT">
                                        <p:cTn id="26" dur="indefinite"/>
                                        <p:tgtEl>
                                          <p:spTgt spid="31"/>
                                        </p:tgtEl>
                                        <p:attrNameLst>
                                          <p:attrName>style.opacity</p:attrName>
                                        </p:attrNameLst>
                                      </p:cBhvr>
                                      <p:to>
                                        <p:strVal val="0.25"/>
                                      </p:to>
                                    </p:set>
                                    <p:animEffect filter="image" prLst="opacity: 0.25">
                                      <p:cBhvr rctx="IE">
                                        <p:cTn id="27" dur="indefinite"/>
                                        <p:tgtEl>
                                          <p:spTgt spid="31"/>
                                        </p:tgtEl>
                                      </p:cBhvr>
                                    </p:animEffect>
                                  </p:childTnLst>
                                </p:cTn>
                              </p:par>
                              <p:par>
                                <p:cTn id="28" presetID="9" presetClass="emph" presetSubtype="0" grpId="0" nodeType="withEffect">
                                  <p:stCondLst>
                                    <p:cond delay="300"/>
                                  </p:stCondLst>
                                  <p:endCondLst>
                                    <p:cond evt="onNext" delay="0">
                                      <p:tgtEl>
                                        <p:sldTgt/>
                                      </p:tgtEl>
                                    </p:cond>
                                  </p:endCondLst>
                                  <p:childTnLst>
                                    <p:set>
                                      <p:cBhvr rctx="PPT">
                                        <p:cTn id="29" dur="indefinite"/>
                                        <p:tgtEl>
                                          <p:spTgt spid="34"/>
                                        </p:tgtEl>
                                        <p:attrNameLst>
                                          <p:attrName>style.opacity</p:attrName>
                                        </p:attrNameLst>
                                      </p:cBhvr>
                                      <p:to>
                                        <p:strVal val="0.25"/>
                                      </p:to>
                                    </p:set>
                                    <p:animEffect filter="image" prLst="opacity: 0.25">
                                      <p:cBhvr rctx="IE">
                                        <p:cTn id="30" dur="indefinite"/>
                                        <p:tgtEl>
                                          <p:spTgt spid="34"/>
                                        </p:tgtEl>
                                      </p:cBhvr>
                                    </p:animEffect>
                                  </p:childTnLst>
                                </p:cTn>
                              </p:par>
                              <p:par>
                                <p:cTn id="31" presetID="9" presetClass="emph" presetSubtype="0" grpId="0" nodeType="withEffect">
                                  <p:stCondLst>
                                    <p:cond delay="300"/>
                                  </p:stCondLst>
                                  <p:endCondLst>
                                    <p:cond evt="onNext" delay="0">
                                      <p:tgtEl>
                                        <p:sldTgt/>
                                      </p:tgtEl>
                                    </p:cond>
                                  </p:endCondLst>
                                  <p:childTnLst>
                                    <p:set>
                                      <p:cBhvr rctx="PPT">
                                        <p:cTn id="32" dur="indefinite"/>
                                        <p:tgtEl>
                                          <p:spTgt spid="17"/>
                                        </p:tgtEl>
                                        <p:attrNameLst>
                                          <p:attrName>style.opacity</p:attrName>
                                        </p:attrNameLst>
                                      </p:cBhvr>
                                      <p:to>
                                        <p:strVal val="0.25"/>
                                      </p:to>
                                    </p:set>
                                    <p:animEffect filter="image" prLst="opacity: 0.25">
                                      <p:cBhvr rctx="IE">
                                        <p:cTn id="33" dur="indefinite"/>
                                        <p:tgtEl>
                                          <p:spTgt spid="17"/>
                                        </p:tgtEl>
                                      </p:cBhvr>
                                    </p:animEffect>
                                  </p:childTnLst>
                                </p:cTn>
                              </p:par>
                            </p:childTnLst>
                          </p:cTn>
                        </p:par>
                        <p:par>
                          <p:cTn id="34" fill="hold">
                            <p:stCondLst>
                              <p:cond delay="500"/>
                            </p:stCondLst>
                            <p:childTnLst>
                              <p:par>
                                <p:cTn id="35" presetID="10" presetClass="exit" presetSubtype="0" fill="hold" grpId="0" nodeType="afterEffect">
                                  <p:stCondLst>
                                    <p:cond delay="0"/>
                                  </p:stCondLst>
                                  <p:childTnLst>
                                    <p:animEffect transition="out" filter="fade">
                                      <p:cBhvr>
                                        <p:cTn id="36" dur="250"/>
                                        <p:tgtEl>
                                          <p:spTgt spid="19"/>
                                        </p:tgtEl>
                                      </p:cBhvr>
                                    </p:animEffect>
                                    <p:set>
                                      <p:cBhvr>
                                        <p:cTn id="37" dur="1" fill="hold">
                                          <p:stCondLst>
                                            <p:cond delay="249"/>
                                          </p:stCondLst>
                                        </p:cTn>
                                        <p:tgtEl>
                                          <p:spTgt spid="1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left)">
                                      <p:cBhvr>
                                        <p:cTn id="42" dur="500"/>
                                        <p:tgtEl>
                                          <p:spTgt spid="27"/>
                                        </p:tgtEl>
                                      </p:cBhvr>
                                    </p:animEffect>
                                  </p:childTnLst>
                                </p:cTn>
                              </p:par>
                              <p:par>
                                <p:cTn id="43" presetID="18" presetClass="emph" presetSubtype="0" fill="hold" grpId="1" nodeType="withEffect">
                                  <p:stCondLst>
                                    <p:cond delay="0"/>
                                  </p:stCondLst>
                                  <p:childTnLst>
                                    <p:set>
                                      <p:cBhvr override="childStyle">
                                        <p:cTn id="44" dur="500" fill="hold"/>
                                        <p:tgtEl>
                                          <p:spTgt spid="27"/>
                                        </p:tgtEl>
                                        <p:attrNameLst>
                                          <p:attrName>style.textDecorationUnderline</p:attrName>
                                        </p:attrNameLst>
                                      </p:cBhvr>
                                      <p:to>
                                        <p:strVal val="true"/>
                                      </p:to>
                                    </p:set>
                                  </p:childTnLst>
                                </p:cTn>
                              </p:par>
                              <p:par>
                                <p:cTn id="45" presetID="22" presetClass="entr" presetSubtype="8"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wipe(left)">
                                      <p:cBhvr>
                                        <p:cTn id="47" dur="500"/>
                                        <p:tgtEl>
                                          <p:spTgt spid="35"/>
                                        </p:tgtEl>
                                      </p:cBhvr>
                                    </p:animEffect>
                                  </p:childTnLst>
                                </p:cTn>
                              </p:par>
                              <p:par>
                                <p:cTn id="48" presetID="9" presetClass="emph" presetSubtype="0" nodeType="withEffect">
                                  <p:stCondLst>
                                    <p:cond delay="0"/>
                                  </p:stCondLst>
                                  <p:endCondLst>
                                    <p:cond evt="onNext" delay="0">
                                      <p:tgtEl>
                                        <p:sldTgt/>
                                      </p:tgtEl>
                                    </p:cond>
                                  </p:endCondLst>
                                  <p:childTnLst>
                                    <p:set>
                                      <p:cBhvr rctx="PPT">
                                        <p:cTn id="49" dur="indefinite"/>
                                        <p:tgtEl>
                                          <p:spTgt spid="3"/>
                                        </p:tgtEl>
                                        <p:attrNameLst>
                                          <p:attrName>style.opacity</p:attrName>
                                        </p:attrNameLst>
                                      </p:cBhvr>
                                      <p:to>
                                        <p:strVal val="0.25"/>
                                      </p:to>
                                    </p:set>
                                    <p:animEffect filter="image" prLst="opacity: 0.25">
                                      <p:cBhvr rctx="IE">
                                        <p:cTn id="50" dur="indefinite"/>
                                        <p:tgtEl>
                                          <p:spTgt spid="3"/>
                                        </p:tgtEl>
                                      </p:cBhvr>
                                    </p:animEffect>
                                  </p:childTnLst>
                                </p:cTn>
                              </p:par>
                              <p:par>
                                <p:cTn id="51" presetID="9" presetClass="emph" presetSubtype="0" nodeType="withEffect">
                                  <p:stCondLst>
                                    <p:cond delay="0"/>
                                  </p:stCondLst>
                                  <p:endCondLst>
                                    <p:cond evt="onNext" delay="0">
                                      <p:tgtEl>
                                        <p:sldTgt/>
                                      </p:tgtEl>
                                    </p:cond>
                                  </p:endCondLst>
                                  <p:childTnLst>
                                    <p:set>
                                      <p:cBhvr rctx="PPT">
                                        <p:cTn id="52" dur="indefinite"/>
                                        <p:tgtEl>
                                          <p:spTgt spid="9"/>
                                        </p:tgtEl>
                                        <p:attrNameLst>
                                          <p:attrName>style.opacity</p:attrName>
                                        </p:attrNameLst>
                                      </p:cBhvr>
                                      <p:to>
                                        <p:strVal val="0.25"/>
                                      </p:to>
                                    </p:set>
                                    <p:animEffect filter="image" prLst="opacity: 0.25">
                                      <p:cBhvr rctx="IE">
                                        <p:cTn id="53" dur="indefinite"/>
                                        <p:tgtEl>
                                          <p:spTgt spid="9"/>
                                        </p:tgtEl>
                                      </p:cBhvr>
                                    </p:animEffect>
                                  </p:childTnLst>
                                </p:cTn>
                              </p:par>
                              <p:par>
                                <p:cTn id="54" presetID="9" presetClass="emph" presetSubtype="0" nodeType="withEffect">
                                  <p:stCondLst>
                                    <p:cond delay="0"/>
                                  </p:stCondLst>
                                  <p:endCondLst>
                                    <p:cond evt="onNext" delay="0">
                                      <p:tgtEl>
                                        <p:sldTgt/>
                                      </p:tgtEl>
                                    </p:cond>
                                  </p:endCondLst>
                                  <p:childTnLst>
                                    <p:set>
                                      <p:cBhvr rctx="PPT">
                                        <p:cTn id="55" dur="indefinite"/>
                                        <p:tgtEl>
                                          <p:spTgt spid="10"/>
                                        </p:tgtEl>
                                        <p:attrNameLst>
                                          <p:attrName>style.opacity</p:attrName>
                                        </p:attrNameLst>
                                      </p:cBhvr>
                                      <p:to>
                                        <p:strVal val="0.25"/>
                                      </p:to>
                                    </p:set>
                                    <p:animEffect filter="image" prLst="opacity: 0.25">
                                      <p:cBhvr rctx="IE">
                                        <p:cTn id="56" dur="indefinite"/>
                                        <p:tgtEl>
                                          <p:spTgt spid="10"/>
                                        </p:tgtEl>
                                      </p:cBhvr>
                                    </p:animEffect>
                                  </p:childTnLst>
                                </p:cTn>
                              </p:par>
                              <p:par>
                                <p:cTn id="57" presetID="9" presetClass="emph" presetSubtype="0" grpId="1" nodeType="withEffect">
                                  <p:stCondLst>
                                    <p:cond delay="0"/>
                                  </p:stCondLst>
                                  <p:endCondLst>
                                    <p:cond evt="onNext" delay="0">
                                      <p:tgtEl>
                                        <p:sldTgt/>
                                      </p:tgtEl>
                                    </p:cond>
                                  </p:endCondLst>
                                  <p:childTnLst>
                                    <p:set>
                                      <p:cBhvr rctx="PPT">
                                        <p:cTn id="58" dur="indefinite"/>
                                        <p:tgtEl>
                                          <p:spTgt spid="24"/>
                                        </p:tgtEl>
                                        <p:attrNameLst>
                                          <p:attrName>style.opacity</p:attrName>
                                        </p:attrNameLst>
                                      </p:cBhvr>
                                      <p:to>
                                        <p:strVal val="0.25"/>
                                      </p:to>
                                    </p:set>
                                    <p:animEffect filter="image" prLst="opacity: 0.25">
                                      <p:cBhvr rctx="IE">
                                        <p:cTn id="59" dur="indefinite"/>
                                        <p:tgtEl>
                                          <p:spTgt spid="24"/>
                                        </p:tgtEl>
                                      </p:cBhvr>
                                    </p:animEffect>
                                  </p:childTnLst>
                                </p:cTn>
                              </p:par>
                              <p:par>
                                <p:cTn id="60" presetID="9" presetClass="emph" presetSubtype="0" grpId="1" nodeType="withEffect">
                                  <p:stCondLst>
                                    <p:cond delay="0"/>
                                  </p:stCondLst>
                                  <p:endCondLst>
                                    <p:cond evt="onNext" delay="0">
                                      <p:tgtEl>
                                        <p:sldTgt/>
                                      </p:tgtEl>
                                    </p:cond>
                                  </p:endCondLst>
                                  <p:childTnLst>
                                    <p:set>
                                      <p:cBhvr rctx="PPT">
                                        <p:cTn id="61" dur="indefinite"/>
                                        <p:tgtEl>
                                          <p:spTgt spid="31"/>
                                        </p:tgtEl>
                                        <p:attrNameLst>
                                          <p:attrName>style.opacity</p:attrName>
                                        </p:attrNameLst>
                                      </p:cBhvr>
                                      <p:to>
                                        <p:strVal val="0.25"/>
                                      </p:to>
                                    </p:set>
                                    <p:animEffect filter="image" prLst="opacity: 0.25">
                                      <p:cBhvr rctx="IE">
                                        <p:cTn id="62" dur="indefinite"/>
                                        <p:tgtEl>
                                          <p:spTgt spid="31"/>
                                        </p:tgtEl>
                                      </p:cBhvr>
                                    </p:animEffect>
                                  </p:childTnLst>
                                </p:cTn>
                              </p:par>
                              <p:par>
                                <p:cTn id="63" presetID="9" presetClass="emph" presetSubtype="0" grpId="1" nodeType="withEffect">
                                  <p:stCondLst>
                                    <p:cond delay="0"/>
                                  </p:stCondLst>
                                  <p:endCondLst>
                                    <p:cond evt="onNext" delay="0">
                                      <p:tgtEl>
                                        <p:sldTgt/>
                                      </p:tgtEl>
                                    </p:cond>
                                  </p:endCondLst>
                                  <p:childTnLst>
                                    <p:set>
                                      <p:cBhvr rctx="PPT">
                                        <p:cTn id="64" dur="indefinite"/>
                                        <p:tgtEl>
                                          <p:spTgt spid="34"/>
                                        </p:tgtEl>
                                        <p:attrNameLst>
                                          <p:attrName>style.opacity</p:attrName>
                                        </p:attrNameLst>
                                      </p:cBhvr>
                                      <p:to>
                                        <p:strVal val="0.25"/>
                                      </p:to>
                                    </p:set>
                                    <p:animEffect filter="image" prLst="opacity: 0.25">
                                      <p:cBhvr rctx="IE">
                                        <p:cTn id="65" dur="indefinite"/>
                                        <p:tgtEl>
                                          <p:spTgt spid="34"/>
                                        </p:tgtEl>
                                      </p:cBhvr>
                                    </p:animEffect>
                                  </p:childTnLst>
                                </p:cTn>
                              </p:par>
                              <p:par>
                                <p:cTn id="66" presetID="9" presetClass="emph" presetSubtype="0" grpId="1" nodeType="withEffect">
                                  <p:stCondLst>
                                    <p:cond delay="0"/>
                                  </p:stCondLst>
                                  <p:endCondLst>
                                    <p:cond evt="onNext" delay="0">
                                      <p:tgtEl>
                                        <p:sldTgt/>
                                      </p:tgtEl>
                                    </p:cond>
                                  </p:endCondLst>
                                  <p:childTnLst>
                                    <p:set>
                                      <p:cBhvr rctx="PPT">
                                        <p:cTn id="67" dur="indefinite"/>
                                        <p:tgtEl>
                                          <p:spTgt spid="17"/>
                                        </p:tgtEl>
                                        <p:attrNameLst>
                                          <p:attrName>style.opacity</p:attrName>
                                        </p:attrNameLst>
                                      </p:cBhvr>
                                      <p:to>
                                        <p:strVal val="0.25"/>
                                      </p:to>
                                    </p:set>
                                    <p:animEffect filter="image" prLst="opacity: 0.25">
                                      <p:cBhvr rctx="IE">
                                        <p:cTn id="68" dur="indefinite"/>
                                        <p:tgtEl>
                                          <p:spTgt spid="17"/>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left)">
                                      <p:cBhvr>
                                        <p:cTn id="73" dur="500"/>
                                        <p:tgtEl>
                                          <p:spTgt spid="30"/>
                                        </p:tgtEl>
                                      </p:cBhvr>
                                    </p:animEffect>
                                  </p:childTnLst>
                                </p:cTn>
                              </p:par>
                              <p:par>
                                <p:cTn id="74" presetID="18" presetClass="emph" presetSubtype="0" fill="hold" grpId="1" nodeType="withEffect">
                                  <p:stCondLst>
                                    <p:cond delay="0"/>
                                  </p:stCondLst>
                                  <p:childTnLst>
                                    <p:set>
                                      <p:cBhvr override="childStyle">
                                        <p:cTn id="75" dur="500" fill="hold"/>
                                        <p:tgtEl>
                                          <p:spTgt spid="30"/>
                                        </p:tgtEl>
                                        <p:attrNameLst>
                                          <p:attrName>style.textDecorationUnderline</p:attrName>
                                        </p:attrNameLst>
                                      </p:cBhvr>
                                      <p:to>
                                        <p:strVal val="true"/>
                                      </p:to>
                                    </p:set>
                                  </p:childTnLst>
                                </p:cTn>
                              </p:par>
                              <p:par>
                                <p:cTn id="76" presetID="22" presetClass="entr" presetSubtype="8"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wipe(left)">
                                      <p:cBhvr>
                                        <p:cTn id="78" dur="500"/>
                                        <p:tgtEl>
                                          <p:spTgt spid="37"/>
                                        </p:tgtEl>
                                      </p:cBhvr>
                                    </p:animEffect>
                                  </p:childTnLst>
                                </p:cTn>
                              </p:par>
                              <p:par>
                                <p:cTn id="79" presetID="9" presetClass="emph" presetSubtype="0" nodeType="withEffect">
                                  <p:stCondLst>
                                    <p:cond delay="0"/>
                                  </p:stCondLst>
                                  <p:endCondLst>
                                    <p:cond evt="onNext" delay="0">
                                      <p:tgtEl>
                                        <p:sldTgt/>
                                      </p:tgtEl>
                                    </p:cond>
                                  </p:endCondLst>
                                  <p:childTnLst>
                                    <p:set>
                                      <p:cBhvr rctx="PPT">
                                        <p:cTn id="80" dur="indefinite"/>
                                        <p:tgtEl>
                                          <p:spTgt spid="3"/>
                                        </p:tgtEl>
                                        <p:attrNameLst>
                                          <p:attrName>style.opacity</p:attrName>
                                        </p:attrNameLst>
                                      </p:cBhvr>
                                      <p:to>
                                        <p:strVal val="0.25"/>
                                      </p:to>
                                    </p:set>
                                    <p:animEffect filter="image" prLst="opacity: 0.25">
                                      <p:cBhvr rctx="IE">
                                        <p:cTn id="81" dur="indefinite"/>
                                        <p:tgtEl>
                                          <p:spTgt spid="3"/>
                                        </p:tgtEl>
                                      </p:cBhvr>
                                    </p:animEffect>
                                  </p:childTnLst>
                                </p:cTn>
                              </p:par>
                              <p:par>
                                <p:cTn id="82" presetID="9" presetClass="emph" presetSubtype="0" nodeType="withEffect">
                                  <p:stCondLst>
                                    <p:cond delay="0"/>
                                  </p:stCondLst>
                                  <p:endCondLst>
                                    <p:cond evt="onNext" delay="0">
                                      <p:tgtEl>
                                        <p:sldTgt/>
                                      </p:tgtEl>
                                    </p:cond>
                                  </p:endCondLst>
                                  <p:childTnLst>
                                    <p:set>
                                      <p:cBhvr rctx="PPT">
                                        <p:cTn id="83" dur="indefinite"/>
                                        <p:tgtEl>
                                          <p:spTgt spid="9"/>
                                        </p:tgtEl>
                                        <p:attrNameLst>
                                          <p:attrName>style.opacity</p:attrName>
                                        </p:attrNameLst>
                                      </p:cBhvr>
                                      <p:to>
                                        <p:strVal val="0.25"/>
                                      </p:to>
                                    </p:set>
                                    <p:animEffect filter="image" prLst="opacity: 0.25">
                                      <p:cBhvr rctx="IE">
                                        <p:cTn id="84" dur="indefinite"/>
                                        <p:tgtEl>
                                          <p:spTgt spid="9"/>
                                        </p:tgtEl>
                                      </p:cBhvr>
                                    </p:animEffect>
                                  </p:childTnLst>
                                </p:cTn>
                              </p:par>
                              <p:par>
                                <p:cTn id="85" presetID="9" presetClass="emph" presetSubtype="0" nodeType="withEffect">
                                  <p:stCondLst>
                                    <p:cond delay="0"/>
                                  </p:stCondLst>
                                  <p:endCondLst>
                                    <p:cond evt="onNext" delay="0">
                                      <p:tgtEl>
                                        <p:sldTgt/>
                                      </p:tgtEl>
                                    </p:cond>
                                  </p:endCondLst>
                                  <p:childTnLst>
                                    <p:set>
                                      <p:cBhvr rctx="PPT">
                                        <p:cTn id="86" dur="indefinite"/>
                                        <p:tgtEl>
                                          <p:spTgt spid="10"/>
                                        </p:tgtEl>
                                        <p:attrNameLst>
                                          <p:attrName>style.opacity</p:attrName>
                                        </p:attrNameLst>
                                      </p:cBhvr>
                                      <p:to>
                                        <p:strVal val="0.25"/>
                                      </p:to>
                                    </p:set>
                                    <p:animEffect filter="image" prLst="opacity: 0.25">
                                      <p:cBhvr rctx="IE">
                                        <p:cTn id="87" dur="indefinite"/>
                                        <p:tgtEl>
                                          <p:spTgt spid="10"/>
                                        </p:tgtEl>
                                      </p:cBhvr>
                                    </p:animEffect>
                                  </p:childTnLst>
                                </p:cTn>
                              </p:par>
                              <p:par>
                                <p:cTn id="88" presetID="9" presetClass="emph" presetSubtype="0" grpId="2" nodeType="withEffect">
                                  <p:stCondLst>
                                    <p:cond delay="0"/>
                                  </p:stCondLst>
                                  <p:endCondLst>
                                    <p:cond evt="onNext" delay="0">
                                      <p:tgtEl>
                                        <p:sldTgt/>
                                      </p:tgtEl>
                                    </p:cond>
                                  </p:endCondLst>
                                  <p:childTnLst>
                                    <p:set>
                                      <p:cBhvr rctx="PPT">
                                        <p:cTn id="89" dur="indefinite"/>
                                        <p:tgtEl>
                                          <p:spTgt spid="24"/>
                                        </p:tgtEl>
                                        <p:attrNameLst>
                                          <p:attrName>style.opacity</p:attrName>
                                        </p:attrNameLst>
                                      </p:cBhvr>
                                      <p:to>
                                        <p:strVal val="0.25"/>
                                      </p:to>
                                    </p:set>
                                    <p:animEffect filter="image" prLst="opacity: 0.25">
                                      <p:cBhvr rctx="IE">
                                        <p:cTn id="90" dur="indefinite"/>
                                        <p:tgtEl>
                                          <p:spTgt spid="24"/>
                                        </p:tgtEl>
                                      </p:cBhvr>
                                    </p:animEffect>
                                  </p:childTnLst>
                                </p:cTn>
                              </p:par>
                              <p:par>
                                <p:cTn id="91" presetID="9" presetClass="emph" presetSubtype="0" grpId="2" nodeType="withEffect">
                                  <p:stCondLst>
                                    <p:cond delay="0"/>
                                  </p:stCondLst>
                                  <p:endCondLst>
                                    <p:cond evt="onNext" delay="0">
                                      <p:tgtEl>
                                        <p:sldTgt/>
                                      </p:tgtEl>
                                    </p:cond>
                                  </p:endCondLst>
                                  <p:childTnLst>
                                    <p:set>
                                      <p:cBhvr rctx="PPT">
                                        <p:cTn id="92" dur="indefinite"/>
                                        <p:tgtEl>
                                          <p:spTgt spid="31"/>
                                        </p:tgtEl>
                                        <p:attrNameLst>
                                          <p:attrName>style.opacity</p:attrName>
                                        </p:attrNameLst>
                                      </p:cBhvr>
                                      <p:to>
                                        <p:strVal val="0.25"/>
                                      </p:to>
                                    </p:set>
                                    <p:animEffect filter="image" prLst="opacity: 0.25">
                                      <p:cBhvr rctx="IE">
                                        <p:cTn id="93" dur="indefinite"/>
                                        <p:tgtEl>
                                          <p:spTgt spid="31"/>
                                        </p:tgtEl>
                                      </p:cBhvr>
                                    </p:animEffect>
                                  </p:childTnLst>
                                </p:cTn>
                              </p:par>
                              <p:par>
                                <p:cTn id="94" presetID="9" presetClass="emph" presetSubtype="0" grpId="2" nodeType="withEffect">
                                  <p:stCondLst>
                                    <p:cond delay="0"/>
                                  </p:stCondLst>
                                  <p:endCondLst>
                                    <p:cond evt="onNext" delay="0">
                                      <p:tgtEl>
                                        <p:sldTgt/>
                                      </p:tgtEl>
                                    </p:cond>
                                  </p:endCondLst>
                                  <p:childTnLst>
                                    <p:set>
                                      <p:cBhvr rctx="PPT">
                                        <p:cTn id="95" dur="indefinite"/>
                                        <p:tgtEl>
                                          <p:spTgt spid="34"/>
                                        </p:tgtEl>
                                        <p:attrNameLst>
                                          <p:attrName>style.opacity</p:attrName>
                                        </p:attrNameLst>
                                      </p:cBhvr>
                                      <p:to>
                                        <p:strVal val="0.25"/>
                                      </p:to>
                                    </p:set>
                                    <p:animEffect filter="image" prLst="opacity: 0.25">
                                      <p:cBhvr rctx="IE">
                                        <p:cTn id="96" dur="indefinite"/>
                                        <p:tgtEl>
                                          <p:spTgt spid="34"/>
                                        </p:tgtEl>
                                      </p:cBhvr>
                                    </p:animEffect>
                                  </p:childTnLst>
                                </p:cTn>
                              </p:par>
                              <p:par>
                                <p:cTn id="97" presetID="9" presetClass="emph" presetSubtype="0" grpId="2" nodeType="withEffect">
                                  <p:stCondLst>
                                    <p:cond delay="0"/>
                                  </p:stCondLst>
                                  <p:endCondLst>
                                    <p:cond evt="onNext" delay="0">
                                      <p:tgtEl>
                                        <p:sldTgt/>
                                      </p:tgtEl>
                                    </p:cond>
                                  </p:endCondLst>
                                  <p:childTnLst>
                                    <p:set>
                                      <p:cBhvr rctx="PPT">
                                        <p:cTn id="98" dur="indefinite"/>
                                        <p:tgtEl>
                                          <p:spTgt spid="17"/>
                                        </p:tgtEl>
                                        <p:attrNameLst>
                                          <p:attrName>style.opacity</p:attrName>
                                        </p:attrNameLst>
                                      </p:cBhvr>
                                      <p:to>
                                        <p:strVal val="0.25"/>
                                      </p:to>
                                    </p:set>
                                    <p:animEffect filter="image" prLst="opacity: 0.25">
                                      <p:cBhvr rctx="IE">
                                        <p:cTn id="99" dur="indefinite"/>
                                        <p:tgtEl>
                                          <p:spTgt spid="17"/>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22"/>
                                        </p:tgtEl>
                                        <p:attrNameLst>
                                          <p:attrName>style.visibility</p:attrName>
                                        </p:attrNameLst>
                                      </p:cBhvr>
                                      <p:to>
                                        <p:strVal val="visible"/>
                                      </p:to>
                                    </p:set>
                                    <p:animEffect transition="in" filter="wipe(left)">
                                      <p:cBhvr>
                                        <p:cTn id="104" dur="500"/>
                                        <p:tgtEl>
                                          <p:spTgt spid="22"/>
                                        </p:tgtEl>
                                      </p:cBhvr>
                                    </p:animEffect>
                                  </p:childTnLst>
                                </p:cTn>
                              </p:par>
                              <p:par>
                                <p:cTn id="105" presetID="9" presetClass="emph" presetSubtype="0" nodeType="withEffect">
                                  <p:stCondLst>
                                    <p:cond delay="0"/>
                                  </p:stCondLst>
                                  <p:endCondLst>
                                    <p:cond evt="onNext" delay="0">
                                      <p:tgtEl>
                                        <p:sldTgt/>
                                      </p:tgtEl>
                                    </p:cond>
                                  </p:endCondLst>
                                  <p:childTnLst>
                                    <p:set>
                                      <p:cBhvr rctx="PPT">
                                        <p:cTn id="106" dur="indefinite"/>
                                        <p:tgtEl>
                                          <p:spTgt spid="3"/>
                                        </p:tgtEl>
                                        <p:attrNameLst>
                                          <p:attrName>style.opacity</p:attrName>
                                        </p:attrNameLst>
                                      </p:cBhvr>
                                      <p:to>
                                        <p:strVal val="0.25"/>
                                      </p:to>
                                    </p:set>
                                    <p:animEffect filter="image" prLst="opacity: 0.25">
                                      <p:cBhvr rctx="IE">
                                        <p:cTn id="107" dur="indefinite"/>
                                        <p:tgtEl>
                                          <p:spTgt spid="3"/>
                                        </p:tgtEl>
                                      </p:cBhvr>
                                    </p:animEffect>
                                  </p:childTnLst>
                                </p:cTn>
                              </p:par>
                              <p:par>
                                <p:cTn id="108" presetID="9" presetClass="emph" presetSubtype="0" nodeType="withEffect">
                                  <p:stCondLst>
                                    <p:cond delay="0"/>
                                  </p:stCondLst>
                                  <p:endCondLst>
                                    <p:cond evt="onNext" delay="0">
                                      <p:tgtEl>
                                        <p:sldTgt/>
                                      </p:tgtEl>
                                    </p:cond>
                                  </p:endCondLst>
                                  <p:childTnLst>
                                    <p:set>
                                      <p:cBhvr rctx="PPT">
                                        <p:cTn id="109" dur="indefinite"/>
                                        <p:tgtEl>
                                          <p:spTgt spid="9"/>
                                        </p:tgtEl>
                                        <p:attrNameLst>
                                          <p:attrName>style.opacity</p:attrName>
                                        </p:attrNameLst>
                                      </p:cBhvr>
                                      <p:to>
                                        <p:strVal val="0.25"/>
                                      </p:to>
                                    </p:set>
                                    <p:animEffect filter="image" prLst="opacity: 0.25">
                                      <p:cBhvr rctx="IE">
                                        <p:cTn id="110" dur="indefinite"/>
                                        <p:tgtEl>
                                          <p:spTgt spid="9"/>
                                        </p:tgtEl>
                                      </p:cBhvr>
                                    </p:animEffect>
                                  </p:childTnLst>
                                </p:cTn>
                              </p:par>
                              <p:par>
                                <p:cTn id="111" presetID="9" presetClass="emph" presetSubtype="0" nodeType="withEffect">
                                  <p:stCondLst>
                                    <p:cond delay="0"/>
                                  </p:stCondLst>
                                  <p:endCondLst>
                                    <p:cond evt="onNext" delay="0">
                                      <p:tgtEl>
                                        <p:sldTgt/>
                                      </p:tgtEl>
                                    </p:cond>
                                  </p:endCondLst>
                                  <p:childTnLst>
                                    <p:set>
                                      <p:cBhvr rctx="PPT">
                                        <p:cTn id="112" dur="indefinite"/>
                                        <p:tgtEl>
                                          <p:spTgt spid="10"/>
                                        </p:tgtEl>
                                        <p:attrNameLst>
                                          <p:attrName>style.opacity</p:attrName>
                                        </p:attrNameLst>
                                      </p:cBhvr>
                                      <p:to>
                                        <p:strVal val="0.25"/>
                                      </p:to>
                                    </p:set>
                                    <p:animEffect filter="image" prLst="opacity: 0.25">
                                      <p:cBhvr rctx="IE">
                                        <p:cTn id="113" dur="indefinite"/>
                                        <p:tgtEl>
                                          <p:spTgt spid="10"/>
                                        </p:tgtEl>
                                      </p:cBhvr>
                                    </p:animEffect>
                                  </p:childTnLst>
                                </p:cTn>
                              </p:par>
                              <p:par>
                                <p:cTn id="114" presetID="9" presetClass="emph" presetSubtype="0" grpId="3" nodeType="withEffect">
                                  <p:stCondLst>
                                    <p:cond delay="0"/>
                                  </p:stCondLst>
                                  <p:endCondLst>
                                    <p:cond evt="onNext" delay="0">
                                      <p:tgtEl>
                                        <p:sldTgt/>
                                      </p:tgtEl>
                                    </p:cond>
                                  </p:endCondLst>
                                  <p:childTnLst>
                                    <p:set>
                                      <p:cBhvr rctx="PPT">
                                        <p:cTn id="115" dur="indefinite"/>
                                        <p:tgtEl>
                                          <p:spTgt spid="24"/>
                                        </p:tgtEl>
                                        <p:attrNameLst>
                                          <p:attrName>style.opacity</p:attrName>
                                        </p:attrNameLst>
                                      </p:cBhvr>
                                      <p:to>
                                        <p:strVal val="0.25"/>
                                      </p:to>
                                    </p:set>
                                    <p:animEffect filter="image" prLst="opacity: 0.25">
                                      <p:cBhvr rctx="IE">
                                        <p:cTn id="116" dur="indefinite"/>
                                        <p:tgtEl>
                                          <p:spTgt spid="24"/>
                                        </p:tgtEl>
                                      </p:cBhvr>
                                    </p:animEffect>
                                  </p:childTnLst>
                                </p:cTn>
                              </p:par>
                              <p:par>
                                <p:cTn id="117" presetID="9" presetClass="emph" presetSubtype="0" grpId="3" nodeType="withEffect">
                                  <p:stCondLst>
                                    <p:cond delay="0"/>
                                  </p:stCondLst>
                                  <p:endCondLst>
                                    <p:cond evt="onNext" delay="0">
                                      <p:tgtEl>
                                        <p:sldTgt/>
                                      </p:tgtEl>
                                    </p:cond>
                                  </p:endCondLst>
                                  <p:childTnLst>
                                    <p:set>
                                      <p:cBhvr rctx="PPT">
                                        <p:cTn id="118" dur="indefinite"/>
                                        <p:tgtEl>
                                          <p:spTgt spid="31"/>
                                        </p:tgtEl>
                                        <p:attrNameLst>
                                          <p:attrName>style.opacity</p:attrName>
                                        </p:attrNameLst>
                                      </p:cBhvr>
                                      <p:to>
                                        <p:strVal val="0.25"/>
                                      </p:to>
                                    </p:set>
                                    <p:animEffect filter="image" prLst="opacity: 0.25">
                                      <p:cBhvr rctx="IE">
                                        <p:cTn id="119" dur="indefinite"/>
                                        <p:tgtEl>
                                          <p:spTgt spid="31"/>
                                        </p:tgtEl>
                                      </p:cBhvr>
                                    </p:animEffect>
                                  </p:childTnLst>
                                </p:cTn>
                              </p:par>
                              <p:par>
                                <p:cTn id="120" presetID="9" presetClass="emph" presetSubtype="0" grpId="3" nodeType="withEffect">
                                  <p:stCondLst>
                                    <p:cond delay="0"/>
                                  </p:stCondLst>
                                  <p:endCondLst>
                                    <p:cond evt="onNext" delay="0">
                                      <p:tgtEl>
                                        <p:sldTgt/>
                                      </p:tgtEl>
                                    </p:cond>
                                  </p:endCondLst>
                                  <p:childTnLst>
                                    <p:set>
                                      <p:cBhvr rctx="PPT">
                                        <p:cTn id="121" dur="indefinite"/>
                                        <p:tgtEl>
                                          <p:spTgt spid="34"/>
                                        </p:tgtEl>
                                        <p:attrNameLst>
                                          <p:attrName>style.opacity</p:attrName>
                                        </p:attrNameLst>
                                      </p:cBhvr>
                                      <p:to>
                                        <p:strVal val="0.25"/>
                                      </p:to>
                                    </p:set>
                                    <p:animEffect filter="image" prLst="opacity: 0.25">
                                      <p:cBhvr rctx="IE">
                                        <p:cTn id="122" dur="indefinite"/>
                                        <p:tgtEl>
                                          <p:spTgt spid="34"/>
                                        </p:tgtEl>
                                      </p:cBhvr>
                                    </p:animEffect>
                                  </p:childTnLst>
                                </p:cTn>
                              </p:par>
                              <p:par>
                                <p:cTn id="123" presetID="9" presetClass="emph" presetSubtype="0" grpId="3" nodeType="withEffect">
                                  <p:stCondLst>
                                    <p:cond delay="0"/>
                                  </p:stCondLst>
                                  <p:endCondLst>
                                    <p:cond evt="onNext" delay="0">
                                      <p:tgtEl>
                                        <p:sldTgt/>
                                      </p:tgtEl>
                                    </p:cond>
                                  </p:endCondLst>
                                  <p:childTnLst>
                                    <p:set>
                                      <p:cBhvr rctx="PPT">
                                        <p:cTn id="124" dur="indefinite"/>
                                        <p:tgtEl>
                                          <p:spTgt spid="17"/>
                                        </p:tgtEl>
                                        <p:attrNameLst>
                                          <p:attrName>style.opacity</p:attrName>
                                        </p:attrNameLst>
                                      </p:cBhvr>
                                      <p:to>
                                        <p:strVal val="0.25"/>
                                      </p:to>
                                    </p:set>
                                    <p:animEffect filter="image" prLst="opacity: 0.25">
                                      <p:cBhvr rctx="IE">
                                        <p:cTn id="125" dur="indefinite"/>
                                        <p:tgtEl>
                                          <p:spTgt spid="17"/>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8" fill="hold" grpId="0" nodeType="clickEffect">
                                  <p:stCondLst>
                                    <p:cond delay="1400"/>
                                  </p:stCondLst>
                                  <p:childTnLst>
                                    <p:set>
                                      <p:cBhvr>
                                        <p:cTn id="129" dur="1" fill="hold">
                                          <p:stCondLst>
                                            <p:cond delay="0"/>
                                          </p:stCondLst>
                                        </p:cTn>
                                        <p:tgtEl>
                                          <p:spTgt spid="28"/>
                                        </p:tgtEl>
                                        <p:attrNameLst>
                                          <p:attrName>style.visibility</p:attrName>
                                        </p:attrNameLst>
                                      </p:cBhvr>
                                      <p:to>
                                        <p:strVal val="visible"/>
                                      </p:to>
                                    </p:set>
                                    <p:animEffect transition="in" filter="wipe(left)">
                                      <p:cBhvr>
                                        <p:cTn id="130" dur="500"/>
                                        <p:tgtEl>
                                          <p:spTgt spid="28"/>
                                        </p:tgtEl>
                                      </p:cBhvr>
                                    </p:animEffect>
                                  </p:childTnLst>
                                </p:cTn>
                              </p:par>
                              <p:par>
                                <p:cTn id="131" presetID="10" presetClass="exit" presetSubtype="0" fill="hold" grpId="2" nodeType="withEffect">
                                  <p:stCondLst>
                                    <p:cond delay="0"/>
                                  </p:stCondLst>
                                  <p:childTnLst>
                                    <p:animEffect transition="out" filter="fade">
                                      <p:cBhvr>
                                        <p:cTn id="132" dur="500"/>
                                        <p:tgtEl>
                                          <p:spTgt spid="27"/>
                                        </p:tgtEl>
                                      </p:cBhvr>
                                    </p:animEffect>
                                    <p:set>
                                      <p:cBhvr>
                                        <p:cTn id="133" dur="1" fill="hold">
                                          <p:stCondLst>
                                            <p:cond delay="499"/>
                                          </p:stCondLst>
                                        </p:cTn>
                                        <p:tgtEl>
                                          <p:spTgt spid="27"/>
                                        </p:tgtEl>
                                        <p:attrNameLst>
                                          <p:attrName>style.visibility</p:attrName>
                                        </p:attrNameLst>
                                      </p:cBhvr>
                                      <p:to>
                                        <p:strVal val="hidden"/>
                                      </p:to>
                                    </p:set>
                                  </p:childTnLst>
                                </p:cTn>
                              </p:par>
                              <p:par>
                                <p:cTn id="134" presetID="10" presetClass="exit" presetSubtype="0" fill="hold" grpId="2" nodeType="withEffect">
                                  <p:stCondLst>
                                    <p:cond delay="0"/>
                                  </p:stCondLst>
                                  <p:childTnLst>
                                    <p:animEffect transition="out" filter="fade">
                                      <p:cBhvr>
                                        <p:cTn id="135" dur="500"/>
                                        <p:tgtEl>
                                          <p:spTgt spid="30"/>
                                        </p:tgtEl>
                                      </p:cBhvr>
                                    </p:animEffect>
                                    <p:set>
                                      <p:cBhvr>
                                        <p:cTn id="136" dur="1" fill="hold">
                                          <p:stCondLst>
                                            <p:cond delay="499"/>
                                          </p:stCondLst>
                                        </p:cTn>
                                        <p:tgtEl>
                                          <p:spTgt spid="30"/>
                                        </p:tgtEl>
                                        <p:attrNameLst>
                                          <p:attrName>style.visibility</p:attrName>
                                        </p:attrNameLst>
                                      </p:cBhvr>
                                      <p:to>
                                        <p:strVal val="hidden"/>
                                      </p:to>
                                    </p:set>
                                  </p:childTnLst>
                                </p:cTn>
                              </p:par>
                              <p:par>
                                <p:cTn id="137" presetID="10" presetClass="exit" presetSubtype="0" fill="hold" grpId="1" nodeType="withEffect">
                                  <p:stCondLst>
                                    <p:cond delay="0"/>
                                  </p:stCondLst>
                                  <p:childTnLst>
                                    <p:animEffect transition="out" filter="fade">
                                      <p:cBhvr>
                                        <p:cTn id="138" dur="500"/>
                                        <p:tgtEl>
                                          <p:spTgt spid="35"/>
                                        </p:tgtEl>
                                      </p:cBhvr>
                                    </p:animEffect>
                                    <p:set>
                                      <p:cBhvr>
                                        <p:cTn id="139" dur="1" fill="hold">
                                          <p:stCondLst>
                                            <p:cond delay="499"/>
                                          </p:stCondLst>
                                        </p:cTn>
                                        <p:tgtEl>
                                          <p:spTgt spid="35"/>
                                        </p:tgtEl>
                                        <p:attrNameLst>
                                          <p:attrName>style.visibility</p:attrName>
                                        </p:attrNameLst>
                                      </p:cBhvr>
                                      <p:to>
                                        <p:strVal val="hidden"/>
                                      </p:to>
                                    </p:set>
                                  </p:childTnLst>
                                </p:cTn>
                              </p:par>
                              <p:par>
                                <p:cTn id="140" presetID="10" presetClass="exit" presetSubtype="0" fill="hold" grpId="1" nodeType="withEffect">
                                  <p:stCondLst>
                                    <p:cond delay="0"/>
                                  </p:stCondLst>
                                  <p:childTnLst>
                                    <p:animEffect transition="out" filter="fade">
                                      <p:cBhvr>
                                        <p:cTn id="141" dur="500"/>
                                        <p:tgtEl>
                                          <p:spTgt spid="37"/>
                                        </p:tgtEl>
                                      </p:cBhvr>
                                    </p:animEffect>
                                    <p:set>
                                      <p:cBhvr>
                                        <p:cTn id="142" dur="1" fill="hold">
                                          <p:stCondLst>
                                            <p:cond delay="499"/>
                                          </p:stCondLst>
                                        </p:cTn>
                                        <p:tgtEl>
                                          <p:spTgt spid="37"/>
                                        </p:tgtEl>
                                        <p:attrNameLst>
                                          <p:attrName>style.visibility</p:attrName>
                                        </p:attrNameLst>
                                      </p:cBhvr>
                                      <p:to>
                                        <p:strVal val="hidden"/>
                                      </p:to>
                                    </p:set>
                                  </p:childTnLst>
                                </p:cTn>
                              </p:par>
                              <p:par>
                                <p:cTn id="143" presetID="10" presetClass="exit" presetSubtype="0" fill="hold" grpId="1" nodeType="withEffect">
                                  <p:stCondLst>
                                    <p:cond delay="0"/>
                                  </p:stCondLst>
                                  <p:childTnLst>
                                    <p:animEffect transition="out" filter="fade">
                                      <p:cBhvr>
                                        <p:cTn id="144" dur="1000"/>
                                        <p:tgtEl>
                                          <p:spTgt spid="18"/>
                                        </p:tgtEl>
                                      </p:cBhvr>
                                    </p:animEffect>
                                    <p:set>
                                      <p:cBhvr>
                                        <p:cTn id="145" dur="1" fill="hold">
                                          <p:stCondLst>
                                            <p:cond delay="999"/>
                                          </p:stCondLst>
                                        </p:cTn>
                                        <p:tgtEl>
                                          <p:spTgt spid="18"/>
                                        </p:tgtEl>
                                        <p:attrNameLst>
                                          <p:attrName>style.visibility</p:attrName>
                                        </p:attrNameLst>
                                      </p:cBhvr>
                                      <p:to>
                                        <p:strVal val="hidden"/>
                                      </p:to>
                                    </p:set>
                                  </p:childTnLst>
                                </p:cTn>
                              </p:par>
                              <p:par>
                                <p:cTn id="146" presetID="10" presetClass="exit" presetSubtype="0" fill="hold" grpId="1" nodeType="withEffect">
                                  <p:stCondLst>
                                    <p:cond delay="0"/>
                                  </p:stCondLst>
                                  <p:childTnLst>
                                    <p:animEffect transition="out" filter="fade">
                                      <p:cBhvr>
                                        <p:cTn id="147" dur="1000"/>
                                        <p:tgtEl>
                                          <p:spTgt spid="20"/>
                                        </p:tgtEl>
                                      </p:cBhvr>
                                    </p:animEffect>
                                    <p:set>
                                      <p:cBhvr>
                                        <p:cTn id="148" dur="1" fill="hold">
                                          <p:stCondLst>
                                            <p:cond delay="999"/>
                                          </p:stCondLst>
                                        </p:cTn>
                                        <p:tgtEl>
                                          <p:spTgt spid="20"/>
                                        </p:tgtEl>
                                        <p:attrNameLst>
                                          <p:attrName>style.visibility</p:attrName>
                                        </p:attrNameLst>
                                      </p:cBhvr>
                                      <p:to>
                                        <p:strVal val="hidden"/>
                                      </p:to>
                                    </p:set>
                                  </p:childTnLst>
                                </p:cTn>
                              </p:par>
                              <p:par>
                                <p:cTn id="149" presetID="10" presetClass="entr" presetSubtype="0" fill="hold" grpId="0" nodeType="with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fade">
                                      <p:cBhvr>
                                        <p:cTn id="151" dur="100"/>
                                        <p:tgtEl>
                                          <p:spTgt spid="36"/>
                                        </p:tgtEl>
                                      </p:cBhvr>
                                    </p:animEffect>
                                  </p:childTnLst>
                                </p:cTn>
                              </p:par>
                              <p:par>
                                <p:cTn id="152" presetID="23" presetClass="exit" presetSubtype="32" fill="hold" grpId="1" nodeType="withEffect">
                                  <p:stCondLst>
                                    <p:cond delay="0"/>
                                  </p:stCondLst>
                                  <p:childTnLst>
                                    <p:anim calcmode="lin" valueType="num">
                                      <p:cBhvr>
                                        <p:cTn id="153" dur="2000"/>
                                        <p:tgtEl>
                                          <p:spTgt spid="22"/>
                                        </p:tgtEl>
                                        <p:attrNameLst>
                                          <p:attrName>ppt_w</p:attrName>
                                        </p:attrNameLst>
                                      </p:cBhvr>
                                      <p:tavLst>
                                        <p:tav tm="0">
                                          <p:val>
                                            <p:strVal val="ppt_w"/>
                                          </p:val>
                                        </p:tav>
                                        <p:tav tm="100000">
                                          <p:val>
                                            <p:fltVal val="0"/>
                                          </p:val>
                                        </p:tav>
                                      </p:tavLst>
                                    </p:anim>
                                    <p:anim calcmode="lin" valueType="num">
                                      <p:cBhvr>
                                        <p:cTn id="154" dur="2000"/>
                                        <p:tgtEl>
                                          <p:spTgt spid="22"/>
                                        </p:tgtEl>
                                        <p:attrNameLst>
                                          <p:attrName>ppt_h</p:attrName>
                                        </p:attrNameLst>
                                      </p:cBhvr>
                                      <p:tavLst>
                                        <p:tav tm="0">
                                          <p:val>
                                            <p:strVal val="ppt_h"/>
                                          </p:val>
                                        </p:tav>
                                        <p:tav tm="100000">
                                          <p:val>
                                            <p:fltVal val="0"/>
                                          </p:val>
                                        </p:tav>
                                      </p:tavLst>
                                    </p:anim>
                                    <p:set>
                                      <p:cBhvr>
                                        <p:cTn id="155" dur="1" fill="hold">
                                          <p:stCondLst>
                                            <p:cond delay="1999"/>
                                          </p:stCondLst>
                                        </p:cTn>
                                        <p:tgtEl>
                                          <p:spTgt spid="22"/>
                                        </p:tgtEl>
                                        <p:attrNameLst>
                                          <p:attrName>style.visibility</p:attrName>
                                        </p:attrNameLst>
                                      </p:cBhvr>
                                      <p:to>
                                        <p:strVal val="hidden"/>
                                      </p:to>
                                    </p:set>
                                  </p:childTnLst>
                                </p:cTn>
                              </p:par>
                              <p:par>
                                <p:cTn id="156" presetID="23" presetClass="exit" presetSubtype="32" fill="hold" grpId="1" nodeType="withEffect">
                                  <p:stCondLst>
                                    <p:cond delay="0"/>
                                  </p:stCondLst>
                                  <p:childTnLst>
                                    <p:anim calcmode="lin" valueType="num">
                                      <p:cBhvr>
                                        <p:cTn id="157" dur="2000"/>
                                        <p:tgtEl>
                                          <p:spTgt spid="36"/>
                                        </p:tgtEl>
                                        <p:attrNameLst>
                                          <p:attrName>ppt_w</p:attrName>
                                        </p:attrNameLst>
                                      </p:cBhvr>
                                      <p:tavLst>
                                        <p:tav tm="0">
                                          <p:val>
                                            <p:strVal val="ppt_w"/>
                                          </p:val>
                                        </p:tav>
                                        <p:tav tm="100000">
                                          <p:val>
                                            <p:fltVal val="0"/>
                                          </p:val>
                                        </p:tav>
                                      </p:tavLst>
                                    </p:anim>
                                    <p:anim calcmode="lin" valueType="num">
                                      <p:cBhvr>
                                        <p:cTn id="158" dur="2000"/>
                                        <p:tgtEl>
                                          <p:spTgt spid="36"/>
                                        </p:tgtEl>
                                        <p:attrNameLst>
                                          <p:attrName>ppt_h</p:attrName>
                                        </p:attrNameLst>
                                      </p:cBhvr>
                                      <p:tavLst>
                                        <p:tav tm="0">
                                          <p:val>
                                            <p:strVal val="ppt_h"/>
                                          </p:val>
                                        </p:tav>
                                        <p:tav tm="100000">
                                          <p:val>
                                            <p:fltVal val="0"/>
                                          </p:val>
                                        </p:tav>
                                      </p:tavLst>
                                    </p:anim>
                                    <p:set>
                                      <p:cBhvr>
                                        <p:cTn id="159" dur="1" fill="hold">
                                          <p:stCondLst>
                                            <p:cond delay="1999"/>
                                          </p:stCondLst>
                                        </p:cTn>
                                        <p:tgtEl>
                                          <p:spTgt spid="36"/>
                                        </p:tgtEl>
                                        <p:attrNameLst>
                                          <p:attrName>style.visibility</p:attrName>
                                        </p:attrNameLst>
                                      </p:cBhvr>
                                      <p:to>
                                        <p:strVal val="hidden"/>
                                      </p:to>
                                    </p:set>
                                  </p:childTnLst>
                                </p:cTn>
                              </p:par>
                              <p:par>
                                <p:cTn id="160" presetID="0" presetClass="path" presetSubtype="0" accel="50000" decel="50000" fill="hold" grpId="2" nodeType="withEffect">
                                  <p:stCondLst>
                                    <p:cond delay="0"/>
                                  </p:stCondLst>
                                  <p:childTnLst>
                                    <p:animMotion origin="layout" path="M -1.11111E-6 -3.33025E-7 L 0.03629 0.12697 " pathEditMode="relative" rAng="0" ptsTypes="AA">
                                      <p:cBhvr>
                                        <p:cTn id="161" dur="2000" fill="hold"/>
                                        <p:tgtEl>
                                          <p:spTgt spid="22"/>
                                        </p:tgtEl>
                                        <p:attrNameLst>
                                          <p:attrName>ppt_x</p:attrName>
                                          <p:attrName>ppt_y</p:attrName>
                                        </p:attrNameLst>
                                      </p:cBhvr>
                                      <p:rCtr x="1806" y="6337"/>
                                    </p:animMotion>
                                  </p:childTnLst>
                                </p:cTn>
                              </p:par>
                              <p:par>
                                <p:cTn id="162" presetID="0" presetClass="path" presetSubtype="0" accel="50000" decel="50000" fill="hold" grpId="2" nodeType="withEffect">
                                  <p:stCondLst>
                                    <p:cond delay="0"/>
                                  </p:stCondLst>
                                  <p:childTnLst>
                                    <p:animMotion origin="layout" path="M -1.11111E-6 -3.33025E-7 C 0.0007 -0.01503 -0.00156 -0.06036 0.00469 -0.09066 C 0.01094 -0.12095 0.02031 -0.1568 0.03767 -0.18178 C 0.05504 -0.20675 0.08559 -0.22664 0.10851 -0.24075 C 0.13142 -0.25486 0.15035 -0.25948 0.17552 -0.26596 C 0.2007 -0.27243 0.24184 -0.27683 0.2592 -0.2796 " pathEditMode="relative" rAng="0" ptsTypes="aaaaaa">
                                      <p:cBhvr>
                                        <p:cTn id="163" dur="2000" fill="hold"/>
                                        <p:tgtEl>
                                          <p:spTgt spid="36"/>
                                        </p:tgtEl>
                                        <p:attrNameLst>
                                          <p:attrName>ppt_x</p:attrName>
                                          <p:attrName>ppt_y</p:attrName>
                                        </p:attrNameLst>
                                      </p:cBhvr>
                                      <p:rCtr x="12882" y="-13992"/>
                                    </p:animMotion>
                                  </p:childTnLst>
                                </p:cTn>
                              </p:par>
                              <p:par>
                                <p:cTn id="164" presetID="9" presetClass="emph" presetSubtype="0" nodeType="withEffect">
                                  <p:stCondLst>
                                    <p:cond delay="0"/>
                                  </p:stCondLst>
                                  <p:childTnLst>
                                    <p:set>
                                      <p:cBhvr rctx="PPT">
                                        <p:cTn id="165" dur="1000"/>
                                        <p:tgtEl>
                                          <p:spTgt spid="3"/>
                                        </p:tgtEl>
                                        <p:attrNameLst>
                                          <p:attrName>style.opacity</p:attrName>
                                        </p:attrNameLst>
                                      </p:cBhvr>
                                      <p:to>
                                        <p:strVal val="0.25"/>
                                      </p:to>
                                    </p:set>
                                    <p:animEffect filter="image" prLst="opacity: 0.25">
                                      <p:cBhvr rctx="IE">
                                        <p:cTn id="166" dur="1000"/>
                                        <p:tgtEl>
                                          <p:spTgt spid="3"/>
                                        </p:tgtEl>
                                      </p:cBhvr>
                                    </p:animEffect>
                                  </p:childTnLst>
                                </p:cTn>
                              </p:par>
                              <p:par>
                                <p:cTn id="167" presetID="9" presetClass="emph" presetSubtype="0" nodeType="withEffect">
                                  <p:stCondLst>
                                    <p:cond delay="0"/>
                                  </p:stCondLst>
                                  <p:childTnLst>
                                    <p:set>
                                      <p:cBhvr rctx="PPT">
                                        <p:cTn id="168" dur="1000"/>
                                        <p:tgtEl>
                                          <p:spTgt spid="9"/>
                                        </p:tgtEl>
                                        <p:attrNameLst>
                                          <p:attrName>style.opacity</p:attrName>
                                        </p:attrNameLst>
                                      </p:cBhvr>
                                      <p:to>
                                        <p:strVal val="0.25"/>
                                      </p:to>
                                    </p:set>
                                    <p:animEffect filter="image" prLst="opacity: 0.25">
                                      <p:cBhvr rctx="IE">
                                        <p:cTn id="169" dur="1000"/>
                                        <p:tgtEl>
                                          <p:spTgt spid="9"/>
                                        </p:tgtEl>
                                      </p:cBhvr>
                                    </p:animEffect>
                                  </p:childTnLst>
                                </p:cTn>
                              </p:par>
                              <p:par>
                                <p:cTn id="170" presetID="9" presetClass="emph" presetSubtype="0" nodeType="withEffect">
                                  <p:stCondLst>
                                    <p:cond delay="0"/>
                                  </p:stCondLst>
                                  <p:childTnLst>
                                    <p:set>
                                      <p:cBhvr rctx="PPT">
                                        <p:cTn id="171" dur="1000"/>
                                        <p:tgtEl>
                                          <p:spTgt spid="10"/>
                                        </p:tgtEl>
                                        <p:attrNameLst>
                                          <p:attrName>style.opacity</p:attrName>
                                        </p:attrNameLst>
                                      </p:cBhvr>
                                      <p:to>
                                        <p:strVal val="0.25"/>
                                      </p:to>
                                    </p:set>
                                    <p:animEffect filter="image" prLst="opacity: 0.25">
                                      <p:cBhvr rctx="IE">
                                        <p:cTn id="172" dur="1000"/>
                                        <p:tgtEl>
                                          <p:spTgt spid="10"/>
                                        </p:tgtEl>
                                      </p:cBhvr>
                                    </p:animEffect>
                                  </p:childTnLst>
                                </p:cTn>
                              </p:par>
                              <p:par>
                                <p:cTn id="173" presetID="9" presetClass="emph" presetSubtype="0" grpId="4" nodeType="withEffect">
                                  <p:stCondLst>
                                    <p:cond delay="0"/>
                                  </p:stCondLst>
                                  <p:childTnLst>
                                    <p:set>
                                      <p:cBhvr rctx="PPT">
                                        <p:cTn id="174" dur="1000"/>
                                        <p:tgtEl>
                                          <p:spTgt spid="24"/>
                                        </p:tgtEl>
                                        <p:attrNameLst>
                                          <p:attrName>style.opacity</p:attrName>
                                        </p:attrNameLst>
                                      </p:cBhvr>
                                      <p:to>
                                        <p:strVal val="0.25"/>
                                      </p:to>
                                    </p:set>
                                    <p:animEffect filter="image" prLst="opacity: 0.25">
                                      <p:cBhvr rctx="IE">
                                        <p:cTn id="175" dur="1000"/>
                                        <p:tgtEl>
                                          <p:spTgt spid="24"/>
                                        </p:tgtEl>
                                      </p:cBhvr>
                                    </p:animEffect>
                                  </p:childTnLst>
                                </p:cTn>
                              </p:par>
                              <p:par>
                                <p:cTn id="176" presetID="9" presetClass="emph" presetSubtype="0" grpId="4" nodeType="withEffect">
                                  <p:stCondLst>
                                    <p:cond delay="0"/>
                                  </p:stCondLst>
                                  <p:childTnLst>
                                    <p:set>
                                      <p:cBhvr rctx="PPT">
                                        <p:cTn id="177" dur="1000"/>
                                        <p:tgtEl>
                                          <p:spTgt spid="31"/>
                                        </p:tgtEl>
                                        <p:attrNameLst>
                                          <p:attrName>style.opacity</p:attrName>
                                        </p:attrNameLst>
                                      </p:cBhvr>
                                      <p:to>
                                        <p:strVal val="0.25"/>
                                      </p:to>
                                    </p:set>
                                    <p:animEffect filter="image" prLst="opacity: 0.25">
                                      <p:cBhvr rctx="IE">
                                        <p:cTn id="178" dur="1000"/>
                                        <p:tgtEl>
                                          <p:spTgt spid="31"/>
                                        </p:tgtEl>
                                      </p:cBhvr>
                                    </p:animEffect>
                                  </p:childTnLst>
                                </p:cTn>
                              </p:par>
                              <p:par>
                                <p:cTn id="179" presetID="9" presetClass="emph" presetSubtype="0" grpId="4" nodeType="withEffect">
                                  <p:stCondLst>
                                    <p:cond delay="0"/>
                                  </p:stCondLst>
                                  <p:childTnLst>
                                    <p:set>
                                      <p:cBhvr rctx="PPT">
                                        <p:cTn id="180" dur="1000"/>
                                        <p:tgtEl>
                                          <p:spTgt spid="34"/>
                                        </p:tgtEl>
                                        <p:attrNameLst>
                                          <p:attrName>style.opacity</p:attrName>
                                        </p:attrNameLst>
                                      </p:cBhvr>
                                      <p:to>
                                        <p:strVal val="0.25"/>
                                      </p:to>
                                    </p:set>
                                    <p:animEffect filter="image" prLst="opacity: 0.25">
                                      <p:cBhvr rctx="IE">
                                        <p:cTn id="181" dur="1000"/>
                                        <p:tgtEl>
                                          <p:spTgt spid="34"/>
                                        </p:tgtEl>
                                      </p:cBhvr>
                                    </p:animEffect>
                                  </p:childTnLst>
                                </p:cTn>
                              </p:par>
                              <p:par>
                                <p:cTn id="182" presetID="9" presetClass="emph" presetSubtype="0" grpId="4" nodeType="withEffect">
                                  <p:stCondLst>
                                    <p:cond delay="0"/>
                                  </p:stCondLst>
                                  <p:childTnLst>
                                    <p:set>
                                      <p:cBhvr rctx="PPT">
                                        <p:cTn id="183" dur="1000"/>
                                        <p:tgtEl>
                                          <p:spTgt spid="17"/>
                                        </p:tgtEl>
                                        <p:attrNameLst>
                                          <p:attrName>style.opacity</p:attrName>
                                        </p:attrNameLst>
                                      </p:cBhvr>
                                      <p:to>
                                        <p:strVal val="0.25"/>
                                      </p:to>
                                    </p:set>
                                    <p:animEffect filter="image" prLst="opacity: 0.25">
                                      <p:cBhvr rctx="IE">
                                        <p:cTn id="18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4" grpId="0" animBg="1"/>
      <p:bldP spid="24" grpId="1" animBg="1"/>
      <p:bldP spid="24" grpId="2" animBg="1"/>
      <p:bldP spid="24" grpId="3" animBg="1"/>
      <p:bldP spid="24" grpId="4" animBg="1"/>
      <p:bldP spid="31" grpId="0" animBg="1"/>
      <p:bldP spid="31" grpId="1" animBg="1"/>
      <p:bldP spid="31" grpId="2" animBg="1"/>
      <p:bldP spid="31" grpId="3" animBg="1"/>
      <p:bldP spid="31" grpId="4" animBg="1"/>
      <p:bldP spid="34" grpId="0" animBg="1"/>
      <p:bldP spid="34" grpId="1" animBg="1"/>
      <p:bldP spid="34" grpId="2" animBg="1"/>
      <p:bldP spid="34" grpId="3" animBg="1"/>
      <p:bldP spid="34" grpId="4" animBg="1"/>
      <p:bldP spid="17" grpId="0"/>
      <p:bldP spid="17" grpId="1"/>
      <p:bldP spid="17" grpId="2"/>
      <p:bldP spid="17" grpId="3"/>
      <p:bldP spid="17" grpId="4"/>
      <p:bldP spid="20" grpId="0" animBg="1"/>
      <p:bldP spid="20" grpId="1" animBg="1"/>
      <p:bldP spid="27" grpId="0"/>
      <p:bldP spid="27" grpId="1"/>
      <p:bldP spid="27" grpId="2"/>
      <p:bldP spid="30" grpId="0"/>
      <p:bldP spid="30" grpId="1"/>
      <p:bldP spid="30" grpId="2"/>
      <p:bldP spid="18" grpId="0"/>
      <p:bldP spid="18" grpId="1"/>
      <p:bldP spid="19" grpId="0"/>
      <p:bldP spid="22" grpId="0"/>
      <p:bldP spid="22" grpId="1"/>
      <p:bldP spid="22" grpId="2"/>
      <p:bldP spid="36" grpId="0"/>
      <p:bldP spid="36" grpId="1"/>
      <p:bldP spid="36" grpId="2"/>
      <p:bldP spid="35" grpId="0"/>
      <p:bldP spid="35" grpId="1"/>
      <p:bldP spid="37" grpId="0"/>
      <p:bldP spid="37"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r="3730"/>
          <a:stretch/>
        </p:blipFill>
        <p:spPr>
          <a:xfrm>
            <a:off x="-104175" y="0"/>
            <a:ext cx="9248176" cy="6858000"/>
          </a:xfrm>
          <a:prstGeom prst="rect">
            <a:avLst/>
          </a:prstGeom>
        </p:spPr>
      </p:pic>
      <p:cxnSp>
        <p:nvCxnSpPr>
          <p:cNvPr id="3" name="Straight Connector 2"/>
          <p:cNvCxnSpPr/>
          <p:nvPr/>
        </p:nvCxnSpPr>
        <p:spPr>
          <a:xfrm flipH="1">
            <a:off x="1747775" y="1057275"/>
            <a:ext cx="2748915" cy="412432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483355" y="1055370"/>
            <a:ext cx="2750820" cy="412623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734441" y="5179695"/>
            <a:ext cx="5511164" cy="190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779839" y="312517"/>
            <a:ext cx="1435260"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400" b="1" dirty="0">
                <a:ln w="17780" cmpd="sng">
                  <a:solidFill>
                    <a:srgbClr val="FFFFFF"/>
                  </a:solidFill>
                  <a:prstDash val="solid"/>
                  <a:miter lim="800000"/>
                </a:ln>
                <a:solidFill>
                  <a:srgbClr val="66CCFF"/>
                </a:solidFill>
                <a:effectLst>
                  <a:glow rad="63500">
                    <a:schemeClr val="tx1"/>
                  </a:glow>
                  <a:outerShdw blurRad="50800" algn="tl" rotWithShape="0">
                    <a:srgbClr val="000000"/>
                  </a:outerShdw>
                </a:effectLst>
                <a:latin typeface="Calibri" panose="020F0502020204030204" pitchFamily="34" charset="0"/>
                <a:ea typeface="+mj-ea"/>
                <a:cs typeface="+mj-cs"/>
              </a:rPr>
              <a:t>Lord</a:t>
            </a:r>
          </a:p>
        </p:txBody>
      </p:sp>
      <p:sp>
        <p:nvSpPr>
          <p:cNvPr id="25" name="TextBox 24"/>
          <p:cNvSpPr txBox="1"/>
          <p:nvPr/>
        </p:nvSpPr>
        <p:spPr>
          <a:xfrm>
            <a:off x="673259" y="5326283"/>
            <a:ext cx="1410182"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400" b="1" dirty="0">
                <a:ln w="17780" cmpd="sng">
                  <a:solidFill>
                    <a:srgbClr val="FFFFFF"/>
                  </a:solidFill>
                  <a:prstDash val="solid"/>
                  <a:miter lim="800000"/>
                </a:ln>
                <a:solidFill>
                  <a:srgbClr val="66CCFF"/>
                </a:solidFill>
                <a:effectLst>
                  <a:glow rad="63500">
                    <a:schemeClr val="tx1"/>
                  </a:glow>
                  <a:outerShdw blurRad="50800" algn="tl" rotWithShape="0">
                    <a:srgbClr val="000000"/>
                  </a:outerShdw>
                </a:effectLst>
                <a:latin typeface="Calibri" panose="020F0502020204030204" pitchFamily="34" charset="0"/>
                <a:ea typeface="+mj-ea"/>
                <a:cs typeface="+mj-cs"/>
              </a:rPr>
              <a:t>Paul</a:t>
            </a:r>
          </a:p>
        </p:txBody>
      </p:sp>
      <p:sp>
        <p:nvSpPr>
          <p:cNvPr id="26" name="TextBox 25"/>
          <p:cNvSpPr txBox="1"/>
          <p:nvPr/>
        </p:nvSpPr>
        <p:spPr>
          <a:xfrm>
            <a:off x="7270829" y="5291559"/>
            <a:ext cx="970344"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400" b="1" dirty="0">
                <a:ln w="17780" cmpd="sng">
                  <a:solidFill>
                    <a:srgbClr val="FFFFFF"/>
                  </a:solidFill>
                  <a:prstDash val="solid"/>
                  <a:miter lim="800000"/>
                </a:ln>
                <a:solidFill>
                  <a:srgbClr val="66CCFF"/>
                </a:solidFill>
                <a:effectLst>
                  <a:glow rad="63500">
                    <a:schemeClr val="tx1"/>
                  </a:glow>
                  <a:outerShdw blurRad="50800" algn="tl" rotWithShape="0">
                    <a:srgbClr val="000000"/>
                  </a:outerShdw>
                </a:effectLst>
                <a:latin typeface="Calibri" panose="020F0502020204030204" pitchFamily="34" charset="0"/>
                <a:ea typeface="+mj-ea"/>
                <a:cs typeface="+mj-cs"/>
              </a:rPr>
              <a:t>We</a:t>
            </a:r>
          </a:p>
        </p:txBody>
      </p:sp>
      <p:sp>
        <p:nvSpPr>
          <p:cNvPr id="28" name="TextBox 27"/>
          <p:cNvSpPr txBox="1"/>
          <p:nvPr/>
        </p:nvSpPr>
        <p:spPr>
          <a:xfrm>
            <a:off x="5742970" y="2583083"/>
            <a:ext cx="1595377"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400" b="1" dirty="0">
                <a:ln w="17780" cmpd="sng">
                  <a:solidFill>
                    <a:srgbClr val="FFFFFF"/>
                  </a:solidFill>
                  <a:prstDash val="solid"/>
                  <a:miter lim="800000"/>
                </a:ln>
                <a:solidFill>
                  <a:srgbClr val="66CCFF"/>
                </a:solidFill>
                <a:effectLst>
                  <a:glow rad="63500">
                    <a:schemeClr val="tx1"/>
                  </a:glow>
                  <a:outerShdw blurRad="50800" algn="tl" rotWithShape="0">
                    <a:srgbClr val="000000"/>
                  </a:outerShdw>
                </a:effectLst>
                <a:latin typeface="Calibri" panose="020F0502020204030204" pitchFamily="34" charset="0"/>
                <a:ea typeface="+mj-ea"/>
                <a:cs typeface="+mj-cs"/>
              </a:rPr>
              <a:t>Read</a:t>
            </a:r>
          </a:p>
        </p:txBody>
      </p:sp>
      <p:sp>
        <p:nvSpPr>
          <p:cNvPr id="29" name="TextBox 28"/>
          <p:cNvSpPr txBox="1"/>
          <p:nvPr/>
        </p:nvSpPr>
        <p:spPr>
          <a:xfrm>
            <a:off x="3543781" y="5326284"/>
            <a:ext cx="2002420"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400" b="1" dirty="0">
                <a:ln w="17780" cmpd="sng">
                  <a:solidFill>
                    <a:srgbClr val="FFFFFF"/>
                  </a:solidFill>
                  <a:prstDash val="solid"/>
                  <a:miter lim="800000"/>
                </a:ln>
                <a:solidFill>
                  <a:srgbClr val="66CCFF"/>
                </a:solidFill>
                <a:effectLst>
                  <a:glow rad="63500">
                    <a:schemeClr val="tx1"/>
                  </a:glow>
                  <a:outerShdw blurRad="50800" algn="tl" rotWithShape="0">
                    <a:srgbClr val="000000"/>
                  </a:outerShdw>
                </a:effectLst>
                <a:latin typeface="Calibri" panose="020F0502020204030204" pitchFamily="34" charset="0"/>
                <a:ea typeface="+mj-ea"/>
                <a:cs typeface="+mj-cs"/>
              </a:rPr>
              <a:t>Wrote</a:t>
            </a:r>
          </a:p>
        </p:txBody>
      </p:sp>
      <p:sp>
        <p:nvSpPr>
          <p:cNvPr id="24" name="Down Arrow 23"/>
          <p:cNvSpPr/>
          <p:nvPr/>
        </p:nvSpPr>
        <p:spPr>
          <a:xfrm rot="2036862">
            <a:off x="3389392" y="891263"/>
            <a:ext cx="185195" cy="1890943"/>
          </a:xfrm>
          <a:prstGeom prst="down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own Arrow 30"/>
          <p:cNvSpPr/>
          <p:nvPr/>
        </p:nvSpPr>
        <p:spPr>
          <a:xfrm rot="1971718">
            <a:off x="1771371" y="3216672"/>
            <a:ext cx="185195" cy="2189100"/>
          </a:xfrm>
          <a:prstGeom prst="down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rot="16200000">
            <a:off x="2770827" y="4933018"/>
            <a:ext cx="185195" cy="1567819"/>
          </a:xfrm>
          <a:prstGeom prst="down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own Arrow 32"/>
          <p:cNvSpPr/>
          <p:nvPr/>
        </p:nvSpPr>
        <p:spPr>
          <a:xfrm rot="16200000">
            <a:off x="6251259" y="4845003"/>
            <a:ext cx="185195" cy="1737099"/>
          </a:xfrm>
          <a:prstGeom prst="down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own Arrow 33"/>
          <p:cNvSpPr/>
          <p:nvPr/>
        </p:nvSpPr>
        <p:spPr>
          <a:xfrm rot="8729998">
            <a:off x="7076520" y="3151651"/>
            <a:ext cx="185195" cy="2285428"/>
          </a:xfrm>
          <a:prstGeom prst="down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own Arrow 34"/>
          <p:cNvSpPr/>
          <p:nvPr/>
        </p:nvSpPr>
        <p:spPr>
          <a:xfrm rot="8625403">
            <a:off x="5461139" y="909999"/>
            <a:ext cx="185195" cy="1910138"/>
          </a:xfrm>
          <a:prstGeom prst="down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59739" y="2617806"/>
            <a:ext cx="2455762"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400" b="1" dirty="0">
                <a:ln w="17780" cmpd="sng">
                  <a:solidFill>
                    <a:srgbClr val="FFFFFF"/>
                  </a:solidFill>
                  <a:prstDash val="solid"/>
                  <a:miter lim="800000"/>
                </a:ln>
                <a:solidFill>
                  <a:srgbClr val="66CCFF"/>
                </a:solidFill>
                <a:effectLst>
                  <a:glow rad="63500">
                    <a:schemeClr val="tx1"/>
                  </a:glow>
                  <a:outerShdw blurRad="50800" algn="tl" rotWithShape="0">
                    <a:srgbClr val="000000"/>
                  </a:outerShdw>
                </a:effectLst>
                <a:latin typeface="Calibri" panose="020F0502020204030204" pitchFamily="34" charset="0"/>
                <a:ea typeface="+mj-ea"/>
                <a:cs typeface="+mj-cs"/>
              </a:rPr>
              <a:t>Revealed</a:t>
            </a:r>
          </a:p>
        </p:txBody>
      </p:sp>
      <p:sp>
        <p:nvSpPr>
          <p:cNvPr id="19" name="Rectangle 2"/>
          <p:cNvSpPr txBox="1">
            <a:spLocks noChangeArrowheads="1"/>
          </p:cNvSpPr>
          <p:nvPr/>
        </p:nvSpPr>
        <p:spPr bwMode="auto">
          <a:xfrm>
            <a:off x="445338" y="3154172"/>
            <a:ext cx="8229600" cy="2328440"/>
          </a:xfrm>
          <a:prstGeom prst="rect">
            <a:avLst/>
          </a:prstGeom>
          <a:solidFill>
            <a:srgbClr val="66CCFF">
              <a:alpha val="40000"/>
            </a:srgbClr>
          </a:solidFill>
          <a:ln>
            <a:noFill/>
          </a:ln>
          <a:effectLst/>
        </p:spPr>
        <p:txBody>
          <a:bodyPr vert="horz" wrap="square" lIns="91440" tIns="45720" rIns="91440" bIns="45720" numCol="1" anchor="ctr" anchorCtr="0" compatLnSpc="1">
            <a:prstTxWarp prst="textNoShape">
              <a:avLst/>
            </a:prstTxWarp>
            <a:scene3d>
              <a:camera prst="orthographicFront"/>
              <a:lightRig rig="threeP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1200" dirty="0">
                <a:ln w="17780" cmpd="sng">
                  <a:solidFill>
                    <a:srgbClr val="FFFFFF"/>
                  </a:solidFill>
                  <a:prstDash val="solid"/>
                  <a:miter lim="800000"/>
                </a:ln>
                <a:solidFill>
                  <a:srgbClr val="66CCFF"/>
                </a:solidFill>
                <a:effectLst>
                  <a:outerShdw blurRad="50800" algn="tl" rotWithShape="0">
                    <a:srgbClr val="000000"/>
                  </a:outerShdw>
                </a:effectLst>
                <a:latin typeface="Calibri" panose="020F0502020204030204" pitchFamily="34" charset="0"/>
              </a:rPr>
              <a:t>… by which, when you read, you may understand my knowledge in the mystery of Christ), </a:t>
            </a:r>
            <a:r>
              <a:rPr lang="en-US" altLang="en-US" sz="3200" b="1" i="1" kern="1200" dirty="0">
                <a:ln w="17780" cmpd="sng">
                  <a:solidFill>
                    <a:srgbClr val="FFFFFF"/>
                  </a:solidFill>
                  <a:prstDash val="solid"/>
                  <a:miter lim="800000"/>
                </a:ln>
                <a:solidFill>
                  <a:srgbClr val="66CCFF"/>
                </a:solidFill>
                <a:effectLst>
                  <a:outerShdw blurRad="50800" algn="tl" rotWithShape="0">
                    <a:srgbClr val="000000"/>
                  </a:outerShdw>
                </a:effectLst>
                <a:latin typeface="Calibri" panose="020F0502020204030204" pitchFamily="34" charset="0"/>
              </a:rPr>
              <a:t>— Ephesians 3:4 </a:t>
            </a:r>
          </a:p>
        </p:txBody>
      </p:sp>
      <p:sp>
        <p:nvSpPr>
          <p:cNvPr id="20" name="Title 1"/>
          <p:cNvSpPr txBox="1">
            <a:spLocks/>
          </p:cNvSpPr>
          <p:nvPr/>
        </p:nvSpPr>
        <p:spPr>
          <a:xfrm>
            <a:off x="3445016" y="3191238"/>
            <a:ext cx="3962400"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when you read</a:t>
            </a:r>
          </a:p>
        </p:txBody>
      </p:sp>
      <p:sp>
        <p:nvSpPr>
          <p:cNvPr id="21" name="Title 1"/>
          <p:cNvSpPr txBox="1">
            <a:spLocks/>
          </p:cNvSpPr>
          <p:nvPr/>
        </p:nvSpPr>
        <p:spPr>
          <a:xfrm>
            <a:off x="1572965" y="3866384"/>
            <a:ext cx="6513689"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1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understand my knowledge</a:t>
            </a:r>
          </a:p>
        </p:txBody>
      </p:sp>
      <p:sp>
        <p:nvSpPr>
          <p:cNvPr id="30" name="Rectangle 2"/>
          <p:cNvSpPr txBox="1">
            <a:spLocks noChangeArrowheads="1"/>
          </p:cNvSpPr>
          <p:nvPr/>
        </p:nvSpPr>
        <p:spPr bwMode="auto">
          <a:xfrm>
            <a:off x="445338" y="3154172"/>
            <a:ext cx="8229600" cy="2328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threeP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1200" dirty="0">
                <a:ln w="17780" cmpd="sng">
                  <a:solidFill>
                    <a:srgbClr val="FFFFFF"/>
                  </a:solidFill>
                  <a:prstDash val="solid"/>
                  <a:miter lim="800000"/>
                </a:ln>
                <a:solidFill>
                  <a:srgbClr val="66CCFF"/>
                </a:solidFill>
                <a:effectLst>
                  <a:glow rad="88900">
                    <a:srgbClr val="000066"/>
                  </a:glow>
                  <a:outerShdw blurRad="50800" algn="tl" rotWithShape="0">
                    <a:srgbClr val="000000"/>
                  </a:outerShdw>
                </a:effectLst>
                <a:latin typeface="Calibri" panose="020F0502020204030204" pitchFamily="34" charset="0"/>
              </a:rPr>
              <a:t>… by which, when you read, you may understand my knowledge in the mystery of Christ), </a:t>
            </a:r>
            <a:r>
              <a:rPr lang="en-US" altLang="en-US" sz="3200" b="1" i="1" kern="1200" dirty="0">
                <a:ln w="17780" cmpd="sng">
                  <a:solidFill>
                    <a:srgbClr val="FFFFFF"/>
                  </a:solidFill>
                  <a:prstDash val="solid"/>
                  <a:miter lim="800000"/>
                </a:ln>
                <a:solidFill>
                  <a:srgbClr val="66CCFF"/>
                </a:solidFill>
                <a:effectLst>
                  <a:glow rad="88900">
                    <a:srgbClr val="000066"/>
                  </a:glow>
                  <a:outerShdw blurRad="50800" algn="tl" rotWithShape="0">
                    <a:srgbClr val="000000"/>
                  </a:outerShdw>
                </a:effectLst>
                <a:latin typeface="Calibri" panose="020F0502020204030204" pitchFamily="34" charset="0"/>
              </a:rPr>
              <a:t>— Ephesians 3:4 </a:t>
            </a:r>
          </a:p>
        </p:txBody>
      </p:sp>
      <p:sp>
        <p:nvSpPr>
          <p:cNvPr id="22" name="Rectangle 21"/>
          <p:cNvSpPr>
            <a:spLocks noChangeArrowheads="1"/>
          </p:cNvSpPr>
          <p:nvPr/>
        </p:nvSpPr>
        <p:spPr bwMode="auto">
          <a:xfrm>
            <a:off x="7861794" y="3842879"/>
            <a:ext cx="800100" cy="95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ln w="11430"/>
                <a:solidFill>
                  <a:schemeClr val="bg1"/>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in</a:t>
            </a:r>
          </a:p>
        </p:txBody>
      </p:sp>
      <p:sp>
        <p:nvSpPr>
          <p:cNvPr id="27" name="Rectangle 26"/>
          <p:cNvSpPr>
            <a:spLocks noChangeArrowheads="1"/>
          </p:cNvSpPr>
          <p:nvPr/>
        </p:nvSpPr>
        <p:spPr bwMode="auto">
          <a:xfrm>
            <a:off x="3776203" y="4538062"/>
            <a:ext cx="1854199"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10" b="1" dirty="0">
                <a:solidFill>
                  <a:srgbClr val="CC9900"/>
                </a:solidFill>
                <a:latin typeface="Calibri" panose="020F0502020204030204" pitchFamily="34" charset="0"/>
                <a:cs typeface="Calibri" panose="020F0502020204030204" pitchFamily="34" charset="0"/>
              </a:rPr>
              <a:t>Christ</a:t>
            </a:r>
            <a:endParaRPr lang="en-US" sz="4410" b="1" i="1" dirty="0">
              <a:solidFill>
                <a:srgbClr val="CC9900"/>
              </a:solidFill>
              <a:latin typeface="Calibri" panose="020F0502020204030204" pitchFamily="34" charset="0"/>
              <a:cs typeface="Calibri" panose="020F0502020204030204" pitchFamily="34" charset="0"/>
            </a:endParaRPr>
          </a:p>
        </p:txBody>
      </p:sp>
      <p:sp>
        <p:nvSpPr>
          <p:cNvPr id="36" name="Rectangle 2"/>
          <p:cNvSpPr>
            <a:spLocks noGrp="1" noChangeArrowheads="1"/>
          </p:cNvSpPr>
          <p:nvPr>
            <p:ph type="title"/>
          </p:nvPr>
        </p:nvSpPr>
        <p:spPr>
          <a:xfrm>
            <a:off x="455200" y="3308917"/>
            <a:ext cx="8229600" cy="2004349"/>
          </a:xfrm>
          <a:solidFill>
            <a:srgbClr val="66CCFF">
              <a:alpha val="40000"/>
            </a:srgbClr>
          </a:solidFill>
        </p:spPr>
        <p:txBody>
          <a:bodyPr>
            <a:scene3d>
              <a:camera prst="orthographicFront"/>
              <a:lightRig rig="threePt" dir="t"/>
            </a:scene3d>
            <a:sp3d extrusionH="57150">
              <a:bevelT w="38100" h="38100"/>
            </a:sp3d>
          </a:bodyPr>
          <a:lstStyle/>
          <a:p>
            <a:pPr eaLnBrk="1" hangingPunct="1"/>
            <a:r>
              <a:rPr lang="en-US" altLang="en-US" b="1" kern="1200" dirty="0">
                <a:ln w="17780" cmpd="sng">
                  <a:solidFill>
                    <a:srgbClr val="FFFFFF"/>
                  </a:solidFill>
                  <a:prstDash val="solid"/>
                  <a:miter lim="800000"/>
                </a:ln>
                <a:solidFill>
                  <a:srgbClr val="66CCFF"/>
                </a:solidFill>
                <a:effectLst>
                  <a:outerShdw blurRad="50800" algn="tl" rotWithShape="0">
                    <a:srgbClr val="000000"/>
                  </a:outerShdw>
                </a:effectLst>
                <a:latin typeface="Calibri" panose="020F0502020204030204" pitchFamily="34" charset="0"/>
              </a:rPr>
              <a:t>"For I have not shunned to declare to you the whole counsel of God." </a:t>
            </a:r>
            <a:r>
              <a:rPr lang="en-US" altLang="en-US" sz="3200" b="1" i="1" kern="1200" dirty="0">
                <a:ln w="17780" cmpd="sng">
                  <a:solidFill>
                    <a:srgbClr val="FFFFFF"/>
                  </a:solidFill>
                  <a:prstDash val="solid"/>
                  <a:miter lim="800000"/>
                </a:ln>
                <a:solidFill>
                  <a:srgbClr val="66CCFF"/>
                </a:solidFill>
                <a:effectLst>
                  <a:outerShdw blurRad="50800" algn="tl" rotWithShape="0">
                    <a:srgbClr val="000000"/>
                  </a:outerShdw>
                </a:effectLst>
                <a:latin typeface="Calibri" panose="020F0502020204030204" pitchFamily="34" charset="0"/>
              </a:rPr>
              <a:t>— Acts 20:27</a:t>
            </a:r>
            <a:r>
              <a:rPr lang="en-US" altLang="en-US" sz="4000" b="1" i="1" kern="1200" dirty="0">
                <a:ln w="17780" cmpd="sng">
                  <a:solidFill>
                    <a:srgbClr val="FFFFFF"/>
                  </a:solidFill>
                  <a:prstDash val="solid"/>
                  <a:miter lim="800000"/>
                </a:ln>
                <a:solidFill>
                  <a:srgbClr val="66CCFF"/>
                </a:solidFill>
                <a:effectLst>
                  <a:outerShdw blurRad="50800" algn="tl" rotWithShape="0">
                    <a:srgbClr val="000000"/>
                  </a:outerShdw>
                </a:effectLst>
                <a:latin typeface="Calibri" panose="020F0502020204030204" pitchFamily="34" charset="0"/>
              </a:rPr>
              <a:t> </a:t>
            </a:r>
          </a:p>
        </p:txBody>
      </p:sp>
      <p:sp>
        <p:nvSpPr>
          <p:cNvPr id="38" name="Title 1"/>
          <p:cNvSpPr txBox="1">
            <a:spLocks/>
          </p:cNvSpPr>
          <p:nvPr/>
        </p:nvSpPr>
        <p:spPr>
          <a:xfrm>
            <a:off x="2901291" y="3890949"/>
            <a:ext cx="5440101" cy="9572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1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whole counsel of God</a:t>
            </a:r>
          </a:p>
        </p:txBody>
      </p:sp>
      <p:pic>
        <p:nvPicPr>
          <p:cNvPr id="41" name="Picture 40" descr="PowerPoint Slide Show - [SermonLayoutWork]"/>
          <p:cNvPicPr>
            <a:picLocks noChangeAspect="1"/>
          </p:cNvPicPr>
          <p:nvPr/>
        </p:nvPicPr>
        <p:blipFill rotWithShape="1">
          <a:blip r:embed="rId4">
            <a:clrChange>
              <a:clrFrom>
                <a:srgbClr val="001800"/>
              </a:clrFrom>
              <a:clrTo>
                <a:srgbClr val="001800">
                  <a:alpha val="0"/>
                </a:srgbClr>
              </a:clrTo>
            </a:clrChange>
            <a:extLst>
              <a:ext uri="{28A0092B-C50C-407E-A947-70E740481C1C}">
                <a14:useLocalDpi xmlns:a14="http://schemas.microsoft.com/office/drawing/2010/main" val="0"/>
              </a:ext>
            </a:extLst>
          </a:blip>
          <a:srcRect l="12594" r="12597"/>
          <a:stretch/>
        </p:blipFill>
        <p:spPr>
          <a:xfrm>
            <a:off x="11575" y="0"/>
            <a:ext cx="9120849" cy="6858000"/>
          </a:xfrm>
          <a:prstGeom prst="rect">
            <a:avLst/>
          </a:prstGeom>
        </p:spPr>
      </p:pic>
      <p:sp>
        <p:nvSpPr>
          <p:cNvPr id="37" name="Rectangle 2"/>
          <p:cNvSpPr txBox="1">
            <a:spLocks noChangeArrowheads="1"/>
          </p:cNvSpPr>
          <p:nvPr/>
        </p:nvSpPr>
        <p:spPr bwMode="auto">
          <a:xfrm>
            <a:off x="455200" y="3308917"/>
            <a:ext cx="8229600" cy="2004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threeP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1200" dirty="0">
                <a:ln w="17780" cmpd="sng">
                  <a:solidFill>
                    <a:srgbClr val="FFFFFF"/>
                  </a:solidFill>
                  <a:prstDash val="solid"/>
                  <a:miter lim="800000"/>
                </a:ln>
                <a:solidFill>
                  <a:srgbClr val="66CCFF"/>
                </a:solidFill>
                <a:effectLst>
                  <a:glow rad="88900">
                    <a:srgbClr val="000066"/>
                  </a:glow>
                  <a:outerShdw blurRad="50800" algn="tl" rotWithShape="0">
                    <a:srgbClr val="000000"/>
                  </a:outerShdw>
                </a:effectLst>
                <a:latin typeface="Calibri" panose="020F0502020204030204" pitchFamily="34" charset="0"/>
              </a:rPr>
              <a:t>"For I have not shunned to declare to you the whole counsel of God." </a:t>
            </a:r>
            <a:r>
              <a:rPr lang="en-US" altLang="en-US" sz="3200" b="1" i="1" kern="1200" dirty="0">
                <a:ln w="17780" cmpd="sng">
                  <a:solidFill>
                    <a:srgbClr val="FFFFFF"/>
                  </a:solidFill>
                  <a:prstDash val="solid"/>
                  <a:miter lim="800000"/>
                </a:ln>
                <a:solidFill>
                  <a:srgbClr val="66CCFF"/>
                </a:solidFill>
                <a:effectLst>
                  <a:glow rad="88900">
                    <a:srgbClr val="000066"/>
                  </a:glow>
                  <a:outerShdw blurRad="50800" algn="tl" rotWithShape="0">
                    <a:srgbClr val="000000"/>
                  </a:outerShdw>
                </a:effectLst>
                <a:latin typeface="Calibri" panose="020F0502020204030204" pitchFamily="34" charset="0"/>
              </a:rPr>
              <a:t>— Acts 20:27</a:t>
            </a:r>
            <a:r>
              <a:rPr lang="en-US" altLang="en-US" sz="4000" b="1" i="1" kern="1200" dirty="0">
                <a:ln w="17780" cmpd="sng">
                  <a:solidFill>
                    <a:srgbClr val="FFFFFF"/>
                  </a:solidFill>
                  <a:prstDash val="solid"/>
                  <a:miter lim="800000"/>
                </a:ln>
                <a:solidFill>
                  <a:srgbClr val="66CCFF"/>
                </a:solidFill>
                <a:effectLst>
                  <a:glow rad="88900">
                    <a:srgbClr val="000066"/>
                  </a:glow>
                  <a:outerShdw blurRad="50800" algn="tl" rotWithShape="0">
                    <a:srgbClr val="000000"/>
                  </a:outerShdw>
                </a:effectLst>
                <a:latin typeface="Calibri" panose="020F0502020204030204" pitchFamily="34" charset="0"/>
              </a:rPr>
              <a:t> </a:t>
            </a:r>
          </a:p>
        </p:txBody>
      </p:sp>
      <p:sp>
        <p:nvSpPr>
          <p:cNvPr id="40" name="TextBox 39"/>
          <p:cNvSpPr txBox="1"/>
          <p:nvPr/>
        </p:nvSpPr>
        <p:spPr>
          <a:xfrm>
            <a:off x="6966198" y="3960350"/>
            <a:ext cx="1381245"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400" b="1" dirty="0">
                <a:ln w="17780" cmpd="sng">
                  <a:solidFill>
                    <a:srgbClr val="FFFFFF"/>
                  </a:solidFill>
                  <a:prstDash val="solid"/>
                  <a:miter lim="800000"/>
                </a:ln>
                <a:solidFill>
                  <a:schemeClr val="bg1"/>
                </a:solidFill>
                <a:effectLst>
                  <a:glow rad="63500">
                    <a:schemeClr val="tx1"/>
                  </a:glow>
                  <a:outerShdw blurRad="50800" algn="tl" rotWithShape="0">
                    <a:srgbClr val="000000"/>
                  </a:outerShdw>
                </a:effectLst>
                <a:latin typeface="Calibri" panose="020F0502020204030204" pitchFamily="34" charset="0"/>
                <a:ea typeface="+mj-ea"/>
                <a:cs typeface="+mj-cs"/>
              </a:rPr>
              <a:t>God</a:t>
            </a:r>
          </a:p>
        </p:txBody>
      </p:sp>
      <p:pic>
        <p:nvPicPr>
          <p:cNvPr id="42" name="Picture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3" name="Rectangle 2">
            <a:extLst>
              <a:ext uri="{FF2B5EF4-FFF2-40B4-BE49-F238E27FC236}">
                <a16:creationId xmlns:a16="http://schemas.microsoft.com/office/drawing/2014/main" id="{01577B46-0C26-4A44-B7C3-C70FFDC6FAF4}"/>
              </a:ext>
            </a:extLst>
          </p:cNvPr>
          <p:cNvSpPr txBox="1">
            <a:spLocks noChangeArrowheads="1"/>
          </p:cNvSpPr>
          <p:nvPr/>
        </p:nvSpPr>
        <p:spPr bwMode="auto">
          <a:xfrm>
            <a:off x="2715064" y="3949822"/>
            <a:ext cx="5805049" cy="793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chemeClr val="bg1"/>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whole counsel of God</a:t>
            </a:r>
            <a:endParaRPr kumimoji="0" lang="en-US" altLang="en-US" sz="4400" b="1" i="1" u="none" strike="noStrike" kern="0" cap="none" spc="0" normalizeH="0" baseline="0" noProof="0" dirty="0">
              <a:ln w="3175" cmpd="sng">
                <a:solidFill>
                  <a:srgbClr val="FFFFFF"/>
                </a:solidFill>
                <a:prstDash val="solid"/>
                <a:miter lim="800000"/>
              </a:ln>
              <a:solidFill>
                <a:schemeClr val="bg1"/>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44" name="Rectangle 2">
            <a:extLst>
              <a:ext uri="{FF2B5EF4-FFF2-40B4-BE49-F238E27FC236}">
                <a16:creationId xmlns:a16="http://schemas.microsoft.com/office/drawing/2014/main" id="{0CC15E4D-4E8D-4490-82C2-1ADAB3697BC2}"/>
              </a:ext>
            </a:extLst>
          </p:cNvPr>
          <p:cNvSpPr txBox="1">
            <a:spLocks noChangeArrowheads="1"/>
          </p:cNvSpPr>
          <p:nvPr/>
        </p:nvSpPr>
        <p:spPr bwMode="auto">
          <a:xfrm>
            <a:off x="3402807" y="3255169"/>
            <a:ext cx="4060031" cy="77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chemeClr val="bg1"/>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when you read</a:t>
            </a:r>
            <a:endParaRPr kumimoji="0" lang="en-US" altLang="en-US" sz="4400" b="1" i="1" u="none" strike="noStrike" kern="0" cap="none" spc="0" normalizeH="0" baseline="0" noProof="0" dirty="0">
              <a:ln w="3175" cmpd="sng">
                <a:solidFill>
                  <a:srgbClr val="FFFFFF"/>
                </a:solidFill>
                <a:prstDash val="solid"/>
                <a:miter lim="800000"/>
              </a:ln>
              <a:solidFill>
                <a:schemeClr val="bg1"/>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45" name="Rectangle 2">
            <a:extLst>
              <a:ext uri="{FF2B5EF4-FFF2-40B4-BE49-F238E27FC236}">
                <a16:creationId xmlns:a16="http://schemas.microsoft.com/office/drawing/2014/main" id="{E62AA2A1-2829-4D7D-915C-BAA93FDCCC7F}"/>
              </a:ext>
            </a:extLst>
          </p:cNvPr>
          <p:cNvSpPr txBox="1">
            <a:spLocks noChangeArrowheads="1"/>
          </p:cNvSpPr>
          <p:nvPr/>
        </p:nvSpPr>
        <p:spPr bwMode="auto">
          <a:xfrm>
            <a:off x="1300059" y="3926838"/>
            <a:ext cx="7039078" cy="780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chemeClr val="bg1"/>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understand my knowledge</a:t>
            </a:r>
            <a:endParaRPr kumimoji="0" lang="en-US" altLang="en-US" sz="4400" b="1" i="1" u="none" strike="noStrike" kern="0" cap="none" spc="0" normalizeH="0" baseline="0" noProof="0" dirty="0">
              <a:ln w="3175" cmpd="sng">
                <a:solidFill>
                  <a:srgbClr val="FFFFFF"/>
                </a:solidFill>
                <a:prstDash val="solid"/>
                <a:miter lim="800000"/>
              </a:ln>
              <a:solidFill>
                <a:schemeClr val="bg1"/>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49" name="Rectangle 2">
            <a:extLst>
              <a:ext uri="{FF2B5EF4-FFF2-40B4-BE49-F238E27FC236}">
                <a16:creationId xmlns:a16="http://schemas.microsoft.com/office/drawing/2014/main" id="{50B5CE01-DB3F-4C45-ACC5-3593B7293FFB}"/>
              </a:ext>
            </a:extLst>
          </p:cNvPr>
          <p:cNvSpPr txBox="1">
            <a:spLocks noChangeArrowheads="1"/>
          </p:cNvSpPr>
          <p:nvPr/>
        </p:nvSpPr>
        <p:spPr bwMode="auto">
          <a:xfrm>
            <a:off x="445338" y="3167424"/>
            <a:ext cx="8229600" cy="2328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1200" dirty="0">
                <a:ln w="17780" cmpd="sng">
                  <a:solidFill>
                    <a:srgbClr val="FFFFFF"/>
                  </a:solidFill>
                  <a:prstDash val="solid"/>
                  <a:miter lim="800000"/>
                </a:ln>
                <a:solidFill>
                  <a:srgbClr val="66CCFF"/>
                </a:solidFill>
                <a:effectLst>
                  <a:outerShdw blurRad="50800" algn="tl" rotWithShape="0">
                    <a:srgbClr val="000000"/>
                  </a:outerShdw>
                </a:effectLst>
                <a:latin typeface="Calibri" panose="020F0502020204030204" pitchFamily="34" charset="0"/>
              </a:rPr>
              <a:t>… by which, </a:t>
            </a:r>
            <a:r>
              <a:rPr lang="en-US" altLang="en-US" b="1" u="sng" kern="1200" dirty="0">
                <a:ln w="17780" cmpd="sng">
                  <a:solidFill>
                    <a:srgbClr val="FFFFFF"/>
                  </a:solidFill>
                  <a:prstDash val="solid"/>
                  <a:miter lim="800000"/>
                </a:ln>
                <a:solidFill>
                  <a:srgbClr val="FF0000"/>
                </a:solidFill>
                <a:effectLst>
                  <a:outerShdw blurRad="50800" algn="tl" rotWithShape="0">
                    <a:srgbClr val="000000"/>
                  </a:outerShdw>
                </a:effectLst>
                <a:latin typeface="Calibri" panose="020F0502020204030204" pitchFamily="34" charset="0"/>
              </a:rPr>
              <a:t>when you read</a:t>
            </a:r>
            <a:r>
              <a:rPr lang="en-US" altLang="en-US" b="1" kern="1200" dirty="0">
                <a:ln w="17780" cmpd="sng">
                  <a:solidFill>
                    <a:srgbClr val="FFFFFF"/>
                  </a:solidFill>
                  <a:prstDash val="solid"/>
                  <a:miter lim="800000"/>
                </a:ln>
                <a:solidFill>
                  <a:srgbClr val="66CCFF"/>
                </a:solidFill>
                <a:effectLst>
                  <a:outerShdw blurRad="50800" algn="tl" rotWithShape="0">
                    <a:srgbClr val="000000"/>
                  </a:outerShdw>
                </a:effectLst>
                <a:latin typeface="Calibri" panose="020F0502020204030204" pitchFamily="34" charset="0"/>
              </a:rPr>
              <a:t>, you may </a:t>
            </a:r>
            <a:r>
              <a:rPr lang="en-US" altLang="en-US" b="1" u="sng" kern="1200" dirty="0">
                <a:ln w="17780" cmpd="sng">
                  <a:solidFill>
                    <a:srgbClr val="FFFFFF"/>
                  </a:solidFill>
                  <a:prstDash val="solid"/>
                  <a:miter lim="800000"/>
                </a:ln>
                <a:solidFill>
                  <a:srgbClr val="FF0000"/>
                </a:solidFill>
                <a:effectLst>
                  <a:outerShdw blurRad="50800" algn="tl" rotWithShape="0">
                    <a:srgbClr val="000000"/>
                  </a:outerShdw>
                </a:effectLst>
                <a:latin typeface="Calibri" panose="020F0502020204030204" pitchFamily="34" charset="0"/>
              </a:rPr>
              <a:t>understand my knowledge</a:t>
            </a:r>
            <a:r>
              <a:rPr lang="en-US" altLang="en-US" b="1" kern="1200" dirty="0">
                <a:ln w="17780" cmpd="sng">
                  <a:solidFill>
                    <a:srgbClr val="FFFFFF"/>
                  </a:solidFill>
                  <a:prstDash val="solid"/>
                  <a:miter lim="800000"/>
                </a:ln>
                <a:solidFill>
                  <a:srgbClr val="66CCFF"/>
                </a:solidFill>
                <a:effectLst>
                  <a:outerShdw blurRad="50800" algn="tl" rotWithShape="0">
                    <a:srgbClr val="000000"/>
                  </a:outerShdw>
                </a:effectLst>
                <a:latin typeface="Calibri" panose="020F0502020204030204" pitchFamily="34" charset="0"/>
              </a:rPr>
              <a:t> in the mystery of Christ), </a:t>
            </a:r>
            <a:r>
              <a:rPr lang="en-US" altLang="en-US" sz="3200" b="1" i="1" kern="1200" dirty="0">
                <a:ln w="17780" cmpd="sng">
                  <a:solidFill>
                    <a:srgbClr val="FFFFFF"/>
                  </a:solidFill>
                  <a:prstDash val="solid"/>
                  <a:miter lim="800000"/>
                </a:ln>
                <a:solidFill>
                  <a:srgbClr val="66CCFF"/>
                </a:solidFill>
                <a:effectLst>
                  <a:outerShdw blurRad="50800" algn="tl" rotWithShape="0">
                    <a:srgbClr val="000000"/>
                  </a:outerShdw>
                </a:effectLst>
                <a:latin typeface="Calibri" panose="020F0502020204030204" pitchFamily="34" charset="0"/>
              </a:rPr>
              <a:t>— Ephesians 3:4 </a:t>
            </a:r>
          </a:p>
        </p:txBody>
      </p:sp>
      <p:sp>
        <p:nvSpPr>
          <p:cNvPr id="50" name="Rectangle 2">
            <a:extLst>
              <a:ext uri="{FF2B5EF4-FFF2-40B4-BE49-F238E27FC236}">
                <a16:creationId xmlns:a16="http://schemas.microsoft.com/office/drawing/2014/main" id="{F95328FD-B919-42DF-A164-035B91F922A6}"/>
              </a:ext>
            </a:extLst>
          </p:cNvPr>
          <p:cNvSpPr txBox="1">
            <a:spLocks noChangeArrowheads="1"/>
          </p:cNvSpPr>
          <p:nvPr/>
        </p:nvSpPr>
        <p:spPr bwMode="auto">
          <a:xfrm>
            <a:off x="445338" y="3167424"/>
            <a:ext cx="8229600" cy="2328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glow" dir="t"/>
            </a:scene3d>
            <a:sp3d extrusionH="57150" contourW="12700">
              <a:bevelT w="38100" h="38100"/>
              <a:contourClr>
                <a:srgbClr val="FFFF99"/>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1200" dirty="0">
                <a:ln w="17780" cmpd="sng">
                  <a:solidFill>
                    <a:srgbClr val="FFFFFF"/>
                  </a:solidFill>
                  <a:prstDash val="solid"/>
                  <a:miter lim="800000"/>
                </a:ln>
                <a:solidFill>
                  <a:srgbClr val="66CCFF"/>
                </a:solidFill>
                <a:effectLst>
                  <a:glow rad="88900">
                    <a:srgbClr val="000066"/>
                  </a:glow>
                  <a:outerShdw blurRad="50800" algn="tl" rotWithShape="0">
                    <a:srgbClr val="000000"/>
                  </a:outerShdw>
                </a:effectLst>
                <a:latin typeface="Calibri" panose="020F0502020204030204" pitchFamily="34" charset="0"/>
              </a:rPr>
              <a:t>… by which, </a:t>
            </a:r>
            <a:r>
              <a:rPr lang="en-US" altLang="en-US" b="1" kern="1200" dirty="0">
                <a:ln w="17780" cmpd="sng">
                  <a:solidFill>
                    <a:srgbClr val="FFFFFF"/>
                  </a:solidFill>
                  <a:prstDash val="solid"/>
                  <a:miter lim="800000"/>
                </a:ln>
                <a:solidFill>
                  <a:schemeClr val="bg1"/>
                </a:solidFill>
                <a:effectLst>
                  <a:glow rad="88900">
                    <a:schemeClr val="tx1"/>
                  </a:glow>
                  <a:outerShdw blurRad="50800" algn="tl" rotWithShape="0">
                    <a:srgbClr val="000000"/>
                  </a:outerShdw>
                </a:effectLst>
                <a:latin typeface="Calibri" panose="020F0502020204030204" pitchFamily="34" charset="0"/>
              </a:rPr>
              <a:t>when you read</a:t>
            </a:r>
            <a:r>
              <a:rPr lang="en-US" altLang="en-US" b="1" kern="1200" dirty="0">
                <a:ln w="17780" cmpd="sng">
                  <a:solidFill>
                    <a:srgbClr val="FFFFFF"/>
                  </a:solidFill>
                  <a:prstDash val="solid"/>
                  <a:miter lim="800000"/>
                </a:ln>
                <a:solidFill>
                  <a:srgbClr val="66CCFF"/>
                </a:solidFill>
                <a:effectLst>
                  <a:glow rad="88900">
                    <a:srgbClr val="000066"/>
                  </a:glow>
                  <a:outerShdw blurRad="50800" algn="tl" rotWithShape="0">
                    <a:srgbClr val="000000"/>
                  </a:outerShdw>
                </a:effectLst>
                <a:latin typeface="Calibri" panose="020F0502020204030204" pitchFamily="34" charset="0"/>
              </a:rPr>
              <a:t>, you may </a:t>
            </a:r>
            <a:r>
              <a:rPr lang="en-US" altLang="en-US" b="1" kern="1200" dirty="0">
                <a:ln w="17780" cmpd="sng">
                  <a:solidFill>
                    <a:srgbClr val="FFFFFF"/>
                  </a:solidFill>
                  <a:prstDash val="solid"/>
                  <a:miter lim="800000"/>
                </a:ln>
                <a:solidFill>
                  <a:schemeClr val="bg1"/>
                </a:solidFill>
                <a:effectLst>
                  <a:glow rad="88900">
                    <a:schemeClr val="tx1"/>
                  </a:glow>
                  <a:outerShdw blurRad="50800" algn="tl" rotWithShape="0">
                    <a:srgbClr val="000000"/>
                  </a:outerShdw>
                </a:effectLst>
                <a:latin typeface="Calibri" panose="020F0502020204030204" pitchFamily="34" charset="0"/>
              </a:rPr>
              <a:t>understand my knowledge</a:t>
            </a:r>
            <a:r>
              <a:rPr lang="en-US" altLang="en-US" b="1" kern="1200" dirty="0">
                <a:ln w="17780" cmpd="sng">
                  <a:solidFill>
                    <a:srgbClr val="FFFFFF"/>
                  </a:solidFill>
                  <a:prstDash val="solid"/>
                  <a:miter lim="800000"/>
                </a:ln>
                <a:solidFill>
                  <a:srgbClr val="66CCFF"/>
                </a:solidFill>
                <a:effectLst>
                  <a:glow rad="88900">
                    <a:srgbClr val="000066"/>
                  </a:glow>
                  <a:outerShdw blurRad="50800" algn="tl" rotWithShape="0">
                    <a:srgbClr val="000000"/>
                  </a:outerShdw>
                </a:effectLst>
                <a:latin typeface="Calibri" panose="020F0502020204030204" pitchFamily="34" charset="0"/>
              </a:rPr>
              <a:t> </a:t>
            </a:r>
            <a:r>
              <a:rPr lang="en-US" altLang="en-US" b="1" kern="1200" dirty="0">
                <a:ln w="17780" cmpd="sng">
                  <a:solidFill>
                    <a:srgbClr val="FFFFFF"/>
                  </a:solidFill>
                  <a:prstDash val="solid"/>
                  <a:miter lim="800000"/>
                </a:ln>
                <a:solidFill>
                  <a:schemeClr val="bg1"/>
                </a:solidFill>
                <a:effectLst>
                  <a:glow rad="88900">
                    <a:srgbClr val="000066"/>
                  </a:glow>
                  <a:outerShdw blurRad="50800" algn="tl" rotWithShape="0">
                    <a:srgbClr val="000000"/>
                  </a:outerShdw>
                </a:effectLst>
                <a:latin typeface="Calibri" panose="020F0502020204030204" pitchFamily="34" charset="0"/>
              </a:rPr>
              <a:t>in</a:t>
            </a:r>
            <a:r>
              <a:rPr lang="en-US" altLang="en-US" b="1" kern="1200" dirty="0">
                <a:ln w="17780" cmpd="sng">
                  <a:solidFill>
                    <a:srgbClr val="FFFFFF"/>
                  </a:solidFill>
                  <a:prstDash val="solid"/>
                  <a:miter lim="800000"/>
                </a:ln>
                <a:solidFill>
                  <a:srgbClr val="66CCFF"/>
                </a:solidFill>
                <a:effectLst>
                  <a:glow rad="88900">
                    <a:srgbClr val="000066"/>
                  </a:glow>
                  <a:outerShdw blurRad="50800" algn="tl" rotWithShape="0">
                    <a:srgbClr val="000000"/>
                  </a:outerShdw>
                </a:effectLst>
                <a:latin typeface="Calibri" panose="020F0502020204030204" pitchFamily="34" charset="0"/>
              </a:rPr>
              <a:t> the mystery of </a:t>
            </a:r>
            <a:r>
              <a:rPr lang="en-US" altLang="en-US" sz="4410" b="1" dirty="0">
                <a:solidFill>
                  <a:srgbClr val="CC9900"/>
                </a:solidFill>
                <a:effectLst>
                  <a:glow rad="88900">
                    <a:srgbClr val="000066"/>
                  </a:glow>
                </a:effectLst>
                <a:latin typeface="Calibri" panose="020F0502020204030204" pitchFamily="34" charset="0"/>
                <a:ea typeface="+mn-ea"/>
                <a:cs typeface="Calibri" panose="020F0502020204030204" pitchFamily="34" charset="0"/>
              </a:rPr>
              <a:t>Christ</a:t>
            </a:r>
            <a:r>
              <a:rPr lang="en-US" altLang="en-US" b="1" kern="1200" dirty="0">
                <a:ln w="17780" cmpd="sng">
                  <a:solidFill>
                    <a:srgbClr val="FFFFFF"/>
                  </a:solidFill>
                  <a:prstDash val="solid"/>
                  <a:miter lim="800000"/>
                </a:ln>
                <a:solidFill>
                  <a:srgbClr val="66CCFF"/>
                </a:solidFill>
                <a:effectLst>
                  <a:glow rad="88900">
                    <a:srgbClr val="000066"/>
                  </a:glow>
                  <a:outerShdw blurRad="50800" algn="tl" rotWithShape="0">
                    <a:srgbClr val="000000"/>
                  </a:outerShdw>
                </a:effectLst>
                <a:latin typeface="Calibri" panose="020F0502020204030204" pitchFamily="34" charset="0"/>
              </a:rPr>
              <a:t>), </a:t>
            </a:r>
            <a:r>
              <a:rPr lang="en-US" altLang="en-US" sz="3200" b="1" i="1" kern="1200" dirty="0">
                <a:ln w="17780" cmpd="sng">
                  <a:solidFill>
                    <a:srgbClr val="FFFFFF"/>
                  </a:solidFill>
                  <a:prstDash val="solid"/>
                  <a:miter lim="800000"/>
                </a:ln>
                <a:solidFill>
                  <a:srgbClr val="66CCFF"/>
                </a:solidFill>
                <a:effectLst>
                  <a:glow rad="88900">
                    <a:srgbClr val="000066"/>
                  </a:glow>
                  <a:outerShdw blurRad="50800" algn="tl" rotWithShape="0">
                    <a:srgbClr val="000000"/>
                  </a:outerShdw>
                </a:effectLst>
                <a:latin typeface="Calibri" panose="020F0502020204030204" pitchFamily="34" charset="0"/>
              </a:rPr>
              <a:t>— Ephesians 3:4 </a:t>
            </a:r>
          </a:p>
        </p:txBody>
      </p:sp>
      <p:sp>
        <p:nvSpPr>
          <p:cNvPr id="39" name="TextBox 38" hidden="1"/>
          <p:cNvSpPr txBox="1"/>
          <p:nvPr/>
        </p:nvSpPr>
        <p:spPr>
          <a:xfrm>
            <a:off x="3892951" y="3279491"/>
            <a:ext cx="1199910" cy="769441"/>
          </a:xfrm>
          <a:prstGeom prst="rect">
            <a:avLst/>
          </a:prstGeom>
          <a:noFill/>
        </p:spPr>
        <p:txBody>
          <a:bodyPr wrap="square" rtlCol="0">
            <a:spAutoFit/>
          </a:bodyPr>
          <a:lstStyle/>
          <a:p>
            <a:pPr algn="ctr"/>
            <a:r>
              <a:rPr lang="en-US" sz="4400" b="1" dirty="0">
                <a:ln w="17780" cmpd="sng">
                  <a:noFill/>
                  <a:prstDash val="solid"/>
                  <a:miter lim="800000"/>
                </a:ln>
                <a:solidFill>
                  <a:srgbClr val="FF0000"/>
                </a:solidFill>
                <a:effectLst/>
                <a:latin typeface="Calibri" panose="020F0502020204030204" pitchFamily="34" charset="0"/>
                <a:ea typeface="+mj-ea"/>
                <a:cs typeface="+mj-cs"/>
              </a:rPr>
              <a:t>God</a:t>
            </a:r>
          </a:p>
        </p:txBody>
      </p:sp>
    </p:spTree>
    <p:extLst>
      <p:ext uri="{BB962C8B-B14F-4D97-AF65-F5344CB8AC3E}">
        <p14:creationId xmlns:p14="http://schemas.microsoft.com/office/powerpoint/2010/main" val="32902245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left)">
                                      <p:cBhvr>
                                        <p:cTn id="10" dur="500"/>
                                        <p:tgtEl>
                                          <p:spTgt spid="30"/>
                                        </p:tgtEl>
                                      </p:cBhvr>
                                    </p:animEffect>
                                  </p:childTnLst>
                                </p:cTn>
                              </p:par>
                              <p:par>
                                <p:cTn id="11" presetID="9" presetClass="emph" presetSubtype="0" grpId="0" nodeType="withEffect">
                                  <p:stCondLst>
                                    <p:cond delay="250"/>
                                  </p:stCondLst>
                                  <p:endCondLst>
                                    <p:cond evt="onNext" delay="0">
                                      <p:tgtEl>
                                        <p:sldTgt/>
                                      </p:tgtEl>
                                    </p:cond>
                                  </p:endCondLst>
                                  <p:childTnLst>
                                    <p:set>
                                      <p:cBhvr rctx="PPT">
                                        <p:cTn id="12" dur="indefinite"/>
                                        <p:tgtEl>
                                          <p:spTgt spid="31"/>
                                        </p:tgtEl>
                                        <p:attrNameLst>
                                          <p:attrName>style.opacity</p:attrName>
                                        </p:attrNameLst>
                                      </p:cBhvr>
                                      <p:to>
                                        <p:strVal val="0.25"/>
                                      </p:to>
                                    </p:set>
                                    <p:animEffect filter="image" prLst="opacity: 0.25">
                                      <p:cBhvr rctx="IE">
                                        <p:cTn id="13" dur="indefinite"/>
                                        <p:tgtEl>
                                          <p:spTgt spid="31"/>
                                        </p:tgtEl>
                                      </p:cBhvr>
                                    </p:animEffect>
                                  </p:childTnLst>
                                </p:cTn>
                              </p:par>
                              <p:par>
                                <p:cTn id="14" presetID="9" presetClass="emph" presetSubtype="0" nodeType="withEffect">
                                  <p:stCondLst>
                                    <p:cond delay="500"/>
                                  </p:stCondLst>
                                  <p:endCondLst>
                                    <p:cond evt="onNext" delay="0">
                                      <p:tgtEl>
                                        <p:sldTgt/>
                                      </p:tgtEl>
                                    </p:cond>
                                  </p:endCondLst>
                                  <p:childTnLst>
                                    <p:set>
                                      <p:cBhvr rctx="PPT">
                                        <p:cTn id="15" dur="indefinite"/>
                                        <p:tgtEl>
                                          <p:spTgt spid="3"/>
                                        </p:tgtEl>
                                        <p:attrNameLst>
                                          <p:attrName>style.opacity</p:attrName>
                                        </p:attrNameLst>
                                      </p:cBhvr>
                                      <p:to>
                                        <p:strVal val="0.25"/>
                                      </p:to>
                                    </p:set>
                                    <p:animEffect filter="image" prLst="opacity: 0.25">
                                      <p:cBhvr rctx="IE">
                                        <p:cTn id="16" dur="indefinite"/>
                                        <p:tgtEl>
                                          <p:spTgt spid="3"/>
                                        </p:tgtEl>
                                      </p:cBhvr>
                                    </p:animEffect>
                                  </p:childTnLst>
                                </p:cTn>
                              </p:par>
                              <p:par>
                                <p:cTn id="17" presetID="9" presetClass="emph" presetSubtype="0" nodeType="withEffect">
                                  <p:stCondLst>
                                    <p:cond delay="500"/>
                                  </p:stCondLst>
                                  <p:endCondLst>
                                    <p:cond evt="onNext" delay="0">
                                      <p:tgtEl>
                                        <p:sldTgt/>
                                      </p:tgtEl>
                                    </p:cond>
                                  </p:endCondLst>
                                  <p:childTnLst>
                                    <p:set>
                                      <p:cBhvr rctx="PPT">
                                        <p:cTn id="18" dur="indefinite"/>
                                        <p:tgtEl>
                                          <p:spTgt spid="10"/>
                                        </p:tgtEl>
                                        <p:attrNameLst>
                                          <p:attrName>style.opacity</p:attrName>
                                        </p:attrNameLst>
                                      </p:cBhvr>
                                      <p:to>
                                        <p:strVal val="0.25"/>
                                      </p:to>
                                    </p:set>
                                    <p:animEffect filter="image" prLst="opacity: 0.25">
                                      <p:cBhvr rctx="IE">
                                        <p:cTn id="19" dur="indefinite"/>
                                        <p:tgtEl>
                                          <p:spTgt spid="10"/>
                                        </p:tgtEl>
                                      </p:cBhvr>
                                    </p:animEffect>
                                  </p:childTnLst>
                                </p:cTn>
                              </p:par>
                              <p:par>
                                <p:cTn id="20" presetID="9" presetClass="emph" presetSubtype="0" nodeType="withEffect">
                                  <p:stCondLst>
                                    <p:cond delay="500"/>
                                  </p:stCondLst>
                                  <p:endCondLst>
                                    <p:cond evt="onNext" delay="0">
                                      <p:tgtEl>
                                        <p:sldTgt/>
                                      </p:tgtEl>
                                    </p:cond>
                                  </p:endCondLst>
                                  <p:childTnLst>
                                    <p:set>
                                      <p:cBhvr rctx="PPT">
                                        <p:cTn id="21" dur="indefinite"/>
                                        <p:tgtEl>
                                          <p:spTgt spid="9"/>
                                        </p:tgtEl>
                                        <p:attrNameLst>
                                          <p:attrName>style.opacity</p:attrName>
                                        </p:attrNameLst>
                                      </p:cBhvr>
                                      <p:to>
                                        <p:strVal val="0.25"/>
                                      </p:to>
                                    </p:set>
                                    <p:animEffect filter="image" prLst="opacity: 0.25">
                                      <p:cBhvr rctx="IE">
                                        <p:cTn id="22" dur="indefinite"/>
                                        <p:tgtEl>
                                          <p:spTgt spid="9"/>
                                        </p:tgtEl>
                                      </p:cBhvr>
                                    </p:animEffect>
                                  </p:childTnLst>
                                </p:cTn>
                              </p:par>
                              <p:par>
                                <p:cTn id="23" presetID="9" presetClass="emph" presetSubtype="0" grpId="0" nodeType="withEffect">
                                  <p:stCondLst>
                                    <p:cond delay="250"/>
                                  </p:stCondLst>
                                  <p:endCondLst>
                                    <p:cond evt="onNext" delay="0">
                                      <p:tgtEl>
                                        <p:sldTgt/>
                                      </p:tgtEl>
                                    </p:cond>
                                  </p:endCondLst>
                                  <p:childTnLst>
                                    <p:set>
                                      <p:cBhvr rctx="PPT">
                                        <p:cTn id="24" dur="indefinite"/>
                                        <p:tgtEl>
                                          <p:spTgt spid="34"/>
                                        </p:tgtEl>
                                        <p:attrNameLst>
                                          <p:attrName>style.opacity</p:attrName>
                                        </p:attrNameLst>
                                      </p:cBhvr>
                                      <p:to>
                                        <p:strVal val="0.25"/>
                                      </p:to>
                                    </p:set>
                                    <p:animEffect filter="image" prLst="opacity: 0.25">
                                      <p:cBhvr rctx="IE">
                                        <p:cTn id="25" dur="indefinite"/>
                                        <p:tgtEl>
                                          <p:spTgt spid="34"/>
                                        </p:tgtEl>
                                      </p:cBhvr>
                                    </p:animEffect>
                                  </p:childTnLst>
                                </p:cTn>
                              </p:par>
                              <p:par>
                                <p:cTn id="26" presetID="9" presetClass="emph" presetSubtype="0" grpId="0" nodeType="withEffect">
                                  <p:stCondLst>
                                    <p:cond delay="500"/>
                                  </p:stCondLst>
                                  <p:endCondLst>
                                    <p:cond evt="onNext" delay="0">
                                      <p:tgtEl>
                                        <p:sldTgt/>
                                      </p:tgtEl>
                                    </p:cond>
                                  </p:endCondLst>
                                  <p:childTnLst>
                                    <p:set>
                                      <p:cBhvr rctx="PPT">
                                        <p:cTn id="27" dur="indefinite"/>
                                        <p:tgtEl>
                                          <p:spTgt spid="17"/>
                                        </p:tgtEl>
                                        <p:attrNameLst>
                                          <p:attrName>style.opacity</p:attrName>
                                        </p:attrNameLst>
                                      </p:cBhvr>
                                      <p:to>
                                        <p:strVal val="0.25"/>
                                      </p:to>
                                    </p:set>
                                    <p:animEffect filter="image" prLst="opacity: 0.25">
                                      <p:cBhvr rctx="IE">
                                        <p:cTn id="28" dur="indefinite"/>
                                        <p:tgtEl>
                                          <p:spTgt spid="17"/>
                                        </p:tgtEl>
                                      </p:cBhvr>
                                    </p:animEffect>
                                  </p:childTnLst>
                                </p:cTn>
                              </p:par>
                              <p:par>
                                <p:cTn id="29" presetID="9" presetClass="emph" presetSubtype="0" grpId="0" nodeType="withEffect">
                                  <p:stCondLst>
                                    <p:cond delay="500"/>
                                  </p:stCondLst>
                                  <p:endCondLst>
                                    <p:cond evt="onNext" delay="0">
                                      <p:tgtEl>
                                        <p:sldTgt/>
                                      </p:tgtEl>
                                    </p:cond>
                                  </p:endCondLst>
                                  <p:childTnLst>
                                    <p:set>
                                      <p:cBhvr rctx="PPT">
                                        <p:cTn id="30" dur="indefinite"/>
                                        <p:tgtEl>
                                          <p:spTgt spid="28"/>
                                        </p:tgtEl>
                                        <p:attrNameLst>
                                          <p:attrName>style.opacity</p:attrName>
                                        </p:attrNameLst>
                                      </p:cBhvr>
                                      <p:to>
                                        <p:strVal val="0.25"/>
                                      </p:to>
                                    </p:set>
                                    <p:animEffect filter="image" prLst="opacity: 0.25">
                                      <p:cBhvr rctx="IE">
                                        <p:cTn id="31" dur="indefinite"/>
                                        <p:tgtEl>
                                          <p:spTgt spid="28"/>
                                        </p:tgtEl>
                                      </p:cBhvr>
                                    </p:animEffect>
                                  </p:childTnLst>
                                </p:cTn>
                              </p:par>
                              <p:par>
                                <p:cTn id="32" presetID="9" presetClass="emph" presetSubtype="0" grpId="0" nodeType="withEffect">
                                  <p:stCondLst>
                                    <p:cond delay="250"/>
                                  </p:stCondLst>
                                  <p:endCondLst>
                                    <p:cond evt="onNext" delay="0">
                                      <p:tgtEl>
                                        <p:sldTgt/>
                                      </p:tgtEl>
                                    </p:cond>
                                  </p:endCondLst>
                                  <p:childTnLst>
                                    <p:set>
                                      <p:cBhvr rctx="PPT">
                                        <p:cTn id="33" dur="indefinite"/>
                                        <p:tgtEl>
                                          <p:spTgt spid="25"/>
                                        </p:tgtEl>
                                        <p:attrNameLst>
                                          <p:attrName>style.opacity</p:attrName>
                                        </p:attrNameLst>
                                      </p:cBhvr>
                                      <p:to>
                                        <p:strVal val="0.25"/>
                                      </p:to>
                                    </p:set>
                                    <p:animEffect filter="image" prLst="opacity: 0.25">
                                      <p:cBhvr rctx="IE">
                                        <p:cTn id="34" dur="indefinite"/>
                                        <p:tgtEl>
                                          <p:spTgt spid="25"/>
                                        </p:tgtEl>
                                      </p:cBhvr>
                                    </p:animEffect>
                                  </p:childTnLst>
                                </p:cTn>
                              </p:par>
                              <p:par>
                                <p:cTn id="35" presetID="9" presetClass="emph" presetSubtype="0" grpId="0" nodeType="withEffect">
                                  <p:stCondLst>
                                    <p:cond delay="250"/>
                                  </p:stCondLst>
                                  <p:endCondLst>
                                    <p:cond evt="onNext" delay="0">
                                      <p:tgtEl>
                                        <p:sldTgt/>
                                      </p:tgtEl>
                                    </p:cond>
                                  </p:endCondLst>
                                  <p:childTnLst>
                                    <p:set>
                                      <p:cBhvr rctx="PPT">
                                        <p:cTn id="36" dur="indefinite"/>
                                        <p:tgtEl>
                                          <p:spTgt spid="32"/>
                                        </p:tgtEl>
                                        <p:attrNameLst>
                                          <p:attrName>style.opacity</p:attrName>
                                        </p:attrNameLst>
                                      </p:cBhvr>
                                      <p:to>
                                        <p:strVal val="0.25"/>
                                      </p:to>
                                    </p:set>
                                    <p:animEffect filter="image" prLst="opacity: 0.25">
                                      <p:cBhvr rctx="IE">
                                        <p:cTn id="37" dur="indefinite"/>
                                        <p:tgtEl>
                                          <p:spTgt spid="32"/>
                                        </p:tgtEl>
                                      </p:cBhvr>
                                    </p:animEffect>
                                  </p:childTnLst>
                                </p:cTn>
                              </p:par>
                              <p:par>
                                <p:cTn id="38" presetID="9" presetClass="emph" presetSubtype="0" grpId="0" nodeType="withEffect">
                                  <p:stCondLst>
                                    <p:cond delay="250"/>
                                  </p:stCondLst>
                                  <p:endCondLst>
                                    <p:cond evt="onNext" delay="0">
                                      <p:tgtEl>
                                        <p:sldTgt/>
                                      </p:tgtEl>
                                    </p:cond>
                                  </p:endCondLst>
                                  <p:childTnLst>
                                    <p:set>
                                      <p:cBhvr rctx="PPT">
                                        <p:cTn id="39" dur="indefinite"/>
                                        <p:tgtEl>
                                          <p:spTgt spid="29"/>
                                        </p:tgtEl>
                                        <p:attrNameLst>
                                          <p:attrName>style.opacity</p:attrName>
                                        </p:attrNameLst>
                                      </p:cBhvr>
                                      <p:to>
                                        <p:strVal val="0.25"/>
                                      </p:to>
                                    </p:set>
                                    <p:animEffect filter="image" prLst="opacity: 0.25">
                                      <p:cBhvr rctx="IE">
                                        <p:cTn id="40" dur="indefinite"/>
                                        <p:tgtEl>
                                          <p:spTgt spid="29"/>
                                        </p:tgtEl>
                                      </p:cBhvr>
                                    </p:animEffect>
                                  </p:childTnLst>
                                </p:cTn>
                              </p:par>
                              <p:par>
                                <p:cTn id="41" presetID="9" presetClass="emph" presetSubtype="0" grpId="0" nodeType="withEffect">
                                  <p:stCondLst>
                                    <p:cond delay="250"/>
                                  </p:stCondLst>
                                  <p:endCondLst>
                                    <p:cond evt="onNext" delay="0">
                                      <p:tgtEl>
                                        <p:sldTgt/>
                                      </p:tgtEl>
                                    </p:cond>
                                  </p:endCondLst>
                                  <p:childTnLst>
                                    <p:set>
                                      <p:cBhvr rctx="PPT">
                                        <p:cTn id="42" dur="indefinite"/>
                                        <p:tgtEl>
                                          <p:spTgt spid="33"/>
                                        </p:tgtEl>
                                        <p:attrNameLst>
                                          <p:attrName>style.opacity</p:attrName>
                                        </p:attrNameLst>
                                      </p:cBhvr>
                                      <p:to>
                                        <p:strVal val="0.25"/>
                                      </p:to>
                                    </p:set>
                                    <p:animEffect filter="image" prLst="opacity: 0.25">
                                      <p:cBhvr rctx="IE">
                                        <p:cTn id="43" dur="indefinite"/>
                                        <p:tgtEl>
                                          <p:spTgt spid="33"/>
                                        </p:tgtEl>
                                      </p:cBhvr>
                                    </p:animEffect>
                                  </p:childTnLst>
                                </p:cTn>
                              </p:par>
                              <p:par>
                                <p:cTn id="44" presetID="9" presetClass="emph" presetSubtype="0" grpId="0" nodeType="withEffect">
                                  <p:stCondLst>
                                    <p:cond delay="250"/>
                                  </p:stCondLst>
                                  <p:endCondLst>
                                    <p:cond evt="onNext" delay="0">
                                      <p:tgtEl>
                                        <p:sldTgt/>
                                      </p:tgtEl>
                                    </p:cond>
                                  </p:endCondLst>
                                  <p:childTnLst>
                                    <p:set>
                                      <p:cBhvr rctx="PPT">
                                        <p:cTn id="45" dur="indefinite"/>
                                        <p:tgtEl>
                                          <p:spTgt spid="26"/>
                                        </p:tgtEl>
                                        <p:attrNameLst>
                                          <p:attrName>style.opacity</p:attrName>
                                        </p:attrNameLst>
                                      </p:cBhvr>
                                      <p:to>
                                        <p:strVal val="0.25"/>
                                      </p:to>
                                    </p:set>
                                    <p:animEffect filter="image" prLst="opacity: 0.25">
                                      <p:cBhvr rctx="IE">
                                        <p:cTn id="46" dur="indefinite"/>
                                        <p:tgtEl>
                                          <p:spTgt spid="2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left)">
                                      <p:cBhvr>
                                        <p:cTn id="51" dur="500"/>
                                        <p:tgtEl>
                                          <p:spTgt spid="20"/>
                                        </p:tgtEl>
                                      </p:cBhvr>
                                    </p:animEffect>
                                  </p:childTnLst>
                                </p:cTn>
                              </p:par>
                              <p:par>
                                <p:cTn id="52" presetID="18" presetClass="emph" presetSubtype="0" fill="hold" grpId="1" nodeType="withEffect">
                                  <p:stCondLst>
                                    <p:cond delay="0"/>
                                  </p:stCondLst>
                                  <p:childTnLst>
                                    <p:set>
                                      <p:cBhvr override="childStyle">
                                        <p:cTn id="53" dur="500" fill="hold"/>
                                        <p:tgtEl>
                                          <p:spTgt spid="20"/>
                                        </p:tgtEl>
                                        <p:attrNameLst>
                                          <p:attrName>style.textDecorationUnderline</p:attrName>
                                        </p:attrNameLst>
                                      </p:cBhvr>
                                      <p:to>
                                        <p:strVal val="true"/>
                                      </p:to>
                                    </p:set>
                                  </p:childTnLst>
                                </p:cTn>
                              </p:par>
                              <p:par>
                                <p:cTn id="54" presetID="22" presetClass="entr" presetSubtype="8"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left)">
                                      <p:cBhvr>
                                        <p:cTn id="56" dur="500"/>
                                        <p:tgtEl>
                                          <p:spTgt spid="44"/>
                                        </p:tgtEl>
                                      </p:cBhvr>
                                    </p:animEffect>
                                  </p:childTnLst>
                                </p:cTn>
                              </p:par>
                              <p:par>
                                <p:cTn id="57" presetID="9" presetClass="emph" presetSubtype="0" grpId="1" nodeType="withEffect">
                                  <p:stCondLst>
                                    <p:cond delay="0"/>
                                  </p:stCondLst>
                                  <p:endCondLst>
                                    <p:cond evt="onNext" delay="0">
                                      <p:tgtEl>
                                        <p:sldTgt/>
                                      </p:tgtEl>
                                    </p:cond>
                                  </p:endCondLst>
                                  <p:childTnLst>
                                    <p:set>
                                      <p:cBhvr rctx="PPT">
                                        <p:cTn id="58" dur="indefinite"/>
                                        <p:tgtEl>
                                          <p:spTgt spid="31"/>
                                        </p:tgtEl>
                                        <p:attrNameLst>
                                          <p:attrName>style.opacity</p:attrName>
                                        </p:attrNameLst>
                                      </p:cBhvr>
                                      <p:to>
                                        <p:strVal val="0.25"/>
                                      </p:to>
                                    </p:set>
                                    <p:animEffect filter="image" prLst="opacity: 0.25">
                                      <p:cBhvr rctx="IE">
                                        <p:cTn id="59" dur="indefinite"/>
                                        <p:tgtEl>
                                          <p:spTgt spid="31"/>
                                        </p:tgtEl>
                                      </p:cBhvr>
                                    </p:animEffect>
                                  </p:childTnLst>
                                </p:cTn>
                              </p:par>
                              <p:par>
                                <p:cTn id="60" presetID="9" presetClass="emph" presetSubtype="0" nodeType="withEffect">
                                  <p:stCondLst>
                                    <p:cond delay="0"/>
                                  </p:stCondLst>
                                  <p:endCondLst>
                                    <p:cond evt="onNext" delay="0">
                                      <p:tgtEl>
                                        <p:sldTgt/>
                                      </p:tgtEl>
                                    </p:cond>
                                  </p:endCondLst>
                                  <p:childTnLst>
                                    <p:set>
                                      <p:cBhvr rctx="PPT">
                                        <p:cTn id="61" dur="indefinite"/>
                                        <p:tgtEl>
                                          <p:spTgt spid="3"/>
                                        </p:tgtEl>
                                        <p:attrNameLst>
                                          <p:attrName>style.opacity</p:attrName>
                                        </p:attrNameLst>
                                      </p:cBhvr>
                                      <p:to>
                                        <p:strVal val="0.25"/>
                                      </p:to>
                                    </p:set>
                                    <p:animEffect filter="image" prLst="opacity: 0.25">
                                      <p:cBhvr rctx="IE">
                                        <p:cTn id="62" dur="indefinite"/>
                                        <p:tgtEl>
                                          <p:spTgt spid="3"/>
                                        </p:tgtEl>
                                      </p:cBhvr>
                                    </p:animEffect>
                                  </p:childTnLst>
                                </p:cTn>
                              </p:par>
                              <p:par>
                                <p:cTn id="63" presetID="9" presetClass="emph" presetSubtype="0" nodeType="withEffect">
                                  <p:stCondLst>
                                    <p:cond delay="0"/>
                                  </p:stCondLst>
                                  <p:endCondLst>
                                    <p:cond evt="onNext" delay="0">
                                      <p:tgtEl>
                                        <p:sldTgt/>
                                      </p:tgtEl>
                                    </p:cond>
                                  </p:endCondLst>
                                  <p:childTnLst>
                                    <p:set>
                                      <p:cBhvr rctx="PPT">
                                        <p:cTn id="64" dur="indefinite"/>
                                        <p:tgtEl>
                                          <p:spTgt spid="10"/>
                                        </p:tgtEl>
                                        <p:attrNameLst>
                                          <p:attrName>style.opacity</p:attrName>
                                        </p:attrNameLst>
                                      </p:cBhvr>
                                      <p:to>
                                        <p:strVal val="0.25"/>
                                      </p:to>
                                    </p:set>
                                    <p:animEffect filter="image" prLst="opacity: 0.25">
                                      <p:cBhvr rctx="IE">
                                        <p:cTn id="65" dur="indefinite"/>
                                        <p:tgtEl>
                                          <p:spTgt spid="10"/>
                                        </p:tgtEl>
                                      </p:cBhvr>
                                    </p:animEffect>
                                  </p:childTnLst>
                                </p:cTn>
                              </p:par>
                              <p:par>
                                <p:cTn id="66" presetID="9" presetClass="emph" presetSubtype="0" nodeType="withEffect">
                                  <p:stCondLst>
                                    <p:cond delay="0"/>
                                  </p:stCondLst>
                                  <p:endCondLst>
                                    <p:cond evt="onNext" delay="0">
                                      <p:tgtEl>
                                        <p:sldTgt/>
                                      </p:tgtEl>
                                    </p:cond>
                                  </p:endCondLst>
                                  <p:childTnLst>
                                    <p:set>
                                      <p:cBhvr rctx="PPT">
                                        <p:cTn id="67" dur="indefinite"/>
                                        <p:tgtEl>
                                          <p:spTgt spid="9"/>
                                        </p:tgtEl>
                                        <p:attrNameLst>
                                          <p:attrName>style.opacity</p:attrName>
                                        </p:attrNameLst>
                                      </p:cBhvr>
                                      <p:to>
                                        <p:strVal val="0.25"/>
                                      </p:to>
                                    </p:set>
                                    <p:animEffect filter="image" prLst="opacity: 0.25">
                                      <p:cBhvr rctx="IE">
                                        <p:cTn id="68" dur="indefinite"/>
                                        <p:tgtEl>
                                          <p:spTgt spid="9"/>
                                        </p:tgtEl>
                                      </p:cBhvr>
                                    </p:animEffect>
                                  </p:childTnLst>
                                </p:cTn>
                              </p:par>
                              <p:par>
                                <p:cTn id="69" presetID="9" presetClass="emph" presetSubtype="0" grpId="1" nodeType="withEffect">
                                  <p:stCondLst>
                                    <p:cond delay="0"/>
                                  </p:stCondLst>
                                  <p:endCondLst>
                                    <p:cond evt="onNext" delay="0">
                                      <p:tgtEl>
                                        <p:sldTgt/>
                                      </p:tgtEl>
                                    </p:cond>
                                  </p:endCondLst>
                                  <p:childTnLst>
                                    <p:set>
                                      <p:cBhvr rctx="PPT">
                                        <p:cTn id="70" dur="indefinite"/>
                                        <p:tgtEl>
                                          <p:spTgt spid="34"/>
                                        </p:tgtEl>
                                        <p:attrNameLst>
                                          <p:attrName>style.opacity</p:attrName>
                                        </p:attrNameLst>
                                      </p:cBhvr>
                                      <p:to>
                                        <p:strVal val="0.25"/>
                                      </p:to>
                                    </p:set>
                                    <p:animEffect filter="image" prLst="opacity: 0.25">
                                      <p:cBhvr rctx="IE">
                                        <p:cTn id="71" dur="indefinite"/>
                                        <p:tgtEl>
                                          <p:spTgt spid="34"/>
                                        </p:tgtEl>
                                      </p:cBhvr>
                                    </p:animEffect>
                                  </p:childTnLst>
                                </p:cTn>
                              </p:par>
                              <p:par>
                                <p:cTn id="72" presetID="9" presetClass="emph" presetSubtype="0" grpId="1" nodeType="withEffect">
                                  <p:stCondLst>
                                    <p:cond delay="0"/>
                                  </p:stCondLst>
                                  <p:endCondLst>
                                    <p:cond evt="onNext" delay="0">
                                      <p:tgtEl>
                                        <p:sldTgt/>
                                      </p:tgtEl>
                                    </p:cond>
                                  </p:endCondLst>
                                  <p:childTnLst>
                                    <p:set>
                                      <p:cBhvr rctx="PPT">
                                        <p:cTn id="73" dur="indefinite"/>
                                        <p:tgtEl>
                                          <p:spTgt spid="17"/>
                                        </p:tgtEl>
                                        <p:attrNameLst>
                                          <p:attrName>style.opacity</p:attrName>
                                        </p:attrNameLst>
                                      </p:cBhvr>
                                      <p:to>
                                        <p:strVal val="0.25"/>
                                      </p:to>
                                    </p:set>
                                    <p:animEffect filter="image" prLst="opacity: 0.25">
                                      <p:cBhvr rctx="IE">
                                        <p:cTn id="74" dur="indefinite"/>
                                        <p:tgtEl>
                                          <p:spTgt spid="17"/>
                                        </p:tgtEl>
                                      </p:cBhvr>
                                    </p:animEffect>
                                  </p:childTnLst>
                                </p:cTn>
                              </p:par>
                              <p:par>
                                <p:cTn id="75" presetID="9" presetClass="emph" presetSubtype="0" grpId="1" nodeType="withEffect">
                                  <p:stCondLst>
                                    <p:cond delay="0"/>
                                  </p:stCondLst>
                                  <p:endCondLst>
                                    <p:cond evt="onNext" delay="0">
                                      <p:tgtEl>
                                        <p:sldTgt/>
                                      </p:tgtEl>
                                    </p:cond>
                                  </p:endCondLst>
                                  <p:childTnLst>
                                    <p:set>
                                      <p:cBhvr rctx="PPT">
                                        <p:cTn id="76" dur="indefinite"/>
                                        <p:tgtEl>
                                          <p:spTgt spid="28"/>
                                        </p:tgtEl>
                                        <p:attrNameLst>
                                          <p:attrName>style.opacity</p:attrName>
                                        </p:attrNameLst>
                                      </p:cBhvr>
                                      <p:to>
                                        <p:strVal val="0.25"/>
                                      </p:to>
                                    </p:set>
                                    <p:animEffect filter="image" prLst="opacity: 0.25">
                                      <p:cBhvr rctx="IE">
                                        <p:cTn id="77" dur="indefinite"/>
                                        <p:tgtEl>
                                          <p:spTgt spid="28"/>
                                        </p:tgtEl>
                                      </p:cBhvr>
                                    </p:animEffect>
                                  </p:childTnLst>
                                </p:cTn>
                              </p:par>
                              <p:par>
                                <p:cTn id="78" presetID="9" presetClass="emph" presetSubtype="0" grpId="1" nodeType="withEffect">
                                  <p:stCondLst>
                                    <p:cond delay="0"/>
                                  </p:stCondLst>
                                  <p:endCondLst>
                                    <p:cond evt="onNext" delay="0">
                                      <p:tgtEl>
                                        <p:sldTgt/>
                                      </p:tgtEl>
                                    </p:cond>
                                  </p:endCondLst>
                                  <p:childTnLst>
                                    <p:set>
                                      <p:cBhvr rctx="PPT">
                                        <p:cTn id="79" dur="indefinite"/>
                                        <p:tgtEl>
                                          <p:spTgt spid="25"/>
                                        </p:tgtEl>
                                        <p:attrNameLst>
                                          <p:attrName>style.opacity</p:attrName>
                                        </p:attrNameLst>
                                      </p:cBhvr>
                                      <p:to>
                                        <p:strVal val="0.25"/>
                                      </p:to>
                                    </p:set>
                                    <p:animEffect filter="image" prLst="opacity: 0.25">
                                      <p:cBhvr rctx="IE">
                                        <p:cTn id="80" dur="indefinite"/>
                                        <p:tgtEl>
                                          <p:spTgt spid="25"/>
                                        </p:tgtEl>
                                      </p:cBhvr>
                                    </p:animEffect>
                                  </p:childTnLst>
                                </p:cTn>
                              </p:par>
                              <p:par>
                                <p:cTn id="81" presetID="9" presetClass="emph" presetSubtype="0" grpId="1" nodeType="withEffect">
                                  <p:stCondLst>
                                    <p:cond delay="0"/>
                                  </p:stCondLst>
                                  <p:endCondLst>
                                    <p:cond evt="onNext" delay="0">
                                      <p:tgtEl>
                                        <p:sldTgt/>
                                      </p:tgtEl>
                                    </p:cond>
                                  </p:endCondLst>
                                  <p:childTnLst>
                                    <p:set>
                                      <p:cBhvr rctx="PPT">
                                        <p:cTn id="82" dur="indefinite"/>
                                        <p:tgtEl>
                                          <p:spTgt spid="32"/>
                                        </p:tgtEl>
                                        <p:attrNameLst>
                                          <p:attrName>style.opacity</p:attrName>
                                        </p:attrNameLst>
                                      </p:cBhvr>
                                      <p:to>
                                        <p:strVal val="0.25"/>
                                      </p:to>
                                    </p:set>
                                    <p:animEffect filter="image" prLst="opacity: 0.25">
                                      <p:cBhvr rctx="IE">
                                        <p:cTn id="83" dur="indefinite"/>
                                        <p:tgtEl>
                                          <p:spTgt spid="32"/>
                                        </p:tgtEl>
                                      </p:cBhvr>
                                    </p:animEffect>
                                  </p:childTnLst>
                                </p:cTn>
                              </p:par>
                              <p:par>
                                <p:cTn id="84" presetID="9" presetClass="emph" presetSubtype="0" grpId="1" nodeType="withEffect">
                                  <p:stCondLst>
                                    <p:cond delay="0"/>
                                  </p:stCondLst>
                                  <p:endCondLst>
                                    <p:cond evt="onNext" delay="0">
                                      <p:tgtEl>
                                        <p:sldTgt/>
                                      </p:tgtEl>
                                    </p:cond>
                                  </p:endCondLst>
                                  <p:childTnLst>
                                    <p:set>
                                      <p:cBhvr rctx="PPT">
                                        <p:cTn id="85" dur="indefinite"/>
                                        <p:tgtEl>
                                          <p:spTgt spid="29"/>
                                        </p:tgtEl>
                                        <p:attrNameLst>
                                          <p:attrName>style.opacity</p:attrName>
                                        </p:attrNameLst>
                                      </p:cBhvr>
                                      <p:to>
                                        <p:strVal val="0.25"/>
                                      </p:to>
                                    </p:set>
                                    <p:animEffect filter="image" prLst="opacity: 0.25">
                                      <p:cBhvr rctx="IE">
                                        <p:cTn id="86" dur="indefinite"/>
                                        <p:tgtEl>
                                          <p:spTgt spid="29"/>
                                        </p:tgtEl>
                                      </p:cBhvr>
                                    </p:animEffect>
                                  </p:childTnLst>
                                </p:cTn>
                              </p:par>
                              <p:par>
                                <p:cTn id="87" presetID="9" presetClass="emph" presetSubtype="0" grpId="1" nodeType="withEffect">
                                  <p:stCondLst>
                                    <p:cond delay="0"/>
                                  </p:stCondLst>
                                  <p:endCondLst>
                                    <p:cond evt="onNext" delay="0">
                                      <p:tgtEl>
                                        <p:sldTgt/>
                                      </p:tgtEl>
                                    </p:cond>
                                  </p:endCondLst>
                                  <p:childTnLst>
                                    <p:set>
                                      <p:cBhvr rctx="PPT">
                                        <p:cTn id="88" dur="indefinite"/>
                                        <p:tgtEl>
                                          <p:spTgt spid="33"/>
                                        </p:tgtEl>
                                        <p:attrNameLst>
                                          <p:attrName>style.opacity</p:attrName>
                                        </p:attrNameLst>
                                      </p:cBhvr>
                                      <p:to>
                                        <p:strVal val="0.25"/>
                                      </p:to>
                                    </p:set>
                                    <p:animEffect filter="image" prLst="opacity: 0.25">
                                      <p:cBhvr rctx="IE">
                                        <p:cTn id="89" dur="indefinite"/>
                                        <p:tgtEl>
                                          <p:spTgt spid="33"/>
                                        </p:tgtEl>
                                      </p:cBhvr>
                                    </p:animEffect>
                                  </p:childTnLst>
                                </p:cTn>
                              </p:par>
                              <p:par>
                                <p:cTn id="90" presetID="9" presetClass="emph" presetSubtype="0" grpId="1" nodeType="withEffect">
                                  <p:stCondLst>
                                    <p:cond delay="0"/>
                                  </p:stCondLst>
                                  <p:endCondLst>
                                    <p:cond evt="onNext" delay="0">
                                      <p:tgtEl>
                                        <p:sldTgt/>
                                      </p:tgtEl>
                                    </p:cond>
                                  </p:endCondLst>
                                  <p:childTnLst>
                                    <p:set>
                                      <p:cBhvr rctx="PPT">
                                        <p:cTn id="91" dur="indefinite"/>
                                        <p:tgtEl>
                                          <p:spTgt spid="26"/>
                                        </p:tgtEl>
                                        <p:attrNameLst>
                                          <p:attrName>style.opacity</p:attrName>
                                        </p:attrNameLst>
                                      </p:cBhvr>
                                      <p:to>
                                        <p:strVal val="0.25"/>
                                      </p:to>
                                    </p:set>
                                    <p:animEffect filter="image" prLst="opacity: 0.25">
                                      <p:cBhvr rctx="IE">
                                        <p:cTn id="92" dur="indefinite"/>
                                        <p:tgtEl>
                                          <p:spTgt spid="26"/>
                                        </p:tgtEl>
                                      </p:cBhvr>
                                    </p:animEffect>
                                  </p:childTnLst>
                                </p:cTn>
                              </p:par>
                            </p:childTnLst>
                          </p:cTn>
                        </p:par>
                        <p:par>
                          <p:cTn id="93" fill="hold">
                            <p:stCondLst>
                              <p:cond delay="500"/>
                            </p:stCondLst>
                            <p:childTnLst>
                              <p:par>
                                <p:cTn id="94" presetID="22" presetClass="entr" presetSubtype="8"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left)">
                                      <p:cBhvr>
                                        <p:cTn id="96" dur="750"/>
                                        <p:tgtEl>
                                          <p:spTgt spid="21"/>
                                        </p:tgtEl>
                                      </p:cBhvr>
                                    </p:animEffect>
                                  </p:childTnLst>
                                </p:cTn>
                              </p:par>
                              <p:par>
                                <p:cTn id="97" presetID="18" presetClass="emph" presetSubtype="0" fill="hold" grpId="1" nodeType="withEffect">
                                  <p:stCondLst>
                                    <p:cond delay="0"/>
                                  </p:stCondLst>
                                  <p:childTnLst>
                                    <p:set>
                                      <p:cBhvr override="childStyle">
                                        <p:cTn id="98" dur="750" fill="hold"/>
                                        <p:tgtEl>
                                          <p:spTgt spid="21"/>
                                        </p:tgtEl>
                                        <p:attrNameLst>
                                          <p:attrName>style.textDecorationUnderline</p:attrName>
                                        </p:attrNameLst>
                                      </p:cBhvr>
                                      <p:to>
                                        <p:strVal val="true"/>
                                      </p:to>
                                    </p:set>
                                  </p:childTnLst>
                                </p:cTn>
                              </p:par>
                              <p:par>
                                <p:cTn id="99" presetID="22" presetClass="entr" presetSubtype="8" fill="hold" grpId="0" nodeType="with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wipe(left)">
                                      <p:cBhvr>
                                        <p:cTn id="101" dur="750"/>
                                        <p:tgtEl>
                                          <p:spTgt spid="45"/>
                                        </p:tgtEl>
                                      </p:cBhvr>
                                    </p:animEffect>
                                  </p:childTnLst>
                                </p:cTn>
                              </p:par>
                            </p:childTnLst>
                          </p:cTn>
                        </p:par>
                      </p:childTnLst>
                    </p:cTn>
                  </p:par>
                  <p:par>
                    <p:cTn id="102" fill="hold">
                      <p:stCondLst>
                        <p:cond delay="indefinite"/>
                      </p:stCondLst>
                      <p:childTnLst>
                        <p:par>
                          <p:cTn id="103" fill="hold">
                            <p:stCondLst>
                              <p:cond delay="0"/>
                            </p:stCondLst>
                            <p:childTnLst>
                              <p:par>
                                <p:cTn id="104" presetID="0" presetClass="entr" presetSubtype="0" fill="hold" grpId="0" nodeType="clickEffect">
                                  <p:stCondLst>
                                    <p:cond delay="0"/>
                                  </p:stCondLst>
                                  <p:childTnLst>
                                    <p:set>
                                      <p:cBhvr>
                                        <p:cTn id="105" dur="1" fill="hold">
                                          <p:stCondLst>
                                            <p:cond delay="0"/>
                                          </p:stCondLst>
                                        </p:cTn>
                                        <p:tgtEl>
                                          <p:spTgt spid="22"/>
                                        </p:tgtEl>
                                        <p:attrNameLst>
                                          <p:attrName>style.visibility</p:attrName>
                                        </p:attrNameLst>
                                      </p:cBhvr>
                                      <p:to>
                                        <p:strVal val="visible"/>
                                      </p:to>
                                    </p:set>
                                    <p:animEffect transition="in" filter="dissolve">
                                      <p:cBhvr>
                                        <p:cTn id="106" dur="500">
                                          <p:stCondLst>
                                            <p:cond delay="0"/>
                                          </p:stCondLst>
                                        </p:cTn>
                                        <p:tgtEl>
                                          <p:spTgt spid="22"/>
                                        </p:tgtEl>
                                      </p:cBhvr>
                                    </p:animEffect>
                                    <p:anim to="" calcmode="lin" valueType="num">
                                      <p:cBhvr>
                                        <p:cTn id="107" dur="500" fill="hold">
                                          <p:stCondLst>
                                            <p:cond delay="0"/>
                                          </p:stCondLst>
                                        </p:cTn>
                                        <p:tgtEl>
                                          <p:spTgt spid="22"/>
                                        </p:tgtEl>
                                        <p:attrNameLst>
                                          <p:attrName>ppt_w</p:attrName>
                                        </p:attrNameLst>
                                      </p:cBhvr>
                                      <p:tavLst>
                                        <p:tav tm="0">
                                          <p:val>
                                            <p:strVal val="#ppt_w*4"/>
                                          </p:val>
                                        </p:tav>
                                        <p:tav tm="100000">
                                          <p:val>
                                            <p:strVal val="#ppt_w"/>
                                          </p:val>
                                        </p:tav>
                                      </p:tavLst>
                                    </p:anim>
                                    <p:anim to="" calcmode="lin" valueType="num">
                                      <p:cBhvr>
                                        <p:cTn id="108" dur="500" fill="hold">
                                          <p:stCondLst>
                                            <p:cond delay="0"/>
                                          </p:stCondLst>
                                        </p:cTn>
                                        <p:tgtEl>
                                          <p:spTgt spid="22"/>
                                        </p:tgtEl>
                                        <p:attrNameLst>
                                          <p:attrName>ppt_h</p:attrName>
                                        </p:attrNameLst>
                                      </p:cBhvr>
                                      <p:tavLst>
                                        <p:tav tm="0">
                                          <p:val>
                                            <p:strVal val="#ppt_h*4"/>
                                          </p:val>
                                        </p:tav>
                                        <p:tav tm="100000">
                                          <p:val>
                                            <p:strVal val="#ppt_h"/>
                                          </p:val>
                                        </p:tav>
                                      </p:tavLst>
                                    </p:anim>
                                  </p:childTnLst>
                                </p:cTn>
                              </p:par>
                              <p:par>
                                <p:cTn id="109" presetID="9" presetClass="emph" presetSubtype="0" grpId="2" nodeType="withEffect">
                                  <p:stCondLst>
                                    <p:cond delay="0"/>
                                  </p:stCondLst>
                                  <p:endCondLst>
                                    <p:cond evt="onNext" delay="0">
                                      <p:tgtEl>
                                        <p:sldTgt/>
                                      </p:tgtEl>
                                    </p:cond>
                                  </p:endCondLst>
                                  <p:childTnLst>
                                    <p:set>
                                      <p:cBhvr rctx="PPT">
                                        <p:cTn id="110" dur="indefinite"/>
                                        <p:tgtEl>
                                          <p:spTgt spid="31"/>
                                        </p:tgtEl>
                                        <p:attrNameLst>
                                          <p:attrName>style.opacity</p:attrName>
                                        </p:attrNameLst>
                                      </p:cBhvr>
                                      <p:to>
                                        <p:strVal val="0.25"/>
                                      </p:to>
                                    </p:set>
                                    <p:animEffect filter="image" prLst="opacity: 0.25">
                                      <p:cBhvr rctx="IE">
                                        <p:cTn id="111" dur="indefinite"/>
                                        <p:tgtEl>
                                          <p:spTgt spid="31"/>
                                        </p:tgtEl>
                                      </p:cBhvr>
                                    </p:animEffect>
                                  </p:childTnLst>
                                </p:cTn>
                              </p:par>
                              <p:par>
                                <p:cTn id="112" presetID="9" presetClass="emph" presetSubtype="0" nodeType="withEffect">
                                  <p:stCondLst>
                                    <p:cond delay="0"/>
                                  </p:stCondLst>
                                  <p:endCondLst>
                                    <p:cond evt="onNext" delay="0">
                                      <p:tgtEl>
                                        <p:sldTgt/>
                                      </p:tgtEl>
                                    </p:cond>
                                  </p:endCondLst>
                                  <p:childTnLst>
                                    <p:set>
                                      <p:cBhvr rctx="PPT">
                                        <p:cTn id="113" dur="indefinite"/>
                                        <p:tgtEl>
                                          <p:spTgt spid="3"/>
                                        </p:tgtEl>
                                        <p:attrNameLst>
                                          <p:attrName>style.opacity</p:attrName>
                                        </p:attrNameLst>
                                      </p:cBhvr>
                                      <p:to>
                                        <p:strVal val="0.25"/>
                                      </p:to>
                                    </p:set>
                                    <p:animEffect filter="image" prLst="opacity: 0.25">
                                      <p:cBhvr rctx="IE">
                                        <p:cTn id="114" dur="indefinite"/>
                                        <p:tgtEl>
                                          <p:spTgt spid="3"/>
                                        </p:tgtEl>
                                      </p:cBhvr>
                                    </p:animEffect>
                                  </p:childTnLst>
                                </p:cTn>
                              </p:par>
                              <p:par>
                                <p:cTn id="115" presetID="9" presetClass="emph" presetSubtype="0" nodeType="withEffect">
                                  <p:stCondLst>
                                    <p:cond delay="0"/>
                                  </p:stCondLst>
                                  <p:endCondLst>
                                    <p:cond evt="onNext" delay="0">
                                      <p:tgtEl>
                                        <p:sldTgt/>
                                      </p:tgtEl>
                                    </p:cond>
                                  </p:endCondLst>
                                  <p:childTnLst>
                                    <p:set>
                                      <p:cBhvr rctx="PPT">
                                        <p:cTn id="116" dur="indefinite"/>
                                        <p:tgtEl>
                                          <p:spTgt spid="10"/>
                                        </p:tgtEl>
                                        <p:attrNameLst>
                                          <p:attrName>style.opacity</p:attrName>
                                        </p:attrNameLst>
                                      </p:cBhvr>
                                      <p:to>
                                        <p:strVal val="0.25"/>
                                      </p:to>
                                    </p:set>
                                    <p:animEffect filter="image" prLst="opacity: 0.25">
                                      <p:cBhvr rctx="IE">
                                        <p:cTn id="117" dur="indefinite"/>
                                        <p:tgtEl>
                                          <p:spTgt spid="10"/>
                                        </p:tgtEl>
                                      </p:cBhvr>
                                    </p:animEffect>
                                  </p:childTnLst>
                                </p:cTn>
                              </p:par>
                              <p:par>
                                <p:cTn id="118" presetID="9" presetClass="emph" presetSubtype="0" nodeType="withEffect">
                                  <p:stCondLst>
                                    <p:cond delay="0"/>
                                  </p:stCondLst>
                                  <p:endCondLst>
                                    <p:cond evt="onNext" delay="0">
                                      <p:tgtEl>
                                        <p:sldTgt/>
                                      </p:tgtEl>
                                    </p:cond>
                                  </p:endCondLst>
                                  <p:childTnLst>
                                    <p:set>
                                      <p:cBhvr rctx="PPT">
                                        <p:cTn id="119" dur="indefinite"/>
                                        <p:tgtEl>
                                          <p:spTgt spid="9"/>
                                        </p:tgtEl>
                                        <p:attrNameLst>
                                          <p:attrName>style.opacity</p:attrName>
                                        </p:attrNameLst>
                                      </p:cBhvr>
                                      <p:to>
                                        <p:strVal val="0.25"/>
                                      </p:to>
                                    </p:set>
                                    <p:animEffect filter="image" prLst="opacity: 0.25">
                                      <p:cBhvr rctx="IE">
                                        <p:cTn id="120" dur="indefinite"/>
                                        <p:tgtEl>
                                          <p:spTgt spid="9"/>
                                        </p:tgtEl>
                                      </p:cBhvr>
                                    </p:animEffect>
                                  </p:childTnLst>
                                </p:cTn>
                              </p:par>
                              <p:par>
                                <p:cTn id="121" presetID="9" presetClass="emph" presetSubtype="0" grpId="2" nodeType="withEffect">
                                  <p:stCondLst>
                                    <p:cond delay="0"/>
                                  </p:stCondLst>
                                  <p:endCondLst>
                                    <p:cond evt="onNext" delay="0">
                                      <p:tgtEl>
                                        <p:sldTgt/>
                                      </p:tgtEl>
                                    </p:cond>
                                  </p:endCondLst>
                                  <p:childTnLst>
                                    <p:set>
                                      <p:cBhvr rctx="PPT">
                                        <p:cTn id="122" dur="indefinite"/>
                                        <p:tgtEl>
                                          <p:spTgt spid="34"/>
                                        </p:tgtEl>
                                        <p:attrNameLst>
                                          <p:attrName>style.opacity</p:attrName>
                                        </p:attrNameLst>
                                      </p:cBhvr>
                                      <p:to>
                                        <p:strVal val="0.25"/>
                                      </p:to>
                                    </p:set>
                                    <p:animEffect filter="image" prLst="opacity: 0.25">
                                      <p:cBhvr rctx="IE">
                                        <p:cTn id="123" dur="indefinite"/>
                                        <p:tgtEl>
                                          <p:spTgt spid="34"/>
                                        </p:tgtEl>
                                      </p:cBhvr>
                                    </p:animEffect>
                                  </p:childTnLst>
                                </p:cTn>
                              </p:par>
                              <p:par>
                                <p:cTn id="124" presetID="9" presetClass="emph" presetSubtype="0" grpId="2" nodeType="withEffect">
                                  <p:stCondLst>
                                    <p:cond delay="0"/>
                                  </p:stCondLst>
                                  <p:endCondLst>
                                    <p:cond evt="onNext" delay="0">
                                      <p:tgtEl>
                                        <p:sldTgt/>
                                      </p:tgtEl>
                                    </p:cond>
                                  </p:endCondLst>
                                  <p:childTnLst>
                                    <p:set>
                                      <p:cBhvr rctx="PPT">
                                        <p:cTn id="125" dur="indefinite"/>
                                        <p:tgtEl>
                                          <p:spTgt spid="17"/>
                                        </p:tgtEl>
                                        <p:attrNameLst>
                                          <p:attrName>style.opacity</p:attrName>
                                        </p:attrNameLst>
                                      </p:cBhvr>
                                      <p:to>
                                        <p:strVal val="0.25"/>
                                      </p:to>
                                    </p:set>
                                    <p:animEffect filter="image" prLst="opacity: 0.25">
                                      <p:cBhvr rctx="IE">
                                        <p:cTn id="126" dur="indefinite"/>
                                        <p:tgtEl>
                                          <p:spTgt spid="17"/>
                                        </p:tgtEl>
                                      </p:cBhvr>
                                    </p:animEffect>
                                  </p:childTnLst>
                                </p:cTn>
                              </p:par>
                              <p:par>
                                <p:cTn id="127" presetID="9" presetClass="emph" presetSubtype="0" grpId="2" nodeType="withEffect">
                                  <p:stCondLst>
                                    <p:cond delay="0"/>
                                  </p:stCondLst>
                                  <p:endCondLst>
                                    <p:cond evt="onNext" delay="0">
                                      <p:tgtEl>
                                        <p:sldTgt/>
                                      </p:tgtEl>
                                    </p:cond>
                                  </p:endCondLst>
                                  <p:childTnLst>
                                    <p:set>
                                      <p:cBhvr rctx="PPT">
                                        <p:cTn id="128" dur="indefinite"/>
                                        <p:tgtEl>
                                          <p:spTgt spid="28"/>
                                        </p:tgtEl>
                                        <p:attrNameLst>
                                          <p:attrName>style.opacity</p:attrName>
                                        </p:attrNameLst>
                                      </p:cBhvr>
                                      <p:to>
                                        <p:strVal val="0.25"/>
                                      </p:to>
                                    </p:set>
                                    <p:animEffect filter="image" prLst="opacity: 0.25">
                                      <p:cBhvr rctx="IE">
                                        <p:cTn id="129" dur="indefinite"/>
                                        <p:tgtEl>
                                          <p:spTgt spid="28"/>
                                        </p:tgtEl>
                                      </p:cBhvr>
                                    </p:animEffect>
                                  </p:childTnLst>
                                </p:cTn>
                              </p:par>
                              <p:par>
                                <p:cTn id="130" presetID="9" presetClass="emph" presetSubtype="0" grpId="2" nodeType="withEffect">
                                  <p:stCondLst>
                                    <p:cond delay="0"/>
                                  </p:stCondLst>
                                  <p:endCondLst>
                                    <p:cond evt="onNext" delay="0">
                                      <p:tgtEl>
                                        <p:sldTgt/>
                                      </p:tgtEl>
                                    </p:cond>
                                  </p:endCondLst>
                                  <p:childTnLst>
                                    <p:set>
                                      <p:cBhvr rctx="PPT">
                                        <p:cTn id="131" dur="indefinite"/>
                                        <p:tgtEl>
                                          <p:spTgt spid="25"/>
                                        </p:tgtEl>
                                        <p:attrNameLst>
                                          <p:attrName>style.opacity</p:attrName>
                                        </p:attrNameLst>
                                      </p:cBhvr>
                                      <p:to>
                                        <p:strVal val="0.25"/>
                                      </p:to>
                                    </p:set>
                                    <p:animEffect filter="image" prLst="opacity: 0.25">
                                      <p:cBhvr rctx="IE">
                                        <p:cTn id="132" dur="indefinite"/>
                                        <p:tgtEl>
                                          <p:spTgt spid="25"/>
                                        </p:tgtEl>
                                      </p:cBhvr>
                                    </p:animEffect>
                                  </p:childTnLst>
                                </p:cTn>
                              </p:par>
                              <p:par>
                                <p:cTn id="133" presetID="9" presetClass="emph" presetSubtype="0" grpId="2" nodeType="withEffect">
                                  <p:stCondLst>
                                    <p:cond delay="0"/>
                                  </p:stCondLst>
                                  <p:endCondLst>
                                    <p:cond evt="onNext" delay="0">
                                      <p:tgtEl>
                                        <p:sldTgt/>
                                      </p:tgtEl>
                                    </p:cond>
                                  </p:endCondLst>
                                  <p:childTnLst>
                                    <p:set>
                                      <p:cBhvr rctx="PPT">
                                        <p:cTn id="134" dur="indefinite"/>
                                        <p:tgtEl>
                                          <p:spTgt spid="32"/>
                                        </p:tgtEl>
                                        <p:attrNameLst>
                                          <p:attrName>style.opacity</p:attrName>
                                        </p:attrNameLst>
                                      </p:cBhvr>
                                      <p:to>
                                        <p:strVal val="0.25"/>
                                      </p:to>
                                    </p:set>
                                    <p:animEffect filter="image" prLst="opacity: 0.25">
                                      <p:cBhvr rctx="IE">
                                        <p:cTn id="135" dur="indefinite"/>
                                        <p:tgtEl>
                                          <p:spTgt spid="32"/>
                                        </p:tgtEl>
                                      </p:cBhvr>
                                    </p:animEffect>
                                  </p:childTnLst>
                                </p:cTn>
                              </p:par>
                              <p:par>
                                <p:cTn id="136" presetID="9" presetClass="emph" presetSubtype="0" grpId="2" nodeType="withEffect">
                                  <p:stCondLst>
                                    <p:cond delay="0"/>
                                  </p:stCondLst>
                                  <p:endCondLst>
                                    <p:cond evt="onNext" delay="0">
                                      <p:tgtEl>
                                        <p:sldTgt/>
                                      </p:tgtEl>
                                    </p:cond>
                                  </p:endCondLst>
                                  <p:childTnLst>
                                    <p:set>
                                      <p:cBhvr rctx="PPT">
                                        <p:cTn id="137" dur="indefinite"/>
                                        <p:tgtEl>
                                          <p:spTgt spid="29"/>
                                        </p:tgtEl>
                                        <p:attrNameLst>
                                          <p:attrName>style.opacity</p:attrName>
                                        </p:attrNameLst>
                                      </p:cBhvr>
                                      <p:to>
                                        <p:strVal val="0.25"/>
                                      </p:to>
                                    </p:set>
                                    <p:animEffect filter="image" prLst="opacity: 0.25">
                                      <p:cBhvr rctx="IE">
                                        <p:cTn id="138" dur="indefinite"/>
                                        <p:tgtEl>
                                          <p:spTgt spid="29"/>
                                        </p:tgtEl>
                                      </p:cBhvr>
                                    </p:animEffect>
                                  </p:childTnLst>
                                </p:cTn>
                              </p:par>
                              <p:par>
                                <p:cTn id="139" presetID="9" presetClass="emph" presetSubtype="0" grpId="2" nodeType="withEffect">
                                  <p:stCondLst>
                                    <p:cond delay="0"/>
                                  </p:stCondLst>
                                  <p:endCondLst>
                                    <p:cond evt="onNext" delay="0">
                                      <p:tgtEl>
                                        <p:sldTgt/>
                                      </p:tgtEl>
                                    </p:cond>
                                  </p:endCondLst>
                                  <p:childTnLst>
                                    <p:set>
                                      <p:cBhvr rctx="PPT">
                                        <p:cTn id="140" dur="indefinite"/>
                                        <p:tgtEl>
                                          <p:spTgt spid="33"/>
                                        </p:tgtEl>
                                        <p:attrNameLst>
                                          <p:attrName>style.opacity</p:attrName>
                                        </p:attrNameLst>
                                      </p:cBhvr>
                                      <p:to>
                                        <p:strVal val="0.25"/>
                                      </p:to>
                                    </p:set>
                                    <p:animEffect filter="image" prLst="opacity: 0.25">
                                      <p:cBhvr rctx="IE">
                                        <p:cTn id="141" dur="indefinite"/>
                                        <p:tgtEl>
                                          <p:spTgt spid="33"/>
                                        </p:tgtEl>
                                      </p:cBhvr>
                                    </p:animEffect>
                                  </p:childTnLst>
                                </p:cTn>
                              </p:par>
                              <p:par>
                                <p:cTn id="142" presetID="9" presetClass="emph" presetSubtype="0" grpId="2" nodeType="withEffect">
                                  <p:stCondLst>
                                    <p:cond delay="0"/>
                                  </p:stCondLst>
                                  <p:endCondLst>
                                    <p:cond evt="onNext" delay="0">
                                      <p:tgtEl>
                                        <p:sldTgt/>
                                      </p:tgtEl>
                                    </p:cond>
                                  </p:endCondLst>
                                  <p:childTnLst>
                                    <p:set>
                                      <p:cBhvr rctx="PPT">
                                        <p:cTn id="143" dur="indefinite"/>
                                        <p:tgtEl>
                                          <p:spTgt spid="26"/>
                                        </p:tgtEl>
                                        <p:attrNameLst>
                                          <p:attrName>style.opacity</p:attrName>
                                        </p:attrNameLst>
                                      </p:cBhvr>
                                      <p:to>
                                        <p:strVal val="0.25"/>
                                      </p:to>
                                    </p:set>
                                    <p:animEffect filter="image" prLst="opacity: 0.25">
                                      <p:cBhvr rctx="IE">
                                        <p:cTn id="144" dur="indefinite"/>
                                        <p:tgtEl>
                                          <p:spTgt spid="26"/>
                                        </p:tgtEl>
                                      </p:cBhvr>
                                    </p:animEffect>
                                  </p:childTnLst>
                                </p:cTn>
                              </p:par>
                            </p:childTnLst>
                          </p:cTn>
                        </p:par>
                        <p:par>
                          <p:cTn id="145" fill="hold">
                            <p:stCondLst>
                              <p:cond delay="500"/>
                            </p:stCondLst>
                            <p:childTnLst>
                              <p:par>
                                <p:cTn id="146" presetID="0" presetClass="entr" presetSubtype="0" fill="hold" grpId="0" nodeType="afterEffect">
                                  <p:stCondLst>
                                    <p:cond delay="0"/>
                                  </p:stCondLst>
                                  <p:iterate type="lt">
                                    <p:tmPct val="10000"/>
                                  </p:iterate>
                                  <p:childTnLst>
                                    <p:set>
                                      <p:cBhvr>
                                        <p:cTn id="147" dur="1" fill="hold">
                                          <p:stCondLst>
                                            <p:cond delay="0"/>
                                          </p:stCondLst>
                                        </p:cTn>
                                        <p:tgtEl>
                                          <p:spTgt spid="27"/>
                                        </p:tgtEl>
                                        <p:attrNameLst>
                                          <p:attrName>style.visibility</p:attrName>
                                        </p:attrNameLst>
                                      </p:cBhvr>
                                      <p:to>
                                        <p:strVal val="visible"/>
                                      </p:to>
                                    </p:set>
                                    <p:animEffect transition="in" filter="dissolve">
                                      <p:cBhvr>
                                        <p:cTn id="148" dur="500">
                                          <p:stCondLst>
                                            <p:cond delay="0"/>
                                          </p:stCondLst>
                                        </p:cTn>
                                        <p:tgtEl>
                                          <p:spTgt spid="27"/>
                                        </p:tgtEl>
                                      </p:cBhvr>
                                    </p:animEffect>
                                    <p:anim to="" calcmode="lin" valueType="num">
                                      <p:cBhvr>
                                        <p:cTn id="149" dur="500" fill="hold">
                                          <p:stCondLst>
                                            <p:cond delay="0"/>
                                          </p:stCondLst>
                                        </p:cTn>
                                        <p:tgtEl>
                                          <p:spTgt spid="27"/>
                                        </p:tgtEl>
                                        <p:attrNameLst>
                                          <p:attrName>ppt_w</p:attrName>
                                        </p:attrNameLst>
                                      </p:cBhvr>
                                      <p:tavLst>
                                        <p:tav tm="0">
                                          <p:val>
                                            <p:strVal val="#ppt_w*4"/>
                                          </p:val>
                                        </p:tav>
                                        <p:tav tm="100000">
                                          <p:val>
                                            <p:strVal val="#ppt_w"/>
                                          </p:val>
                                        </p:tav>
                                      </p:tavLst>
                                    </p:anim>
                                    <p:anim to="" calcmode="lin" valueType="num">
                                      <p:cBhvr>
                                        <p:cTn id="150" dur="500" fill="hold">
                                          <p:stCondLst>
                                            <p:cond delay="0"/>
                                          </p:stCondLst>
                                        </p:cTn>
                                        <p:tgtEl>
                                          <p:spTgt spid="27"/>
                                        </p:tgtEl>
                                        <p:attrNameLst>
                                          <p:attrName>ppt_h</p:attrName>
                                        </p:attrNameLst>
                                      </p:cBhvr>
                                      <p:tavLst>
                                        <p:tav tm="0">
                                          <p:val>
                                            <p:strVal val="#ppt_h*4"/>
                                          </p:val>
                                        </p:tav>
                                        <p:tav tm="100000">
                                          <p:val>
                                            <p:strVal val="#ppt_h"/>
                                          </p:val>
                                        </p:tav>
                                      </p:tavLst>
                                    </p:anim>
                                  </p:childTnLst>
                                </p:cTn>
                              </p:par>
                            </p:childTnLst>
                          </p:cTn>
                        </p:par>
                        <p:par>
                          <p:cTn id="151" fill="hold">
                            <p:stCondLst>
                              <p:cond delay="1250"/>
                            </p:stCondLst>
                            <p:childTnLst>
                              <p:par>
                                <p:cTn id="152" presetID="26" presetClass="emph" presetSubtype="0" fill="hold" grpId="1" nodeType="afterEffect">
                                  <p:stCondLst>
                                    <p:cond delay="0"/>
                                  </p:stCondLst>
                                  <p:iterate type="lt">
                                    <p:tmPct val="0"/>
                                  </p:iterate>
                                  <p:childTnLst>
                                    <p:animEffect transition="out" filter="fade">
                                      <p:cBhvr>
                                        <p:cTn id="153" dur="500" tmFilter="0, 0; .2, .5; .8, .5; 1, 0"/>
                                        <p:tgtEl>
                                          <p:spTgt spid="27"/>
                                        </p:tgtEl>
                                      </p:cBhvr>
                                    </p:animEffect>
                                    <p:animScale>
                                      <p:cBhvr>
                                        <p:cTn id="154" dur="250" autoRev="1" fill="hold"/>
                                        <p:tgtEl>
                                          <p:spTgt spid="27"/>
                                        </p:tgtEl>
                                      </p:cBhvr>
                                      <p:by x="105000" y="105000"/>
                                    </p:animScale>
                                  </p:childTnLst>
                                </p:cTn>
                              </p:par>
                            </p:childTnLst>
                          </p:cTn>
                        </p:par>
                      </p:childTnLst>
                    </p:cTn>
                  </p:par>
                  <p:par>
                    <p:cTn id="155" fill="hold">
                      <p:stCondLst>
                        <p:cond delay="indefinite"/>
                      </p:stCondLst>
                      <p:childTnLst>
                        <p:par>
                          <p:cTn id="156" fill="hold">
                            <p:stCondLst>
                              <p:cond delay="0"/>
                            </p:stCondLst>
                            <p:childTnLst>
                              <p:par>
                                <p:cTn id="157" presetID="1" presetClass="exit" presetSubtype="0" fill="hold" grpId="2" nodeType="clickEffect">
                                  <p:stCondLst>
                                    <p:cond delay="0"/>
                                  </p:stCondLst>
                                  <p:childTnLst>
                                    <p:set>
                                      <p:cBhvr>
                                        <p:cTn id="158" dur="1" fill="hold">
                                          <p:stCondLst>
                                            <p:cond delay="0"/>
                                          </p:stCondLst>
                                        </p:cTn>
                                        <p:tgtEl>
                                          <p:spTgt spid="20"/>
                                        </p:tgtEl>
                                        <p:attrNameLst>
                                          <p:attrName>style.visibility</p:attrName>
                                        </p:attrNameLst>
                                      </p:cBhvr>
                                      <p:to>
                                        <p:strVal val="hidden"/>
                                      </p:to>
                                    </p:set>
                                  </p:childTnLst>
                                </p:cTn>
                              </p:par>
                              <p:par>
                                <p:cTn id="159" presetID="1" presetClass="exit" presetSubtype="0" fill="hold" grpId="2" nodeType="withEffect">
                                  <p:stCondLst>
                                    <p:cond delay="0"/>
                                  </p:stCondLst>
                                  <p:childTnLst>
                                    <p:set>
                                      <p:cBhvr>
                                        <p:cTn id="160" dur="1" fill="hold">
                                          <p:stCondLst>
                                            <p:cond delay="0"/>
                                          </p:stCondLst>
                                        </p:cTn>
                                        <p:tgtEl>
                                          <p:spTgt spid="21"/>
                                        </p:tgtEl>
                                        <p:attrNameLst>
                                          <p:attrName>style.visibility</p:attrName>
                                        </p:attrNameLst>
                                      </p:cBhvr>
                                      <p:to>
                                        <p:strVal val="hidden"/>
                                      </p:to>
                                    </p:set>
                                  </p:childTnLst>
                                </p:cTn>
                              </p:par>
                              <p:par>
                                <p:cTn id="161" presetID="1" presetClass="exit" presetSubtype="0" fill="hold" grpId="2" nodeType="withEffect">
                                  <p:stCondLst>
                                    <p:cond delay="0"/>
                                  </p:stCondLst>
                                  <p:iterate type="lt">
                                    <p:tmAbs val="0"/>
                                  </p:iterate>
                                  <p:childTnLst>
                                    <p:set>
                                      <p:cBhvr>
                                        <p:cTn id="162" dur="1" fill="hold">
                                          <p:stCondLst>
                                            <p:cond delay="0"/>
                                          </p:stCondLst>
                                        </p:cTn>
                                        <p:tgtEl>
                                          <p:spTgt spid="27"/>
                                        </p:tgtEl>
                                        <p:attrNameLst>
                                          <p:attrName>style.visibility</p:attrName>
                                        </p:attrNameLst>
                                      </p:cBhvr>
                                      <p:to>
                                        <p:strVal val="hidden"/>
                                      </p:to>
                                    </p:set>
                                  </p:childTnLst>
                                </p:cTn>
                              </p:par>
                              <p:par>
                                <p:cTn id="163" presetID="1" presetClass="exit" presetSubtype="0" fill="hold" grpId="1" nodeType="withEffect">
                                  <p:stCondLst>
                                    <p:cond delay="0"/>
                                  </p:stCondLst>
                                  <p:childTnLst>
                                    <p:set>
                                      <p:cBhvr>
                                        <p:cTn id="164" dur="1" fill="hold">
                                          <p:stCondLst>
                                            <p:cond delay="0"/>
                                          </p:stCondLst>
                                        </p:cTn>
                                        <p:tgtEl>
                                          <p:spTgt spid="22"/>
                                        </p:tgtEl>
                                        <p:attrNameLst>
                                          <p:attrName>style.visibility</p:attrName>
                                        </p:attrNameLst>
                                      </p:cBhvr>
                                      <p:to>
                                        <p:strVal val="hidden"/>
                                      </p:to>
                                    </p:set>
                                  </p:childTnLst>
                                </p:cTn>
                              </p:par>
                              <p:par>
                                <p:cTn id="165" presetID="1" presetClass="exit" presetSubtype="0" fill="hold" grpId="1" nodeType="withEffect">
                                  <p:stCondLst>
                                    <p:cond delay="0"/>
                                  </p:stCondLst>
                                  <p:childTnLst>
                                    <p:set>
                                      <p:cBhvr>
                                        <p:cTn id="166" dur="1" fill="hold">
                                          <p:stCondLst>
                                            <p:cond delay="0"/>
                                          </p:stCondLst>
                                        </p:cTn>
                                        <p:tgtEl>
                                          <p:spTgt spid="30"/>
                                        </p:tgtEl>
                                        <p:attrNameLst>
                                          <p:attrName>style.visibility</p:attrName>
                                        </p:attrNameLst>
                                      </p:cBhvr>
                                      <p:to>
                                        <p:strVal val="hidden"/>
                                      </p:to>
                                    </p:set>
                                  </p:childTnLst>
                                </p:cTn>
                              </p:par>
                              <p:par>
                                <p:cTn id="167" presetID="1" presetClass="exit" presetSubtype="0" fill="hold" grpId="1" nodeType="withEffect">
                                  <p:stCondLst>
                                    <p:cond delay="0"/>
                                  </p:stCondLst>
                                  <p:childTnLst>
                                    <p:set>
                                      <p:cBhvr>
                                        <p:cTn id="168" dur="1" fill="hold">
                                          <p:stCondLst>
                                            <p:cond delay="0"/>
                                          </p:stCondLst>
                                        </p:cTn>
                                        <p:tgtEl>
                                          <p:spTgt spid="44"/>
                                        </p:tgtEl>
                                        <p:attrNameLst>
                                          <p:attrName>style.visibility</p:attrName>
                                        </p:attrNameLst>
                                      </p:cBhvr>
                                      <p:to>
                                        <p:strVal val="hidden"/>
                                      </p:to>
                                    </p:set>
                                  </p:childTnLst>
                                </p:cTn>
                              </p:par>
                              <p:par>
                                <p:cTn id="169" presetID="1" presetClass="exit" presetSubtype="0" fill="hold" grpId="1" nodeType="withEffect">
                                  <p:stCondLst>
                                    <p:cond delay="0"/>
                                  </p:stCondLst>
                                  <p:childTnLst>
                                    <p:set>
                                      <p:cBhvr>
                                        <p:cTn id="170" dur="1" fill="hold">
                                          <p:stCondLst>
                                            <p:cond delay="0"/>
                                          </p:stCondLst>
                                        </p:cTn>
                                        <p:tgtEl>
                                          <p:spTgt spid="45"/>
                                        </p:tgtEl>
                                        <p:attrNameLst>
                                          <p:attrName>style.visibility</p:attrName>
                                        </p:attrNameLst>
                                      </p:cBhvr>
                                      <p:to>
                                        <p:strVal val="hidden"/>
                                      </p:to>
                                    </p:set>
                                  </p:childTnLst>
                                </p:cTn>
                              </p:par>
                              <p:par>
                                <p:cTn id="171" presetID="1" presetClass="exit" presetSubtype="0" fill="hold" grpId="1" nodeType="withEffect">
                                  <p:stCondLst>
                                    <p:cond delay="0"/>
                                  </p:stCondLst>
                                  <p:childTnLst>
                                    <p:set>
                                      <p:cBhvr>
                                        <p:cTn id="172" dur="1" fill="hold">
                                          <p:stCondLst>
                                            <p:cond delay="0"/>
                                          </p:stCondLst>
                                        </p:cTn>
                                        <p:tgtEl>
                                          <p:spTgt spid="19"/>
                                        </p:tgtEl>
                                        <p:attrNameLst>
                                          <p:attrName>style.visibility</p:attrName>
                                        </p:attrNameLst>
                                      </p:cBhvr>
                                      <p:to>
                                        <p:strVal val="hidden"/>
                                      </p:to>
                                    </p:set>
                                  </p:childTnLst>
                                </p:cTn>
                              </p:par>
                              <p:par>
                                <p:cTn id="173" presetID="1" presetClass="entr" presetSubtype="0" fill="hold" grpId="0" nodeType="withEffect">
                                  <p:stCondLst>
                                    <p:cond delay="0"/>
                                  </p:stCondLst>
                                  <p:childTnLst>
                                    <p:set>
                                      <p:cBhvr>
                                        <p:cTn id="174" dur="1" fill="hold">
                                          <p:stCondLst>
                                            <p:cond delay="0"/>
                                          </p:stCondLst>
                                        </p:cTn>
                                        <p:tgtEl>
                                          <p:spTgt spid="49"/>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50"/>
                                        </p:tgtEl>
                                        <p:attrNameLst>
                                          <p:attrName>style.visibility</p:attrName>
                                        </p:attrNameLst>
                                      </p:cBhvr>
                                      <p:to>
                                        <p:strVal val="visible"/>
                                      </p:to>
                                    </p:set>
                                  </p:childTnLst>
                                </p:cTn>
                              </p:par>
                              <p:par>
                                <p:cTn id="177" presetID="2" presetClass="exit" presetSubtype="4" fill="hold" grpId="1" nodeType="withEffect">
                                  <p:stCondLst>
                                    <p:cond delay="0"/>
                                  </p:stCondLst>
                                  <p:childTnLst>
                                    <p:anim calcmode="lin" valueType="num">
                                      <p:cBhvr additive="base">
                                        <p:cTn id="178" dur="500"/>
                                        <p:tgtEl>
                                          <p:spTgt spid="49"/>
                                        </p:tgtEl>
                                        <p:attrNameLst>
                                          <p:attrName>ppt_x</p:attrName>
                                        </p:attrNameLst>
                                      </p:cBhvr>
                                      <p:tavLst>
                                        <p:tav tm="0">
                                          <p:val>
                                            <p:strVal val="ppt_x"/>
                                          </p:val>
                                        </p:tav>
                                        <p:tav tm="100000">
                                          <p:val>
                                            <p:strVal val="ppt_x"/>
                                          </p:val>
                                        </p:tav>
                                      </p:tavLst>
                                    </p:anim>
                                    <p:anim calcmode="lin" valueType="num">
                                      <p:cBhvr additive="base">
                                        <p:cTn id="179" dur="500"/>
                                        <p:tgtEl>
                                          <p:spTgt spid="49"/>
                                        </p:tgtEl>
                                        <p:attrNameLst>
                                          <p:attrName>ppt_y</p:attrName>
                                        </p:attrNameLst>
                                      </p:cBhvr>
                                      <p:tavLst>
                                        <p:tav tm="0">
                                          <p:val>
                                            <p:strVal val="ppt_y"/>
                                          </p:val>
                                        </p:tav>
                                        <p:tav tm="100000">
                                          <p:val>
                                            <p:strVal val="1+ppt_h/2"/>
                                          </p:val>
                                        </p:tav>
                                      </p:tavLst>
                                    </p:anim>
                                    <p:set>
                                      <p:cBhvr>
                                        <p:cTn id="180" dur="1" fill="hold">
                                          <p:stCondLst>
                                            <p:cond delay="499"/>
                                          </p:stCondLst>
                                        </p:cTn>
                                        <p:tgtEl>
                                          <p:spTgt spid="49"/>
                                        </p:tgtEl>
                                        <p:attrNameLst>
                                          <p:attrName>style.visibility</p:attrName>
                                        </p:attrNameLst>
                                      </p:cBhvr>
                                      <p:to>
                                        <p:strVal val="hidden"/>
                                      </p:to>
                                    </p:set>
                                  </p:childTnLst>
                                </p:cTn>
                              </p:par>
                              <p:par>
                                <p:cTn id="181" presetID="2" presetClass="exit" presetSubtype="4" fill="hold" grpId="1" nodeType="withEffect">
                                  <p:stCondLst>
                                    <p:cond delay="0"/>
                                  </p:stCondLst>
                                  <p:childTnLst>
                                    <p:anim calcmode="lin" valueType="num">
                                      <p:cBhvr additive="base">
                                        <p:cTn id="182" dur="500"/>
                                        <p:tgtEl>
                                          <p:spTgt spid="50"/>
                                        </p:tgtEl>
                                        <p:attrNameLst>
                                          <p:attrName>ppt_x</p:attrName>
                                        </p:attrNameLst>
                                      </p:cBhvr>
                                      <p:tavLst>
                                        <p:tav tm="0">
                                          <p:val>
                                            <p:strVal val="ppt_x"/>
                                          </p:val>
                                        </p:tav>
                                        <p:tav tm="100000">
                                          <p:val>
                                            <p:strVal val="ppt_x"/>
                                          </p:val>
                                        </p:tav>
                                      </p:tavLst>
                                    </p:anim>
                                    <p:anim calcmode="lin" valueType="num">
                                      <p:cBhvr additive="base">
                                        <p:cTn id="183" dur="500"/>
                                        <p:tgtEl>
                                          <p:spTgt spid="50"/>
                                        </p:tgtEl>
                                        <p:attrNameLst>
                                          <p:attrName>ppt_y</p:attrName>
                                        </p:attrNameLst>
                                      </p:cBhvr>
                                      <p:tavLst>
                                        <p:tav tm="0">
                                          <p:val>
                                            <p:strVal val="ppt_y"/>
                                          </p:val>
                                        </p:tav>
                                        <p:tav tm="100000">
                                          <p:val>
                                            <p:strVal val="1+ppt_h/2"/>
                                          </p:val>
                                        </p:tav>
                                      </p:tavLst>
                                    </p:anim>
                                    <p:set>
                                      <p:cBhvr>
                                        <p:cTn id="184" dur="1" fill="hold">
                                          <p:stCondLst>
                                            <p:cond delay="499"/>
                                          </p:stCondLst>
                                        </p:cTn>
                                        <p:tgtEl>
                                          <p:spTgt spid="50"/>
                                        </p:tgtEl>
                                        <p:attrNameLst>
                                          <p:attrName>style.visibility</p:attrName>
                                        </p:attrNameLst>
                                      </p:cBhvr>
                                      <p:to>
                                        <p:strVal val="hidden"/>
                                      </p:to>
                                    </p:set>
                                  </p:childTnLst>
                                </p:cTn>
                              </p:par>
                              <p:par>
                                <p:cTn id="185" presetID="9" presetClass="emph" presetSubtype="0" grpId="3" nodeType="withEffect">
                                  <p:stCondLst>
                                    <p:cond delay="0"/>
                                  </p:stCondLst>
                                  <p:endCondLst>
                                    <p:cond evt="onNext" delay="0">
                                      <p:tgtEl>
                                        <p:sldTgt/>
                                      </p:tgtEl>
                                    </p:cond>
                                  </p:endCondLst>
                                  <p:childTnLst>
                                    <p:set>
                                      <p:cBhvr rctx="PPT">
                                        <p:cTn id="186" dur="indefinite"/>
                                        <p:tgtEl>
                                          <p:spTgt spid="31"/>
                                        </p:tgtEl>
                                        <p:attrNameLst>
                                          <p:attrName>style.opacity</p:attrName>
                                        </p:attrNameLst>
                                      </p:cBhvr>
                                      <p:to>
                                        <p:strVal val="0.25"/>
                                      </p:to>
                                    </p:set>
                                    <p:animEffect filter="image" prLst="opacity: 0.25">
                                      <p:cBhvr rctx="IE">
                                        <p:cTn id="187" dur="indefinite"/>
                                        <p:tgtEl>
                                          <p:spTgt spid="31"/>
                                        </p:tgtEl>
                                      </p:cBhvr>
                                    </p:animEffect>
                                  </p:childTnLst>
                                </p:cTn>
                              </p:par>
                              <p:par>
                                <p:cTn id="188" presetID="9" presetClass="emph" presetSubtype="0" nodeType="withEffect">
                                  <p:stCondLst>
                                    <p:cond delay="0"/>
                                  </p:stCondLst>
                                  <p:endCondLst>
                                    <p:cond evt="onNext" delay="0">
                                      <p:tgtEl>
                                        <p:sldTgt/>
                                      </p:tgtEl>
                                    </p:cond>
                                  </p:endCondLst>
                                  <p:childTnLst>
                                    <p:set>
                                      <p:cBhvr rctx="PPT">
                                        <p:cTn id="189" dur="indefinite"/>
                                        <p:tgtEl>
                                          <p:spTgt spid="3"/>
                                        </p:tgtEl>
                                        <p:attrNameLst>
                                          <p:attrName>style.opacity</p:attrName>
                                        </p:attrNameLst>
                                      </p:cBhvr>
                                      <p:to>
                                        <p:strVal val="0.25"/>
                                      </p:to>
                                    </p:set>
                                    <p:animEffect filter="image" prLst="opacity: 0.25">
                                      <p:cBhvr rctx="IE">
                                        <p:cTn id="190" dur="indefinite"/>
                                        <p:tgtEl>
                                          <p:spTgt spid="3"/>
                                        </p:tgtEl>
                                      </p:cBhvr>
                                    </p:animEffect>
                                  </p:childTnLst>
                                </p:cTn>
                              </p:par>
                              <p:par>
                                <p:cTn id="191" presetID="9" presetClass="emph" presetSubtype="0" nodeType="withEffect">
                                  <p:stCondLst>
                                    <p:cond delay="0"/>
                                  </p:stCondLst>
                                  <p:endCondLst>
                                    <p:cond evt="onNext" delay="0">
                                      <p:tgtEl>
                                        <p:sldTgt/>
                                      </p:tgtEl>
                                    </p:cond>
                                  </p:endCondLst>
                                  <p:childTnLst>
                                    <p:set>
                                      <p:cBhvr rctx="PPT">
                                        <p:cTn id="192" dur="indefinite"/>
                                        <p:tgtEl>
                                          <p:spTgt spid="10"/>
                                        </p:tgtEl>
                                        <p:attrNameLst>
                                          <p:attrName>style.opacity</p:attrName>
                                        </p:attrNameLst>
                                      </p:cBhvr>
                                      <p:to>
                                        <p:strVal val="0.25"/>
                                      </p:to>
                                    </p:set>
                                    <p:animEffect filter="image" prLst="opacity: 0.25">
                                      <p:cBhvr rctx="IE">
                                        <p:cTn id="193" dur="indefinite"/>
                                        <p:tgtEl>
                                          <p:spTgt spid="10"/>
                                        </p:tgtEl>
                                      </p:cBhvr>
                                    </p:animEffect>
                                  </p:childTnLst>
                                </p:cTn>
                              </p:par>
                              <p:par>
                                <p:cTn id="194" presetID="9" presetClass="emph" presetSubtype="0" nodeType="withEffect">
                                  <p:stCondLst>
                                    <p:cond delay="0"/>
                                  </p:stCondLst>
                                  <p:endCondLst>
                                    <p:cond evt="onNext" delay="0">
                                      <p:tgtEl>
                                        <p:sldTgt/>
                                      </p:tgtEl>
                                    </p:cond>
                                  </p:endCondLst>
                                  <p:childTnLst>
                                    <p:set>
                                      <p:cBhvr rctx="PPT">
                                        <p:cTn id="195" dur="indefinite"/>
                                        <p:tgtEl>
                                          <p:spTgt spid="9"/>
                                        </p:tgtEl>
                                        <p:attrNameLst>
                                          <p:attrName>style.opacity</p:attrName>
                                        </p:attrNameLst>
                                      </p:cBhvr>
                                      <p:to>
                                        <p:strVal val="0.25"/>
                                      </p:to>
                                    </p:set>
                                    <p:animEffect filter="image" prLst="opacity: 0.25">
                                      <p:cBhvr rctx="IE">
                                        <p:cTn id="196" dur="indefinite"/>
                                        <p:tgtEl>
                                          <p:spTgt spid="9"/>
                                        </p:tgtEl>
                                      </p:cBhvr>
                                    </p:animEffect>
                                  </p:childTnLst>
                                </p:cTn>
                              </p:par>
                              <p:par>
                                <p:cTn id="197" presetID="9" presetClass="emph" presetSubtype="0" grpId="3" nodeType="withEffect">
                                  <p:stCondLst>
                                    <p:cond delay="0"/>
                                  </p:stCondLst>
                                  <p:endCondLst>
                                    <p:cond evt="onNext" delay="0">
                                      <p:tgtEl>
                                        <p:sldTgt/>
                                      </p:tgtEl>
                                    </p:cond>
                                  </p:endCondLst>
                                  <p:childTnLst>
                                    <p:set>
                                      <p:cBhvr rctx="PPT">
                                        <p:cTn id="198" dur="indefinite"/>
                                        <p:tgtEl>
                                          <p:spTgt spid="34"/>
                                        </p:tgtEl>
                                        <p:attrNameLst>
                                          <p:attrName>style.opacity</p:attrName>
                                        </p:attrNameLst>
                                      </p:cBhvr>
                                      <p:to>
                                        <p:strVal val="0.25"/>
                                      </p:to>
                                    </p:set>
                                    <p:animEffect filter="image" prLst="opacity: 0.25">
                                      <p:cBhvr rctx="IE">
                                        <p:cTn id="199" dur="indefinite"/>
                                        <p:tgtEl>
                                          <p:spTgt spid="34"/>
                                        </p:tgtEl>
                                      </p:cBhvr>
                                    </p:animEffect>
                                  </p:childTnLst>
                                </p:cTn>
                              </p:par>
                              <p:par>
                                <p:cTn id="200" presetID="9" presetClass="emph" presetSubtype="0" grpId="3" nodeType="withEffect">
                                  <p:stCondLst>
                                    <p:cond delay="0"/>
                                  </p:stCondLst>
                                  <p:endCondLst>
                                    <p:cond evt="onNext" delay="0">
                                      <p:tgtEl>
                                        <p:sldTgt/>
                                      </p:tgtEl>
                                    </p:cond>
                                  </p:endCondLst>
                                  <p:childTnLst>
                                    <p:set>
                                      <p:cBhvr rctx="PPT">
                                        <p:cTn id="201" dur="indefinite"/>
                                        <p:tgtEl>
                                          <p:spTgt spid="17"/>
                                        </p:tgtEl>
                                        <p:attrNameLst>
                                          <p:attrName>style.opacity</p:attrName>
                                        </p:attrNameLst>
                                      </p:cBhvr>
                                      <p:to>
                                        <p:strVal val="0.25"/>
                                      </p:to>
                                    </p:set>
                                    <p:animEffect filter="image" prLst="opacity: 0.25">
                                      <p:cBhvr rctx="IE">
                                        <p:cTn id="202" dur="indefinite"/>
                                        <p:tgtEl>
                                          <p:spTgt spid="17"/>
                                        </p:tgtEl>
                                      </p:cBhvr>
                                    </p:animEffect>
                                  </p:childTnLst>
                                </p:cTn>
                              </p:par>
                              <p:par>
                                <p:cTn id="203" presetID="9" presetClass="emph" presetSubtype="0" grpId="3" nodeType="withEffect">
                                  <p:stCondLst>
                                    <p:cond delay="0"/>
                                  </p:stCondLst>
                                  <p:endCondLst>
                                    <p:cond evt="onNext" delay="0">
                                      <p:tgtEl>
                                        <p:sldTgt/>
                                      </p:tgtEl>
                                    </p:cond>
                                  </p:endCondLst>
                                  <p:childTnLst>
                                    <p:set>
                                      <p:cBhvr rctx="PPT">
                                        <p:cTn id="204" dur="indefinite"/>
                                        <p:tgtEl>
                                          <p:spTgt spid="28"/>
                                        </p:tgtEl>
                                        <p:attrNameLst>
                                          <p:attrName>style.opacity</p:attrName>
                                        </p:attrNameLst>
                                      </p:cBhvr>
                                      <p:to>
                                        <p:strVal val="0.25"/>
                                      </p:to>
                                    </p:set>
                                    <p:animEffect filter="image" prLst="opacity: 0.25">
                                      <p:cBhvr rctx="IE">
                                        <p:cTn id="205" dur="indefinite"/>
                                        <p:tgtEl>
                                          <p:spTgt spid="28"/>
                                        </p:tgtEl>
                                      </p:cBhvr>
                                    </p:animEffect>
                                  </p:childTnLst>
                                </p:cTn>
                              </p:par>
                              <p:par>
                                <p:cTn id="206" presetID="9" presetClass="emph" presetSubtype="0" grpId="3" nodeType="withEffect">
                                  <p:stCondLst>
                                    <p:cond delay="0"/>
                                  </p:stCondLst>
                                  <p:endCondLst>
                                    <p:cond evt="onNext" delay="0">
                                      <p:tgtEl>
                                        <p:sldTgt/>
                                      </p:tgtEl>
                                    </p:cond>
                                  </p:endCondLst>
                                  <p:childTnLst>
                                    <p:set>
                                      <p:cBhvr rctx="PPT">
                                        <p:cTn id="207" dur="indefinite"/>
                                        <p:tgtEl>
                                          <p:spTgt spid="25"/>
                                        </p:tgtEl>
                                        <p:attrNameLst>
                                          <p:attrName>style.opacity</p:attrName>
                                        </p:attrNameLst>
                                      </p:cBhvr>
                                      <p:to>
                                        <p:strVal val="0.25"/>
                                      </p:to>
                                    </p:set>
                                    <p:animEffect filter="image" prLst="opacity: 0.25">
                                      <p:cBhvr rctx="IE">
                                        <p:cTn id="208" dur="indefinite"/>
                                        <p:tgtEl>
                                          <p:spTgt spid="25"/>
                                        </p:tgtEl>
                                      </p:cBhvr>
                                    </p:animEffect>
                                  </p:childTnLst>
                                </p:cTn>
                              </p:par>
                              <p:par>
                                <p:cTn id="209" presetID="9" presetClass="emph" presetSubtype="0" grpId="3" nodeType="withEffect">
                                  <p:stCondLst>
                                    <p:cond delay="0"/>
                                  </p:stCondLst>
                                  <p:endCondLst>
                                    <p:cond evt="onNext" delay="0">
                                      <p:tgtEl>
                                        <p:sldTgt/>
                                      </p:tgtEl>
                                    </p:cond>
                                  </p:endCondLst>
                                  <p:childTnLst>
                                    <p:set>
                                      <p:cBhvr rctx="PPT">
                                        <p:cTn id="210" dur="indefinite"/>
                                        <p:tgtEl>
                                          <p:spTgt spid="32"/>
                                        </p:tgtEl>
                                        <p:attrNameLst>
                                          <p:attrName>style.opacity</p:attrName>
                                        </p:attrNameLst>
                                      </p:cBhvr>
                                      <p:to>
                                        <p:strVal val="0.25"/>
                                      </p:to>
                                    </p:set>
                                    <p:animEffect filter="image" prLst="opacity: 0.25">
                                      <p:cBhvr rctx="IE">
                                        <p:cTn id="211" dur="indefinite"/>
                                        <p:tgtEl>
                                          <p:spTgt spid="32"/>
                                        </p:tgtEl>
                                      </p:cBhvr>
                                    </p:animEffect>
                                  </p:childTnLst>
                                </p:cTn>
                              </p:par>
                              <p:par>
                                <p:cTn id="212" presetID="9" presetClass="emph" presetSubtype="0" grpId="3" nodeType="withEffect">
                                  <p:stCondLst>
                                    <p:cond delay="0"/>
                                  </p:stCondLst>
                                  <p:endCondLst>
                                    <p:cond evt="onNext" delay="0">
                                      <p:tgtEl>
                                        <p:sldTgt/>
                                      </p:tgtEl>
                                    </p:cond>
                                  </p:endCondLst>
                                  <p:childTnLst>
                                    <p:set>
                                      <p:cBhvr rctx="PPT">
                                        <p:cTn id="213" dur="indefinite"/>
                                        <p:tgtEl>
                                          <p:spTgt spid="29"/>
                                        </p:tgtEl>
                                        <p:attrNameLst>
                                          <p:attrName>style.opacity</p:attrName>
                                        </p:attrNameLst>
                                      </p:cBhvr>
                                      <p:to>
                                        <p:strVal val="0.25"/>
                                      </p:to>
                                    </p:set>
                                    <p:animEffect filter="image" prLst="opacity: 0.25">
                                      <p:cBhvr rctx="IE">
                                        <p:cTn id="214" dur="indefinite"/>
                                        <p:tgtEl>
                                          <p:spTgt spid="29"/>
                                        </p:tgtEl>
                                      </p:cBhvr>
                                    </p:animEffect>
                                  </p:childTnLst>
                                </p:cTn>
                              </p:par>
                              <p:par>
                                <p:cTn id="215" presetID="9" presetClass="emph" presetSubtype="0" grpId="3" nodeType="withEffect">
                                  <p:stCondLst>
                                    <p:cond delay="0"/>
                                  </p:stCondLst>
                                  <p:endCondLst>
                                    <p:cond evt="onNext" delay="0">
                                      <p:tgtEl>
                                        <p:sldTgt/>
                                      </p:tgtEl>
                                    </p:cond>
                                  </p:endCondLst>
                                  <p:childTnLst>
                                    <p:set>
                                      <p:cBhvr rctx="PPT">
                                        <p:cTn id="216" dur="indefinite"/>
                                        <p:tgtEl>
                                          <p:spTgt spid="33"/>
                                        </p:tgtEl>
                                        <p:attrNameLst>
                                          <p:attrName>style.opacity</p:attrName>
                                        </p:attrNameLst>
                                      </p:cBhvr>
                                      <p:to>
                                        <p:strVal val="0.25"/>
                                      </p:to>
                                    </p:set>
                                    <p:animEffect filter="image" prLst="opacity: 0.25">
                                      <p:cBhvr rctx="IE">
                                        <p:cTn id="217" dur="indefinite"/>
                                        <p:tgtEl>
                                          <p:spTgt spid="33"/>
                                        </p:tgtEl>
                                      </p:cBhvr>
                                    </p:animEffect>
                                  </p:childTnLst>
                                </p:cTn>
                              </p:par>
                              <p:par>
                                <p:cTn id="218" presetID="9" presetClass="emph" presetSubtype="0" grpId="3" nodeType="withEffect">
                                  <p:stCondLst>
                                    <p:cond delay="0"/>
                                  </p:stCondLst>
                                  <p:endCondLst>
                                    <p:cond evt="onNext" delay="0">
                                      <p:tgtEl>
                                        <p:sldTgt/>
                                      </p:tgtEl>
                                    </p:cond>
                                  </p:endCondLst>
                                  <p:childTnLst>
                                    <p:set>
                                      <p:cBhvr rctx="PPT">
                                        <p:cTn id="219" dur="indefinite"/>
                                        <p:tgtEl>
                                          <p:spTgt spid="26"/>
                                        </p:tgtEl>
                                        <p:attrNameLst>
                                          <p:attrName>style.opacity</p:attrName>
                                        </p:attrNameLst>
                                      </p:cBhvr>
                                      <p:to>
                                        <p:strVal val="0.25"/>
                                      </p:to>
                                    </p:set>
                                    <p:animEffect filter="image" prLst="opacity: 0.25">
                                      <p:cBhvr rctx="IE">
                                        <p:cTn id="220" dur="indefinite"/>
                                        <p:tgtEl>
                                          <p:spTgt spid="26"/>
                                        </p:tgtEl>
                                      </p:cBhvr>
                                    </p:animEffect>
                                  </p:childTnLst>
                                </p:cTn>
                              </p:par>
                              <p:par>
                                <p:cTn id="221" presetID="12" presetClass="entr" presetSubtype="4" fill="hold" grpId="0" nodeType="withEffect">
                                  <p:stCondLst>
                                    <p:cond delay="650"/>
                                  </p:stCondLst>
                                  <p:childTnLst>
                                    <p:set>
                                      <p:cBhvr>
                                        <p:cTn id="222" dur="1" fill="hold">
                                          <p:stCondLst>
                                            <p:cond delay="0"/>
                                          </p:stCondLst>
                                        </p:cTn>
                                        <p:tgtEl>
                                          <p:spTgt spid="36"/>
                                        </p:tgtEl>
                                        <p:attrNameLst>
                                          <p:attrName>style.visibility</p:attrName>
                                        </p:attrNameLst>
                                      </p:cBhvr>
                                      <p:to>
                                        <p:strVal val="visible"/>
                                      </p:to>
                                    </p:set>
                                    <p:anim calcmode="lin" valueType="num">
                                      <p:cBhvr additive="base">
                                        <p:cTn id="223" dur="500"/>
                                        <p:tgtEl>
                                          <p:spTgt spid="36"/>
                                        </p:tgtEl>
                                        <p:attrNameLst>
                                          <p:attrName>ppt_y</p:attrName>
                                        </p:attrNameLst>
                                      </p:cBhvr>
                                      <p:tavLst>
                                        <p:tav tm="0">
                                          <p:val>
                                            <p:strVal val="#ppt_y+#ppt_h*1.125000"/>
                                          </p:val>
                                        </p:tav>
                                        <p:tav tm="100000">
                                          <p:val>
                                            <p:strVal val="#ppt_y"/>
                                          </p:val>
                                        </p:tav>
                                      </p:tavLst>
                                    </p:anim>
                                    <p:animEffect transition="in" filter="wipe(up)">
                                      <p:cBhvr>
                                        <p:cTn id="224" dur="500"/>
                                        <p:tgtEl>
                                          <p:spTgt spid="36"/>
                                        </p:tgtEl>
                                      </p:cBhvr>
                                    </p:animEffect>
                                  </p:childTnLst>
                                </p:cTn>
                              </p:par>
                              <p:par>
                                <p:cTn id="225" presetID="12" presetClass="entr" presetSubtype="4" fill="hold" grpId="0" nodeType="withEffect">
                                  <p:stCondLst>
                                    <p:cond delay="650"/>
                                  </p:stCondLst>
                                  <p:childTnLst>
                                    <p:set>
                                      <p:cBhvr>
                                        <p:cTn id="226" dur="1" fill="hold">
                                          <p:stCondLst>
                                            <p:cond delay="0"/>
                                          </p:stCondLst>
                                        </p:cTn>
                                        <p:tgtEl>
                                          <p:spTgt spid="37"/>
                                        </p:tgtEl>
                                        <p:attrNameLst>
                                          <p:attrName>style.visibility</p:attrName>
                                        </p:attrNameLst>
                                      </p:cBhvr>
                                      <p:to>
                                        <p:strVal val="visible"/>
                                      </p:to>
                                    </p:set>
                                    <p:anim calcmode="lin" valueType="num">
                                      <p:cBhvr additive="base">
                                        <p:cTn id="227" dur="500"/>
                                        <p:tgtEl>
                                          <p:spTgt spid="37"/>
                                        </p:tgtEl>
                                        <p:attrNameLst>
                                          <p:attrName>ppt_y</p:attrName>
                                        </p:attrNameLst>
                                      </p:cBhvr>
                                      <p:tavLst>
                                        <p:tav tm="0">
                                          <p:val>
                                            <p:strVal val="#ppt_y+#ppt_h*1.125000"/>
                                          </p:val>
                                        </p:tav>
                                        <p:tav tm="100000">
                                          <p:val>
                                            <p:strVal val="#ppt_y"/>
                                          </p:val>
                                        </p:tav>
                                      </p:tavLst>
                                    </p:anim>
                                    <p:animEffect transition="in" filter="wipe(up)">
                                      <p:cBhvr>
                                        <p:cTn id="228" dur="500"/>
                                        <p:tgtEl>
                                          <p:spTgt spid="37"/>
                                        </p:tgtEl>
                                      </p:cBhvr>
                                    </p:animEffect>
                                  </p:childTnLst>
                                </p:cTn>
                              </p:par>
                            </p:childTnLst>
                          </p:cTn>
                        </p:par>
                      </p:childTnLst>
                    </p:cTn>
                  </p:par>
                  <p:par>
                    <p:cTn id="229" fill="hold">
                      <p:stCondLst>
                        <p:cond delay="indefinite"/>
                      </p:stCondLst>
                      <p:childTnLst>
                        <p:par>
                          <p:cTn id="230" fill="hold">
                            <p:stCondLst>
                              <p:cond delay="0"/>
                            </p:stCondLst>
                            <p:childTnLst>
                              <p:par>
                                <p:cTn id="231" presetID="22" presetClass="entr" presetSubtype="8" fill="hold" grpId="0" nodeType="clickEffect">
                                  <p:stCondLst>
                                    <p:cond delay="0"/>
                                  </p:stCondLst>
                                  <p:childTnLst>
                                    <p:set>
                                      <p:cBhvr>
                                        <p:cTn id="232" dur="1" fill="hold">
                                          <p:stCondLst>
                                            <p:cond delay="0"/>
                                          </p:stCondLst>
                                        </p:cTn>
                                        <p:tgtEl>
                                          <p:spTgt spid="38"/>
                                        </p:tgtEl>
                                        <p:attrNameLst>
                                          <p:attrName>style.visibility</p:attrName>
                                        </p:attrNameLst>
                                      </p:cBhvr>
                                      <p:to>
                                        <p:strVal val="visible"/>
                                      </p:to>
                                    </p:set>
                                    <p:animEffect transition="in" filter="wipe(left)">
                                      <p:cBhvr>
                                        <p:cTn id="233" dur="500"/>
                                        <p:tgtEl>
                                          <p:spTgt spid="38"/>
                                        </p:tgtEl>
                                      </p:cBhvr>
                                    </p:animEffect>
                                  </p:childTnLst>
                                </p:cTn>
                              </p:par>
                              <p:par>
                                <p:cTn id="234" presetID="18" presetClass="emph" presetSubtype="0" fill="hold" grpId="1" nodeType="withEffect">
                                  <p:stCondLst>
                                    <p:cond delay="0"/>
                                  </p:stCondLst>
                                  <p:childTnLst>
                                    <p:set>
                                      <p:cBhvr override="childStyle">
                                        <p:cTn id="235" dur="500" fill="hold"/>
                                        <p:tgtEl>
                                          <p:spTgt spid="38"/>
                                        </p:tgtEl>
                                        <p:attrNameLst>
                                          <p:attrName>style.textDecorationUnderline</p:attrName>
                                        </p:attrNameLst>
                                      </p:cBhvr>
                                      <p:to>
                                        <p:strVal val="true"/>
                                      </p:to>
                                    </p:set>
                                  </p:childTnLst>
                                </p:cTn>
                              </p:par>
                              <p:par>
                                <p:cTn id="236" presetID="22" presetClass="entr" presetSubtype="8" fill="hold" grpId="0" nodeType="withEffect">
                                  <p:stCondLst>
                                    <p:cond delay="0"/>
                                  </p:stCondLst>
                                  <p:childTnLst>
                                    <p:set>
                                      <p:cBhvr>
                                        <p:cTn id="237" dur="1" fill="hold">
                                          <p:stCondLst>
                                            <p:cond delay="0"/>
                                          </p:stCondLst>
                                        </p:cTn>
                                        <p:tgtEl>
                                          <p:spTgt spid="43"/>
                                        </p:tgtEl>
                                        <p:attrNameLst>
                                          <p:attrName>style.visibility</p:attrName>
                                        </p:attrNameLst>
                                      </p:cBhvr>
                                      <p:to>
                                        <p:strVal val="visible"/>
                                      </p:to>
                                    </p:set>
                                    <p:animEffect transition="in" filter="wipe(left)">
                                      <p:cBhvr>
                                        <p:cTn id="238" dur="500"/>
                                        <p:tgtEl>
                                          <p:spTgt spid="43"/>
                                        </p:tgtEl>
                                      </p:cBhvr>
                                    </p:animEffect>
                                  </p:childTnLst>
                                </p:cTn>
                              </p:par>
                              <p:par>
                                <p:cTn id="239" presetID="9" presetClass="emph" presetSubtype="0" grpId="4" nodeType="withEffect">
                                  <p:stCondLst>
                                    <p:cond delay="0"/>
                                  </p:stCondLst>
                                  <p:endCondLst>
                                    <p:cond evt="onNext" delay="0">
                                      <p:tgtEl>
                                        <p:sldTgt/>
                                      </p:tgtEl>
                                    </p:cond>
                                  </p:endCondLst>
                                  <p:childTnLst>
                                    <p:set>
                                      <p:cBhvr rctx="PPT">
                                        <p:cTn id="240" dur="indefinite"/>
                                        <p:tgtEl>
                                          <p:spTgt spid="31"/>
                                        </p:tgtEl>
                                        <p:attrNameLst>
                                          <p:attrName>style.opacity</p:attrName>
                                        </p:attrNameLst>
                                      </p:cBhvr>
                                      <p:to>
                                        <p:strVal val="0.25"/>
                                      </p:to>
                                    </p:set>
                                    <p:animEffect filter="image" prLst="opacity: 0.25">
                                      <p:cBhvr rctx="IE">
                                        <p:cTn id="241" dur="indefinite"/>
                                        <p:tgtEl>
                                          <p:spTgt spid="31"/>
                                        </p:tgtEl>
                                      </p:cBhvr>
                                    </p:animEffect>
                                  </p:childTnLst>
                                </p:cTn>
                              </p:par>
                              <p:par>
                                <p:cTn id="242" presetID="9" presetClass="emph" presetSubtype="0" nodeType="withEffect">
                                  <p:stCondLst>
                                    <p:cond delay="0"/>
                                  </p:stCondLst>
                                  <p:endCondLst>
                                    <p:cond evt="onNext" delay="0">
                                      <p:tgtEl>
                                        <p:sldTgt/>
                                      </p:tgtEl>
                                    </p:cond>
                                  </p:endCondLst>
                                  <p:childTnLst>
                                    <p:set>
                                      <p:cBhvr rctx="PPT">
                                        <p:cTn id="243" dur="indefinite"/>
                                        <p:tgtEl>
                                          <p:spTgt spid="3"/>
                                        </p:tgtEl>
                                        <p:attrNameLst>
                                          <p:attrName>style.opacity</p:attrName>
                                        </p:attrNameLst>
                                      </p:cBhvr>
                                      <p:to>
                                        <p:strVal val="0.25"/>
                                      </p:to>
                                    </p:set>
                                    <p:animEffect filter="image" prLst="opacity: 0.25">
                                      <p:cBhvr rctx="IE">
                                        <p:cTn id="244" dur="indefinite"/>
                                        <p:tgtEl>
                                          <p:spTgt spid="3"/>
                                        </p:tgtEl>
                                      </p:cBhvr>
                                    </p:animEffect>
                                  </p:childTnLst>
                                </p:cTn>
                              </p:par>
                              <p:par>
                                <p:cTn id="245" presetID="9" presetClass="emph" presetSubtype="0" nodeType="withEffect">
                                  <p:stCondLst>
                                    <p:cond delay="0"/>
                                  </p:stCondLst>
                                  <p:endCondLst>
                                    <p:cond evt="onNext" delay="0">
                                      <p:tgtEl>
                                        <p:sldTgt/>
                                      </p:tgtEl>
                                    </p:cond>
                                  </p:endCondLst>
                                  <p:childTnLst>
                                    <p:set>
                                      <p:cBhvr rctx="PPT">
                                        <p:cTn id="246" dur="indefinite"/>
                                        <p:tgtEl>
                                          <p:spTgt spid="10"/>
                                        </p:tgtEl>
                                        <p:attrNameLst>
                                          <p:attrName>style.opacity</p:attrName>
                                        </p:attrNameLst>
                                      </p:cBhvr>
                                      <p:to>
                                        <p:strVal val="0.25"/>
                                      </p:to>
                                    </p:set>
                                    <p:animEffect filter="image" prLst="opacity: 0.25">
                                      <p:cBhvr rctx="IE">
                                        <p:cTn id="247" dur="indefinite"/>
                                        <p:tgtEl>
                                          <p:spTgt spid="10"/>
                                        </p:tgtEl>
                                      </p:cBhvr>
                                    </p:animEffect>
                                  </p:childTnLst>
                                </p:cTn>
                              </p:par>
                              <p:par>
                                <p:cTn id="248" presetID="9" presetClass="emph" presetSubtype="0" nodeType="withEffect">
                                  <p:stCondLst>
                                    <p:cond delay="0"/>
                                  </p:stCondLst>
                                  <p:endCondLst>
                                    <p:cond evt="onNext" delay="0">
                                      <p:tgtEl>
                                        <p:sldTgt/>
                                      </p:tgtEl>
                                    </p:cond>
                                  </p:endCondLst>
                                  <p:childTnLst>
                                    <p:set>
                                      <p:cBhvr rctx="PPT">
                                        <p:cTn id="249" dur="indefinite"/>
                                        <p:tgtEl>
                                          <p:spTgt spid="9"/>
                                        </p:tgtEl>
                                        <p:attrNameLst>
                                          <p:attrName>style.opacity</p:attrName>
                                        </p:attrNameLst>
                                      </p:cBhvr>
                                      <p:to>
                                        <p:strVal val="0.25"/>
                                      </p:to>
                                    </p:set>
                                    <p:animEffect filter="image" prLst="opacity: 0.25">
                                      <p:cBhvr rctx="IE">
                                        <p:cTn id="250" dur="indefinite"/>
                                        <p:tgtEl>
                                          <p:spTgt spid="9"/>
                                        </p:tgtEl>
                                      </p:cBhvr>
                                    </p:animEffect>
                                  </p:childTnLst>
                                </p:cTn>
                              </p:par>
                              <p:par>
                                <p:cTn id="251" presetID="9" presetClass="emph" presetSubtype="0" grpId="4" nodeType="withEffect">
                                  <p:stCondLst>
                                    <p:cond delay="0"/>
                                  </p:stCondLst>
                                  <p:endCondLst>
                                    <p:cond evt="onNext" delay="0">
                                      <p:tgtEl>
                                        <p:sldTgt/>
                                      </p:tgtEl>
                                    </p:cond>
                                  </p:endCondLst>
                                  <p:childTnLst>
                                    <p:set>
                                      <p:cBhvr rctx="PPT">
                                        <p:cTn id="252" dur="indefinite"/>
                                        <p:tgtEl>
                                          <p:spTgt spid="34"/>
                                        </p:tgtEl>
                                        <p:attrNameLst>
                                          <p:attrName>style.opacity</p:attrName>
                                        </p:attrNameLst>
                                      </p:cBhvr>
                                      <p:to>
                                        <p:strVal val="0.25"/>
                                      </p:to>
                                    </p:set>
                                    <p:animEffect filter="image" prLst="opacity: 0.25">
                                      <p:cBhvr rctx="IE">
                                        <p:cTn id="253" dur="indefinite"/>
                                        <p:tgtEl>
                                          <p:spTgt spid="34"/>
                                        </p:tgtEl>
                                      </p:cBhvr>
                                    </p:animEffect>
                                  </p:childTnLst>
                                </p:cTn>
                              </p:par>
                              <p:par>
                                <p:cTn id="254" presetID="9" presetClass="emph" presetSubtype="0" grpId="4" nodeType="withEffect">
                                  <p:stCondLst>
                                    <p:cond delay="0"/>
                                  </p:stCondLst>
                                  <p:endCondLst>
                                    <p:cond evt="onNext" delay="0">
                                      <p:tgtEl>
                                        <p:sldTgt/>
                                      </p:tgtEl>
                                    </p:cond>
                                  </p:endCondLst>
                                  <p:childTnLst>
                                    <p:set>
                                      <p:cBhvr rctx="PPT">
                                        <p:cTn id="255" dur="indefinite"/>
                                        <p:tgtEl>
                                          <p:spTgt spid="17"/>
                                        </p:tgtEl>
                                        <p:attrNameLst>
                                          <p:attrName>style.opacity</p:attrName>
                                        </p:attrNameLst>
                                      </p:cBhvr>
                                      <p:to>
                                        <p:strVal val="0.25"/>
                                      </p:to>
                                    </p:set>
                                    <p:animEffect filter="image" prLst="opacity: 0.25">
                                      <p:cBhvr rctx="IE">
                                        <p:cTn id="256" dur="indefinite"/>
                                        <p:tgtEl>
                                          <p:spTgt spid="17"/>
                                        </p:tgtEl>
                                      </p:cBhvr>
                                    </p:animEffect>
                                  </p:childTnLst>
                                </p:cTn>
                              </p:par>
                              <p:par>
                                <p:cTn id="257" presetID="9" presetClass="emph" presetSubtype="0" grpId="4" nodeType="withEffect">
                                  <p:stCondLst>
                                    <p:cond delay="0"/>
                                  </p:stCondLst>
                                  <p:endCondLst>
                                    <p:cond evt="onNext" delay="0">
                                      <p:tgtEl>
                                        <p:sldTgt/>
                                      </p:tgtEl>
                                    </p:cond>
                                  </p:endCondLst>
                                  <p:childTnLst>
                                    <p:set>
                                      <p:cBhvr rctx="PPT">
                                        <p:cTn id="258" dur="indefinite"/>
                                        <p:tgtEl>
                                          <p:spTgt spid="28"/>
                                        </p:tgtEl>
                                        <p:attrNameLst>
                                          <p:attrName>style.opacity</p:attrName>
                                        </p:attrNameLst>
                                      </p:cBhvr>
                                      <p:to>
                                        <p:strVal val="0.25"/>
                                      </p:to>
                                    </p:set>
                                    <p:animEffect filter="image" prLst="opacity: 0.25">
                                      <p:cBhvr rctx="IE">
                                        <p:cTn id="259" dur="indefinite"/>
                                        <p:tgtEl>
                                          <p:spTgt spid="28"/>
                                        </p:tgtEl>
                                      </p:cBhvr>
                                    </p:animEffect>
                                  </p:childTnLst>
                                </p:cTn>
                              </p:par>
                              <p:par>
                                <p:cTn id="260" presetID="9" presetClass="emph" presetSubtype="0" grpId="4" nodeType="withEffect">
                                  <p:stCondLst>
                                    <p:cond delay="0"/>
                                  </p:stCondLst>
                                  <p:endCondLst>
                                    <p:cond evt="onNext" delay="0">
                                      <p:tgtEl>
                                        <p:sldTgt/>
                                      </p:tgtEl>
                                    </p:cond>
                                  </p:endCondLst>
                                  <p:childTnLst>
                                    <p:set>
                                      <p:cBhvr rctx="PPT">
                                        <p:cTn id="261" dur="indefinite"/>
                                        <p:tgtEl>
                                          <p:spTgt spid="25"/>
                                        </p:tgtEl>
                                        <p:attrNameLst>
                                          <p:attrName>style.opacity</p:attrName>
                                        </p:attrNameLst>
                                      </p:cBhvr>
                                      <p:to>
                                        <p:strVal val="0.25"/>
                                      </p:to>
                                    </p:set>
                                    <p:animEffect filter="image" prLst="opacity: 0.25">
                                      <p:cBhvr rctx="IE">
                                        <p:cTn id="262" dur="indefinite"/>
                                        <p:tgtEl>
                                          <p:spTgt spid="25"/>
                                        </p:tgtEl>
                                      </p:cBhvr>
                                    </p:animEffect>
                                  </p:childTnLst>
                                </p:cTn>
                              </p:par>
                              <p:par>
                                <p:cTn id="263" presetID="9" presetClass="emph" presetSubtype="0" grpId="4" nodeType="withEffect">
                                  <p:stCondLst>
                                    <p:cond delay="0"/>
                                  </p:stCondLst>
                                  <p:endCondLst>
                                    <p:cond evt="onNext" delay="0">
                                      <p:tgtEl>
                                        <p:sldTgt/>
                                      </p:tgtEl>
                                    </p:cond>
                                  </p:endCondLst>
                                  <p:childTnLst>
                                    <p:set>
                                      <p:cBhvr rctx="PPT">
                                        <p:cTn id="264" dur="indefinite"/>
                                        <p:tgtEl>
                                          <p:spTgt spid="32"/>
                                        </p:tgtEl>
                                        <p:attrNameLst>
                                          <p:attrName>style.opacity</p:attrName>
                                        </p:attrNameLst>
                                      </p:cBhvr>
                                      <p:to>
                                        <p:strVal val="0.25"/>
                                      </p:to>
                                    </p:set>
                                    <p:animEffect filter="image" prLst="opacity: 0.25">
                                      <p:cBhvr rctx="IE">
                                        <p:cTn id="265" dur="indefinite"/>
                                        <p:tgtEl>
                                          <p:spTgt spid="32"/>
                                        </p:tgtEl>
                                      </p:cBhvr>
                                    </p:animEffect>
                                  </p:childTnLst>
                                </p:cTn>
                              </p:par>
                              <p:par>
                                <p:cTn id="266" presetID="9" presetClass="emph" presetSubtype="0" grpId="4" nodeType="withEffect">
                                  <p:stCondLst>
                                    <p:cond delay="0"/>
                                  </p:stCondLst>
                                  <p:endCondLst>
                                    <p:cond evt="onNext" delay="0">
                                      <p:tgtEl>
                                        <p:sldTgt/>
                                      </p:tgtEl>
                                    </p:cond>
                                  </p:endCondLst>
                                  <p:childTnLst>
                                    <p:set>
                                      <p:cBhvr rctx="PPT">
                                        <p:cTn id="267" dur="indefinite"/>
                                        <p:tgtEl>
                                          <p:spTgt spid="29"/>
                                        </p:tgtEl>
                                        <p:attrNameLst>
                                          <p:attrName>style.opacity</p:attrName>
                                        </p:attrNameLst>
                                      </p:cBhvr>
                                      <p:to>
                                        <p:strVal val="0.25"/>
                                      </p:to>
                                    </p:set>
                                    <p:animEffect filter="image" prLst="opacity: 0.25">
                                      <p:cBhvr rctx="IE">
                                        <p:cTn id="268" dur="indefinite"/>
                                        <p:tgtEl>
                                          <p:spTgt spid="29"/>
                                        </p:tgtEl>
                                      </p:cBhvr>
                                    </p:animEffect>
                                  </p:childTnLst>
                                </p:cTn>
                              </p:par>
                              <p:par>
                                <p:cTn id="269" presetID="9" presetClass="emph" presetSubtype="0" grpId="4" nodeType="withEffect">
                                  <p:stCondLst>
                                    <p:cond delay="0"/>
                                  </p:stCondLst>
                                  <p:endCondLst>
                                    <p:cond evt="onNext" delay="0">
                                      <p:tgtEl>
                                        <p:sldTgt/>
                                      </p:tgtEl>
                                    </p:cond>
                                  </p:endCondLst>
                                  <p:childTnLst>
                                    <p:set>
                                      <p:cBhvr rctx="PPT">
                                        <p:cTn id="270" dur="indefinite"/>
                                        <p:tgtEl>
                                          <p:spTgt spid="33"/>
                                        </p:tgtEl>
                                        <p:attrNameLst>
                                          <p:attrName>style.opacity</p:attrName>
                                        </p:attrNameLst>
                                      </p:cBhvr>
                                      <p:to>
                                        <p:strVal val="0.25"/>
                                      </p:to>
                                    </p:set>
                                    <p:animEffect filter="image" prLst="opacity: 0.25">
                                      <p:cBhvr rctx="IE">
                                        <p:cTn id="271" dur="indefinite"/>
                                        <p:tgtEl>
                                          <p:spTgt spid="33"/>
                                        </p:tgtEl>
                                      </p:cBhvr>
                                    </p:animEffect>
                                  </p:childTnLst>
                                </p:cTn>
                              </p:par>
                              <p:par>
                                <p:cTn id="272" presetID="9" presetClass="emph" presetSubtype="0" grpId="4" nodeType="withEffect">
                                  <p:stCondLst>
                                    <p:cond delay="0"/>
                                  </p:stCondLst>
                                  <p:endCondLst>
                                    <p:cond evt="onNext" delay="0">
                                      <p:tgtEl>
                                        <p:sldTgt/>
                                      </p:tgtEl>
                                    </p:cond>
                                  </p:endCondLst>
                                  <p:childTnLst>
                                    <p:set>
                                      <p:cBhvr rctx="PPT">
                                        <p:cTn id="273" dur="indefinite"/>
                                        <p:tgtEl>
                                          <p:spTgt spid="26"/>
                                        </p:tgtEl>
                                        <p:attrNameLst>
                                          <p:attrName>style.opacity</p:attrName>
                                        </p:attrNameLst>
                                      </p:cBhvr>
                                      <p:to>
                                        <p:strVal val="0.25"/>
                                      </p:to>
                                    </p:set>
                                    <p:animEffect filter="image" prLst="opacity: 0.25">
                                      <p:cBhvr rctx="IE">
                                        <p:cTn id="274" dur="indefinite"/>
                                        <p:tgtEl>
                                          <p:spTgt spid="26"/>
                                        </p:tgtEl>
                                      </p:cBhvr>
                                    </p:animEffect>
                                  </p:childTnLst>
                                </p:cTn>
                              </p:par>
                            </p:childTnLst>
                          </p:cTn>
                        </p:par>
                      </p:childTnLst>
                    </p:cTn>
                  </p:par>
                  <p:par>
                    <p:cTn id="275" fill="hold">
                      <p:stCondLst>
                        <p:cond delay="indefinite"/>
                      </p:stCondLst>
                      <p:childTnLst>
                        <p:par>
                          <p:cTn id="276" fill="hold">
                            <p:stCondLst>
                              <p:cond delay="0"/>
                            </p:stCondLst>
                            <p:childTnLst>
                              <p:par>
                                <p:cTn id="277" presetID="10" presetClass="entr" presetSubtype="0" fill="hold" grpId="0" nodeType="clickEffect">
                                  <p:stCondLst>
                                    <p:cond delay="0"/>
                                  </p:stCondLst>
                                  <p:childTnLst>
                                    <p:set>
                                      <p:cBhvr>
                                        <p:cTn id="278" dur="1" fill="hold">
                                          <p:stCondLst>
                                            <p:cond delay="0"/>
                                          </p:stCondLst>
                                        </p:cTn>
                                        <p:tgtEl>
                                          <p:spTgt spid="40"/>
                                        </p:tgtEl>
                                        <p:attrNameLst>
                                          <p:attrName>style.visibility</p:attrName>
                                        </p:attrNameLst>
                                      </p:cBhvr>
                                      <p:to>
                                        <p:strVal val="visible"/>
                                      </p:to>
                                    </p:set>
                                    <p:animEffect transition="in" filter="fade">
                                      <p:cBhvr>
                                        <p:cTn id="279" dur="250"/>
                                        <p:tgtEl>
                                          <p:spTgt spid="40"/>
                                        </p:tgtEl>
                                      </p:cBhvr>
                                    </p:animEffect>
                                  </p:childTnLst>
                                </p:cTn>
                              </p:par>
                              <p:par>
                                <p:cTn id="280" presetID="0" presetClass="path" presetSubtype="0" accel="50000" decel="50000" fill="hold" grpId="2" nodeType="withEffect">
                                  <p:stCondLst>
                                    <p:cond delay="0"/>
                                  </p:stCondLst>
                                  <p:childTnLst>
                                    <p:animMotion origin="layout" path="M 3.61111E-6 -4.81481E-6 C -0.08455 -0.00046 -0.1691 -0.00092 -0.22032 -0.00324 C -0.27153 -0.00555 -0.28768 -0.00717 -0.30764 -0.01342 C -0.32761 -0.01967 -0.33403 -0.02638 -0.34045 -0.0405 C -0.34688 -0.05462 -0.34532 -0.0868 -0.34653 -0.09884 " pathEditMode="relative" rAng="0" ptsTypes="aaaaa">
                                      <p:cBhvr>
                                        <p:cTn id="281" dur="1750" fill="hold"/>
                                        <p:tgtEl>
                                          <p:spTgt spid="40"/>
                                        </p:tgtEl>
                                        <p:attrNameLst>
                                          <p:attrName>ppt_x</p:attrName>
                                          <p:attrName>ppt_y</p:attrName>
                                        </p:attrNameLst>
                                      </p:cBhvr>
                                      <p:rCtr x="-17344" y="-4954"/>
                                    </p:animMotion>
                                  </p:childTnLst>
                                </p:cTn>
                              </p:par>
                              <p:par>
                                <p:cTn id="282" presetID="9" presetClass="emph" presetSubtype="0" grpId="6" nodeType="withEffect">
                                  <p:stCondLst>
                                    <p:cond delay="0"/>
                                  </p:stCondLst>
                                  <p:childTnLst>
                                    <p:set>
                                      <p:cBhvr rctx="PPT">
                                        <p:cTn id="283" dur="1200"/>
                                        <p:tgtEl>
                                          <p:spTgt spid="31"/>
                                        </p:tgtEl>
                                        <p:attrNameLst>
                                          <p:attrName>style.opacity</p:attrName>
                                        </p:attrNameLst>
                                      </p:cBhvr>
                                      <p:to>
                                        <p:strVal val="0.25"/>
                                      </p:to>
                                    </p:set>
                                    <p:animEffect filter="image" prLst="opacity: 0.25">
                                      <p:cBhvr rctx="IE">
                                        <p:cTn id="284" dur="1200"/>
                                        <p:tgtEl>
                                          <p:spTgt spid="31"/>
                                        </p:tgtEl>
                                      </p:cBhvr>
                                    </p:animEffect>
                                  </p:childTnLst>
                                </p:cTn>
                              </p:par>
                              <p:par>
                                <p:cTn id="285" presetID="9" presetClass="emph" presetSubtype="0" nodeType="withEffect">
                                  <p:stCondLst>
                                    <p:cond delay="0"/>
                                  </p:stCondLst>
                                  <p:childTnLst>
                                    <p:set>
                                      <p:cBhvr rctx="PPT">
                                        <p:cTn id="286" dur="1200"/>
                                        <p:tgtEl>
                                          <p:spTgt spid="3"/>
                                        </p:tgtEl>
                                        <p:attrNameLst>
                                          <p:attrName>style.opacity</p:attrName>
                                        </p:attrNameLst>
                                      </p:cBhvr>
                                      <p:to>
                                        <p:strVal val="0.25"/>
                                      </p:to>
                                    </p:set>
                                    <p:animEffect filter="image" prLst="opacity: 0.25">
                                      <p:cBhvr rctx="IE">
                                        <p:cTn id="287" dur="1200"/>
                                        <p:tgtEl>
                                          <p:spTgt spid="3"/>
                                        </p:tgtEl>
                                      </p:cBhvr>
                                    </p:animEffect>
                                  </p:childTnLst>
                                </p:cTn>
                              </p:par>
                              <p:par>
                                <p:cTn id="288" presetID="9" presetClass="emph" presetSubtype="0" nodeType="withEffect">
                                  <p:stCondLst>
                                    <p:cond delay="0"/>
                                  </p:stCondLst>
                                  <p:childTnLst>
                                    <p:set>
                                      <p:cBhvr rctx="PPT">
                                        <p:cTn id="289" dur="1200"/>
                                        <p:tgtEl>
                                          <p:spTgt spid="10"/>
                                        </p:tgtEl>
                                        <p:attrNameLst>
                                          <p:attrName>style.opacity</p:attrName>
                                        </p:attrNameLst>
                                      </p:cBhvr>
                                      <p:to>
                                        <p:strVal val="0.25"/>
                                      </p:to>
                                    </p:set>
                                    <p:animEffect filter="image" prLst="opacity: 0.25">
                                      <p:cBhvr rctx="IE">
                                        <p:cTn id="290" dur="1200"/>
                                        <p:tgtEl>
                                          <p:spTgt spid="10"/>
                                        </p:tgtEl>
                                      </p:cBhvr>
                                    </p:animEffect>
                                  </p:childTnLst>
                                </p:cTn>
                              </p:par>
                              <p:par>
                                <p:cTn id="291" presetID="9" presetClass="emph" presetSubtype="0" nodeType="withEffect">
                                  <p:stCondLst>
                                    <p:cond delay="0"/>
                                  </p:stCondLst>
                                  <p:childTnLst>
                                    <p:set>
                                      <p:cBhvr rctx="PPT">
                                        <p:cTn id="292" dur="1200"/>
                                        <p:tgtEl>
                                          <p:spTgt spid="9"/>
                                        </p:tgtEl>
                                        <p:attrNameLst>
                                          <p:attrName>style.opacity</p:attrName>
                                        </p:attrNameLst>
                                      </p:cBhvr>
                                      <p:to>
                                        <p:strVal val="0.25"/>
                                      </p:to>
                                    </p:set>
                                    <p:animEffect filter="image" prLst="opacity: 0.25">
                                      <p:cBhvr rctx="IE">
                                        <p:cTn id="293" dur="1200"/>
                                        <p:tgtEl>
                                          <p:spTgt spid="9"/>
                                        </p:tgtEl>
                                      </p:cBhvr>
                                    </p:animEffect>
                                  </p:childTnLst>
                                </p:cTn>
                              </p:par>
                              <p:par>
                                <p:cTn id="294" presetID="9" presetClass="emph" presetSubtype="0" grpId="6" nodeType="withEffect">
                                  <p:stCondLst>
                                    <p:cond delay="0"/>
                                  </p:stCondLst>
                                  <p:childTnLst>
                                    <p:set>
                                      <p:cBhvr rctx="PPT">
                                        <p:cTn id="295" dur="1200"/>
                                        <p:tgtEl>
                                          <p:spTgt spid="34"/>
                                        </p:tgtEl>
                                        <p:attrNameLst>
                                          <p:attrName>style.opacity</p:attrName>
                                        </p:attrNameLst>
                                      </p:cBhvr>
                                      <p:to>
                                        <p:strVal val="0.25"/>
                                      </p:to>
                                    </p:set>
                                    <p:animEffect filter="image" prLst="opacity: 0.25">
                                      <p:cBhvr rctx="IE">
                                        <p:cTn id="296" dur="1200"/>
                                        <p:tgtEl>
                                          <p:spTgt spid="34"/>
                                        </p:tgtEl>
                                      </p:cBhvr>
                                    </p:animEffect>
                                  </p:childTnLst>
                                </p:cTn>
                              </p:par>
                              <p:par>
                                <p:cTn id="297" presetID="9" presetClass="emph" presetSubtype="0" grpId="6" nodeType="withEffect">
                                  <p:stCondLst>
                                    <p:cond delay="0"/>
                                  </p:stCondLst>
                                  <p:childTnLst>
                                    <p:set>
                                      <p:cBhvr rctx="PPT">
                                        <p:cTn id="298" dur="1200"/>
                                        <p:tgtEl>
                                          <p:spTgt spid="17"/>
                                        </p:tgtEl>
                                        <p:attrNameLst>
                                          <p:attrName>style.opacity</p:attrName>
                                        </p:attrNameLst>
                                      </p:cBhvr>
                                      <p:to>
                                        <p:strVal val="0.25"/>
                                      </p:to>
                                    </p:set>
                                    <p:animEffect filter="image" prLst="opacity: 0.25">
                                      <p:cBhvr rctx="IE">
                                        <p:cTn id="299" dur="1200"/>
                                        <p:tgtEl>
                                          <p:spTgt spid="17"/>
                                        </p:tgtEl>
                                      </p:cBhvr>
                                    </p:animEffect>
                                  </p:childTnLst>
                                </p:cTn>
                              </p:par>
                              <p:par>
                                <p:cTn id="300" presetID="9" presetClass="emph" presetSubtype="0" grpId="6" nodeType="withEffect">
                                  <p:stCondLst>
                                    <p:cond delay="0"/>
                                  </p:stCondLst>
                                  <p:childTnLst>
                                    <p:set>
                                      <p:cBhvr rctx="PPT">
                                        <p:cTn id="301" dur="1200"/>
                                        <p:tgtEl>
                                          <p:spTgt spid="28"/>
                                        </p:tgtEl>
                                        <p:attrNameLst>
                                          <p:attrName>style.opacity</p:attrName>
                                        </p:attrNameLst>
                                      </p:cBhvr>
                                      <p:to>
                                        <p:strVal val="0.25"/>
                                      </p:to>
                                    </p:set>
                                    <p:animEffect filter="image" prLst="opacity: 0.25">
                                      <p:cBhvr rctx="IE">
                                        <p:cTn id="302" dur="1200"/>
                                        <p:tgtEl>
                                          <p:spTgt spid="28"/>
                                        </p:tgtEl>
                                      </p:cBhvr>
                                    </p:animEffect>
                                  </p:childTnLst>
                                </p:cTn>
                              </p:par>
                              <p:par>
                                <p:cTn id="303" presetID="9" presetClass="emph" presetSubtype="0" grpId="6" nodeType="withEffect">
                                  <p:stCondLst>
                                    <p:cond delay="0"/>
                                  </p:stCondLst>
                                  <p:childTnLst>
                                    <p:set>
                                      <p:cBhvr rctx="PPT">
                                        <p:cTn id="304" dur="1200"/>
                                        <p:tgtEl>
                                          <p:spTgt spid="25"/>
                                        </p:tgtEl>
                                        <p:attrNameLst>
                                          <p:attrName>style.opacity</p:attrName>
                                        </p:attrNameLst>
                                      </p:cBhvr>
                                      <p:to>
                                        <p:strVal val="0.25"/>
                                      </p:to>
                                    </p:set>
                                    <p:animEffect filter="image" prLst="opacity: 0.25">
                                      <p:cBhvr rctx="IE">
                                        <p:cTn id="305" dur="1200"/>
                                        <p:tgtEl>
                                          <p:spTgt spid="25"/>
                                        </p:tgtEl>
                                      </p:cBhvr>
                                    </p:animEffect>
                                  </p:childTnLst>
                                </p:cTn>
                              </p:par>
                              <p:par>
                                <p:cTn id="306" presetID="9" presetClass="emph" presetSubtype="0" grpId="6" nodeType="withEffect">
                                  <p:stCondLst>
                                    <p:cond delay="0"/>
                                  </p:stCondLst>
                                  <p:childTnLst>
                                    <p:set>
                                      <p:cBhvr rctx="PPT">
                                        <p:cTn id="307" dur="1200"/>
                                        <p:tgtEl>
                                          <p:spTgt spid="32"/>
                                        </p:tgtEl>
                                        <p:attrNameLst>
                                          <p:attrName>style.opacity</p:attrName>
                                        </p:attrNameLst>
                                      </p:cBhvr>
                                      <p:to>
                                        <p:strVal val="0.25"/>
                                      </p:to>
                                    </p:set>
                                    <p:animEffect filter="image" prLst="opacity: 0.25">
                                      <p:cBhvr rctx="IE">
                                        <p:cTn id="308" dur="1200"/>
                                        <p:tgtEl>
                                          <p:spTgt spid="32"/>
                                        </p:tgtEl>
                                      </p:cBhvr>
                                    </p:animEffect>
                                  </p:childTnLst>
                                </p:cTn>
                              </p:par>
                              <p:par>
                                <p:cTn id="309" presetID="9" presetClass="emph" presetSubtype="0" grpId="6" nodeType="withEffect">
                                  <p:stCondLst>
                                    <p:cond delay="0"/>
                                  </p:stCondLst>
                                  <p:childTnLst>
                                    <p:set>
                                      <p:cBhvr rctx="PPT">
                                        <p:cTn id="310" dur="1200"/>
                                        <p:tgtEl>
                                          <p:spTgt spid="29"/>
                                        </p:tgtEl>
                                        <p:attrNameLst>
                                          <p:attrName>style.opacity</p:attrName>
                                        </p:attrNameLst>
                                      </p:cBhvr>
                                      <p:to>
                                        <p:strVal val="0.25"/>
                                      </p:to>
                                    </p:set>
                                    <p:animEffect filter="image" prLst="opacity: 0.25">
                                      <p:cBhvr rctx="IE">
                                        <p:cTn id="311" dur="1200"/>
                                        <p:tgtEl>
                                          <p:spTgt spid="29"/>
                                        </p:tgtEl>
                                      </p:cBhvr>
                                    </p:animEffect>
                                  </p:childTnLst>
                                </p:cTn>
                              </p:par>
                              <p:par>
                                <p:cTn id="312" presetID="9" presetClass="emph" presetSubtype="0" grpId="6" nodeType="withEffect">
                                  <p:stCondLst>
                                    <p:cond delay="0"/>
                                  </p:stCondLst>
                                  <p:childTnLst>
                                    <p:set>
                                      <p:cBhvr rctx="PPT">
                                        <p:cTn id="313" dur="1200"/>
                                        <p:tgtEl>
                                          <p:spTgt spid="33"/>
                                        </p:tgtEl>
                                        <p:attrNameLst>
                                          <p:attrName>style.opacity</p:attrName>
                                        </p:attrNameLst>
                                      </p:cBhvr>
                                      <p:to>
                                        <p:strVal val="0.25"/>
                                      </p:to>
                                    </p:set>
                                    <p:animEffect filter="image" prLst="opacity: 0.25">
                                      <p:cBhvr rctx="IE">
                                        <p:cTn id="314" dur="1200"/>
                                        <p:tgtEl>
                                          <p:spTgt spid="33"/>
                                        </p:tgtEl>
                                      </p:cBhvr>
                                    </p:animEffect>
                                  </p:childTnLst>
                                </p:cTn>
                              </p:par>
                              <p:par>
                                <p:cTn id="315" presetID="9" presetClass="emph" presetSubtype="0" grpId="6" nodeType="withEffect">
                                  <p:stCondLst>
                                    <p:cond delay="0"/>
                                  </p:stCondLst>
                                  <p:childTnLst>
                                    <p:set>
                                      <p:cBhvr rctx="PPT">
                                        <p:cTn id="316" dur="1200"/>
                                        <p:tgtEl>
                                          <p:spTgt spid="26"/>
                                        </p:tgtEl>
                                        <p:attrNameLst>
                                          <p:attrName>style.opacity</p:attrName>
                                        </p:attrNameLst>
                                      </p:cBhvr>
                                      <p:to>
                                        <p:strVal val="0.25"/>
                                      </p:to>
                                    </p:set>
                                    <p:animEffect filter="image" prLst="opacity: 0.25">
                                      <p:cBhvr rctx="IE">
                                        <p:cTn id="317" dur="1200"/>
                                        <p:tgtEl>
                                          <p:spTgt spid="26"/>
                                        </p:tgtEl>
                                      </p:cBhvr>
                                    </p:animEffect>
                                  </p:childTnLst>
                                </p:cTn>
                              </p:par>
                              <p:par>
                                <p:cTn id="318" presetID="22" presetClass="entr" presetSubtype="4" fill="hold" grpId="0" nodeType="withEffect">
                                  <p:stCondLst>
                                    <p:cond delay="1250"/>
                                  </p:stCondLst>
                                  <p:childTnLst>
                                    <p:set>
                                      <p:cBhvr>
                                        <p:cTn id="319" dur="1" fill="hold">
                                          <p:stCondLst>
                                            <p:cond delay="0"/>
                                          </p:stCondLst>
                                        </p:cTn>
                                        <p:tgtEl>
                                          <p:spTgt spid="35"/>
                                        </p:tgtEl>
                                        <p:attrNameLst>
                                          <p:attrName>style.visibility</p:attrName>
                                        </p:attrNameLst>
                                      </p:cBhvr>
                                      <p:to>
                                        <p:strVal val="visible"/>
                                      </p:to>
                                    </p:set>
                                    <p:animEffect transition="in" filter="wipe(down)">
                                      <p:cBhvr>
                                        <p:cTn id="320" dur="500"/>
                                        <p:tgtEl>
                                          <p:spTgt spid="35"/>
                                        </p:tgtEl>
                                      </p:cBhvr>
                                    </p:animEffect>
                                  </p:childTnLst>
                                </p:cTn>
                              </p:par>
                              <p:par>
                                <p:cTn id="321" presetID="10" presetClass="exit" presetSubtype="0" fill="hold" grpId="1" nodeType="withEffect">
                                  <p:stCondLst>
                                    <p:cond delay="0"/>
                                  </p:stCondLst>
                                  <p:childTnLst>
                                    <p:animEffect transition="out" filter="fade">
                                      <p:cBhvr>
                                        <p:cTn id="322" dur="1250"/>
                                        <p:tgtEl>
                                          <p:spTgt spid="37"/>
                                        </p:tgtEl>
                                      </p:cBhvr>
                                    </p:animEffect>
                                    <p:set>
                                      <p:cBhvr>
                                        <p:cTn id="323" dur="1" fill="hold">
                                          <p:stCondLst>
                                            <p:cond delay="1249"/>
                                          </p:stCondLst>
                                        </p:cTn>
                                        <p:tgtEl>
                                          <p:spTgt spid="37"/>
                                        </p:tgtEl>
                                        <p:attrNameLst>
                                          <p:attrName>style.visibility</p:attrName>
                                        </p:attrNameLst>
                                      </p:cBhvr>
                                      <p:to>
                                        <p:strVal val="hidden"/>
                                      </p:to>
                                    </p:set>
                                  </p:childTnLst>
                                </p:cTn>
                              </p:par>
                              <p:par>
                                <p:cTn id="324" presetID="10" presetClass="exit" presetSubtype="0" fill="hold" grpId="1" nodeType="withEffect">
                                  <p:stCondLst>
                                    <p:cond delay="0"/>
                                  </p:stCondLst>
                                  <p:childTnLst>
                                    <p:animEffect transition="out" filter="fade">
                                      <p:cBhvr>
                                        <p:cTn id="325" dur="1250"/>
                                        <p:tgtEl>
                                          <p:spTgt spid="36"/>
                                        </p:tgtEl>
                                      </p:cBhvr>
                                    </p:animEffect>
                                    <p:set>
                                      <p:cBhvr>
                                        <p:cTn id="326" dur="1" fill="hold">
                                          <p:stCondLst>
                                            <p:cond delay="1249"/>
                                          </p:stCondLst>
                                        </p:cTn>
                                        <p:tgtEl>
                                          <p:spTgt spid="36"/>
                                        </p:tgtEl>
                                        <p:attrNameLst>
                                          <p:attrName>style.visibility</p:attrName>
                                        </p:attrNameLst>
                                      </p:cBhvr>
                                      <p:to>
                                        <p:strVal val="hidden"/>
                                      </p:to>
                                    </p:set>
                                  </p:childTnLst>
                                </p:cTn>
                              </p:par>
                              <p:par>
                                <p:cTn id="327" presetID="10" presetClass="exit" presetSubtype="0" fill="hold" grpId="2" nodeType="withEffect">
                                  <p:stCondLst>
                                    <p:cond delay="0"/>
                                  </p:stCondLst>
                                  <p:childTnLst>
                                    <p:animEffect transition="out" filter="fade">
                                      <p:cBhvr>
                                        <p:cTn id="328" dur="500"/>
                                        <p:tgtEl>
                                          <p:spTgt spid="38"/>
                                        </p:tgtEl>
                                      </p:cBhvr>
                                    </p:animEffect>
                                    <p:set>
                                      <p:cBhvr>
                                        <p:cTn id="329" dur="1" fill="hold">
                                          <p:stCondLst>
                                            <p:cond delay="499"/>
                                          </p:stCondLst>
                                        </p:cTn>
                                        <p:tgtEl>
                                          <p:spTgt spid="38"/>
                                        </p:tgtEl>
                                        <p:attrNameLst>
                                          <p:attrName>style.visibility</p:attrName>
                                        </p:attrNameLst>
                                      </p:cBhvr>
                                      <p:to>
                                        <p:strVal val="hidden"/>
                                      </p:to>
                                    </p:set>
                                  </p:childTnLst>
                                </p:cTn>
                              </p:par>
                              <p:par>
                                <p:cTn id="330" presetID="10" presetClass="exit" presetSubtype="0" fill="hold" grpId="1" nodeType="withEffect">
                                  <p:stCondLst>
                                    <p:cond delay="0"/>
                                  </p:stCondLst>
                                  <p:childTnLst>
                                    <p:animEffect transition="out" filter="fade">
                                      <p:cBhvr>
                                        <p:cTn id="331" dur="500"/>
                                        <p:tgtEl>
                                          <p:spTgt spid="43"/>
                                        </p:tgtEl>
                                      </p:cBhvr>
                                    </p:animEffect>
                                    <p:set>
                                      <p:cBhvr>
                                        <p:cTn id="332" dur="1" fill="hold">
                                          <p:stCondLst>
                                            <p:cond delay="499"/>
                                          </p:stCondLst>
                                        </p:cTn>
                                        <p:tgtEl>
                                          <p:spTgt spid="43"/>
                                        </p:tgtEl>
                                        <p:attrNameLst>
                                          <p:attrName>style.visibility</p:attrName>
                                        </p:attrNameLst>
                                      </p:cBhvr>
                                      <p:to>
                                        <p:strVal val="hidden"/>
                                      </p:to>
                                    </p:set>
                                  </p:childTnLst>
                                </p:cTn>
                              </p:par>
                            </p:childTnLst>
                          </p:cTn>
                        </p:par>
                      </p:childTnLst>
                    </p:cTn>
                  </p:par>
                  <p:par>
                    <p:cTn id="333" fill="hold">
                      <p:stCondLst>
                        <p:cond delay="indefinite"/>
                      </p:stCondLst>
                      <p:childTnLst>
                        <p:par>
                          <p:cTn id="334" fill="hold">
                            <p:stCondLst>
                              <p:cond delay="0"/>
                            </p:stCondLst>
                            <p:childTnLst>
                              <p:par>
                                <p:cTn id="335" presetID="1" presetClass="entr" presetSubtype="0" fill="hold" nodeType="clickEffect">
                                  <p:stCondLst>
                                    <p:cond delay="0"/>
                                  </p:stCondLst>
                                  <p:childTnLst>
                                    <p:set>
                                      <p:cBhvr>
                                        <p:cTn id="336" dur="1" fill="hold">
                                          <p:stCondLst>
                                            <p:cond delay="0"/>
                                          </p:stCondLst>
                                        </p:cTn>
                                        <p:tgtEl>
                                          <p:spTgt spid="41"/>
                                        </p:tgtEl>
                                        <p:attrNameLst>
                                          <p:attrName>style.visibility</p:attrName>
                                        </p:attrNameLst>
                                      </p:cBhvr>
                                      <p:to>
                                        <p:strVal val="visible"/>
                                      </p:to>
                                    </p:set>
                                  </p:childTnLst>
                                </p:cTn>
                              </p:par>
                              <p:par>
                                <p:cTn id="337" presetID="8" presetClass="emph" presetSubtype="0" fill="hold" nodeType="withEffect">
                                  <p:stCondLst>
                                    <p:cond delay="0"/>
                                  </p:stCondLst>
                                  <p:childTnLst>
                                    <p:animRot by="21600000">
                                      <p:cBhvr>
                                        <p:cTn id="338" dur="1500" fill="hold"/>
                                        <p:tgtEl>
                                          <p:spTgt spid="41"/>
                                        </p:tgtEl>
                                        <p:attrNameLst>
                                          <p:attrName>r</p:attrName>
                                        </p:attrNameLst>
                                      </p:cBhvr>
                                    </p:animRot>
                                  </p:childTnLst>
                                </p:cTn>
                              </p:par>
                              <p:par>
                                <p:cTn id="339" presetID="23" presetClass="exit" presetSubtype="32" fill="hold" nodeType="withEffect">
                                  <p:stCondLst>
                                    <p:cond delay="0"/>
                                  </p:stCondLst>
                                  <p:childTnLst>
                                    <p:anim calcmode="lin" valueType="num">
                                      <p:cBhvr>
                                        <p:cTn id="340" dur="1500"/>
                                        <p:tgtEl>
                                          <p:spTgt spid="41"/>
                                        </p:tgtEl>
                                        <p:attrNameLst>
                                          <p:attrName>ppt_w</p:attrName>
                                        </p:attrNameLst>
                                      </p:cBhvr>
                                      <p:tavLst>
                                        <p:tav tm="0">
                                          <p:val>
                                            <p:strVal val="ppt_w"/>
                                          </p:val>
                                        </p:tav>
                                        <p:tav tm="100000">
                                          <p:val>
                                            <p:fltVal val="0"/>
                                          </p:val>
                                        </p:tav>
                                      </p:tavLst>
                                    </p:anim>
                                    <p:anim calcmode="lin" valueType="num">
                                      <p:cBhvr>
                                        <p:cTn id="341" dur="1500"/>
                                        <p:tgtEl>
                                          <p:spTgt spid="41"/>
                                        </p:tgtEl>
                                        <p:attrNameLst>
                                          <p:attrName>ppt_h</p:attrName>
                                        </p:attrNameLst>
                                      </p:cBhvr>
                                      <p:tavLst>
                                        <p:tav tm="0">
                                          <p:val>
                                            <p:strVal val="ppt_h"/>
                                          </p:val>
                                        </p:tav>
                                        <p:tav tm="100000">
                                          <p:val>
                                            <p:fltVal val="0"/>
                                          </p:val>
                                        </p:tav>
                                      </p:tavLst>
                                    </p:anim>
                                    <p:set>
                                      <p:cBhvr>
                                        <p:cTn id="342" dur="1" fill="hold">
                                          <p:stCondLst>
                                            <p:cond delay="1499"/>
                                          </p:stCondLst>
                                        </p:cTn>
                                        <p:tgtEl>
                                          <p:spTgt spid="41"/>
                                        </p:tgtEl>
                                        <p:attrNameLst>
                                          <p:attrName>style.visibility</p:attrName>
                                        </p:attrNameLst>
                                      </p:cBhvr>
                                      <p:to>
                                        <p:strVal val="hidden"/>
                                      </p:to>
                                    </p:set>
                                  </p:childTnLst>
                                </p:cTn>
                              </p:par>
                              <p:par>
                                <p:cTn id="343" presetID="0" presetClass="exit" presetSubtype="0" fill="hold" grpId="1" nodeType="withEffect">
                                  <p:stCondLst>
                                    <p:cond delay="0"/>
                                  </p:stCondLst>
                                  <p:childTnLst>
                                    <p:set>
                                      <p:cBhvr>
                                        <p:cTn id="344" dur="1" fill="hold">
                                          <p:stCondLst>
                                            <p:cond delay="1499"/>
                                          </p:stCondLst>
                                        </p:cTn>
                                        <p:tgtEl>
                                          <p:spTgt spid="40"/>
                                        </p:tgtEl>
                                        <p:attrNameLst>
                                          <p:attrName>style.visibility</p:attrName>
                                        </p:attrNameLst>
                                      </p:cBhvr>
                                      <p:to>
                                        <p:strVal val="hidden"/>
                                      </p:to>
                                    </p:set>
                                    <p:animEffect transition="out" filter="dissolve">
                                      <p:cBhvr>
                                        <p:cTn id="345" dur="1500">
                                          <p:stCondLst>
                                            <p:cond delay="0"/>
                                          </p:stCondLst>
                                        </p:cTn>
                                        <p:tgtEl>
                                          <p:spTgt spid="40"/>
                                        </p:tgtEl>
                                      </p:cBhvr>
                                    </p:animEffect>
                                    <p:anim to="" calcmode="lin" valueType="num">
                                      <p:cBhvr>
                                        <p:cTn id="346" dur="1500" fill="hold">
                                          <p:stCondLst>
                                            <p:cond delay="0"/>
                                          </p:stCondLst>
                                        </p:cTn>
                                        <p:tgtEl>
                                          <p:spTgt spid="40"/>
                                        </p:tgtEl>
                                        <p:attrNameLst>
                                          <p:attrName>ppt_w</p:attrName>
                                        </p:attrNameLst>
                                      </p:cBhvr>
                                      <p:tavLst>
                                        <p:tav tm="0">
                                          <p:val>
                                            <p:strVal val="#ppt_w"/>
                                          </p:val>
                                        </p:tav>
                                        <p:tav tm="100000">
                                          <p:val>
                                            <p:strVal val="#ppt_w*4"/>
                                          </p:val>
                                        </p:tav>
                                      </p:tavLst>
                                    </p:anim>
                                    <p:anim to="" calcmode="lin" valueType="num">
                                      <p:cBhvr>
                                        <p:cTn id="347" dur="1500" fill="hold">
                                          <p:stCondLst>
                                            <p:cond delay="0"/>
                                          </p:stCondLst>
                                        </p:cTn>
                                        <p:tgtEl>
                                          <p:spTgt spid="40"/>
                                        </p:tgtEl>
                                        <p:attrNameLst>
                                          <p:attrName>ppt_h</p:attrName>
                                        </p:attrNameLst>
                                      </p:cBhvr>
                                      <p:tavLst>
                                        <p:tav tm="0">
                                          <p:val>
                                            <p:strVal val="#ppt_h"/>
                                          </p:val>
                                        </p:tav>
                                        <p:tav tm="100000">
                                          <p:val>
                                            <p:strVal val="#ppt_h*4"/>
                                          </p:val>
                                        </p:tav>
                                      </p:tavLst>
                                    </p:anim>
                                  </p:childTnLst>
                                </p:cTn>
                              </p:par>
                              <p:par>
                                <p:cTn id="348" presetID="1" presetClass="exit" presetSubtype="0" fill="hold" grpId="5" nodeType="withEffect">
                                  <p:stCondLst>
                                    <p:cond delay="0"/>
                                  </p:stCondLst>
                                  <p:childTnLst>
                                    <p:set>
                                      <p:cBhvr>
                                        <p:cTn id="349" dur="1" fill="hold">
                                          <p:stCondLst>
                                            <p:cond delay="0"/>
                                          </p:stCondLst>
                                        </p:cTn>
                                        <p:tgtEl>
                                          <p:spTgt spid="31"/>
                                        </p:tgtEl>
                                        <p:attrNameLst>
                                          <p:attrName>style.visibility</p:attrName>
                                        </p:attrNameLst>
                                      </p:cBhvr>
                                      <p:to>
                                        <p:strVal val="hidden"/>
                                      </p:to>
                                    </p:set>
                                  </p:childTnLst>
                                </p:cTn>
                              </p:par>
                              <p:par>
                                <p:cTn id="350" presetID="1" presetClass="exit" presetSubtype="0" fill="hold" nodeType="withEffect">
                                  <p:stCondLst>
                                    <p:cond delay="0"/>
                                  </p:stCondLst>
                                  <p:childTnLst>
                                    <p:set>
                                      <p:cBhvr>
                                        <p:cTn id="351" dur="1" fill="hold">
                                          <p:stCondLst>
                                            <p:cond delay="0"/>
                                          </p:stCondLst>
                                        </p:cTn>
                                        <p:tgtEl>
                                          <p:spTgt spid="3"/>
                                        </p:tgtEl>
                                        <p:attrNameLst>
                                          <p:attrName>style.visibility</p:attrName>
                                        </p:attrNameLst>
                                      </p:cBhvr>
                                      <p:to>
                                        <p:strVal val="hidden"/>
                                      </p:to>
                                    </p:set>
                                  </p:childTnLst>
                                </p:cTn>
                              </p:par>
                              <p:par>
                                <p:cTn id="352" presetID="1" presetClass="exit" presetSubtype="0" fill="hold" nodeType="withEffect">
                                  <p:stCondLst>
                                    <p:cond delay="0"/>
                                  </p:stCondLst>
                                  <p:childTnLst>
                                    <p:set>
                                      <p:cBhvr>
                                        <p:cTn id="353" dur="1" fill="hold">
                                          <p:stCondLst>
                                            <p:cond delay="0"/>
                                          </p:stCondLst>
                                        </p:cTn>
                                        <p:tgtEl>
                                          <p:spTgt spid="10"/>
                                        </p:tgtEl>
                                        <p:attrNameLst>
                                          <p:attrName>style.visibility</p:attrName>
                                        </p:attrNameLst>
                                      </p:cBhvr>
                                      <p:to>
                                        <p:strVal val="hidden"/>
                                      </p:to>
                                    </p:set>
                                  </p:childTnLst>
                                </p:cTn>
                              </p:par>
                              <p:par>
                                <p:cTn id="354" presetID="1" presetClass="exit" presetSubtype="0" fill="hold" nodeType="withEffect">
                                  <p:stCondLst>
                                    <p:cond delay="0"/>
                                  </p:stCondLst>
                                  <p:childTnLst>
                                    <p:set>
                                      <p:cBhvr>
                                        <p:cTn id="355" dur="1" fill="hold">
                                          <p:stCondLst>
                                            <p:cond delay="0"/>
                                          </p:stCondLst>
                                        </p:cTn>
                                        <p:tgtEl>
                                          <p:spTgt spid="9"/>
                                        </p:tgtEl>
                                        <p:attrNameLst>
                                          <p:attrName>style.visibility</p:attrName>
                                        </p:attrNameLst>
                                      </p:cBhvr>
                                      <p:to>
                                        <p:strVal val="hidden"/>
                                      </p:to>
                                    </p:set>
                                  </p:childTnLst>
                                </p:cTn>
                              </p:par>
                              <p:par>
                                <p:cTn id="356" presetID="1" presetClass="exit" presetSubtype="0" fill="hold" grpId="5" nodeType="withEffect">
                                  <p:stCondLst>
                                    <p:cond delay="0"/>
                                  </p:stCondLst>
                                  <p:childTnLst>
                                    <p:set>
                                      <p:cBhvr>
                                        <p:cTn id="357" dur="1" fill="hold">
                                          <p:stCondLst>
                                            <p:cond delay="0"/>
                                          </p:stCondLst>
                                        </p:cTn>
                                        <p:tgtEl>
                                          <p:spTgt spid="34"/>
                                        </p:tgtEl>
                                        <p:attrNameLst>
                                          <p:attrName>style.visibility</p:attrName>
                                        </p:attrNameLst>
                                      </p:cBhvr>
                                      <p:to>
                                        <p:strVal val="hidden"/>
                                      </p:to>
                                    </p:set>
                                  </p:childTnLst>
                                </p:cTn>
                              </p:par>
                              <p:par>
                                <p:cTn id="358" presetID="1" presetClass="exit" presetSubtype="0" fill="hold" grpId="5" nodeType="withEffect">
                                  <p:stCondLst>
                                    <p:cond delay="0"/>
                                  </p:stCondLst>
                                  <p:childTnLst>
                                    <p:set>
                                      <p:cBhvr>
                                        <p:cTn id="359" dur="1" fill="hold">
                                          <p:stCondLst>
                                            <p:cond delay="0"/>
                                          </p:stCondLst>
                                        </p:cTn>
                                        <p:tgtEl>
                                          <p:spTgt spid="17"/>
                                        </p:tgtEl>
                                        <p:attrNameLst>
                                          <p:attrName>style.visibility</p:attrName>
                                        </p:attrNameLst>
                                      </p:cBhvr>
                                      <p:to>
                                        <p:strVal val="hidden"/>
                                      </p:to>
                                    </p:set>
                                  </p:childTnLst>
                                </p:cTn>
                              </p:par>
                              <p:par>
                                <p:cTn id="360" presetID="1" presetClass="exit" presetSubtype="0" fill="hold" grpId="5" nodeType="withEffect">
                                  <p:stCondLst>
                                    <p:cond delay="0"/>
                                  </p:stCondLst>
                                  <p:childTnLst>
                                    <p:set>
                                      <p:cBhvr>
                                        <p:cTn id="361" dur="1" fill="hold">
                                          <p:stCondLst>
                                            <p:cond delay="0"/>
                                          </p:stCondLst>
                                        </p:cTn>
                                        <p:tgtEl>
                                          <p:spTgt spid="28"/>
                                        </p:tgtEl>
                                        <p:attrNameLst>
                                          <p:attrName>style.visibility</p:attrName>
                                        </p:attrNameLst>
                                      </p:cBhvr>
                                      <p:to>
                                        <p:strVal val="hidden"/>
                                      </p:to>
                                    </p:set>
                                  </p:childTnLst>
                                </p:cTn>
                              </p:par>
                              <p:par>
                                <p:cTn id="362" presetID="1" presetClass="exit" presetSubtype="0" fill="hold" grpId="5" nodeType="withEffect">
                                  <p:stCondLst>
                                    <p:cond delay="0"/>
                                  </p:stCondLst>
                                  <p:childTnLst>
                                    <p:set>
                                      <p:cBhvr>
                                        <p:cTn id="363" dur="1" fill="hold">
                                          <p:stCondLst>
                                            <p:cond delay="0"/>
                                          </p:stCondLst>
                                        </p:cTn>
                                        <p:tgtEl>
                                          <p:spTgt spid="25"/>
                                        </p:tgtEl>
                                        <p:attrNameLst>
                                          <p:attrName>style.visibility</p:attrName>
                                        </p:attrNameLst>
                                      </p:cBhvr>
                                      <p:to>
                                        <p:strVal val="hidden"/>
                                      </p:to>
                                    </p:set>
                                  </p:childTnLst>
                                </p:cTn>
                              </p:par>
                              <p:par>
                                <p:cTn id="364" presetID="1" presetClass="exit" presetSubtype="0" fill="hold" grpId="5" nodeType="withEffect">
                                  <p:stCondLst>
                                    <p:cond delay="0"/>
                                  </p:stCondLst>
                                  <p:childTnLst>
                                    <p:set>
                                      <p:cBhvr>
                                        <p:cTn id="365" dur="1" fill="hold">
                                          <p:stCondLst>
                                            <p:cond delay="0"/>
                                          </p:stCondLst>
                                        </p:cTn>
                                        <p:tgtEl>
                                          <p:spTgt spid="32"/>
                                        </p:tgtEl>
                                        <p:attrNameLst>
                                          <p:attrName>style.visibility</p:attrName>
                                        </p:attrNameLst>
                                      </p:cBhvr>
                                      <p:to>
                                        <p:strVal val="hidden"/>
                                      </p:to>
                                    </p:set>
                                  </p:childTnLst>
                                </p:cTn>
                              </p:par>
                              <p:par>
                                <p:cTn id="366" presetID="1" presetClass="exit" presetSubtype="0" fill="hold" grpId="5" nodeType="withEffect">
                                  <p:stCondLst>
                                    <p:cond delay="0"/>
                                  </p:stCondLst>
                                  <p:childTnLst>
                                    <p:set>
                                      <p:cBhvr>
                                        <p:cTn id="367" dur="1" fill="hold">
                                          <p:stCondLst>
                                            <p:cond delay="0"/>
                                          </p:stCondLst>
                                        </p:cTn>
                                        <p:tgtEl>
                                          <p:spTgt spid="29"/>
                                        </p:tgtEl>
                                        <p:attrNameLst>
                                          <p:attrName>style.visibility</p:attrName>
                                        </p:attrNameLst>
                                      </p:cBhvr>
                                      <p:to>
                                        <p:strVal val="hidden"/>
                                      </p:to>
                                    </p:set>
                                  </p:childTnLst>
                                </p:cTn>
                              </p:par>
                              <p:par>
                                <p:cTn id="368" presetID="1" presetClass="exit" presetSubtype="0" fill="hold" grpId="5" nodeType="withEffect">
                                  <p:stCondLst>
                                    <p:cond delay="0"/>
                                  </p:stCondLst>
                                  <p:childTnLst>
                                    <p:set>
                                      <p:cBhvr>
                                        <p:cTn id="369" dur="1" fill="hold">
                                          <p:stCondLst>
                                            <p:cond delay="0"/>
                                          </p:stCondLst>
                                        </p:cTn>
                                        <p:tgtEl>
                                          <p:spTgt spid="33"/>
                                        </p:tgtEl>
                                        <p:attrNameLst>
                                          <p:attrName>style.visibility</p:attrName>
                                        </p:attrNameLst>
                                      </p:cBhvr>
                                      <p:to>
                                        <p:strVal val="hidden"/>
                                      </p:to>
                                    </p:set>
                                  </p:childTnLst>
                                </p:cTn>
                              </p:par>
                              <p:par>
                                <p:cTn id="370" presetID="1" presetClass="exit" presetSubtype="0" fill="hold" grpId="5" nodeType="withEffect">
                                  <p:stCondLst>
                                    <p:cond delay="0"/>
                                  </p:stCondLst>
                                  <p:childTnLst>
                                    <p:set>
                                      <p:cBhvr>
                                        <p:cTn id="371" dur="1" fill="hold">
                                          <p:stCondLst>
                                            <p:cond delay="0"/>
                                          </p:stCondLst>
                                        </p:cTn>
                                        <p:tgtEl>
                                          <p:spTgt spid="26"/>
                                        </p:tgtEl>
                                        <p:attrNameLst>
                                          <p:attrName>style.visibility</p:attrName>
                                        </p:attrNameLst>
                                      </p:cBhvr>
                                      <p:to>
                                        <p:strVal val="hidden"/>
                                      </p:to>
                                    </p:set>
                                  </p:childTnLst>
                                </p:cTn>
                              </p:par>
                              <p:par>
                                <p:cTn id="372" presetID="1" presetClass="exit" presetSubtype="0" fill="hold" grpId="1" nodeType="withEffect">
                                  <p:stCondLst>
                                    <p:cond delay="0"/>
                                  </p:stCondLst>
                                  <p:childTnLst>
                                    <p:set>
                                      <p:cBhvr>
                                        <p:cTn id="373" dur="1" fill="hold">
                                          <p:stCondLst>
                                            <p:cond delay="0"/>
                                          </p:stCondLst>
                                        </p:cTn>
                                        <p:tgtEl>
                                          <p:spTgt spid="35"/>
                                        </p:tgtEl>
                                        <p:attrNameLst>
                                          <p:attrName>style.visibility</p:attrName>
                                        </p:attrNameLst>
                                      </p:cBhvr>
                                      <p:to>
                                        <p:strVal val="hidden"/>
                                      </p:to>
                                    </p:set>
                                  </p:childTnLst>
                                </p:cTn>
                              </p:par>
                              <p:par>
                                <p:cTn id="374" presetID="1" presetClass="exit" presetSubtype="0" fill="hold" grpId="0" nodeType="withEffect">
                                  <p:stCondLst>
                                    <p:cond delay="0"/>
                                  </p:stCondLst>
                                  <p:childTnLst>
                                    <p:set>
                                      <p:cBhvr>
                                        <p:cTn id="375" dur="1" fill="hold">
                                          <p:stCondLst>
                                            <p:cond delay="0"/>
                                          </p:stCondLst>
                                        </p:cTn>
                                        <p:tgtEl>
                                          <p:spTgt spid="23"/>
                                        </p:tgtEl>
                                        <p:attrNameLst>
                                          <p:attrName>style.visibility</p:attrName>
                                        </p:attrNameLst>
                                      </p:cBhvr>
                                      <p:to>
                                        <p:strVal val="hidden"/>
                                      </p:to>
                                    </p:set>
                                  </p:childTnLst>
                                </p:cTn>
                              </p:par>
                              <p:par>
                                <p:cTn id="376" presetID="1" presetClass="exit" presetSubtype="0" fill="hold" grpId="0" nodeType="withEffect">
                                  <p:stCondLst>
                                    <p:cond delay="0"/>
                                  </p:stCondLst>
                                  <p:childTnLst>
                                    <p:set>
                                      <p:cBhvr>
                                        <p:cTn id="377" dur="1" fill="hold">
                                          <p:stCondLst>
                                            <p:cond delay="0"/>
                                          </p:stCondLst>
                                        </p:cTn>
                                        <p:tgtEl>
                                          <p:spTgt spid="24"/>
                                        </p:tgtEl>
                                        <p:attrNameLst>
                                          <p:attrName>style.visibility</p:attrName>
                                        </p:attrNameLst>
                                      </p:cBhvr>
                                      <p:to>
                                        <p:strVal val="hidden"/>
                                      </p:to>
                                    </p:set>
                                  </p:childTnLst>
                                </p:cTn>
                              </p:par>
                              <p:par>
                                <p:cTn id="378" presetID="0" presetClass="path" presetSubtype="0" accel="50000" decel="50000" fill="hold" nodeType="withEffect">
                                  <p:stCondLst>
                                    <p:cond delay="0"/>
                                  </p:stCondLst>
                                  <p:childTnLst>
                                    <p:animMotion origin="layout" path="M 0 0 L -0.00503 0.04491 " pathEditMode="relative" rAng="0" ptsTypes="AA">
                                      <p:cBhvr>
                                        <p:cTn id="379" dur="1500" fill="hold"/>
                                        <p:tgtEl>
                                          <p:spTgt spid="41"/>
                                        </p:tgtEl>
                                        <p:attrNameLst>
                                          <p:attrName>ppt_x</p:attrName>
                                          <p:attrName>ppt_y</p:attrName>
                                        </p:attrNameLst>
                                      </p:cBhvr>
                                      <p:rCtr x="-260" y="2245"/>
                                    </p:animMotion>
                                  </p:childTnLst>
                                </p:cTn>
                              </p:par>
                              <p:par>
                                <p:cTn id="380" presetID="10" presetClass="entr" presetSubtype="0" fill="hold" nodeType="withEffect">
                                  <p:stCondLst>
                                    <p:cond delay="1300"/>
                                  </p:stCondLst>
                                  <p:childTnLst>
                                    <p:set>
                                      <p:cBhvr>
                                        <p:cTn id="381" dur="1" fill="hold">
                                          <p:stCondLst>
                                            <p:cond delay="0"/>
                                          </p:stCondLst>
                                        </p:cTn>
                                        <p:tgtEl>
                                          <p:spTgt spid="42"/>
                                        </p:tgtEl>
                                        <p:attrNameLst>
                                          <p:attrName>style.visibility</p:attrName>
                                        </p:attrNameLst>
                                      </p:cBhvr>
                                      <p:to>
                                        <p:strVal val="visible"/>
                                      </p:to>
                                    </p:set>
                                    <p:animEffect transition="in" filter="fade">
                                      <p:cBhvr>
                                        <p:cTn id="382" dur="1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5" grpId="1"/>
      <p:bldP spid="25" grpId="2"/>
      <p:bldP spid="25" grpId="3"/>
      <p:bldP spid="25" grpId="4"/>
      <p:bldP spid="25" grpId="5"/>
      <p:bldP spid="25" grpId="6"/>
      <p:bldP spid="26" grpId="0"/>
      <p:bldP spid="26" grpId="1"/>
      <p:bldP spid="26" grpId="2"/>
      <p:bldP spid="26" grpId="3"/>
      <p:bldP spid="26" grpId="4"/>
      <p:bldP spid="26" grpId="5"/>
      <p:bldP spid="26" grpId="6"/>
      <p:bldP spid="28" grpId="0"/>
      <p:bldP spid="28" grpId="1"/>
      <p:bldP spid="28" grpId="2"/>
      <p:bldP spid="28" grpId="3"/>
      <p:bldP spid="28" grpId="4"/>
      <p:bldP spid="28" grpId="5"/>
      <p:bldP spid="28" grpId="6"/>
      <p:bldP spid="29" grpId="0"/>
      <p:bldP spid="29" grpId="1"/>
      <p:bldP spid="29" grpId="2"/>
      <p:bldP spid="29" grpId="3"/>
      <p:bldP spid="29" grpId="4"/>
      <p:bldP spid="29" grpId="5"/>
      <p:bldP spid="29" grpId="6"/>
      <p:bldP spid="24" grpId="0" animBg="1"/>
      <p:bldP spid="31" grpId="0" animBg="1"/>
      <p:bldP spid="31" grpId="1" animBg="1"/>
      <p:bldP spid="31" grpId="2" animBg="1"/>
      <p:bldP spid="31" grpId="3" animBg="1"/>
      <p:bldP spid="31" grpId="4" animBg="1"/>
      <p:bldP spid="31" grpId="5" animBg="1"/>
      <p:bldP spid="31" grpId="6" animBg="1"/>
      <p:bldP spid="32" grpId="0" animBg="1"/>
      <p:bldP spid="32" grpId="1" animBg="1"/>
      <p:bldP spid="32" grpId="2" animBg="1"/>
      <p:bldP spid="32" grpId="3" animBg="1"/>
      <p:bldP spid="32" grpId="4" animBg="1"/>
      <p:bldP spid="32" grpId="5" animBg="1"/>
      <p:bldP spid="32" grpId="6" animBg="1"/>
      <p:bldP spid="33" grpId="0" animBg="1"/>
      <p:bldP spid="33" grpId="1" animBg="1"/>
      <p:bldP spid="33" grpId="2" animBg="1"/>
      <p:bldP spid="33" grpId="3" animBg="1"/>
      <p:bldP spid="33" grpId="4" animBg="1"/>
      <p:bldP spid="33" grpId="5" animBg="1"/>
      <p:bldP spid="33" grpId="6" animBg="1"/>
      <p:bldP spid="34" grpId="0" animBg="1"/>
      <p:bldP spid="34" grpId="1" animBg="1"/>
      <p:bldP spid="34" grpId="2" animBg="1"/>
      <p:bldP spid="34" grpId="3" animBg="1"/>
      <p:bldP spid="34" grpId="4" animBg="1"/>
      <p:bldP spid="34" grpId="5" animBg="1"/>
      <p:bldP spid="34" grpId="6" animBg="1"/>
      <p:bldP spid="35" grpId="0" animBg="1"/>
      <p:bldP spid="35" grpId="1" animBg="1"/>
      <p:bldP spid="17" grpId="0"/>
      <p:bldP spid="17" grpId="1"/>
      <p:bldP spid="17" grpId="2"/>
      <p:bldP spid="17" grpId="3"/>
      <p:bldP spid="17" grpId="4"/>
      <p:bldP spid="17" grpId="5"/>
      <p:bldP spid="17" grpId="6"/>
      <p:bldP spid="19" grpId="0" animBg="1"/>
      <p:bldP spid="19" grpId="1" animBg="1"/>
      <p:bldP spid="20" grpId="0"/>
      <p:bldP spid="20" grpId="1"/>
      <p:bldP spid="20" grpId="2"/>
      <p:bldP spid="21" grpId="0"/>
      <p:bldP spid="21" grpId="1"/>
      <p:bldP spid="21" grpId="2"/>
      <p:bldP spid="30" grpId="0"/>
      <p:bldP spid="30" grpId="1"/>
      <p:bldP spid="22" grpId="0"/>
      <p:bldP spid="22" grpId="1"/>
      <p:bldP spid="27" grpId="0"/>
      <p:bldP spid="27" grpId="1"/>
      <p:bldP spid="27" grpId="2"/>
      <p:bldP spid="36" grpId="0" animBg="1"/>
      <p:bldP spid="36" grpId="1" animBg="1"/>
      <p:bldP spid="38" grpId="0"/>
      <p:bldP spid="38" grpId="1"/>
      <p:bldP spid="38" grpId="2"/>
      <p:bldP spid="37" grpId="0"/>
      <p:bldP spid="37" grpId="1"/>
      <p:bldP spid="40" grpId="0"/>
      <p:bldP spid="40" grpId="1"/>
      <p:bldP spid="40" grpId="2"/>
      <p:bldP spid="43" grpId="0"/>
      <p:bldP spid="43" grpId="1"/>
      <p:bldP spid="44" grpId="0"/>
      <p:bldP spid="44" grpId="1"/>
      <p:bldP spid="45" grpId="0"/>
      <p:bldP spid="45" grpId="1"/>
      <p:bldP spid="49" grpId="0"/>
      <p:bldP spid="49" grpId="1"/>
      <p:bldP spid="50" grpId="0"/>
      <p:bldP spid="50"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txBox="1">
            <a:spLocks/>
          </p:cNvSpPr>
          <p:nvPr/>
        </p:nvSpPr>
        <p:spPr>
          <a:xfrm>
            <a:off x="1786311" y="3941866"/>
            <a:ext cx="2152891"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receive</a:t>
            </a:r>
          </a:p>
        </p:txBody>
      </p:sp>
      <p:sp>
        <p:nvSpPr>
          <p:cNvPr id="5" name="Title 1"/>
          <p:cNvSpPr txBox="1">
            <a:spLocks/>
          </p:cNvSpPr>
          <p:nvPr/>
        </p:nvSpPr>
        <p:spPr>
          <a:xfrm>
            <a:off x="927355" y="4608912"/>
            <a:ext cx="4112871"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implanted word</a:t>
            </a:r>
          </a:p>
        </p:txBody>
      </p:sp>
      <p:sp>
        <p:nvSpPr>
          <p:cNvPr id="13" name="Title 1">
            <a:extLst>
              <a:ext uri="{FF2B5EF4-FFF2-40B4-BE49-F238E27FC236}">
                <a16:creationId xmlns:a16="http://schemas.microsoft.com/office/drawing/2014/main" id="{0495971E-DDFE-4B9C-97D7-56E65E933281}"/>
              </a:ext>
            </a:extLst>
          </p:cNvPr>
          <p:cNvSpPr txBox="1">
            <a:spLocks/>
          </p:cNvSpPr>
          <p:nvPr/>
        </p:nvSpPr>
        <p:spPr>
          <a:xfrm>
            <a:off x="6013770" y="4089849"/>
            <a:ext cx="1535207" cy="6773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hear</a:t>
            </a:r>
          </a:p>
        </p:txBody>
      </p:sp>
      <p:sp>
        <p:nvSpPr>
          <p:cNvPr id="15" name="Title 1">
            <a:extLst>
              <a:ext uri="{FF2B5EF4-FFF2-40B4-BE49-F238E27FC236}">
                <a16:creationId xmlns:a16="http://schemas.microsoft.com/office/drawing/2014/main" id="{628006CA-2495-4FD0-82E6-DB59510CE27D}"/>
              </a:ext>
            </a:extLst>
          </p:cNvPr>
          <p:cNvSpPr txBox="1">
            <a:spLocks/>
          </p:cNvSpPr>
          <p:nvPr/>
        </p:nvSpPr>
        <p:spPr>
          <a:xfrm>
            <a:off x="5316167" y="4764674"/>
            <a:ext cx="2105051" cy="6773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keep it</a:t>
            </a:r>
          </a:p>
        </p:txBody>
      </p:sp>
      <p:sp>
        <p:nvSpPr>
          <p:cNvPr id="3074" name="Rectangle 2"/>
          <p:cNvSpPr>
            <a:spLocks noGrp="1" noChangeArrowheads="1"/>
          </p:cNvSpPr>
          <p:nvPr>
            <p:ph type="title"/>
          </p:nvPr>
        </p:nvSpPr>
        <p:spPr>
          <a:xfrm>
            <a:off x="762000" y="2630311"/>
            <a:ext cx="7715956" cy="3505200"/>
          </a:xfrm>
        </p:spPr>
        <p:txBody>
          <a:bodyPr>
            <a:scene3d>
              <a:camera prst="orthographicFront"/>
              <a:lightRig rig="threePt" dir="t"/>
            </a:scene3d>
            <a:sp3d extrusionH="57150">
              <a:bevelT w="38100" h="38100"/>
            </a:sp3d>
          </a:bodyPr>
          <a:lstStyle/>
          <a:p>
            <a:pPr eaLnBrk="1" hangingPunct="1"/>
            <a:r>
              <a:rPr lang="en-US" altLang="en-US" b="1" kern="1200" dirty="0">
                <a:ln w="17780" cmpd="sng">
                  <a:solidFill>
                    <a:srgbClr val="FFFFFF"/>
                  </a:solidFill>
                  <a:prstDash val="solid"/>
                  <a:miter lim="800000"/>
                </a:ln>
                <a:solidFill>
                  <a:srgbClr val="66CCFF"/>
                </a:solidFill>
                <a:effectLst>
                  <a:glow rad="88900">
                    <a:srgbClr val="000066"/>
                  </a:glow>
                  <a:outerShdw blurRad="50800" algn="tl" rotWithShape="0">
                    <a:srgbClr val="000000"/>
                  </a:outerShdw>
                </a:effectLst>
                <a:latin typeface="Calibri" panose="020F0502020204030204" pitchFamily="34" charset="0"/>
              </a:rPr>
              <a:t>Therefore lay aside all filthiness and overflow of wickedness, and receive with meekness the implanted word, which is able to save your souls. </a:t>
            </a:r>
            <a:r>
              <a:rPr lang="en-US" altLang="en-US" sz="3200" b="1" i="1" kern="1200" dirty="0">
                <a:ln w="17780" cmpd="sng">
                  <a:solidFill>
                    <a:srgbClr val="FFFFFF"/>
                  </a:solidFill>
                  <a:prstDash val="solid"/>
                  <a:miter lim="800000"/>
                </a:ln>
                <a:solidFill>
                  <a:srgbClr val="66CCFF"/>
                </a:solidFill>
                <a:effectLst>
                  <a:glow rad="88900">
                    <a:srgbClr val="000066"/>
                  </a:glow>
                  <a:outerShdw blurRad="50800" algn="tl" rotWithShape="0">
                    <a:srgbClr val="000000"/>
                  </a:outerShdw>
                </a:effectLst>
                <a:latin typeface="Calibri" panose="020F0502020204030204" pitchFamily="34" charset="0"/>
              </a:rPr>
              <a:t>— James 1:21 </a:t>
            </a:r>
          </a:p>
        </p:txBody>
      </p:sp>
      <p:sp>
        <p:nvSpPr>
          <p:cNvPr id="7" name="Rectangle 6"/>
          <p:cNvSpPr>
            <a:spLocks noChangeArrowheads="1"/>
          </p:cNvSpPr>
          <p:nvPr/>
        </p:nvSpPr>
        <p:spPr bwMode="auto">
          <a:xfrm>
            <a:off x="1576061" y="5267494"/>
            <a:ext cx="3877519"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10" b="1" dirty="0">
                <a:solidFill>
                  <a:srgbClr val="CC9900"/>
                </a:solidFill>
                <a:latin typeface="Calibri" panose="020F0502020204030204" pitchFamily="34" charset="0"/>
                <a:cs typeface="Calibri" panose="020F0502020204030204" pitchFamily="34" charset="0"/>
              </a:rPr>
              <a:t>save your soul</a:t>
            </a:r>
            <a:endParaRPr lang="en-US" sz="4410" b="1" i="1" dirty="0">
              <a:solidFill>
                <a:srgbClr val="CC9900"/>
              </a:solidFill>
              <a:latin typeface="Calibri" panose="020F0502020204030204" pitchFamily="34" charset="0"/>
              <a:cs typeface="Calibri" panose="020F0502020204030204" pitchFamily="34" charset="0"/>
            </a:endParaRPr>
          </a:p>
        </p:txBody>
      </p:sp>
      <p:sp>
        <p:nvSpPr>
          <p:cNvPr id="8" name="Rectangle 2"/>
          <p:cNvSpPr txBox="1">
            <a:spLocks noChangeArrowheads="1"/>
          </p:cNvSpPr>
          <p:nvPr/>
        </p:nvSpPr>
        <p:spPr bwMode="auto">
          <a:xfrm>
            <a:off x="810227" y="3321934"/>
            <a:ext cx="7517757" cy="2791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threeP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1200" dirty="0">
                <a:ln w="17780" cmpd="sng">
                  <a:solidFill>
                    <a:srgbClr val="FFFFFF"/>
                  </a:solidFill>
                  <a:prstDash val="solid"/>
                  <a:miter lim="800000"/>
                </a:ln>
                <a:solidFill>
                  <a:srgbClr val="66CCFF"/>
                </a:solidFill>
                <a:effectLst>
                  <a:glow rad="88900">
                    <a:srgbClr val="000066"/>
                  </a:glow>
                  <a:outerShdw blurRad="50800" algn="tl" rotWithShape="0">
                    <a:srgbClr val="000000"/>
                  </a:outerShdw>
                </a:effectLst>
                <a:latin typeface="Calibri" panose="020F0502020204030204" pitchFamily="34" charset="0"/>
              </a:rPr>
              <a:t>But He said, "More than that, blessed are those who hear the word of God and keep it!"               </a:t>
            </a:r>
            <a:r>
              <a:rPr lang="en-US" altLang="en-US" sz="3200" b="1" i="1" kern="1200" dirty="0">
                <a:ln w="17780" cmpd="sng">
                  <a:solidFill>
                    <a:srgbClr val="FFFFFF"/>
                  </a:solidFill>
                  <a:prstDash val="solid"/>
                  <a:miter lim="800000"/>
                </a:ln>
                <a:solidFill>
                  <a:srgbClr val="66CCFF"/>
                </a:solidFill>
                <a:effectLst>
                  <a:glow rad="88900">
                    <a:srgbClr val="000066"/>
                  </a:glow>
                  <a:outerShdw blurRad="50800" algn="tl" rotWithShape="0">
                    <a:srgbClr val="000000"/>
                  </a:outerShdw>
                </a:effectLst>
                <a:latin typeface="Calibri" panose="020F0502020204030204" pitchFamily="34" charset="0"/>
              </a:rPr>
              <a:t>— Luke 11:28 </a:t>
            </a:r>
            <a:r>
              <a:rPr lang="en-US" altLang="en-US" sz="4000" b="1" i="1" kern="1200" dirty="0">
                <a:ln w="17780" cmpd="sng">
                  <a:solidFill>
                    <a:srgbClr val="FFFFFF"/>
                  </a:solidFill>
                  <a:prstDash val="solid"/>
                  <a:miter lim="800000"/>
                </a:ln>
                <a:solidFill>
                  <a:srgbClr val="66CCFF"/>
                </a:solidFill>
                <a:effectLst>
                  <a:glow rad="88900">
                    <a:srgbClr val="000066"/>
                  </a:glow>
                  <a:outerShdw blurRad="50800" algn="tl" rotWithShape="0">
                    <a:srgbClr val="000000"/>
                  </a:outerShdw>
                </a:effectLst>
                <a:latin typeface="Calibri" panose="020F0502020204030204" pitchFamily="34" charset="0"/>
              </a:rPr>
              <a:t> </a:t>
            </a:r>
          </a:p>
        </p:txBody>
      </p:sp>
      <p:sp>
        <p:nvSpPr>
          <p:cNvPr id="9" name="TextBox 8"/>
          <p:cNvSpPr txBox="1"/>
          <p:nvPr/>
        </p:nvSpPr>
        <p:spPr>
          <a:xfrm>
            <a:off x="3268104" y="4701440"/>
            <a:ext cx="1406623" cy="769441"/>
          </a:xfrm>
          <a:prstGeom prst="rect">
            <a:avLst/>
          </a:prstGeom>
          <a:noFill/>
        </p:spPr>
        <p:txBody>
          <a:bodyPr wrap="square" rtlCol="0">
            <a:spAutoFit/>
            <a:scene3d>
              <a:camera prst="orthographicFront"/>
              <a:lightRig rig="glow" dir="t"/>
            </a:scene3d>
            <a:sp3d extrusionH="57150" contourW="12700">
              <a:bevelT w="38100" h="38100"/>
              <a:contourClr>
                <a:srgbClr val="FFFF99"/>
              </a:contourClr>
            </a:sp3d>
          </a:bodyPr>
          <a:lstStyle/>
          <a:p>
            <a:pPr algn="ctr"/>
            <a:r>
              <a:rPr lang="en-US" sz="4410" b="1" dirty="0">
                <a:solidFill>
                  <a:srgbClr val="CC9900"/>
                </a:solidFill>
                <a:effectLst>
                  <a:glow rad="88900">
                    <a:schemeClr val="tx1"/>
                  </a:glow>
                </a:effectLst>
                <a:latin typeface="Calibri" panose="020F0502020204030204" pitchFamily="34" charset="0"/>
                <a:cs typeface="Calibri" panose="020F0502020204030204" pitchFamily="34" charset="0"/>
              </a:rPr>
              <a:t>God</a:t>
            </a:r>
          </a:p>
        </p:txBody>
      </p:sp>
      <p:sp>
        <p:nvSpPr>
          <p:cNvPr id="11" name="Rectangle 2">
            <a:extLst>
              <a:ext uri="{FF2B5EF4-FFF2-40B4-BE49-F238E27FC236}">
                <a16:creationId xmlns:a16="http://schemas.microsoft.com/office/drawing/2014/main" id="{3C17F5E3-19FE-4524-A577-4D52C13397F5}"/>
              </a:ext>
            </a:extLst>
          </p:cNvPr>
          <p:cNvSpPr txBox="1">
            <a:spLocks noChangeArrowheads="1"/>
          </p:cNvSpPr>
          <p:nvPr/>
        </p:nvSpPr>
        <p:spPr bwMode="auto">
          <a:xfrm>
            <a:off x="1722782" y="3986214"/>
            <a:ext cx="2263432" cy="790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chemeClr val="bg1"/>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receive</a:t>
            </a:r>
            <a:endParaRPr kumimoji="0" lang="en-US" altLang="en-US" sz="4400" b="1" i="1" u="none" strike="noStrike" kern="0" cap="none" spc="0" normalizeH="0" baseline="0" noProof="0" dirty="0">
              <a:ln w="3175" cmpd="sng">
                <a:solidFill>
                  <a:srgbClr val="FFFFFF"/>
                </a:solidFill>
                <a:prstDash val="solid"/>
                <a:miter lim="800000"/>
              </a:ln>
              <a:solidFill>
                <a:schemeClr val="bg1"/>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12" name="Rectangle 2">
            <a:extLst>
              <a:ext uri="{FF2B5EF4-FFF2-40B4-BE49-F238E27FC236}">
                <a16:creationId xmlns:a16="http://schemas.microsoft.com/office/drawing/2014/main" id="{7201F8F7-2348-44F0-AB92-D354369989A9}"/>
              </a:ext>
            </a:extLst>
          </p:cNvPr>
          <p:cNvSpPr txBox="1">
            <a:spLocks noChangeArrowheads="1"/>
          </p:cNvSpPr>
          <p:nvPr/>
        </p:nvSpPr>
        <p:spPr bwMode="auto">
          <a:xfrm>
            <a:off x="834885" y="4657726"/>
            <a:ext cx="4294328" cy="781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chemeClr val="bg1"/>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implanted word</a:t>
            </a:r>
            <a:endParaRPr kumimoji="0" lang="en-US" altLang="en-US" sz="4400" b="1" i="1" u="none" strike="noStrike" kern="0" cap="none" spc="0" normalizeH="0" baseline="0" noProof="0" dirty="0">
              <a:ln w="3175" cmpd="sng">
                <a:solidFill>
                  <a:srgbClr val="FFFFFF"/>
                </a:solidFill>
                <a:prstDash val="solid"/>
                <a:miter lim="800000"/>
              </a:ln>
              <a:solidFill>
                <a:schemeClr val="bg1"/>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14" name="Rectangle 2">
            <a:extLst>
              <a:ext uri="{FF2B5EF4-FFF2-40B4-BE49-F238E27FC236}">
                <a16:creationId xmlns:a16="http://schemas.microsoft.com/office/drawing/2014/main" id="{385BB940-593E-4B85-AFC8-C9F8A8B22606}"/>
              </a:ext>
            </a:extLst>
          </p:cNvPr>
          <p:cNvSpPr txBox="1">
            <a:spLocks noChangeArrowheads="1"/>
          </p:cNvSpPr>
          <p:nvPr/>
        </p:nvSpPr>
        <p:spPr bwMode="auto">
          <a:xfrm>
            <a:off x="5955506" y="4052888"/>
            <a:ext cx="1640370" cy="723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chemeClr val="bg1"/>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hear</a:t>
            </a:r>
            <a:endParaRPr kumimoji="0" lang="en-US" altLang="en-US" sz="4400" b="1" i="1" u="none" strike="noStrike" kern="0" cap="none" spc="0" normalizeH="0" baseline="0" noProof="0" dirty="0">
              <a:ln w="3175" cmpd="sng">
                <a:solidFill>
                  <a:srgbClr val="FFFFFF"/>
                </a:solidFill>
                <a:prstDash val="solid"/>
                <a:miter lim="800000"/>
              </a:ln>
              <a:solidFill>
                <a:schemeClr val="bg1"/>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16" name="Rectangle 2">
            <a:extLst>
              <a:ext uri="{FF2B5EF4-FFF2-40B4-BE49-F238E27FC236}">
                <a16:creationId xmlns:a16="http://schemas.microsoft.com/office/drawing/2014/main" id="{3F2CF5F1-190B-4078-BED9-912EBF2B2B99}"/>
              </a:ext>
            </a:extLst>
          </p:cNvPr>
          <p:cNvSpPr txBox="1">
            <a:spLocks noChangeArrowheads="1"/>
          </p:cNvSpPr>
          <p:nvPr/>
        </p:nvSpPr>
        <p:spPr bwMode="auto">
          <a:xfrm>
            <a:off x="5319713" y="4709107"/>
            <a:ext cx="2087216" cy="753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chemeClr val="bg1"/>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keep it</a:t>
            </a:r>
            <a:endParaRPr kumimoji="0" lang="en-US" altLang="en-US" sz="4400" b="1" i="1" u="none" strike="noStrike" kern="0" cap="none" spc="0" normalizeH="0" baseline="0" noProof="0" dirty="0">
              <a:ln w="3175" cmpd="sng">
                <a:solidFill>
                  <a:srgbClr val="FFFFFF"/>
                </a:solidFill>
                <a:prstDash val="solid"/>
                <a:miter lim="800000"/>
              </a:ln>
              <a:solidFill>
                <a:schemeClr val="bg1"/>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17" name="Rectangle 9">
            <a:extLst>
              <a:ext uri="{FF2B5EF4-FFF2-40B4-BE49-F238E27FC236}">
                <a16:creationId xmlns:a16="http://schemas.microsoft.com/office/drawing/2014/main" id="{A8ECB7F6-72C5-4809-A77E-7E346799AF95}"/>
              </a:ext>
            </a:extLst>
          </p:cNvPr>
          <p:cNvSpPr>
            <a:spLocks noChangeArrowheads="1"/>
          </p:cNvSpPr>
          <p:nvPr/>
        </p:nvSpPr>
        <p:spPr bwMode="auto">
          <a:xfrm>
            <a:off x="1257194" y="4728833"/>
            <a:ext cx="3486255" cy="715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10" b="1" i="0" u="none" strike="noStrike" kern="1200" cap="none" spc="0" normalizeH="0" baseline="0" noProof="0" dirty="0">
                <a:ln>
                  <a:noFill/>
                </a:ln>
                <a:solidFill>
                  <a:srgbClr val="CC9900"/>
                </a:solidFill>
                <a:effectLst>
                  <a:glow rad="88900">
                    <a:schemeClr val="tx1"/>
                  </a:glow>
                </a:effectLst>
                <a:uLnTx/>
                <a:uFillTx/>
                <a:latin typeface="Calibri" panose="020F0502020204030204" pitchFamily="34" charset="0"/>
                <a:ea typeface="+mn-ea"/>
                <a:cs typeface="Calibri" panose="020F0502020204030204" pitchFamily="34" charset="0"/>
              </a:rPr>
              <a:t>word of God</a:t>
            </a:r>
            <a:endParaRPr kumimoji="0" lang="en-US" sz="4410" b="1" i="1" u="none" strike="noStrike" kern="1200" cap="none" spc="0" normalizeH="0" baseline="0" noProof="0" dirty="0">
              <a:ln>
                <a:noFill/>
              </a:ln>
              <a:solidFill>
                <a:srgbClr val="CC9900"/>
              </a:solidFill>
              <a:effectLst>
                <a:glow rad="88900">
                  <a:schemeClr val="tx1"/>
                </a:glow>
              </a:effectLst>
              <a:uLnTx/>
              <a:uFillTx/>
              <a:latin typeface="Calibri" panose="020F0502020204030204" pitchFamily="34" charset="0"/>
              <a:ea typeface="+mn-ea"/>
              <a:cs typeface="Calibri" panose="020F0502020204030204" pitchFamily="34" charset="0"/>
            </a:endParaRPr>
          </a:p>
        </p:txBody>
      </p:sp>
      <p:sp>
        <p:nvSpPr>
          <p:cNvPr id="10" name="TextBox 9" hidden="1"/>
          <p:cNvSpPr txBox="1"/>
          <p:nvPr/>
        </p:nvSpPr>
        <p:spPr>
          <a:xfrm>
            <a:off x="3762154" y="2166583"/>
            <a:ext cx="1406623" cy="769441"/>
          </a:xfrm>
          <a:prstGeom prst="rect">
            <a:avLst/>
          </a:prstGeom>
          <a:noFill/>
        </p:spPr>
        <p:txBody>
          <a:bodyPr wrap="square" rtlCol="0">
            <a:spAutoFit/>
          </a:bodyPr>
          <a:lstStyle/>
          <a:p>
            <a:pPr algn="ctr"/>
            <a:r>
              <a:rPr lang="en-US" sz="4400" b="1"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a typeface="+mj-ea"/>
                <a:cs typeface="+mj-cs"/>
              </a:rPr>
              <a:t>God</a:t>
            </a:r>
          </a:p>
        </p:txBody>
      </p:sp>
    </p:spTree>
    <p:extLst>
      <p:ext uri="{BB962C8B-B14F-4D97-AF65-F5344CB8AC3E}">
        <p14:creationId xmlns:p14="http://schemas.microsoft.com/office/powerpoint/2010/main" val="252050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par>
                                <p:cTn id="14" presetID="18" presetClass="emph" presetSubtype="0" fill="hold" grpId="1" nodeType="withEffect">
                                  <p:stCondLst>
                                    <p:cond delay="0"/>
                                  </p:stCondLst>
                                  <p:childTnLst>
                                    <p:set>
                                      <p:cBhvr override="childStyle">
                                        <p:cTn id="15" dur="500" fill="hold"/>
                                        <p:tgtEl>
                                          <p:spTgt spid="4"/>
                                        </p:tgtEl>
                                        <p:attrNameLst>
                                          <p:attrName>style.textDecorationUnderline</p:attrName>
                                        </p:attrNameLst>
                                      </p:cBhvr>
                                      <p:to>
                                        <p:strVal val="true"/>
                                      </p:to>
                                    </p:set>
                                  </p:childTnLst>
                                </p:cTn>
                              </p:par>
                              <p:par>
                                <p:cTn id="16" presetID="22" presetClass="entr" presetSubtype="8"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par>
                                <p:cTn id="23" presetID="18" presetClass="emph" presetSubtype="0" fill="hold" grpId="1" nodeType="withEffect">
                                  <p:stCondLst>
                                    <p:cond delay="0"/>
                                  </p:stCondLst>
                                  <p:childTnLst>
                                    <p:set>
                                      <p:cBhvr override="childStyle">
                                        <p:cTn id="24" dur="500" fill="hold"/>
                                        <p:tgtEl>
                                          <p:spTgt spid="5"/>
                                        </p:tgtEl>
                                        <p:attrNameLst>
                                          <p:attrName>style.textDecorationUnderline</p:attrName>
                                        </p:attrNameLst>
                                      </p:cBhvr>
                                      <p:to>
                                        <p:strVal val="true"/>
                                      </p:to>
                                    </p:set>
                                  </p:childTnLst>
                                </p:cTn>
                              </p:par>
                              <p:par>
                                <p:cTn id="25" presetID="22" presetClass="entr" presetSubtype="8"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0" presetClass="entr" presetSubtype="0" fill="hold" grpId="0" nodeType="clickEffect">
                                  <p:stCondLst>
                                    <p:cond delay="0"/>
                                  </p:stCondLst>
                                  <p:iterate type="lt">
                                    <p:tmPct val="10000"/>
                                  </p:iterate>
                                  <p:childTnLst>
                                    <p:set>
                                      <p:cBhvr>
                                        <p:cTn id="31" dur="1" fill="hold">
                                          <p:stCondLst>
                                            <p:cond delay="0"/>
                                          </p:stCondLst>
                                        </p:cTn>
                                        <p:tgtEl>
                                          <p:spTgt spid="7"/>
                                        </p:tgtEl>
                                        <p:attrNameLst>
                                          <p:attrName>style.visibility</p:attrName>
                                        </p:attrNameLst>
                                      </p:cBhvr>
                                      <p:to>
                                        <p:strVal val="visible"/>
                                      </p:to>
                                    </p:set>
                                    <p:animEffect transition="in" filter="dissolve">
                                      <p:cBhvr>
                                        <p:cTn id="32" dur="500">
                                          <p:stCondLst>
                                            <p:cond delay="0"/>
                                          </p:stCondLst>
                                        </p:cTn>
                                        <p:tgtEl>
                                          <p:spTgt spid="7"/>
                                        </p:tgtEl>
                                      </p:cBhvr>
                                    </p:animEffect>
                                    <p:anim to="" calcmode="lin" valueType="num">
                                      <p:cBhvr>
                                        <p:cTn id="33" dur="500" fill="hold">
                                          <p:stCondLst>
                                            <p:cond delay="0"/>
                                          </p:stCondLst>
                                        </p:cTn>
                                        <p:tgtEl>
                                          <p:spTgt spid="7"/>
                                        </p:tgtEl>
                                        <p:attrNameLst>
                                          <p:attrName>ppt_w</p:attrName>
                                        </p:attrNameLst>
                                      </p:cBhvr>
                                      <p:tavLst>
                                        <p:tav tm="0">
                                          <p:val>
                                            <p:strVal val="#ppt_w*4"/>
                                          </p:val>
                                        </p:tav>
                                        <p:tav tm="100000">
                                          <p:val>
                                            <p:strVal val="#ppt_w"/>
                                          </p:val>
                                        </p:tav>
                                      </p:tavLst>
                                    </p:anim>
                                    <p:anim to="" calcmode="lin" valueType="num">
                                      <p:cBhvr>
                                        <p:cTn id="34" dur="500" fill="hold">
                                          <p:stCondLst>
                                            <p:cond delay="0"/>
                                          </p:stCondLst>
                                        </p:cTn>
                                        <p:tgtEl>
                                          <p:spTgt spid="7"/>
                                        </p:tgtEl>
                                        <p:attrNameLst>
                                          <p:attrName>ppt_h</p:attrName>
                                        </p:attrNameLst>
                                      </p:cBhvr>
                                      <p:tavLst>
                                        <p:tav tm="0">
                                          <p:val>
                                            <p:strVal val="#ppt_h*4"/>
                                          </p:val>
                                        </p:tav>
                                        <p:tav tm="100000">
                                          <p:val>
                                            <p:strVal val="#ppt_h"/>
                                          </p:val>
                                        </p:tav>
                                      </p:tavLst>
                                    </p:anim>
                                  </p:childTnLst>
                                </p:cTn>
                              </p:par>
                            </p:childTnLst>
                          </p:cTn>
                        </p:par>
                        <p:par>
                          <p:cTn id="35" fill="hold">
                            <p:stCondLst>
                              <p:cond delay="1050"/>
                            </p:stCondLst>
                            <p:childTnLst>
                              <p:par>
                                <p:cTn id="36" presetID="26" presetClass="emph" presetSubtype="0" fill="hold" grpId="1" nodeType="afterEffect">
                                  <p:stCondLst>
                                    <p:cond delay="0"/>
                                  </p:stCondLst>
                                  <p:iterate type="lt">
                                    <p:tmPct val="0"/>
                                  </p:iterate>
                                  <p:childTnLst>
                                    <p:animEffect transition="out" filter="fade">
                                      <p:cBhvr>
                                        <p:cTn id="37" dur="500" tmFilter="0, 0; .2, .5; .8, .5; 1, 0"/>
                                        <p:tgtEl>
                                          <p:spTgt spid="7"/>
                                        </p:tgtEl>
                                      </p:cBhvr>
                                    </p:animEffect>
                                    <p:animScale>
                                      <p:cBhvr>
                                        <p:cTn id="38" dur="250" autoRev="1" fill="hold"/>
                                        <p:tgtEl>
                                          <p:spTgt spid="7"/>
                                        </p:tgtEl>
                                      </p:cBhvr>
                                      <p:by x="105000" y="105000"/>
                                    </p:animScale>
                                  </p:childTnLst>
                                </p:cTn>
                              </p:par>
                            </p:childTnLst>
                          </p:cTn>
                        </p:par>
                      </p:childTnLst>
                    </p:cTn>
                  </p:par>
                  <p:par>
                    <p:cTn id="39" fill="hold">
                      <p:stCondLst>
                        <p:cond delay="indefinite"/>
                      </p:stCondLst>
                      <p:childTnLst>
                        <p:par>
                          <p:cTn id="40" fill="hold">
                            <p:stCondLst>
                              <p:cond delay="0"/>
                            </p:stCondLst>
                            <p:childTnLst>
                              <p:par>
                                <p:cTn id="41" presetID="16" presetClass="exit" presetSubtype="21" fill="hold" grpId="2" nodeType="clickEffect">
                                  <p:stCondLst>
                                    <p:cond delay="0"/>
                                  </p:stCondLst>
                                  <p:childTnLst>
                                    <p:animEffect transition="out" filter="barn(inVertical)">
                                      <p:cBhvr>
                                        <p:cTn id="42" dur="500"/>
                                        <p:tgtEl>
                                          <p:spTgt spid="4"/>
                                        </p:tgtEl>
                                      </p:cBhvr>
                                    </p:animEffect>
                                    <p:set>
                                      <p:cBhvr>
                                        <p:cTn id="43" dur="1" fill="hold">
                                          <p:stCondLst>
                                            <p:cond delay="499"/>
                                          </p:stCondLst>
                                        </p:cTn>
                                        <p:tgtEl>
                                          <p:spTgt spid="4"/>
                                        </p:tgtEl>
                                        <p:attrNameLst>
                                          <p:attrName>style.visibility</p:attrName>
                                        </p:attrNameLst>
                                      </p:cBhvr>
                                      <p:to>
                                        <p:strVal val="hidden"/>
                                      </p:to>
                                    </p:set>
                                  </p:childTnLst>
                                </p:cTn>
                              </p:par>
                              <p:par>
                                <p:cTn id="44" presetID="16" presetClass="exit" presetSubtype="21" fill="hold" grpId="2" nodeType="withEffect">
                                  <p:stCondLst>
                                    <p:cond delay="0"/>
                                  </p:stCondLst>
                                  <p:childTnLst>
                                    <p:animEffect transition="out" filter="barn(inVertical)">
                                      <p:cBhvr>
                                        <p:cTn id="45" dur="500"/>
                                        <p:tgtEl>
                                          <p:spTgt spid="5"/>
                                        </p:tgtEl>
                                      </p:cBhvr>
                                    </p:animEffect>
                                    <p:set>
                                      <p:cBhvr>
                                        <p:cTn id="46" dur="1" fill="hold">
                                          <p:stCondLst>
                                            <p:cond delay="499"/>
                                          </p:stCondLst>
                                        </p:cTn>
                                        <p:tgtEl>
                                          <p:spTgt spid="5"/>
                                        </p:tgtEl>
                                        <p:attrNameLst>
                                          <p:attrName>style.visibility</p:attrName>
                                        </p:attrNameLst>
                                      </p:cBhvr>
                                      <p:to>
                                        <p:strVal val="hidden"/>
                                      </p:to>
                                    </p:set>
                                  </p:childTnLst>
                                </p:cTn>
                              </p:par>
                              <p:par>
                                <p:cTn id="47" presetID="50" presetClass="exit" presetSubtype="0" accel="100000" fill="hold" grpId="1" nodeType="withEffect">
                                  <p:stCondLst>
                                    <p:cond delay="0"/>
                                  </p:stCondLst>
                                  <p:childTnLst>
                                    <p:anim calcmode="lin" valueType="num">
                                      <p:cBhvr>
                                        <p:cTn id="48" dur="1000"/>
                                        <p:tgtEl>
                                          <p:spTgt spid="11"/>
                                        </p:tgtEl>
                                        <p:attrNameLst>
                                          <p:attrName>ppt_w</p:attrName>
                                        </p:attrNameLst>
                                      </p:cBhvr>
                                      <p:tavLst>
                                        <p:tav tm="0">
                                          <p:val>
                                            <p:strVal val="ppt_w"/>
                                          </p:val>
                                        </p:tav>
                                        <p:tav tm="100000">
                                          <p:val>
                                            <p:strVal val="ppt_w+.3"/>
                                          </p:val>
                                        </p:tav>
                                      </p:tavLst>
                                    </p:anim>
                                    <p:anim calcmode="lin" valueType="num">
                                      <p:cBhvr>
                                        <p:cTn id="49" dur="1000"/>
                                        <p:tgtEl>
                                          <p:spTgt spid="11"/>
                                        </p:tgtEl>
                                        <p:attrNameLst>
                                          <p:attrName>ppt_h</p:attrName>
                                        </p:attrNameLst>
                                      </p:cBhvr>
                                      <p:tavLst>
                                        <p:tav tm="0">
                                          <p:val>
                                            <p:strVal val="ppt_h"/>
                                          </p:val>
                                        </p:tav>
                                        <p:tav tm="100000">
                                          <p:val>
                                            <p:strVal val="ppt_h"/>
                                          </p:val>
                                        </p:tav>
                                      </p:tavLst>
                                    </p:anim>
                                    <p:animEffect transition="out" filter="fade">
                                      <p:cBhvr>
                                        <p:cTn id="50" dur="1000"/>
                                        <p:tgtEl>
                                          <p:spTgt spid="11"/>
                                        </p:tgtEl>
                                      </p:cBhvr>
                                    </p:animEffect>
                                    <p:set>
                                      <p:cBhvr>
                                        <p:cTn id="51" dur="1" fill="hold">
                                          <p:stCondLst>
                                            <p:cond delay="999"/>
                                          </p:stCondLst>
                                        </p:cTn>
                                        <p:tgtEl>
                                          <p:spTgt spid="11"/>
                                        </p:tgtEl>
                                        <p:attrNameLst>
                                          <p:attrName>style.visibility</p:attrName>
                                        </p:attrNameLst>
                                      </p:cBhvr>
                                      <p:to>
                                        <p:strVal val="hidden"/>
                                      </p:to>
                                    </p:set>
                                  </p:childTnLst>
                                </p:cTn>
                              </p:par>
                              <p:par>
                                <p:cTn id="52" presetID="50" presetClass="exit" presetSubtype="0" accel="100000" fill="hold" grpId="1" nodeType="withEffect">
                                  <p:stCondLst>
                                    <p:cond delay="0"/>
                                  </p:stCondLst>
                                  <p:childTnLst>
                                    <p:anim calcmode="lin" valueType="num">
                                      <p:cBhvr>
                                        <p:cTn id="53" dur="1000"/>
                                        <p:tgtEl>
                                          <p:spTgt spid="12"/>
                                        </p:tgtEl>
                                        <p:attrNameLst>
                                          <p:attrName>ppt_w</p:attrName>
                                        </p:attrNameLst>
                                      </p:cBhvr>
                                      <p:tavLst>
                                        <p:tav tm="0">
                                          <p:val>
                                            <p:strVal val="ppt_w"/>
                                          </p:val>
                                        </p:tav>
                                        <p:tav tm="100000">
                                          <p:val>
                                            <p:strVal val="ppt_w+.3"/>
                                          </p:val>
                                        </p:tav>
                                      </p:tavLst>
                                    </p:anim>
                                    <p:anim calcmode="lin" valueType="num">
                                      <p:cBhvr>
                                        <p:cTn id="54" dur="1000"/>
                                        <p:tgtEl>
                                          <p:spTgt spid="12"/>
                                        </p:tgtEl>
                                        <p:attrNameLst>
                                          <p:attrName>ppt_h</p:attrName>
                                        </p:attrNameLst>
                                      </p:cBhvr>
                                      <p:tavLst>
                                        <p:tav tm="0">
                                          <p:val>
                                            <p:strVal val="ppt_h"/>
                                          </p:val>
                                        </p:tav>
                                        <p:tav tm="100000">
                                          <p:val>
                                            <p:strVal val="ppt_h"/>
                                          </p:val>
                                        </p:tav>
                                      </p:tavLst>
                                    </p:anim>
                                    <p:animEffect transition="out" filter="fade">
                                      <p:cBhvr>
                                        <p:cTn id="55" dur="1000"/>
                                        <p:tgtEl>
                                          <p:spTgt spid="12"/>
                                        </p:tgtEl>
                                      </p:cBhvr>
                                    </p:animEffect>
                                    <p:set>
                                      <p:cBhvr>
                                        <p:cTn id="56" dur="1" fill="hold">
                                          <p:stCondLst>
                                            <p:cond delay="999"/>
                                          </p:stCondLst>
                                        </p:cTn>
                                        <p:tgtEl>
                                          <p:spTgt spid="12"/>
                                        </p:tgtEl>
                                        <p:attrNameLst>
                                          <p:attrName>style.visibility</p:attrName>
                                        </p:attrNameLst>
                                      </p:cBhvr>
                                      <p:to>
                                        <p:strVal val="hidden"/>
                                      </p:to>
                                    </p:set>
                                  </p:childTnLst>
                                </p:cTn>
                              </p:par>
                              <p:par>
                                <p:cTn id="57" presetID="50" presetClass="exit" presetSubtype="0" accel="100000" fill="hold" grpId="2" nodeType="withEffect">
                                  <p:stCondLst>
                                    <p:cond delay="0"/>
                                  </p:stCondLst>
                                  <p:iterate type="lt">
                                    <p:tmPct val="0"/>
                                  </p:iterate>
                                  <p:childTnLst>
                                    <p:anim calcmode="lin" valueType="num">
                                      <p:cBhvr>
                                        <p:cTn id="58" dur="1000"/>
                                        <p:tgtEl>
                                          <p:spTgt spid="7"/>
                                        </p:tgtEl>
                                        <p:attrNameLst>
                                          <p:attrName>ppt_w</p:attrName>
                                        </p:attrNameLst>
                                      </p:cBhvr>
                                      <p:tavLst>
                                        <p:tav tm="0">
                                          <p:val>
                                            <p:strVal val="ppt_w"/>
                                          </p:val>
                                        </p:tav>
                                        <p:tav tm="100000">
                                          <p:val>
                                            <p:strVal val="ppt_w+.3"/>
                                          </p:val>
                                        </p:tav>
                                      </p:tavLst>
                                    </p:anim>
                                    <p:anim calcmode="lin" valueType="num">
                                      <p:cBhvr>
                                        <p:cTn id="59" dur="1000"/>
                                        <p:tgtEl>
                                          <p:spTgt spid="7"/>
                                        </p:tgtEl>
                                        <p:attrNameLst>
                                          <p:attrName>ppt_h</p:attrName>
                                        </p:attrNameLst>
                                      </p:cBhvr>
                                      <p:tavLst>
                                        <p:tav tm="0">
                                          <p:val>
                                            <p:strVal val="ppt_h"/>
                                          </p:val>
                                        </p:tav>
                                        <p:tav tm="100000">
                                          <p:val>
                                            <p:strVal val="ppt_h"/>
                                          </p:val>
                                        </p:tav>
                                      </p:tavLst>
                                    </p:anim>
                                    <p:animEffect transition="out" filter="fade">
                                      <p:cBhvr>
                                        <p:cTn id="60" dur="1000"/>
                                        <p:tgtEl>
                                          <p:spTgt spid="7"/>
                                        </p:tgtEl>
                                      </p:cBhvr>
                                    </p:animEffect>
                                    <p:set>
                                      <p:cBhvr>
                                        <p:cTn id="61" dur="1" fill="hold">
                                          <p:stCondLst>
                                            <p:cond delay="999"/>
                                          </p:stCondLst>
                                        </p:cTn>
                                        <p:tgtEl>
                                          <p:spTgt spid="7"/>
                                        </p:tgtEl>
                                        <p:attrNameLst>
                                          <p:attrName>style.visibility</p:attrName>
                                        </p:attrNameLst>
                                      </p:cBhvr>
                                      <p:to>
                                        <p:strVal val="hidden"/>
                                      </p:to>
                                    </p:set>
                                  </p:childTnLst>
                                </p:cTn>
                              </p:par>
                              <p:par>
                                <p:cTn id="62" presetID="50" presetClass="exit" presetSubtype="0" accel="100000" fill="hold" grpId="1" nodeType="withEffect">
                                  <p:stCondLst>
                                    <p:cond delay="250"/>
                                  </p:stCondLst>
                                  <p:childTnLst>
                                    <p:anim calcmode="lin" valueType="num">
                                      <p:cBhvr>
                                        <p:cTn id="63" dur="1000"/>
                                        <p:tgtEl>
                                          <p:spTgt spid="3074"/>
                                        </p:tgtEl>
                                        <p:attrNameLst>
                                          <p:attrName>ppt_w</p:attrName>
                                        </p:attrNameLst>
                                      </p:cBhvr>
                                      <p:tavLst>
                                        <p:tav tm="0">
                                          <p:val>
                                            <p:strVal val="ppt_w"/>
                                          </p:val>
                                        </p:tav>
                                        <p:tav tm="100000">
                                          <p:val>
                                            <p:strVal val="ppt_w+.3"/>
                                          </p:val>
                                        </p:tav>
                                      </p:tavLst>
                                    </p:anim>
                                    <p:anim calcmode="lin" valueType="num">
                                      <p:cBhvr>
                                        <p:cTn id="64" dur="1000"/>
                                        <p:tgtEl>
                                          <p:spTgt spid="3074"/>
                                        </p:tgtEl>
                                        <p:attrNameLst>
                                          <p:attrName>ppt_h</p:attrName>
                                        </p:attrNameLst>
                                      </p:cBhvr>
                                      <p:tavLst>
                                        <p:tav tm="0">
                                          <p:val>
                                            <p:strVal val="ppt_h"/>
                                          </p:val>
                                        </p:tav>
                                        <p:tav tm="100000">
                                          <p:val>
                                            <p:strVal val="ppt_h"/>
                                          </p:val>
                                        </p:tav>
                                      </p:tavLst>
                                    </p:anim>
                                    <p:animEffect transition="out" filter="fade">
                                      <p:cBhvr>
                                        <p:cTn id="65" dur="1000"/>
                                        <p:tgtEl>
                                          <p:spTgt spid="3074"/>
                                        </p:tgtEl>
                                      </p:cBhvr>
                                    </p:animEffect>
                                    <p:set>
                                      <p:cBhvr>
                                        <p:cTn id="66" dur="1" fill="hold">
                                          <p:stCondLst>
                                            <p:cond delay="999"/>
                                          </p:stCondLst>
                                        </p:cTn>
                                        <p:tgtEl>
                                          <p:spTgt spid="3074"/>
                                        </p:tgtEl>
                                        <p:attrNameLst>
                                          <p:attrName>style.visibility</p:attrName>
                                        </p:attrNameLst>
                                      </p:cBhvr>
                                      <p:to>
                                        <p:strVal val="hidden"/>
                                      </p:to>
                                    </p:set>
                                  </p:childTnLst>
                                </p:cTn>
                              </p:par>
                              <p:par>
                                <p:cTn id="67" presetID="55" presetClass="entr" presetSubtype="0" fill="hold" grpId="0" nodeType="withEffect">
                                  <p:stCondLst>
                                    <p:cond delay="700"/>
                                  </p:stCondLst>
                                  <p:childTnLst>
                                    <p:set>
                                      <p:cBhvr>
                                        <p:cTn id="68" dur="1" fill="hold">
                                          <p:stCondLst>
                                            <p:cond delay="0"/>
                                          </p:stCondLst>
                                        </p:cTn>
                                        <p:tgtEl>
                                          <p:spTgt spid="8"/>
                                        </p:tgtEl>
                                        <p:attrNameLst>
                                          <p:attrName>style.visibility</p:attrName>
                                        </p:attrNameLst>
                                      </p:cBhvr>
                                      <p:to>
                                        <p:strVal val="visible"/>
                                      </p:to>
                                    </p:set>
                                    <p:anim calcmode="lin" valueType="num">
                                      <p:cBhvr>
                                        <p:cTn id="69" dur="1000" fill="hold"/>
                                        <p:tgtEl>
                                          <p:spTgt spid="8"/>
                                        </p:tgtEl>
                                        <p:attrNameLst>
                                          <p:attrName>ppt_w</p:attrName>
                                        </p:attrNameLst>
                                      </p:cBhvr>
                                      <p:tavLst>
                                        <p:tav tm="0">
                                          <p:val>
                                            <p:strVal val="#ppt_w*0.70"/>
                                          </p:val>
                                        </p:tav>
                                        <p:tav tm="100000">
                                          <p:val>
                                            <p:strVal val="#ppt_w"/>
                                          </p:val>
                                        </p:tav>
                                      </p:tavLst>
                                    </p:anim>
                                    <p:anim calcmode="lin" valueType="num">
                                      <p:cBhvr>
                                        <p:cTn id="70" dur="1000" fill="hold"/>
                                        <p:tgtEl>
                                          <p:spTgt spid="8"/>
                                        </p:tgtEl>
                                        <p:attrNameLst>
                                          <p:attrName>ppt_h</p:attrName>
                                        </p:attrNameLst>
                                      </p:cBhvr>
                                      <p:tavLst>
                                        <p:tav tm="0">
                                          <p:val>
                                            <p:strVal val="#ppt_h"/>
                                          </p:val>
                                        </p:tav>
                                        <p:tav tm="100000">
                                          <p:val>
                                            <p:strVal val="#ppt_h"/>
                                          </p:val>
                                        </p:tav>
                                      </p:tavLst>
                                    </p:anim>
                                    <p:animEffect transition="in" filter="fade">
                                      <p:cBhvr>
                                        <p:cTn id="71" dur="1000"/>
                                        <p:tgtEl>
                                          <p:spTgt spid="8"/>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left)">
                                      <p:cBhvr>
                                        <p:cTn id="76" dur="500"/>
                                        <p:tgtEl>
                                          <p:spTgt spid="13"/>
                                        </p:tgtEl>
                                      </p:cBhvr>
                                    </p:animEffect>
                                  </p:childTnLst>
                                </p:cTn>
                              </p:par>
                              <p:par>
                                <p:cTn id="77" presetID="18" presetClass="emph" presetSubtype="0" fill="hold" grpId="1" nodeType="withEffect">
                                  <p:stCondLst>
                                    <p:cond delay="0"/>
                                  </p:stCondLst>
                                  <p:childTnLst>
                                    <p:set>
                                      <p:cBhvr override="childStyle">
                                        <p:cTn id="78" dur="500" fill="hold"/>
                                        <p:tgtEl>
                                          <p:spTgt spid="13"/>
                                        </p:tgtEl>
                                        <p:attrNameLst>
                                          <p:attrName>style.textDecorationUnderline</p:attrName>
                                        </p:attrNameLst>
                                      </p:cBhvr>
                                      <p:to>
                                        <p:strVal val="true"/>
                                      </p:to>
                                    </p:set>
                                  </p:childTnLst>
                                </p:cTn>
                              </p:par>
                              <p:par>
                                <p:cTn id="79" presetID="22" presetClass="entr" presetSubtype="8" fill="hold" grpId="0" nodeType="withEffect">
                                  <p:stCondLst>
                                    <p:cond delay="0"/>
                                  </p:stCondLst>
                                  <p:childTnLst>
                                    <p:set>
                                      <p:cBhvr>
                                        <p:cTn id="80" dur="1" fill="hold">
                                          <p:stCondLst>
                                            <p:cond delay="0"/>
                                          </p:stCondLst>
                                        </p:cTn>
                                        <p:tgtEl>
                                          <p:spTgt spid="14"/>
                                        </p:tgtEl>
                                        <p:attrNameLst>
                                          <p:attrName>style.visibility</p:attrName>
                                        </p:attrNameLst>
                                      </p:cBhvr>
                                      <p:to>
                                        <p:strVal val="visible"/>
                                      </p:to>
                                    </p:set>
                                    <p:animEffect transition="in" filter="wipe(left)">
                                      <p:cBhvr>
                                        <p:cTn id="81" dur="500"/>
                                        <p:tgtEl>
                                          <p:spTgt spid="14"/>
                                        </p:tgtEl>
                                      </p:cBhvr>
                                    </p:animEffect>
                                  </p:childTnLst>
                                </p:cTn>
                              </p:par>
                              <p:par>
                                <p:cTn id="82" presetID="22" presetClass="entr" presetSubtype="8" fill="hold" grpId="0" nodeType="withEffect">
                                  <p:stCondLst>
                                    <p:cond delay="400"/>
                                  </p:stCondLst>
                                  <p:childTnLst>
                                    <p:set>
                                      <p:cBhvr>
                                        <p:cTn id="83" dur="1" fill="hold">
                                          <p:stCondLst>
                                            <p:cond delay="0"/>
                                          </p:stCondLst>
                                        </p:cTn>
                                        <p:tgtEl>
                                          <p:spTgt spid="15"/>
                                        </p:tgtEl>
                                        <p:attrNameLst>
                                          <p:attrName>style.visibility</p:attrName>
                                        </p:attrNameLst>
                                      </p:cBhvr>
                                      <p:to>
                                        <p:strVal val="visible"/>
                                      </p:to>
                                    </p:set>
                                    <p:animEffect transition="in" filter="wipe(left)">
                                      <p:cBhvr>
                                        <p:cTn id="84" dur="500"/>
                                        <p:tgtEl>
                                          <p:spTgt spid="15"/>
                                        </p:tgtEl>
                                      </p:cBhvr>
                                    </p:animEffect>
                                  </p:childTnLst>
                                </p:cTn>
                              </p:par>
                              <p:par>
                                <p:cTn id="85" presetID="18" presetClass="emph" presetSubtype="0" fill="hold" grpId="1" nodeType="withEffect">
                                  <p:stCondLst>
                                    <p:cond delay="400"/>
                                  </p:stCondLst>
                                  <p:childTnLst>
                                    <p:set>
                                      <p:cBhvr override="childStyle">
                                        <p:cTn id="86" dur="500" fill="hold"/>
                                        <p:tgtEl>
                                          <p:spTgt spid="15"/>
                                        </p:tgtEl>
                                        <p:attrNameLst>
                                          <p:attrName>style.textDecorationUnderline</p:attrName>
                                        </p:attrNameLst>
                                      </p:cBhvr>
                                      <p:to>
                                        <p:strVal val="true"/>
                                      </p:to>
                                    </p:set>
                                  </p:childTnLst>
                                </p:cTn>
                              </p:par>
                              <p:par>
                                <p:cTn id="87" presetID="22" presetClass="entr" presetSubtype="8" fill="hold" grpId="0" nodeType="withEffect">
                                  <p:stCondLst>
                                    <p:cond delay="400"/>
                                  </p:stCondLst>
                                  <p:childTnLst>
                                    <p:set>
                                      <p:cBhvr>
                                        <p:cTn id="88" dur="1" fill="hold">
                                          <p:stCondLst>
                                            <p:cond delay="0"/>
                                          </p:stCondLst>
                                        </p:cTn>
                                        <p:tgtEl>
                                          <p:spTgt spid="16"/>
                                        </p:tgtEl>
                                        <p:attrNameLst>
                                          <p:attrName>style.visibility</p:attrName>
                                        </p:attrNameLst>
                                      </p:cBhvr>
                                      <p:to>
                                        <p:strVal val="visible"/>
                                      </p:to>
                                    </p:set>
                                    <p:animEffect transition="in" filter="wipe(left)">
                                      <p:cBhvr>
                                        <p:cTn id="89" dur="500"/>
                                        <p:tgtEl>
                                          <p:spTgt spid="16"/>
                                        </p:tgtEl>
                                      </p:cBhvr>
                                    </p:animEffect>
                                  </p:childTnLst>
                                </p:cTn>
                              </p:par>
                              <p:par>
                                <p:cTn id="90" presetID="0" presetClass="entr" presetSubtype="0" fill="hold" grpId="0" nodeType="withEffect">
                                  <p:stCondLst>
                                    <p:cond delay="750"/>
                                  </p:stCondLst>
                                  <p:iterate type="lt">
                                    <p:tmPct val="10000"/>
                                  </p:iterate>
                                  <p:childTnLst>
                                    <p:set>
                                      <p:cBhvr>
                                        <p:cTn id="91" dur="1" fill="hold">
                                          <p:stCondLst>
                                            <p:cond delay="0"/>
                                          </p:stCondLst>
                                        </p:cTn>
                                        <p:tgtEl>
                                          <p:spTgt spid="17"/>
                                        </p:tgtEl>
                                        <p:attrNameLst>
                                          <p:attrName>style.visibility</p:attrName>
                                        </p:attrNameLst>
                                      </p:cBhvr>
                                      <p:to>
                                        <p:strVal val="visible"/>
                                      </p:to>
                                    </p:set>
                                    <p:animEffect transition="in" filter="dissolve">
                                      <p:cBhvr>
                                        <p:cTn id="92" dur="500">
                                          <p:stCondLst>
                                            <p:cond delay="0"/>
                                          </p:stCondLst>
                                        </p:cTn>
                                        <p:tgtEl>
                                          <p:spTgt spid="17"/>
                                        </p:tgtEl>
                                      </p:cBhvr>
                                    </p:animEffect>
                                    <p:anim to="" calcmode="lin" valueType="num">
                                      <p:cBhvr>
                                        <p:cTn id="93" dur="500" fill="hold">
                                          <p:stCondLst>
                                            <p:cond delay="0"/>
                                          </p:stCondLst>
                                        </p:cTn>
                                        <p:tgtEl>
                                          <p:spTgt spid="17"/>
                                        </p:tgtEl>
                                        <p:attrNameLst>
                                          <p:attrName>ppt_w</p:attrName>
                                        </p:attrNameLst>
                                      </p:cBhvr>
                                      <p:tavLst>
                                        <p:tav tm="0">
                                          <p:val>
                                            <p:strVal val="#ppt_w*4"/>
                                          </p:val>
                                        </p:tav>
                                        <p:tav tm="100000">
                                          <p:val>
                                            <p:strVal val="#ppt_w"/>
                                          </p:val>
                                        </p:tav>
                                      </p:tavLst>
                                    </p:anim>
                                    <p:anim to="" calcmode="lin" valueType="num">
                                      <p:cBhvr>
                                        <p:cTn id="94" dur="500" fill="hold">
                                          <p:stCondLst>
                                            <p:cond delay="0"/>
                                          </p:stCondLst>
                                        </p:cTn>
                                        <p:tgtEl>
                                          <p:spTgt spid="17"/>
                                        </p:tgtEl>
                                        <p:attrNameLst>
                                          <p:attrName>ppt_h</p:attrName>
                                        </p:attrNameLst>
                                      </p:cBhvr>
                                      <p:tavLst>
                                        <p:tav tm="0">
                                          <p:val>
                                            <p:strVal val="#ppt_h*4"/>
                                          </p:val>
                                        </p:tav>
                                        <p:tav tm="100000">
                                          <p:val>
                                            <p:strVal val="#ppt_h"/>
                                          </p:val>
                                        </p:tav>
                                      </p:tavLst>
                                    </p:anim>
                                  </p:childTnLst>
                                </p:cTn>
                              </p:par>
                            </p:childTnLst>
                          </p:cTn>
                        </p:par>
                        <p:par>
                          <p:cTn id="95" fill="hold">
                            <p:stCondLst>
                              <p:cond delay="1650"/>
                            </p:stCondLst>
                            <p:childTnLst>
                              <p:par>
                                <p:cTn id="96" presetID="26" presetClass="emph" presetSubtype="0" fill="hold" grpId="1" nodeType="afterEffect">
                                  <p:stCondLst>
                                    <p:cond delay="0"/>
                                  </p:stCondLst>
                                  <p:iterate type="lt">
                                    <p:tmPct val="0"/>
                                  </p:iterate>
                                  <p:childTnLst>
                                    <p:animEffect transition="out" filter="fade">
                                      <p:cBhvr>
                                        <p:cTn id="97" dur="500" tmFilter="0, 0; .2, .5; .8, .5; 1, 0"/>
                                        <p:tgtEl>
                                          <p:spTgt spid="17"/>
                                        </p:tgtEl>
                                      </p:cBhvr>
                                    </p:animEffect>
                                    <p:animScale>
                                      <p:cBhvr>
                                        <p:cTn id="98" dur="250" autoRev="1" fill="hold"/>
                                        <p:tgtEl>
                                          <p:spTgt spid="17"/>
                                        </p:tgtEl>
                                      </p:cBhvr>
                                      <p:by x="105000" y="105000"/>
                                    </p:animScale>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1" nodeType="clickEffect">
                                  <p:stCondLst>
                                    <p:cond delay="0"/>
                                  </p:stCondLst>
                                  <p:childTnLst>
                                    <p:set>
                                      <p:cBhvr>
                                        <p:cTn id="102" dur="1" fill="hold">
                                          <p:stCondLst>
                                            <p:cond delay="0"/>
                                          </p:stCondLst>
                                        </p:cTn>
                                        <p:tgtEl>
                                          <p:spTgt spid="9"/>
                                        </p:tgtEl>
                                        <p:attrNameLst>
                                          <p:attrName>style.visibility</p:attrName>
                                        </p:attrNameLst>
                                      </p:cBhvr>
                                      <p:to>
                                        <p:strVal val="visible"/>
                                      </p:to>
                                    </p:set>
                                    <p:animEffect transition="in" filter="fade">
                                      <p:cBhvr>
                                        <p:cTn id="103" dur="250"/>
                                        <p:tgtEl>
                                          <p:spTgt spid="9"/>
                                        </p:tgtEl>
                                      </p:cBhvr>
                                    </p:animEffect>
                                  </p:childTnLst>
                                </p:cTn>
                              </p:par>
                              <p:par>
                                <p:cTn id="104" presetID="0" presetClass="path" presetSubtype="0" accel="50000" decel="50000" fill="hold" grpId="0" nodeType="withEffect">
                                  <p:stCondLst>
                                    <p:cond delay="0"/>
                                  </p:stCondLst>
                                  <p:childTnLst>
                                    <p:animMotion origin="layout" path="M 5E-6 3.33333E-6 L 0.054 -0.36945 " pathEditMode="relative" rAng="0" ptsTypes="AA">
                                      <p:cBhvr>
                                        <p:cTn id="105" dur="2000" fill="hold"/>
                                        <p:tgtEl>
                                          <p:spTgt spid="9"/>
                                        </p:tgtEl>
                                        <p:attrNameLst>
                                          <p:attrName>ppt_x</p:attrName>
                                          <p:attrName>ppt_y</p:attrName>
                                        </p:attrNameLst>
                                      </p:cBhvr>
                                      <p:rCtr x="2691" y="-18472"/>
                                    </p:animMotion>
                                  </p:childTnLst>
                                </p:cTn>
                              </p:par>
                              <p:par>
                                <p:cTn id="106" presetID="10" presetClass="exit" presetSubtype="0" fill="hold" grpId="1" nodeType="withEffect">
                                  <p:stCondLst>
                                    <p:cond delay="0"/>
                                  </p:stCondLst>
                                  <p:childTnLst>
                                    <p:animEffect transition="out" filter="fade">
                                      <p:cBhvr>
                                        <p:cTn id="107" dur="1250"/>
                                        <p:tgtEl>
                                          <p:spTgt spid="8"/>
                                        </p:tgtEl>
                                      </p:cBhvr>
                                    </p:animEffect>
                                    <p:set>
                                      <p:cBhvr>
                                        <p:cTn id="108" dur="1" fill="hold">
                                          <p:stCondLst>
                                            <p:cond delay="1249"/>
                                          </p:stCondLst>
                                        </p:cTn>
                                        <p:tgtEl>
                                          <p:spTgt spid="8"/>
                                        </p:tgtEl>
                                        <p:attrNameLst>
                                          <p:attrName>style.visibility</p:attrName>
                                        </p:attrNameLst>
                                      </p:cBhvr>
                                      <p:to>
                                        <p:strVal val="hidden"/>
                                      </p:to>
                                    </p:set>
                                  </p:childTnLst>
                                </p:cTn>
                              </p:par>
                              <p:par>
                                <p:cTn id="109" presetID="10" presetClass="exit" presetSubtype="0" fill="hold" grpId="2" nodeType="withEffect">
                                  <p:stCondLst>
                                    <p:cond delay="0"/>
                                  </p:stCondLst>
                                  <p:childTnLst>
                                    <p:animEffect transition="out" filter="fade">
                                      <p:cBhvr>
                                        <p:cTn id="110" dur="500"/>
                                        <p:tgtEl>
                                          <p:spTgt spid="13"/>
                                        </p:tgtEl>
                                      </p:cBhvr>
                                    </p:animEffect>
                                    <p:set>
                                      <p:cBhvr>
                                        <p:cTn id="111" dur="1" fill="hold">
                                          <p:stCondLst>
                                            <p:cond delay="499"/>
                                          </p:stCondLst>
                                        </p:cTn>
                                        <p:tgtEl>
                                          <p:spTgt spid="13"/>
                                        </p:tgtEl>
                                        <p:attrNameLst>
                                          <p:attrName>style.visibility</p:attrName>
                                        </p:attrNameLst>
                                      </p:cBhvr>
                                      <p:to>
                                        <p:strVal val="hidden"/>
                                      </p:to>
                                    </p:set>
                                  </p:childTnLst>
                                </p:cTn>
                              </p:par>
                              <p:par>
                                <p:cTn id="112" presetID="10" presetClass="exit" presetSubtype="0" fill="hold" grpId="1" nodeType="withEffect">
                                  <p:stCondLst>
                                    <p:cond delay="0"/>
                                  </p:stCondLst>
                                  <p:childTnLst>
                                    <p:animEffect transition="out" filter="fade">
                                      <p:cBhvr>
                                        <p:cTn id="113" dur="500"/>
                                        <p:tgtEl>
                                          <p:spTgt spid="14"/>
                                        </p:tgtEl>
                                      </p:cBhvr>
                                    </p:animEffect>
                                    <p:set>
                                      <p:cBhvr>
                                        <p:cTn id="114" dur="1" fill="hold">
                                          <p:stCondLst>
                                            <p:cond delay="499"/>
                                          </p:stCondLst>
                                        </p:cTn>
                                        <p:tgtEl>
                                          <p:spTgt spid="14"/>
                                        </p:tgtEl>
                                        <p:attrNameLst>
                                          <p:attrName>style.visibility</p:attrName>
                                        </p:attrNameLst>
                                      </p:cBhvr>
                                      <p:to>
                                        <p:strVal val="hidden"/>
                                      </p:to>
                                    </p:set>
                                  </p:childTnLst>
                                </p:cTn>
                              </p:par>
                              <p:par>
                                <p:cTn id="115" presetID="10" presetClass="exit" presetSubtype="0" fill="hold" grpId="2" nodeType="withEffect">
                                  <p:stCondLst>
                                    <p:cond delay="0"/>
                                  </p:stCondLst>
                                  <p:childTnLst>
                                    <p:animEffect transition="out" filter="fade">
                                      <p:cBhvr>
                                        <p:cTn id="116" dur="500"/>
                                        <p:tgtEl>
                                          <p:spTgt spid="15"/>
                                        </p:tgtEl>
                                      </p:cBhvr>
                                    </p:animEffect>
                                    <p:set>
                                      <p:cBhvr>
                                        <p:cTn id="117" dur="1" fill="hold">
                                          <p:stCondLst>
                                            <p:cond delay="499"/>
                                          </p:stCondLst>
                                        </p:cTn>
                                        <p:tgtEl>
                                          <p:spTgt spid="15"/>
                                        </p:tgtEl>
                                        <p:attrNameLst>
                                          <p:attrName>style.visibility</p:attrName>
                                        </p:attrNameLst>
                                      </p:cBhvr>
                                      <p:to>
                                        <p:strVal val="hidden"/>
                                      </p:to>
                                    </p:set>
                                  </p:childTnLst>
                                </p:cTn>
                              </p:par>
                              <p:par>
                                <p:cTn id="118" presetID="10" presetClass="exit" presetSubtype="0" fill="hold" grpId="1" nodeType="withEffect">
                                  <p:stCondLst>
                                    <p:cond delay="0"/>
                                  </p:stCondLst>
                                  <p:childTnLst>
                                    <p:animEffect transition="out" filter="fade">
                                      <p:cBhvr>
                                        <p:cTn id="119" dur="500"/>
                                        <p:tgtEl>
                                          <p:spTgt spid="16"/>
                                        </p:tgtEl>
                                      </p:cBhvr>
                                    </p:animEffect>
                                    <p:set>
                                      <p:cBhvr>
                                        <p:cTn id="120" dur="1" fill="hold">
                                          <p:stCondLst>
                                            <p:cond delay="499"/>
                                          </p:stCondLst>
                                        </p:cTn>
                                        <p:tgtEl>
                                          <p:spTgt spid="16"/>
                                        </p:tgtEl>
                                        <p:attrNameLst>
                                          <p:attrName>style.visibility</p:attrName>
                                        </p:attrNameLst>
                                      </p:cBhvr>
                                      <p:to>
                                        <p:strVal val="hidden"/>
                                      </p:to>
                                    </p:set>
                                  </p:childTnLst>
                                </p:cTn>
                              </p:par>
                              <p:par>
                                <p:cTn id="121" presetID="10" presetClass="exit" presetSubtype="0" fill="hold" grpId="2" nodeType="withEffect">
                                  <p:stCondLst>
                                    <p:cond delay="0"/>
                                  </p:stCondLst>
                                  <p:iterate type="lt">
                                    <p:tmPct val="0"/>
                                  </p:iterate>
                                  <p:childTnLst>
                                    <p:animEffect transition="out" filter="fade">
                                      <p:cBhvr>
                                        <p:cTn id="122" dur="500"/>
                                        <p:tgtEl>
                                          <p:spTgt spid="17"/>
                                        </p:tgtEl>
                                      </p:cBhvr>
                                    </p:animEffect>
                                    <p:set>
                                      <p:cBhvr>
                                        <p:cTn id="123"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5" grpId="0"/>
      <p:bldP spid="5" grpId="1"/>
      <p:bldP spid="5" grpId="2"/>
      <p:bldP spid="13" grpId="0"/>
      <p:bldP spid="13" grpId="1"/>
      <p:bldP spid="13" grpId="2"/>
      <p:bldP spid="15" grpId="0"/>
      <p:bldP spid="15" grpId="1"/>
      <p:bldP spid="15" grpId="2"/>
      <p:bldP spid="3074" grpId="0"/>
      <p:bldP spid="3074" grpId="1"/>
      <p:bldP spid="7" grpId="0"/>
      <p:bldP spid="7" grpId="1"/>
      <p:bldP spid="7" grpId="2"/>
      <p:bldP spid="8" grpId="0"/>
      <p:bldP spid="8" grpId="1"/>
      <p:bldP spid="9" grpId="0"/>
      <p:bldP spid="9" grpId="1"/>
      <p:bldP spid="11" grpId="0"/>
      <p:bldP spid="11" grpId="1"/>
      <p:bldP spid="12" grpId="0"/>
      <p:bldP spid="12" grpId="1"/>
      <p:bldP spid="14" grpId="0"/>
      <p:bldP spid="14" grpId="1"/>
      <p:bldP spid="16" grpId="0"/>
      <p:bldP spid="16" grpId="1"/>
      <p:bldP spid="17" grpId="0"/>
      <p:bldP spid="17" grpId="1"/>
      <p:bldP spid="17" grpId="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56" y="0"/>
            <a:ext cx="9507368" cy="6858000"/>
          </a:xfrm>
          <a:prstGeom prst="rect">
            <a:avLst/>
          </a:prstGeom>
        </p:spPr>
      </p:pic>
      <p:sp>
        <p:nvSpPr>
          <p:cNvPr id="40" name="TextBox 39"/>
          <p:cNvSpPr txBox="1"/>
          <p:nvPr/>
        </p:nvSpPr>
        <p:spPr>
          <a:xfrm>
            <a:off x="427601" y="161306"/>
            <a:ext cx="2864239" cy="1569660"/>
          </a:xfrm>
          <a:prstGeom prst="rect">
            <a:avLst/>
          </a:prstGeom>
          <a:noFill/>
        </p:spPr>
        <p:txBody>
          <a:bodyPr wrap="square" rtlCol="0">
            <a:spAutoFit/>
            <a:scene3d>
              <a:camera prst="orthographicFront"/>
              <a:lightRig rig="threePt" dir="t"/>
            </a:scene3d>
            <a:sp3d extrusionH="57150">
              <a:bevelT w="38100" h="38100" prst="angle"/>
            </a:sp3d>
          </a:bodyPr>
          <a:lstStyle/>
          <a:p>
            <a:r>
              <a:rPr lang="en-US" sz="9600" b="1" kern="0" spc="-600" dirty="0">
                <a:ln>
                  <a:solidFill>
                    <a:schemeClr val="tx1"/>
                  </a:solidFill>
                </a:ln>
                <a:solidFill>
                  <a:schemeClr val="bg1"/>
                </a:solidFill>
                <a:effectLst>
                  <a:glow rad="25400">
                    <a:schemeClr val="tx1"/>
                  </a:glow>
                </a:effectLst>
                <a:latin typeface="Aharoni" panose="02010803020104030203" pitchFamily="2" charset="-79"/>
                <a:cs typeface="Aharoni" panose="02010803020104030203" pitchFamily="2" charset="-79"/>
              </a:rPr>
              <a:t>GOD</a:t>
            </a:r>
          </a:p>
        </p:txBody>
      </p:sp>
      <p:sp>
        <p:nvSpPr>
          <p:cNvPr id="41" name="TextBox 40"/>
          <p:cNvSpPr txBox="1"/>
          <p:nvPr/>
        </p:nvSpPr>
        <p:spPr>
          <a:xfrm>
            <a:off x="2119583" y="491557"/>
            <a:ext cx="1154570" cy="6360716"/>
          </a:xfrm>
          <a:prstGeom prst="rect">
            <a:avLst/>
          </a:prstGeom>
          <a:noFill/>
        </p:spPr>
        <p:txBody>
          <a:bodyPr wrap="square" rtlCol="0">
            <a:spAutoFit/>
            <a:scene3d>
              <a:camera prst="orthographicFront"/>
              <a:lightRig rig="threePt" dir="t"/>
            </a:scene3d>
            <a:sp3d extrusionH="57150">
              <a:bevelT w="38100" h="38100" prst="angle"/>
            </a:sp3d>
          </a:bodyPr>
          <a:lstStyle/>
          <a:p>
            <a:pPr algn="ctr">
              <a:lnSpc>
                <a:spcPts val="8000"/>
              </a:lnSpc>
            </a:pPr>
            <a:r>
              <a:rPr lang="en-US" sz="9600" kern="0" spc="-600" dirty="0">
                <a:ln>
                  <a:solidFill>
                    <a:schemeClr val="tx1"/>
                  </a:solidFill>
                </a:ln>
                <a:solidFill>
                  <a:srgbClr val="CC99FF"/>
                </a:solidFill>
                <a:effectLst>
                  <a:glow rad="25400">
                    <a:schemeClr val="tx1"/>
                  </a:glow>
                </a:effectLst>
                <a:latin typeface="Aharoni" panose="02010803020104030203" pitchFamily="2" charset="-79"/>
                <a:cs typeface="Aharoni" panose="02010803020104030203" pitchFamily="2" charset="-79"/>
              </a:rPr>
              <a:t>DIVINE</a:t>
            </a:r>
          </a:p>
        </p:txBody>
      </p:sp>
      <p:sp>
        <p:nvSpPr>
          <p:cNvPr id="42" name="TextBox 41"/>
          <p:cNvSpPr txBox="1"/>
          <p:nvPr/>
        </p:nvSpPr>
        <p:spPr>
          <a:xfrm>
            <a:off x="4120395" y="2524196"/>
            <a:ext cx="1408456" cy="4308872"/>
          </a:xfrm>
          <a:prstGeom prst="rect">
            <a:avLst/>
          </a:prstGeom>
          <a:noFill/>
        </p:spPr>
        <p:txBody>
          <a:bodyPr wrap="square" rtlCol="0">
            <a:spAutoFit/>
            <a:scene3d>
              <a:camera prst="orthographicFront"/>
              <a:lightRig rig="threePt" dir="t"/>
            </a:scene3d>
            <a:sp3d extrusionH="57150">
              <a:bevelT w="38100" h="38100" prst="angle"/>
            </a:sp3d>
          </a:bodyPr>
          <a:lstStyle/>
          <a:p>
            <a:pPr algn="ctr">
              <a:lnSpc>
                <a:spcPts val="8000"/>
              </a:lnSpc>
            </a:pPr>
            <a:r>
              <a:rPr lang="en-US" sz="9600" kern="0" spc="-600" dirty="0">
                <a:ln>
                  <a:solidFill>
                    <a:schemeClr val="tx1"/>
                  </a:solidFill>
                </a:ln>
                <a:solidFill>
                  <a:srgbClr val="66FF33"/>
                </a:solidFill>
                <a:effectLst>
                  <a:glow rad="25400">
                    <a:schemeClr val="tx1"/>
                  </a:glow>
                </a:effectLst>
                <a:latin typeface="Aharoni" panose="02010803020104030203" pitchFamily="2" charset="-79"/>
                <a:cs typeface="Aharoni" panose="02010803020104030203" pitchFamily="2" charset="-79"/>
              </a:rPr>
              <a:t>WORD</a:t>
            </a:r>
          </a:p>
        </p:txBody>
      </p:sp>
      <p:sp>
        <p:nvSpPr>
          <p:cNvPr id="43" name="TextBox 42"/>
          <p:cNvSpPr txBox="1"/>
          <p:nvPr/>
        </p:nvSpPr>
        <p:spPr>
          <a:xfrm>
            <a:off x="1147260" y="3206398"/>
            <a:ext cx="3275688" cy="1569660"/>
          </a:xfrm>
          <a:prstGeom prst="rect">
            <a:avLst/>
          </a:prstGeom>
          <a:noFill/>
        </p:spPr>
        <p:txBody>
          <a:bodyPr wrap="square" rtlCol="0">
            <a:spAutoFit/>
            <a:scene3d>
              <a:camera prst="orthographicFront"/>
              <a:lightRig rig="threePt" dir="t"/>
            </a:scene3d>
            <a:sp3d extrusionH="57150">
              <a:bevelT w="38100" h="38100" prst="angle"/>
            </a:sp3d>
          </a:bodyPr>
          <a:lstStyle/>
          <a:p>
            <a:r>
              <a:rPr lang="en-US" sz="9600" b="1" kern="0" spc="-600" dirty="0">
                <a:ln>
                  <a:solidFill>
                    <a:schemeClr val="tx1"/>
                  </a:solidFill>
                </a:ln>
                <a:solidFill>
                  <a:srgbClr val="BBE0E3"/>
                </a:solidFill>
                <a:effectLst>
                  <a:glow rad="25400">
                    <a:schemeClr val="tx1"/>
                  </a:glow>
                </a:effectLst>
                <a:latin typeface="Aharoni" panose="02010803020104030203" pitchFamily="2" charset="-79"/>
                <a:cs typeface="Aharoni" panose="02010803020104030203" pitchFamily="2" charset="-79"/>
              </a:rPr>
              <a:t>FAITH</a:t>
            </a:r>
          </a:p>
        </p:txBody>
      </p:sp>
      <p:sp>
        <p:nvSpPr>
          <p:cNvPr id="44" name="TextBox 43"/>
          <p:cNvSpPr txBox="1"/>
          <p:nvPr/>
        </p:nvSpPr>
        <p:spPr>
          <a:xfrm>
            <a:off x="1521874" y="5237688"/>
            <a:ext cx="4050238" cy="1569660"/>
          </a:xfrm>
          <a:prstGeom prst="rect">
            <a:avLst/>
          </a:prstGeom>
          <a:noFill/>
        </p:spPr>
        <p:txBody>
          <a:bodyPr wrap="square" rtlCol="0">
            <a:spAutoFit/>
            <a:scene3d>
              <a:camera prst="orthographicFront"/>
              <a:lightRig rig="threePt" dir="t"/>
            </a:scene3d>
            <a:sp3d extrusionH="57150">
              <a:bevelT w="38100" h="38100" prst="angle"/>
            </a:sp3d>
          </a:bodyPr>
          <a:lstStyle/>
          <a:p>
            <a:r>
              <a:rPr lang="en-US" sz="9600" b="1" kern="0" spc="-600" dirty="0">
                <a:ln>
                  <a:solidFill>
                    <a:schemeClr val="tx1"/>
                  </a:solidFill>
                </a:ln>
                <a:solidFill>
                  <a:srgbClr val="FF9900"/>
                </a:solidFill>
                <a:effectLst>
                  <a:glow rad="25400">
                    <a:schemeClr val="tx1"/>
                  </a:glow>
                </a:effectLst>
                <a:latin typeface="Aharoni" panose="02010803020104030203" pitchFamily="2" charset="-79"/>
                <a:cs typeface="Aharoni" panose="02010803020104030203" pitchFamily="2" charset="-79"/>
              </a:rPr>
              <a:t>HEARD</a:t>
            </a:r>
          </a:p>
        </p:txBody>
      </p:sp>
      <p:sp>
        <p:nvSpPr>
          <p:cNvPr id="45" name="TextBox 44"/>
          <p:cNvSpPr txBox="1"/>
          <p:nvPr/>
        </p:nvSpPr>
        <p:spPr>
          <a:xfrm>
            <a:off x="4384079" y="4220192"/>
            <a:ext cx="4437514" cy="1569660"/>
          </a:xfrm>
          <a:prstGeom prst="rect">
            <a:avLst/>
          </a:prstGeom>
          <a:noFill/>
        </p:spPr>
        <p:txBody>
          <a:bodyPr wrap="square" rtlCol="0">
            <a:spAutoFit/>
            <a:scene3d>
              <a:camera prst="orthographicFront"/>
              <a:lightRig rig="threePt" dir="t"/>
            </a:scene3d>
            <a:sp3d extrusionH="57150">
              <a:bevelT w="38100" h="38100" prst="angle"/>
            </a:sp3d>
          </a:bodyPr>
          <a:lstStyle/>
          <a:p>
            <a:r>
              <a:rPr lang="en-US" sz="9600" b="1" kern="0" spc="-600" dirty="0">
                <a:ln>
                  <a:solidFill>
                    <a:schemeClr val="tx1"/>
                  </a:solidFill>
                </a:ln>
                <a:solidFill>
                  <a:srgbClr val="FF0000"/>
                </a:solidFill>
                <a:effectLst>
                  <a:glow rad="25400">
                    <a:schemeClr val="tx1"/>
                  </a:glow>
                </a:effectLst>
                <a:latin typeface="Aharoni" panose="02010803020104030203" pitchFamily="2" charset="-79"/>
                <a:cs typeface="Aharoni" panose="02010803020104030203" pitchFamily="2" charset="-79"/>
              </a:rPr>
              <a:t>RECIEVE</a:t>
            </a:r>
          </a:p>
        </p:txBody>
      </p:sp>
      <p:sp>
        <p:nvSpPr>
          <p:cNvPr id="46" name="TextBox 45"/>
          <p:cNvSpPr txBox="1"/>
          <p:nvPr/>
        </p:nvSpPr>
        <p:spPr>
          <a:xfrm>
            <a:off x="429531" y="164294"/>
            <a:ext cx="2232646" cy="1569660"/>
          </a:xfrm>
          <a:prstGeom prst="rect">
            <a:avLst/>
          </a:prstGeom>
          <a:noFill/>
        </p:spPr>
        <p:txBody>
          <a:bodyPr wrap="square" rtlCol="0">
            <a:spAutoFit/>
            <a:scene3d>
              <a:camera prst="orthographicFront"/>
              <a:lightRig rig="threePt" dir="t"/>
            </a:scene3d>
            <a:sp3d extrusionH="57150">
              <a:bevelT w="38100" h="38100" prst="angle"/>
            </a:sp3d>
          </a:bodyPr>
          <a:lstStyle/>
          <a:p>
            <a:r>
              <a:rPr lang="en-US" sz="9600" b="1" kern="0" spc="-600" dirty="0">
                <a:ln>
                  <a:solidFill>
                    <a:schemeClr val="tx1"/>
                  </a:solidFill>
                </a:ln>
                <a:solidFill>
                  <a:schemeClr val="bg1"/>
                </a:solidFill>
                <a:effectLst>
                  <a:glow rad="25400">
                    <a:schemeClr val="tx1"/>
                  </a:glow>
                </a:effectLst>
                <a:latin typeface="Aharoni" panose="02010803020104030203" pitchFamily="2" charset="-79"/>
                <a:cs typeface="Aharoni" panose="02010803020104030203" pitchFamily="2" charset="-79"/>
              </a:rPr>
              <a:t>GO</a:t>
            </a:r>
          </a:p>
        </p:txBody>
      </p:sp>
      <p:sp>
        <p:nvSpPr>
          <p:cNvPr id="47" name="TextBox 46"/>
          <p:cNvSpPr txBox="1"/>
          <p:nvPr/>
        </p:nvSpPr>
        <p:spPr>
          <a:xfrm>
            <a:off x="2119607" y="493484"/>
            <a:ext cx="1154570" cy="6247864"/>
          </a:xfrm>
          <a:prstGeom prst="rect">
            <a:avLst/>
          </a:prstGeom>
          <a:noFill/>
        </p:spPr>
        <p:txBody>
          <a:bodyPr wrap="square" rtlCol="0">
            <a:spAutoFit/>
            <a:scene3d>
              <a:camera prst="orthographicFront"/>
              <a:lightRig rig="threePt" dir="t"/>
            </a:scene3d>
            <a:sp3d extrusionH="57150">
              <a:bevelT w="38100" h="38100" prst="angle"/>
            </a:sp3d>
          </a:bodyPr>
          <a:lstStyle/>
          <a:p>
            <a:pPr algn="ctr">
              <a:lnSpc>
                <a:spcPts val="8000"/>
              </a:lnSpc>
            </a:pPr>
            <a:r>
              <a:rPr lang="en-US" sz="9600" kern="0" spc="-600" dirty="0">
                <a:ln>
                  <a:solidFill>
                    <a:schemeClr val="tx1"/>
                  </a:solidFill>
                </a:ln>
                <a:solidFill>
                  <a:srgbClr val="CC99FF"/>
                </a:solidFill>
                <a:effectLst>
                  <a:glow rad="25400">
                    <a:schemeClr val="tx1"/>
                  </a:glow>
                </a:effectLst>
                <a:latin typeface="Aharoni" panose="02010803020104030203" pitchFamily="2" charset="-79"/>
                <a:cs typeface="Aharoni" panose="02010803020104030203" pitchFamily="2" charset="-79"/>
              </a:rPr>
              <a:t>DIV</a:t>
            </a:r>
          </a:p>
          <a:p>
            <a:pPr algn="ctr">
              <a:lnSpc>
                <a:spcPts val="8000"/>
              </a:lnSpc>
            </a:pPr>
            <a:endParaRPr lang="en-US" sz="9600" kern="0" spc="-600" dirty="0">
              <a:ln>
                <a:solidFill>
                  <a:schemeClr val="tx1"/>
                </a:solidFill>
              </a:ln>
              <a:solidFill>
                <a:srgbClr val="CC99FF"/>
              </a:solidFill>
              <a:effectLst>
                <a:glow rad="25400">
                  <a:schemeClr val="tx1"/>
                </a:glow>
              </a:effectLst>
              <a:latin typeface="Aharoni" panose="02010803020104030203" pitchFamily="2" charset="-79"/>
              <a:cs typeface="Aharoni" panose="02010803020104030203" pitchFamily="2" charset="-79"/>
            </a:endParaRPr>
          </a:p>
          <a:p>
            <a:pPr algn="ctr">
              <a:lnSpc>
                <a:spcPts val="8000"/>
              </a:lnSpc>
            </a:pPr>
            <a:r>
              <a:rPr lang="en-US" sz="9600" kern="0" spc="-600" dirty="0">
                <a:ln>
                  <a:solidFill>
                    <a:schemeClr val="tx1"/>
                  </a:solidFill>
                </a:ln>
                <a:solidFill>
                  <a:srgbClr val="CC99FF"/>
                </a:solidFill>
                <a:effectLst>
                  <a:glow rad="25400">
                    <a:schemeClr val="tx1"/>
                  </a:glow>
                </a:effectLst>
                <a:latin typeface="Aharoni" panose="02010803020104030203" pitchFamily="2" charset="-79"/>
                <a:cs typeface="Aharoni" panose="02010803020104030203" pitchFamily="2" charset="-79"/>
              </a:rPr>
              <a:t>NE</a:t>
            </a:r>
          </a:p>
        </p:txBody>
      </p:sp>
      <p:sp>
        <p:nvSpPr>
          <p:cNvPr id="48" name="TextBox 47"/>
          <p:cNvSpPr txBox="1"/>
          <p:nvPr/>
        </p:nvSpPr>
        <p:spPr>
          <a:xfrm>
            <a:off x="2121512" y="493485"/>
            <a:ext cx="1154570" cy="5221942"/>
          </a:xfrm>
          <a:prstGeom prst="rect">
            <a:avLst/>
          </a:prstGeom>
          <a:noFill/>
        </p:spPr>
        <p:txBody>
          <a:bodyPr wrap="square" rtlCol="0">
            <a:spAutoFit/>
            <a:scene3d>
              <a:camera prst="orthographicFront"/>
              <a:lightRig rig="threePt" dir="t"/>
            </a:scene3d>
            <a:sp3d extrusionH="57150">
              <a:bevelT w="38100" h="38100" prst="angle"/>
            </a:sp3d>
          </a:bodyPr>
          <a:lstStyle/>
          <a:p>
            <a:pPr algn="ctr">
              <a:lnSpc>
                <a:spcPts val="8000"/>
              </a:lnSpc>
            </a:pPr>
            <a:r>
              <a:rPr lang="en-US" sz="9600" kern="0" spc="-600" dirty="0">
                <a:ln>
                  <a:solidFill>
                    <a:schemeClr val="tx1"/>
                  </a:solidFill>
                </a:ln>
                <a:solidFill>
                  <a:srgbClr val="CC99FF"/>
                </a:solidFill>
                <a:effectLst>
                  <a:glow rad="25400">
                    <a:schemeClr val="tx1"/>
                  </a:glow>
                </a:effectLst>
                <a:latin typeface="Aharoni" panose="02010803020104030203" pitchFamily="2" charset="-79"/>
                <a:cs typeface="Aharoni" panose="02010803020104030203" pitchFamily="2" charset="-79"/>
              </a:rPr>
              <a:t>DIV</a:t>
            </a:r>
          </a:p>
          <a:p>
            <a:pPr algn="ctr">
              <a:lnSpc>
                <a:spcPts val="8000"/>
              </a:lnSpc>
            </a:pPr>
            <a:endParaRPr lang="en-US" sz="9600" kern="0" spc="-600" dirty="0">
              <a:ln>
                <a:solidFill>
                  <a:schemeClr val="tx1"/>
                </a:solidFill>
              </a:ln>
              <a:solidFill>
                <a:srgbClr val="CC99FF"/>
              </a:solidFill>
              <a:effectLst>
                <a:glow rad="25400">
                  <a:schemeClr val="tx1"/>
                </a:glow>
              </a:effectLst>
              <a:latin typeface="Aharoni" panose="02010803020104030203" pitchFamily="2" charset="-79"/>
              <a:cs typeface="Aharoni" panose="02010803020104030203" pitchFamily="2" charset="-79"/>
            </a:endParaRPr>
          </a:p>
          <a:p>
            <a:pPr algn="ctr">
              <a:lnSpc>
                <a:spcPts val="8000"/>
              </a:lnSpc>
            </a:pPr>
            <a:r>
              <a:rPr lang="en-US" sz="9600" kern="0" spc="-600" dirty="0">
                <a:ln>
                  <a:solidFill>
                    <a:schemeClr val="tx1"/>
                  </a:solidFill>
                </a:ln>
                <a:solidFill>
                  <a:srgbClr val="CC99FF"/>
                </a:solidFill>
                <a:effectLst>
                  <a:glow rad="25400">
                    <a:schemeClr val="tx1"/>
                  </a:glow>
                </a:effectLst>
                <a:latin typeface="Aharoni" panose="02010803020104030203" pitchFamily="2" charset="-79"/>
                <a:cs typeface="Aharoni" panose="02010803020104030203" pitchFamily="2" charset="-79"/>
              </a:rPr>
              <a:t>N</a:t>
            </a:r>
          </a:p>
        </p:txBody>
      </p:sp>
      <p:sp>
        <p:nvSpPr>
          <p:cNvPr id="49" name="TextBox 48"/>
          <p:cNvSpPr txBox="1"/>
          <p:nvPr/>
        </p:nvSpPr>
        <p:spPr>
          <a:xfrm>
            <a:off x="1523803" y="5237454"/>
            <a:ext cx="4050238" cy="1569660"/>
          </a:xfrm>
          <a:prstGeom prst="rect">
            <a:avLst/>
          </a:prstGeom>
          <a:noFill/>
        </p:spPr>
        <p:txBody>
          <a:bodyPr wrap="square" rtlCol="0">
            <a:spAutoFit/>
            <a:scene3d>
              <a:camera prst="orthographicFront"/>
              <a:lightRig rig="threePt" dir="t"/>
            </a:scene3d>
            <a:sp3d extrusionH="57150">
              <a:bevelT w="38100" h="38100" prst="angle"/>
            </a:sp3d>
          </a:bodyPr>
          <a:lstStyle/>
          <a:p>
            <a:r>
              <a:rPr lang="en-US" sz="9600" b="1" kern="0" spc="-600" dirty="0">
                <a:ln>
                  <a:solidFill>
                    <a:schemeClr val="tx1"/>
                  </a:solidFill>
                </a:ln>
                <a:solidFill>
                  <a:srgbClr val="FF9900"/>
                </a:solidFill>
                <a:effectLst>
                  <a:glow rad="25400">
                    <a:schemeClr val="tx1"/>
                  </a:glow>
                </a:effectLst>
                <a:latin typeface="Aharoni" panose="02010803020104030203" pitchFamily="2" charset="-79"/>
                <a:cs typeface="Aharoni" panose="02010803020104030203" pitchFamily="2" charset="-79"/>
              </a:rPr>
              <a:t>HEAR</a:t>
            </a:r>
          </a:p>
        </p:txBody>
      </p:sp>
      <p:sp>
        <p:nvSpPr>
          <p:cNvPr id="50" name="TextBox 49"/>
          <p:cNvSpPr txBox="1"/>
          <p:nvPr/>
        </p:nvSpPr>
        <p:spPr>
          <a:xfrm>
            <a:off x="4120418" y="2522603"/>
            <a:ext cx="1408456" cy="4196020"/>
          </a:xfrm>
          <a:prstGeom prst="rect">
            <a:avLst/>
          </a:prstGeom>
          <a:noFill/>
        </p:spPr>
        <p:txBody>
          <a:bodyPr wrap="square" rtlCol="0">
            <a:spAutoFit/>
            <a:scene3d>
              <a:camera prst="orthographicFront"/>
              <a:lightRig rig="threePt" dir="t"/>
            </a:scene3d>
            <a:sp3d extrusionH="57150">
              <a:bevelT w="38100" h="38100" prst="angle"/>
            </a:sp3d>
          </a:bodyPr>
          <a:lstStyle/>
          <a:p>
            <a:pPr algn="ctr">
              <a:lnSpc>
                <a:spcPts val="8000"/>
              </a:lnSpc>
            </a:pPr>
            <a:r>
              <a:rPr lang="en-US" sz="9600" kern="0" spc="-600" dirty="0">
                <a:ln>
                  <a:solidFill>
                    <a:schemeClr val="tx1"/>
                  </a:solidFill>
                </a:ln>
                <a:solidFill>
                  <a:srgbClr val="66FF33"/>
                </a:solidFill>
                <a:effectLst>
                  <a:glow rad="25400">
                    <a:schemeClr val="tx1"/>
                  </a:glow>
                </a:effectLst>
                <a:latin typeface="Aharoni" panose="02010803020104030203" pitchFamily="2" charset="-79"/>
                <a:cs typeface="Aharoni" panose="02010803020104030203" pitchFamily="2" charset="-79"/>
              </a:rPr>
              <a:t>WO </a:t>
            </a:r>
          </a:p>
          <a:p>
            <a:pPr algn="ctr">
              <a:lnSpc>
                <a:spcPts val="8000"/>
              </a:lnSpc>
            </a:pPr>
            <a:endParaRPr lang="en-US" sz="9600" kern="0" spc="-600" dirty="0">
              <a:ln>
                <a:solidFill>
                  <a:schemeClr val="tx1"/>
                </a:solidFill>
              </a:ln>
              <a:solidFill>
                <a:srgbClr val="66FF33"/>
              </a:solidFill>
              <a:effectLst>
                <a:glow rad="25400">
                  <a:schemeClr val="tx1"/>
                </a:glow>
              </a:effectLst>
              <a:latin typeface="Aharoni" panose="02010803020104030203" pitchFamily="2" charset="-79"/>
              <a:cs typeface="Aharoni" panose="02010803020104030203" pitchFamily="2" charset="-79"/>
            </a:endParaRPr>
          </a:p>
          <a:p>
            <a:pPr algn="ctr">
              <a:lnSpc>
                <a:spcPts val="8000"/>
              </a:lnSpc>
            </a:pPr>
            <a:r>
              <a:rPr lang="en-US" sz="9600" kern="0" spc="-600" dirty="0">
                <a:ln>
                  <a:solidFill>
                    <a:schemeClr val="tx1"/>
                  </a:solidFill>
                </a:ln>
                <a:solidFill>
                  <a:srgbClr val="66FF33"/>
                </a:solidFill>
                <a:effectLst>
                  <a:glow rad="25400">
                    <a:schemeClr val="tx1"/>
                  </a:glow>
                </a:effectLst>
                <a:latin typeface="Aharoni" panose="02010803020104030203" pitchFamily="2" charset="-79"/>
                <a:cs typeface="Aharoni" panose="02010803020104030203" pitchFamily="2" charset="-79"/>
              </a:rPr>
              <a:t>D</a:t>
            </a:r>
          </a:p>
        </p:txBody>
      </p:sp>
      <p:sp>
        <p:nvSpPr>
          <p:cNvPr id="51" name="TextBox 50"/>
          <p:cNvSpPr txBox="1"/>
          <p:nvPr/>
        </p:nvSpPr>
        <p:spPr>
          <a:xfrm>
            <a:off x="4156701" y="2183895"/>
            <a:ext cx="2138022" cy="1569660"/>
          </a:xfrm>
          <a:prstGeom prst="rect">
            <a:avLst/>
          </a:prstGeom>
          <a:noFill/>
        </p:spPr>
        <p:txBody>
          <a:bodyPr wrap="square" rtlCol="0">
            <a:spAutoFit/>
            <a:scene3d>
              <a:camera prst="orthographicFront"/>
              <a:lightRig rig="threePt" dir="t"/>
            </a:scene3d>
            <a:sp3d extrusionH="57150">
              <a:bevelT w="38100" h="38100" prst="angle"/>
            </a:sp3d>
          </a:bodyPr>
          <a:lstStyle/>
          <a:p>
            <a:r>
              <a:rPr lang="en-US" sz="9600" b="1" kern="0" spc="-600" dirty="0">
                <a:ln>
                  <a:solidFill>
                    <a:schemeClr val="tx1"/>
                  </a:solidFill>
                </a:ln>
                <a:solidFill>
                  <a:srgbClr val="FFFF66"/>
                </a:solidFill>
                <a:effectLst>
                  <a:glow rad="25400">
                    <a:schemeClr val="tx1"/>
                  </a:glow>
                </a:effectLst>
                <a:latin typeface="Aharoni" panose="02010803020104030203" pitchFamily="2" charset="-79"/>
                <a:cs typeface="Aharoni" panose="02010803020104030203" pitchFamily="2" charset="-79"/>
              </a:rPr>
              <a:t>WE</a:t>
            </a:r>
          </a:p>
        </p:txBody>
      </p:sp>
      <p:sp>
        <p:nvSpPr>
          <p:cNvPr id="52" name="TextBox 51"/>
          <p:cNvSpPr txBox="1"/>
          <p:nvPr/>
        </p:nvSpPr>
        <p:spPr>
          <a:xfrm>
            <a:off x="4118392" y="2522338"/>
            <a:ext cx="1408456" cy="4196020"/>
          </a:xfrm>
          <a:prstGeom prst="rect">
            <a:avLst/>
          </a:prstGeom>
          <a:noFill/>
        </p:spPr>
        <p:txBody>
          <a:bodyPr wrap="square" rtlCol="0">
            <a:spAutoFit/>
            <a:scene3d>
              <a:camera prst="orthographicFront"/>
              <a:lightRig rig="threePt" dir="t"/>
            </a:scene3d>
            <a:sp3d extrusionH="57150">
              <a:bevelT w="38100" h="38100" prst="angle"/>
            </a:sp3d>
          </a:bodyPr>
          <a:lstStyle/>
          <a:p>
            <a:pPr algn="ctr">
              <a:lnSpc>
                <a:spcPts val="8000"/>
              </a:lnSpc>
            </a:pPr>
            <a:r>
              <a:rPr lang="en-US" sz="9600" kern="0" spc="-600" dirty="0">
                <a:ln>
                  <a:solidFill>
                    <a:schemeClr val="tx1"/>
                  </a:solidFill>
                </a:ln>
                <a:solidFill>
                  <a:srgbClr val="66FF33"/>
                </a:solidFill>
                <a:effectLst>
                  <a:glow rad="25400">
                    <a:schemeClr val="tx1"/>
                  </a:glow>
                </a:effectLst>
                <a:latin typeface="Aharoni" panose="02010803020104030203" pitchFamily="2" charset="-79"/>
                <a:cs typeface="Aharoni" panose="02010803020104030203" pitchFamily="2" charset="-79"/>
              </a:rPr>
              <a:t> </a:t>
            </a:r>
          </a:p>
          <a:p>
            <a:pPr algn="ctr">
              <a:lnSpc>
                <a:spcPts val="8000"/>
              </a:lnSpc>
            </a:pPr>
            <a:r>
              <a:rPr lang="en-US" sz="9600" kern="0" spc="-600" dirty="0">
                <a:ln>
                  <a:solidFill>
                    <a:schemeClr val="tx1"/>
                  </a:solidFill>
                </a:ln>
                <a:solidFill>
                  <a:srgbClr val="66FF33"/>
                </a:solidFill>
                <a:effectLst>
                  <a:glow rad="25400">
                    <a:schemeClr val="tx1"/>
                  </a:glow>
                </a:effectLst>
                <a:latin typeface="Aharoni" panose="02010803020104030203" pitchFamily="2" charset="-79"/>
                <a:cs typeface="Aharoni" panose="02010803020104030203" pitchFamily="2" charset="-79"/>
              </a:rPr>
              <a:t>O </a:t>
            </a:r>
          </a:p>
          <a:p>
            <a:pPr algn="ctr">
              <a:lnSpc>
                <a:spcPts val="8000"/>
              </a:lnSpc>
            </a:pPr>
            <a:endParaRPr lang="en-US" sz="9600" kern="0" spc="-600" dirty="0">
              <a:ln>
                <a:solidFill>
                  <a:schemeClr val="tx1"/>
                </a:solidFill>
              </a:ln>
              <a:solidFill>
                <a:srgbClr val="66FF33"/>
              </a:solidFill>
              <a:effectLst>
                <a:glow rad="25400">
                  <a:schemeClr val="tx1"/>
                </a:glow>
              </a:effectLst>
              <a:latin typeface="Aharoni" panose="02010803020104030203" pitchFamily="2" charset="-79"/>
              <a:cs typeface="Aharoni" panose="02010803020104030203" pitchFamily="2" charset="-79"/>
            </a:endParaRPr>
          </a:p>
          <a:p>
            <a:pPr algn="ctr">
              <a:lnSpc>
                <a:spcPts val="8000"/>
              </a:lnSpc>
            </a:pPr>
            <a:r>
              <a:rPr lang="en-US" sz="9600" kern="0" spc="-600" dirty="0">
                <a:ln>
                  <a:solidFill>
                    <a:schemeClr val="tx1"/>
                  </a:solidFill>
                </a:ln>
                <a:solidFill>
                  <a:srgbClr val="66FF33"/>
                </a:solidFill>
                <a:effectLst>
                  <a:glow rad="25400">
                    <a:schemeClr val="tx1"/>
                  </a:glow>
                </a:effectLst>
                <a:latin typeface="Aharoni" panose="02010803020104030203" pitchFamily="2" charset="-79"/>
                <a:cs typeface="Aharoni" panose="02010803020104030203" pitchFamily="2" charset="-79"/>
              </a:rPr>
              <a:t>D</a:t>
            </a:r>
          </a:p>
        </p:txBody>
      </p:sp>
      <p:pic>
        <p:nvPicPr>
          <p:cNvPr id="55" name="Picture 54" descr="PowerPoint Slide Show - [SermonLayoutWork]"/>
          <p:cNvPicPr>
            <a:picLocks noChangeAspect="1"/>
          </p:cNvPicPr>
          <p:nvPr/>
        </p:nvPicPr>
        <p:blipFill rotWithShape="1">
          <a:blip r:embed="rId4">
            <a:clrChange>
              <a:clrFrom>
                <a:srgbClr val="001400"/>
              </a:clrFrom>
              <a:clrTo>
                <a:srgbClr val="001400">
                  <a:alpha val="0"/>
                </a:srgbClr>
              </a:clrTo>
            </a:clrChange>
            <a:extLst>
              <a:ext uri="{28A0092B-C50C-407E-A947-70E740481C1C}">
                <a14:useLocalDpi xmlns:a14="http://schemas.microsoft.com/office/drawing/2010/main" val="0"/>
              </a:ext>
            </a:extLst>
          </a:blip>
          <a:srcRect l="14016" t="5569" r="13925" b="5992"/>
          <a:stretch/>
        </p:blipFill>
        <p:spPr>
          <a:xfrm>
            <a:off x="187101" y="373283"/>
            <a:ext cx="8785184" cy="6065135"/>
          </a:xfrm>
          <a:prstGeom prst="rect">
            <a:avLst/>
          </a:prstGeom>
        </p:spPr>
      </p:pic>
      <p:sp>
        <p:nvSpPr>
          <p:cNvPr id="17" name="TextBox 16"/>
          <p:cNvSpPr txBox="1"/>
          <p:nvPr/>
        </p:nvSpPr>
        <p:spPr>
          <a:xfrm>
            <a:off x="3762029" y="2167018"/>
            <a:ext cx="1406623" cy="769441"/>
          </a:xfrm>
          <a:prstGeom prst="rect">
            <a:avLst/>
          </a:prstGeom>
          <a:noFill/>
        </p:spPr>
        <p:txBody>
          <a:bodyPr wrap="square" rtlCol="0">
            <a:spAutoFit/>
            <a:scene3d>
              <a:camera prst="orthographicFront"/>
              <a:lightRig rig="glow" dir="t"/>
            </a:scene3d>
            <a:sp3d extrusionH="57150" contourW="12700">
              <a:bevelT w="38100" h="38100"/>
              <a:contourClr>
                <a:srgbClr val="FFFF99"/>
              </a:contourClr>
            </a:sp3d>
          </a:bodyPr>
          <a:lstStyle/>
          <a:p>
            <a:pPr algn="ctr"/>
            <a:r>
              <a:rPr lang="en-US" sz="4410" b="1" dirty="0">
                <a:solidFill>
                  <a:srgbClr val="CC9900"/>
                </a:solidFill>
                <a:effectLst>
                  <a:glow rad="88900">
                    <a:schemeClr val="tx1"/>
                  </a:glow>
                </a:effectLst>
                <a:latin typeface="Calibri" panose="020F0502020204030204" pitchFamily="34" charset="0"/>
                <a:cs typeface="Calibri" panose="020F0502020204030204" pitchFamily="34" charset="0"/>
              </a:rPr>
              <a:t>God</a:t>
            </a:r>
          </a:p>
        </p:txBody>
      </p:sp>
    </p:spTree>
    <p:extLst>
      <p:ext uri="{BB962C8B-B14F-4D97-AF65-F5344CB8AC3E}">
        <p14:creationId xmlns:p14="http://schemas.microsoft.com/office/powerpoint/2010/main" val="271824455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xit" presetSubtype="0" fill="hold" grpId="1" nodeType="withEffect">
                                  <p:stCondLst>
                                    <p:cond delay="0"/>
                                  </p:stCondLst>
                                  <p:childTnLst>
                                    <p:set>
                                      <p:cBhvr>
                                        <p:cTn id="6" dur="1" fill="hold">
                                          <p:stCondLst>
                                            <p:cond delay="999"/>
                                          </p:stCondLst>
                                        </p:cTn>
                                        <p:tgtEl>
                                          <p:spTgt spid="17"/>
                                        </p:tgtEl>
                                        <p:attrNameLst>
                                          <p:attrName>style.visibility</p:attrName>
                                        </p:attrNameLst>
                                      </p:cBhvr>
                                      <p:to>
                                        <p:strVal val="hidden"/>
                                      </p:to>
                                    </p:set>
                                    <p:animEffect transition="out" filter="dissolve">
                                      <p:cBhvr>
                                        <p:cTn id="7" dur="1000">
                                          <p:stCondLst>
                                            <p:cond delay="0"/>
                                          </p:stCondLst>
                                        </p:cTn>
                                        <p:tgtEl>
                                          <p:spTgt spid="17"/>
                                        </p:tgtEl>
                                      </p:cBhvr>
                                    </p:animEffect>
                                    <p:anim to="" calcmode="lin" valueType="num">
                                      <p:cBhvr>
                                        <p:cTn id="8" dur="1000" fill="hold">
                                          <p:stCondLst>
                                            <p:cond delay="0"/>
                                          </p:stCondLst>
                                        </p:cTn>
                                        <p:tgtEl>
                                          <p:spTgt spid="17"/>
                                        </p:tgtEl>
                                        <p:attrNameLst>
                                          <p:attrName>ppt_w</p:attrName>
                                        </p:attrNameLst>
                                      </p:cBhvr>
                                      <p:tavLst>
                                        <p:tav tm="0">
                                          <p:val>
                                            <p:strVal val="#ppt_w"/>
                                          </p:val>
                                        </p:tav>
                                        <p:tav tm="100000">
                                          <p:val>
                                            <p:strVal val="#ppt_w*4"/>
                                          </p:val>
                                        </p:tav>
                                      </p:tavLst>
                                    </p:anim>
                                    <p:anim to="" calcmode="lin" valueType="num">
                                      <p:cBhvr>
                                        <p:cTn id="9" dur="1000" fill="hold">
                                          <p:stCondLst>
                                            <p:cond delay="0"/>
                                          </p:stCondLst>
                                        </p:cTn>
                                        <p:tgtEl>
                                          <p:spTgt spid="17"/>
                                        </p:tgtEl>
                                        <p:attrNameLst>
                                          <p:attrName>ppt_h</p:attrName>
                                        </p:attrNameLst>
                                      </p:cBhvr>
                                      <p:tavLst>
                                        <p:tav tm="0">
                                          <p:val>
                                            <p:strVal val="#ppt_h"/>
                                          </p:val>
                                        </p:tav>
                                        <p:tav tm="100000">
                                          <p:val>
                                            <p:strVal val="#ppt_h*4"/>
                                          </p:val>
                                        </p:tav>
                                      </p:tavLst>
                                    </p:anim>
                                  </p:childTnLst>
                                </p:cTn>
                              </p:par>
                            </p:childTnLst>
                          </p:cTn>
                        </p:par>
                        <p:par>
                          <p:cTn id="10" fill="hold">
                            <p:stCondLst>
                              <p:cond delay="1000"/>
                            </p:stCondLst>
                            <p:childTnLst>
                              <p:par>
                                <p:cTn id="11" presetID="22" presetClass="entr" presetSubtype="8" fill="hold" grpId="4" nodeType="afterEffect">
                                  <p:stCondLst>
                                    <p:cond delay="0"/>
                                  </p:stCondLst>
                                  <p:iterate type="lt">
                                    <p:tmPct val="0"/>
                                  </p:iterate>
                                  <p:childTnLst>
                                    <p:set>
                                      <p:cBhvr>
                                        <p:cTn id="12" dur="1" fill="hold">
                                          <p:stCondLst>
                                            <p:cond delay="0"/>
                                          </p:stCondLst>
                                        </p:cTn>
                                        <p:tgtEl>
                                          <p:spTgt spid="40"/>
                                        </p:tgtEl>
                                        <p:attrNameLst>
                                          <p:attrName>style.visibility</p:attrName>
                                        </p:attrNameLst>
                                      </p:cBhvr>
                                      <p:to>
                                        <p:strVal val="visible"/>
                                      </p:to>
                                    </p:set>
                                    <p:animEffect transition="in" filter="wipe(left)">
                                      <p:cBhvr>
                                        <p:cTn id="13" dur="1500"/>
                                        <p:tgtEl>
                                          <p:spTgt spid="40"/>
                                        </p:tgtEl>
                                      </p:cBhvr>
                                    </p:animEffect>
                                  </p:childTnLst>
                                </p:cTn>
                              </p:par>
                              <p:par>
                                <p:cTn id="14" presetID="1" presetClass="entr" presetSubtype="0" fill="hold" grpId="0" nodeType="withEffect">
                                  <p:stCondLst>
                                    <p:cond delay="250"/>
                                  </p:stCondLst>
                                  <p:iterate type="lt">
                                    <p:tmAbs val="0"/>
                                  </p:iterate>
                                  <p:childTnLst>
                                    <p:set>
                                      <p:cBhvr>
                                        <p:cTn id="15" dur="1" fill="hold">
                                          <p:stCondLst>
                                            <p:cond delay="0"/>
                                          </p:stCondLst>
                                        </p:cTn>
                                        <p:tgtEl>
                                          <p:spTgt spid="40"/>
                                        </p:tgtEl>
                                        <p:attrNameLst>
                                          <p:attrName>style.visibility</p:attrName>
                                        </p:attrNameLst>
                                      </p:cBhvr>
                                      <p:to>
                                        <p:strVal val="visible"/>
                                      </p:to>
                                    </p:set>
                                  </p:childTnLst>
                                </p:cTn>
                              </p:par>
                              <p:par>
                                <p:cTn id="16" presetID="34" presetClass="emph" presetSubtype="0" fill="hold" grpId="1" nodeType="withEffect">
                                  <p:stCondLst>
                                    <p:cond delay="250"/>
                                  </p:stCondLst>
                                  <p:iterate type="lt">
                                    <p:tmPct val="10000"/>
                                  </p:iterate>
                                  <p:childTnLst>
                                    <p:animMotion origin="layout" path="M -4.44444E-6 0.00046 L 0.43056 -0.00579 " pathEditMode="relative" rAng="0" ptsTypes="AA">
                                      <p:cBhvr>
                                        <p:cTn id="17" dur="500" accel="50000" decel="50000" autoRev="1" fill="hold">
                                          <p:stCondLst>
                                            <p:cond delay="0"/>
                                          </p:stCondLst>
                                        </p:cTn>
                                        <p:tgtEl>
                                          <p:spTgt spid="40"/>
                                        </p:tgtEl>
                                        <p:attrNameLst>
                                          <p:attrName>ppt_x</p:attrName>
                                          <p:attrName>ppt_y</p:attrName>
                                        </p:attrNameLst>
                                      </p:cBhvr>
                                      <p:rCtr x="21528" y="-324"/>
                                    </p:animMotion>
                                    <p:animRot by="1500000">
                                      <p:cBhvr>
                                        <p:cTn id="18" dur="250" fill="hold">
                                          <p:stCondLst>
                                            <p:cond delay="0"/>
                                          </p:stCondLst>
                                        </p:cTn>
                                        <p:tgtEl>
                                          <p:spTgt spid="40"/>
                                        </p:tgtEl>
                                        <p:attrNameLst>
                                          <p:attrName>r</p:attrName>
                                        </p:attrNameLst>
                                      </p:cBhvr>
                                    </p:animRot>
                                    <p:animRot by="-1500000">
                                      <p:cBhvr>
                                        <p:cTn id="19" dur="250" fill="hold">
                                          <p:stCondLst>
                                            <p:cond delay="250"/>
                                          </p:stCondLst>
                                        </p:cTn>
                                        <p:tgtEl>
                                          <p:spTgt spid="40"/>
                                        </p:tgtEl>
                                        <p:attrNameLst>
                                          <p:attrName>r</p:attrName>
                                        </p:attrNameLst>
                                      </p:cBhvr>
                                    </p:animRot>
                                    <p:animRot by="-1500000">
                                      <p:cBhvr>
                                        <p:cTn id="20" dur="250" fill="hold">
                                          <p:stCondLst>
                                            <p:cond delay="500"/>
                                          </p:stCondLst>
                                        </p:cTn>
                                        <p:tgtEl>
                                          <p:spTgt spid="40"/>
                                        </p:tgtEl>
                                        <p:attrNameLst>
                                          <p:attrName>r</p:attrName>
                                        </p:attrNameLst>
                                      </p:cBhvr>
                                    </p:animRot>
                                    <p:animRot by="1500000">
                                      <p:cBhvr>
                                        <p:cTn id="21" dur="250" fill="hold">
                                          <p:stCondLst>
                                            <p:cond delay="750"/>
                                          </p:stCondLst>
                                        </p:cTn>
                                        <p:tgtEl>
                                          <p:spTgt spid="40"/>
                                        </p:tgtEl>
                                        <p:attrNameLst>
                                          <p:attrName>r</p:attrName>
                                        </p:attrNameLst>
                                      </p:cBhvr>
                                    </p:animRot>
                                  </p:childTnLst>
                                </p:cTn>
                              </p:par>
                              <p:par>
                                <p:cTn id="22" presetID="3" presetClass="emph" presetSubtype="10" fill="remove" grpId="2" nodeType="withEffect">
                                  <p:stCondLst>
                                    <p:cond delay="0"/>
                                  </p:stCondLst>
                                  <p:iterate type="lt">
                                    <p:tmPct val="0"/>
                                  </p:iterate>
                                  <p:childTnLst>
                                    <p:animClr clrSpc="hsl" dir="ccw">
                                      <p:cBhvr override="childStyle">
                                        <p:cTn id="23" dur="2000" fill="hold"/>
                                        <p:tgtEl>
                                          <p:spTgt spid="40"/>
                                        </p:tgtEl>
                                        <p:attrNameLst>
                                          <p:attrName>style.color</p:attrName>
                                        </p:attrNameLst>
                                      </p:cBhvr>
                                      <p:to>
                                        <a:srgbClr val="FA3824"/>
                                      </p:to>
                                    </p:animClr>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iterate type="lt">
                                    <p:tmAbs val="0"/>
                                  </p:iterate>
                                  <p:childTnLst>
                                    <p:set>
                                      <p:cBhvr>
                                        <p:cTn id="27" dur="1" fill="hold">
                                          <p:stCondLst>
                                            <p:cond delay="0"/>
                                          </p:stCondLst>
                                        </p:cTn>
                                        <p:tgtEl>
                                          <p:spTgt spid="46"/>
                                        </p:tgtEl>
                                        <p:attrNameLst>
                                          <p:attrName>style.visibility</p:attrName>
                                        </p:attrNameLst>
                                      </p:cBhvr>
                                      <p:to>
                                        <p:strVal val="visible"/>
                                      </p:to>
                                    </p:set>
                                  </p:childTnLst>
                                </p:cTn>
                              </p:par>
                              <p:par>
                                <p:cTn id="28" presetID="22" presetClass="entr" presetSubtype="1" fill="hold" grpId="2" nodeType="withEffect">
                                  <p:stCondLst>
                                    <p:cond delay="0"/>
                                  </p:stCondLst>
                                  <p:iterate type="lt">
                                    <p:tmPct val="0"/>
                                  </p:iterate>
                                  <p:childTnLst>
                                    <p:set>
                                      <p:cBhvr>
                                        <p:cTn id="29" dur="1" fill="hold">
                                          <p:stCondLst>
                                            <p:cond delay="0"/>
                                          </p:stCondLst>
                                        </p:cTn>
                                        <p:tgtEl>
                                          <p:spTgt spid="41"/>
                                        </p:tgtEl>
                                        <p:attrNameLst>
                                          <p:attrName>style.visibility</p:attrName>
                                        </p:attrNameLst>
                                      </p:cBhvr>
                                      <p:to>
                                        <p:strVal val="visible"/>
                                      </p:to>
                                    </p:set>
                                    <p:animEffect transition="in" filter="wipe(up)">
                                      <p:cBhvr>
                                        <p:cTn id="30" dur="500"/>
                                        <p:tgtEl>
                                          <p:spTgt spid="41"/>
                                        </p:tgtEl>
                                      </p:cBhvr>
                                    </p:animEffect>
                                  </p:childTnLst>
                                </p:cTn>
                              </p:par>
                              <p:par>
                                <p:cTn id="31" presetID="1" presetClass="entr" presetSubtype="0" fill="hold" grpId="0" nodeType="withEffect">
                                  <p:stCondLst>
                                    <p:cond delay="250"/>
                                  </p:stCondLst>
                                  <p:iterate type="lt">
                                    <p:tmAbs val="0"/>
                                  </p:iterate>
                                  <p:childTnLst>
                                    <p:set>
                                      <p:cBhvr>
                                        <p:cTn id="32" dur="1" fill="hold">
                                          <p:stCondLst>
                                            <p:cond delay="0"/>
                                          </p:stCondLst>
                                        </p:cTn>
                                        <p:tgtEl>
                                          <p:spTgt spid="41"/>
                                        </p:tgtEl>
                                        <p:attrNameLst>
                                          <p:attrName>style.visibility</p:attrName>
                                        </p:attrNameLst>
                                      </p:cBhvr>
                                      <p:to>
                                        <p:strVal val="visible"/>
                                      </p:to>
                                    </p:set>
                                  </p:childTnLst>
                                </p:cTn>
                              </p:par>
                              <p:par>
                                <p:cTn id="33" presetID="34" presetClass="emph" presetSubtype="0" fill="hold" grpId="4" nodeType="withEffect">
                                  <p:stCondLst>
                                    <p:cond delay="250"/>
                                  </p:stCondLst>
                                  <p:iterate type="lt">
                                    <p:tmPct val="10000"/>
                                  </p:iterate>
                                  <p:childTnLst>
                                    <p:animMotion origin="layout" path="M 3.61111E-6 -1.78538E-6 L -0.00052 0.0969 " pathEditMode="relative" rAng="0" ptsTypes="AA">
                                      <p:cBhvr>
                                        <p:cTn id="34" dur="250" accel="50000" decel="50000" autoRev="1" fill="hold">
                                          <p:stCondLst>
                                            <p:cond delay="0"/>
                                          </p:stCondLst>
                                        </p:cTn>
                                        <p:tgtEl>
                                          <p:spTgt spid="41"/>
                                        </p:tgtEl>
                                        <p:attrNameLst>
                                          <p:attrName>ppt_x</p:attrName>
                                          <p:attrName>ppt_y</p:attrName>
                                        </p:attrNameLst>
                                      </p:cBhvr>
                                      <p:rCtr x="-35" y="4833"/>
                                    </p:animMotion>
                                    <p:animRot by="1500000">
                                      <p:cBhvr>
                                        <p:cTn id="35" dur="125" fill="hold">
                                          <p:stCondLst>
                                            <p:cond delay="0"/>
                                          </p:stCondLst>
                                        </p:cTn>
                                        <p:tgtEl>
                                          <p:spTgt spid="41"/>
                                        </p:tgtEl>
                                        <p:attrNameLst>
                                          <p:attrName>r</p:attrName>
                                        </p:attrNameLst>
                                      </p:cBhvr>
                                    </p:animRot>
                                    <p:animRot by="-1500000">
                                      <p:cBhvr>
                                        <p:cTn id="36" dur="125" fill="hold">
                                          <p:stCondLst>
                                            <p:cond delay="125"/>
                                          </p:stCondLst>
                                        </p:cTn>
                                        <p:tgtEl>
                                          <p:spTgt spid="41"/>
                                        </p:tgtEl>
                                        <p:attrNameLst>
                                          <p:attrName>r</p:attrName>
                                        </p:attrNameLst>
                                      </p:cBhvr>
                                    </p:animRot>
                                    <p:animRot by="-1500000">
                                      <p:cBhvr>
                                        <p:cTn id="37" dur="125" fill="hold">
                                          <p:stCondLst>
                                            <p:cond delay="250"/>
                                          </p:stCondLst>
                                        </p:cTn>
                                        <p:tgtEl>
                                          <p:spTgt spid="41"/>
                                        </p:tgtEl>
                                        <p:attrNameLst>
                                          <p:attrName>r</p:attrName>
                                        </p:attrNameLst>
                                      </p:cBhvr>
                                    </p:animRot>
                                    <p:animRot by="1500000">
                                      <p:cBhvr>
                                        <p:cTn id="38" dur="125" fill="hold">
                                          <p:stCondLst>
                                            <p:cond delay="375"/>
                                          </p:stCondLst>
                                        </p:cTn>
                                        <p:tgtEl>
                                          <p:spTgt spid="41"/>
                                        </p:tgtEl>
                                        <p:attrNameLst>
                                          <p:attrName>r</p:attrName>
                                        </p:attrNameLst>
                                      </p:cBhvr>
                                    </p:animRot>
                                  </p:childTnLst>
                                </p:cTn>
                              </p:par>
                              <p:par>
                                <p:cTn id="39" presetID="3" presetClass="emph" presetSubtype="10" fill="remove" grpId="1" nodeType="withEffect">
                                  <p:stCondLst>
                                    <p:cond delay="0"/>
                                  </p:stCondLst>
                                  <p:iterate type="lt">
                                    <p:tmPct val="0"/>
                                  </p:iterate>
                                  <p:childTnLst>
                                    <p:animClr clrSpc="hsl" dir="ccw">
                                      <p:cBhvr override="childStyle">
                                        <p:cTn id="40" dur="1000" fill="hold"/>
                                        <p:tgtEl>
                                          <p:spTgt spid="41"/>
                                        </p:tgtEl>
                                        <p:attrNameLst>
                                          <p:attrName>style.color</p:attrName>
                                        </p:attrNameLst>
                                      </p:cBhvr>
                                      <p:to>
                                        <a:srgbClr val="FA3824"/>
                                      </p:to>
                                    </p:animClr>
                                  </p:childTnLst>
                                </p:cTn>
                              </p:par>
                              <p:par>
                                <p:cTn id="41" presetID="22" presetClass="exit" presetSubtype="1" fill="hold" grpId="3" nodeType="withEffect">
                                  <p:stCondLst>
                                    <p:cond delay="0"/>
                                  </p:stCondLst>
                                  <p:iterate type="lt">
                                    <p:tmPct val="0"/>
                                  </p:iterate>
                                  <p:childTnLst>
                                    <p:animEffect transition="out" filter="wipe(up)">
                                      <p:cBhvr>
                                        <p:cTn id="42" dur="500"/>
                                        <p:tgtEl>
                                          <p:spTgt spid="40"/>
                                        </p:tgtEl>
                                      </p:cBhvr>
                                    </p:animEffect>
                                    <p:set>
                                      <p:cBhvr>
                                        <p:cTn id="43" dur="1" fill="hold">
                                          <p:stCondLst>
                                            <p:cond delay="499"/>
                                          </p:stCondLst>
                                        </p:cTn>
                                        <p:tgtEl>
                                          <p:spTgt spid="40"/>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47"/>
                                        </p:tgtEl>
                                        <p:attrNameLst>
                                          <p:attrName>style.visibility</p:attrName>
                                        </p:attrNameLst>
                                      </p:cBhvr>
                                      <p:to>
                                        <p:strVal val="visible"/>
                                      </p:to>
                                    </p:set>
                                  </p:childTnLst>
                                </p:cTn>
                              </p:par>
                              <p:par>
                                <p:cTn id="48" presetID="22" presetClass="entr" presetSubtype="8" fill="hold" grpId="4" nodeType="withEffect">
                                  <p:stCondLst>
                                    <p:cond delay="250"/>
                                  </p:stCondLst>
                                  <p:iterate type="lt">
                                    <p:tmPct val="0"/>
                                  </p:iterate>
                                  <p:childTnLst>
                                    <p:set>
                                      <p:cBhvr>
                                        <p:cTn id="49" dur="1" fill="hold">
                                          <p:stCondLst>
                                            <p:cond delay="0"/>
                                          </p:stCondLst>
                                        </p:cTn>
                                        <p:tgtEl>
                                          <p:spTgt spid="43"/>
                                        </p:tgtEl>
                                        <p:attrNameLst>
                                          <p:attrName>style.visibility</p:attrName>
                                        </p:attrNameLst>
                                      </p:cBhvr>
                                      <p:to>
                                        <p:strVal val="visible"/>
                                      </p:to>
                                    </p:set>
                                    <p:animEffect transition="in" filter="wipe(left)">
                                      <p:cBhvr>
                                        <p:cTn id="50" dur="1500"/>
                                        <p:tgtEl>
                                          <p:spTgt spid="43"/>
                                        </p:tgtEl>
                                      </p:cBhvr>
                                    </p:animEffect>
                                  </p:childTnLst>
                                </p:cTn>
                              </p:par>
                              <p:par>
                                <p:cTn id="51" presetID="1" presetClass="entr" presetSubtype="0" fill="hold" grpId="0" nodeType="withEffect">
                                  <p:stCondLst>
                                    <p:cond delay="250"/>
                                  </p:stCondLst>
                                  <p:iterate type="lt">
                                    <p:tmAbs val="0"/>
                                  </p:iterate>
                                  <p:childTnLst>
                                    <p:set>
                                      <p:cBhvr>
                                        <p:cTn id="52" dur="1" fill="hold">
                                          <p:stCondLst>
                                            <p:cond delay="0"/>
                                          </p:stCondLst>
                                        </p:cTn>
                                        <p:tgtEl>
                                          <p:spTgt spid="43"/>
                                        </p:tgtEl>
                                        <p:attrNameLst>
                                          <p:attrName>style.visibility</p:attrName>
                                        </p:attrNameLst>
                                      </p:cBhvr>
                                      <p:to>
                                        <p:strVal val="visible"/>
                                      </p:to>
                                    </p:set>
                                  </p:childTnLst>
                                </p:cTn>
                              </p:par>
                              <p:par>
                                <p:cTn id="53" presetID="22" presetClass="exit" presetSubtype="8" fill="hold" grpId="3" nodeType="withEffect">
                                  <p:stCondLst>
                                    <p:cond delay="200"/>
                                  </p:stCondLst>
                                  <p:iterate type="lt">
                                    <p:tmPct val="0"/>
                                  </p:iterate>
                                  <p:childTnLst>
                                    <p:animEffect transition="out" filter="wipe(left)">
                                      <p:cBhvr>
                                        <p:cTn id="54" dur="500"/>
                                        <p:tgtEl>
                                          <p:spTgt spid="41"/>
                                        </p:tgtEl>
                                      </p:cBhvr>
                                    </p:animEffect>
                                    <p:set>
                                      <p:cBhvr>
                                        <p:cTn id="55" dur="1" fill="hold">
                                          <p:stCondLst>
                                            <p:cond delay="499"/>
                                          </p:stCondLst>
                                        </p:cTn>
                                        <p:tgtEl>
                                          <p:spTgt spid="41"/>
                                        </p:tgtEl>
                                        <p:attrNameLst>
                                          <p:attrName>style.visibility</p:attrName>
                                        </p:attrNameLst>
                                      </p:cBhvr>
                                      <p:to>
                                        <p:strVal val="hidden"/>
                                      </p:to>
                                    </p:set>
                                  </p:childTnLst>
                                </p:cTn>
                              </p:par>
                              <p:par>
                                <p:cTn id="56" presetID="34" presetClass="emph" presetSubtype="0" fill="hold" grpId="1" nodeType="withEffect">
                                  <p:stCondLst>
                                    <p:cond delay="250"/>
                                  </p:stCondLst>
                                  <p:iterate type="lt">
                                    <p:tmPct val="10000"/>
                                  </p:iterate>
                                  <p:childTnLst>
                                    <p:animMotion origin="layout" path="M -3.88889E-6 0.00047 L 0.43056 -0.00578 " pathEditMode="relative" rAng="0" ptsTypes="AA">
                                      <p:cBhvr>
                                        <p:cTn id="57" dur="500" accel="50000" decel="50000" autoRev="1" fill="hold">
                                          <p:stCondLst>
                                            <p:cond delay="0"/>
                                          </p:stCondLst>
                                        </p:cTn>
                                        <p:tgtEl>
                                          <p:spTgt spid="43"/>
                                        </p:tgtEl>
                                        <p:attrNameLst>
                                          <p:attrName>ppt_x</p:attrName>
                                          <p:attrName>ppt_y</p:attrName>
                                        </p:attrNameLst>
                                      </p:cBhvr>
                                      <p:rCtr x="21528" y="-324"/>
                                    </p:animMotion>
                                    <p:animRot by="1500000">
                                      <p:cBhvr>
                                        <p:cTn id="58" dur="250" fill="hold">
                                          <p:stCondLst>
                                            <p:cond delay="0"/>
                                          </p:stCondLst>
                                        </p:cTn>
                                        <p:tgtEl>
                                          <p:spTgt spid="43"/>
                                        </p:tgtEl>
                                        <p:attrNameLst>
                                          <p:attrName>r</p:attrName>
                                        </p:attrNameLst>
                                      </p:cBhvr>
                                    </p:animRot>
                                    <p:animRot by="-1500000">
                                      <p:cBhvr>
                                        <p:cTn id="59" dur="250" fill="hold">
                                          <p:stCondLst>
                                            <p:cond delay="250"/>
                                          </p:stCondLst>
                                        </p:cTn>
                                        <p:tgtEl>
                                          <p:spTgt spid="43"/>
                                        </p:tgtEl>
                                        <p:attrNameLst>
                                          <p:attrName>r</p:attrName>
                                        </p:attrNameLst>
                                      </p:cBhvr>
                                    </p:animRot>
                                    <p:animRot by="-1500000">
                                      <p:cBhvr>
                                        <p:cTn id="60" dur="250" fill="hold">
                                          <p:stCondLst>
                                            <p:cond delay="500"/>
                                          </p:stCondLst>
                                        </p:cTn>
                                        <p:tgtEl>
                                          <p:spTgt spid="43"/>
                                        </p:tgtEl>
                                        <p:attrNameLst>
                                          <p:attrName>r</p:attrName>
                                        </p:attrNameLst>
                                      </p:cBhvr>
                                    </p:animRot>
                                    <p:animRot by="1500000">
                                      <p:cBhvr>
                                        <p:cTn id="61" dur="250" fill="hold">
                                          <p:stCondLst>
                                            <p:cond delay="750"/>
                                          </p:stCondLst>
                                        </p:cTn>
                                        <p:tgtEl>
                                          <p:spTgt spid="43"/>
                                        </p:tgtEl>
                                        <p:attrNameLst>
                                          <p:attrName>r</p:attrName>
                                        </p:attrNameLst>
                                      </p:cBhvr>
                                    </p:animRot>
                                  </p:childTnLst>
                                </p:cTn>
                              </p:par>
                              <p:par>
                                <p:cTn id="62" presetID="3" presetClass="emph" presetSubtype="10" fill="remove" grpId="2" nodeType="withEffect">
                                  <p:stCondLst>
                                    <p:cond delay="0"/>
                                  </p:stCondLst>
                                  <p:iterate type="lt">
                                    <p:tmPct val="0"/>
                                  </p:iterate>
                                  <p:childTnLst>
                                    <p:animClr clrSpc="hsl" dir="ccw">
                                      <p:cBhvr override="childStyle">
                                        <p:cTn id="63" dur="2000" fill="hold"/>
                                        <p:tgtEl>
                                          <p:spTgt spid="43"/>
                                        </p:tgtEl>
                                        <p:attrNameLst>
                                          <p:attrName>style.color</p:attrName>
                                        </p:attrNameLst>
                                      </p:cBhvr>
                                      <p:to>
                                        <a:srgbClr val="FA3824"/>
                                      </p:to>
                                    </p:animClr>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grpId="0" nodeType="clickEffect">
                                  <p:stCondLst>
                                    <p:cond delay="0"/>
                                  </p:stCondLst>
                                  <p:iterate type="lt">
                                    <p:tmPct val="0"/>
                                  </p:iterate>
                                  <p:childTnLst>
                                    <p:set>
                                      <p:cBhvr>
                                        <p:cTn id="67" dur="1" fill="hold">
                                          <p:stCondLst>
                                            <p:cond delay="0"/>
                                          </p:stCondLst>
                                        </p:cTn>
                                        <p:tgtEl>
                                          <p:spTgt spid="48"/>
                                        </p:tgtEl>
                                        <p:attrNameLst>
                                          <p:attrName>style.visibility</p:attrName>
                                        </p:attrNameLst>
                                      </p:cBhvr>
                                      <p:to>
                                        <p:strVal val="visible"/>
                                      </p:to>
                                    </p:set>
                                    <p:animEffect transition="in" filter="wipe(up)">
                                      <p:cBhvr>
                                        <p:cTn id="68" dur="500"/>
                                        <p:tgtEl>
                                          <p:spTgt spid="48"/>
                                        </p:tgtEl>
                                      </p:cBhvr>
                                    </p:animEffect>
                                  </p:childTnLst>
                                </p:cTn>
                              </p:par>
                              <p:par>
                                <p:cTn id="69" presetID="22" presetClass="entr" presetSubtype="8" fill="hold" grpId="4" nodeType="withEffect">
                                  <p:stCondLst>
                                    <p:cond delay="250"/>
                                  </p:stCondLst>
                                  <p:iterate type="lt">
                                    <p:tmPct val="0"/>
                                  </p:iterate>
                                  <p:childTnLst>
                                    <p:set>
                                      <p:cBhvr>
                                        <p:cTn id="70" dur="1" fill="hold">
                                          <p:stCondLst>
                                            <p:cond delay="0"/>
                                          </p:stCondLst>
                                        </p:cTn>
                                        <p:tgtEl>
                                          <p:spTgt spid="44"/>
                                        </p:tgtEl>
                                        <p:attrNameLst>
                                          <p:attrName>style.visibility</p:attrName>
                                        </p:attrNameLst>
                                      </p:cBhvr>
                                      <p:to>
                                        <p:strVal val="visible"/>
                                      </p:to>
                                    </p:set>
                                    <p:animEffect transition="in" filter="wipe(left)">
                                      <p:cBhvr>
                                        <p:cTn id="71" dur="1500"/>
                                        <p:tgtEl>
                                          <p:spTgt spid="44"/>
                                        </p:tgtEl>
                                      </p:cBhvr>
                                    </p:animEffect>
                                  </p:childTnLst>
                                </p:cTn>
                              </p:par>
                              <p:par>
                                <p:cTn id="72" presetID="1" presetClass="entr" presetSubtype="0" fill="hold" grpId="0" nodeType="withEffect">
                                  <p:stCondLst>
                                    <p:cond delay="250"/>
                                  </p:stCondLst>
                                  <p:iterate type="lt">
                                    <p:tmAbs val="0"/>
                                  </p:iterate>
                                  <p:childTnLst>
                                    <p:set>
                                      <p:cBhvr>
                                        <p:cTn id="73" dur="1" fill="hold">
                                          <p:stCondLst>
                                            <p:cond delay="0"/>
                                          </p:stCondLst>
                                        </p:cTn>
                                        <p:tgtEl>
                                          <p:spTgt spid="44"/>
                                        </p:tgtEl>
                                        <p:attrNameLst>
                                          <p:attrName>style.visibility</p:attrName>
                                        </p:attrNameLst>
                                      </p:cBhvr>
                                      <p:to>
                                        <p:strVal val="visible"/>
                                      </p:to>
                                    </p:set>
                                  </p:childTnLst>
                                </p:cTn>
                              </p:par>
                              <p:par>
                                <p:cTn id="74" presetID="22" presetClass="exit" presetSubtype="8" fill="hold" grpId="1" nodeType="withEffect">
                                  <p:stCondLst>
                                    <p:cond delay="250"/>
                                  </p:stCondLst>
                                  <p:childTnLst>
                                    <p:animEffect transition="out" filter="wipe(left)">
                                      <p:cBhvr>
                                        <p:cTn id="75" dur="500"/>
                                        <p:tgtEl>
                                          <p:spTgt spid="47"/>
                                        </p:tgtEl>
                                      </p:cBhvr>
                                    </p:animEffect>
                                    <p:set>
                                      <p:cBhvr>
                                        <p:cTn id="76" dur="1" fill="hold">
                                          <p:stCondLst>
                                            <p:cond delay="499"/>
                                          </p:stCondLst>
                                        </p:cTn>
                                        <p:tgtEl>
                                          <p:spTgt spid="47"/>
                                        </p:tgtEl>
                                        <p:attrNameLst>
                                          <p:attrName>style.visibility</p:attrName>
                                        </p:attrNameLst>
                                      </p:cBhvr>
                                      <p:to>
                                        <p:strVal val="hidden"/>
                                      </p:to>
                                    </p:set>
                                  </p:childTnLst>
                                </p:cTn>
                              </p:par>
                              <p:par>
                                <p:cTn id="77" presetID="34" presetClass="emph" presetSubtype="0" fill="hold" grpId="1" nodeType="withEffect">
                                  <p:stCondLst>
                                    <p:cond delay="250"/>
                                  </p:stCondLst>
                                  <p:iterate type="lt">
                                    <p:tmPct val="10000"/>
                                  </p:iterate>
                                  <p:childTnLst>
                                    <p:animMotion origin="layout" path="M 2.77778E-6 0.00046 L 0.43055 -0.00579 " pathEditMode="relative" rAng="0" ptsTypes="AA">
                                      <p:cBhvr>
                                        <p:cTn id="78" dur="500" accel="50000" decel="50000" autoRev="1" fill="hold">
                                          <p:stCondLst>
                                            <p:cond delay="0"/>
                                          </p:stCondLst>
                                        </p:cTn>
                                        <p:tgtEl>
                                          <p:spTgt spid="44"/>
                                        </p:tgtEl>
                                        <p:attrNameLst>
                                          <p:attrName>ppt_x</p:attrName>
                                          <p:attrName>ppt_y</p:attrName>
                                        </p:attrNameLst>
                                      </p:cBhvr>
                                      <p:rCtr x="21528" y="-324"/>
                                    </p:animMotion>
                                    <p:animRot by="1500000">
                                      <p:cBhvr>
                                        <p:cTn id="79" dur="250" fill="hold">
                                          <p:stCondLst>
                                            <p:cond delay="0"/>
                                          </p:stCondLst>
                                        </p:cTn>
                                        <p:tgtEl>
                                          <p:spTgt spid="44"/>
                                        </p:tgtEl>
                                        <p:attrNameLst>
                                          <p:attrName>r</p:attrName>
                                        </p:attrNameLst>
                                      </p:cBhvr>
                                    </p:animRot>
                                    <p:animRot by="-1500000">
                                      <p:cBhvr>
                                        <p:cTn id="80" dur="250" fill="hold">
                                          <p:stCondLst>
                                            <p:cond delay="250"/>
                                          </p:stCondLst>
                                        </p:cTn>
                                        <p:tgtEl>
                                          <p:spTgt spid="44"/>
                                        </p:tgtEl>
                                        <p:attrNameLst>
                                          <p:attrName>r</p:attrName>
                                        </p:attrNameLst>
                                      </p:cBhvr>
                                    </p:animRot>
                                    <p:animRot by="-1500000">
                                      <p:cBhvr>
                                        <p:cTn id="81" dur="250" fill="hold">
                                          <p:stCondLst>
                                            <p:cond delay="500"/>
                                          </p:stCondLst>
                                        </p:cTn>
                                        <p:tgtEl>
                                          <p:spTgt spid="44"/>
                                        </p:tgtEl>
                                        <p:attrNameLst>
                                          <p:attrName>r</p:attrName>
                                        </p:attrNameLst>
                                      </p:cBhvr>
                                    </p:animRot>
                                    <p:animRot by="1500000">
                                      <p:cBhvr>
                                        <p:cTn id="82" dur="250" fill="hold">
                                          <p:stCondLst>
                                            <p:cond delay="750"/>
                                          </p:stCondLst>
                                        </p:cTn>
                                        <p:tgtEl>
                                          <p:spTgt spid="44"/>
                                        </p:tgtEl>
                                        <p:attrNameLst>
                                          <p:attrName>r</p:attrName>
                                        </p:attrNameLst>
                                      </p:cBhvr>
                                    </p:animRot>
                                  </p:childTnLst>
                                </p:cTn>
                              </p:par>
                              <p:par>
                                <p:cTn id="83" presetID="3" presetClass="emph" presetSubtype="10" fill="remove" grpId="2" nodeType="withEffect">
                                  <p:stCondLst>
                                    <p:cond delay="0"/>
                                  </p:stCondLst>
                                  <p:iterate type="lt">
                                    <p:tmPct val="0"/>
                                  </p:iterate>
                                  <p:childTnLst>
                                    <p:animClr clrSpc="hsl" dir="ccw">
                                      <p:cBhvr override="childStyle">
                                        <p:cTn id="84" dur="1500" fill="hold"/>
                                        <p:tgtEl>
                                          <p:spTgt spid="44"/>
                                        </p:tgtEl>
                                        <p:attrNameLst>
                                          <p:attrName>style.color</p:attrName>
                                        </p:attrNameLst>
                                      </p:cBhvr>
                                      <p:to>
                                        <a:srgbClr val="FA3824"/>
                                      </p:to>
                                    </p:animClr>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1" nodeType="clickEffect">
                                  <p:stCondLst>
                                    <p:cond delay="0"/>
                                  </p:stCondLst>
                                  <p:iterate type="lt">
                                    <p:tmAbs val="0"/>
                                  </p:iterate>
                                  <p:childTnLst>
                                    <p:set>
                                      <p:cBhvr>
                                        <p:cTn id="88" dur="1" fill="hold">
                                          <p:stCondLst>
                                            <p:cond delay="0"/>
                                          </p:stCondLst>
                                        </p:cTn>
                                        <p:tgtEl>
                                          <p:spTgt spid="49"/>
                                        </p:tgtEl>
                                        <p:attrNameLst>
                                          <p:attrName>style.visibility</p:attrName>
                                        </p:attrNameLst>
                                      </p:cBhvr>
                                      <p:to>
                                        <p:strVal val="visible"/>
                                      </p:to>
                                    </p:set>
                                  </p:childTnLst>
                                </p:cTn>
                              </p:par>
                              <p:par>
                                <p:cTn id="89" presetID="22" presetClass="entr" presetSubtype="1" fill="hold" grpId="2" nodeType="withEffect">
                                  <p:stCondLst>
                                    <p:cond delay="250"/>
                                  </p:stCondLst>
                                  <p:iterate type="lt">
                                    <p:tmPct val="0"/>
                                  </p:iterate>
                                  <p:childTnLst>
                                    <p:set>
                                      <p:cBhvr>
                                        <p:cTn id="90" dur="1" fill="hold">
                                          <p:stCondLst>
                                            <p:cond delay="0"/>
                                          </p:stCondLst>
                                        </p:cTn>
                                        <p:tgtEl>
                                          <p:spTgt spid="42"/>
                                        </p:tgtEl>
                                        <p:attrNameLst>
                                          <p:attrName>style.visibility</p:attrName>
                                        </p:attrNameLst>
                                      </p:cBhvr>
                                      <p:to>
                                        <p:strVal val="visible"/>
                                      </p:to>
                                    </p:set>
                                    <p:animEffect transition="in" filter="wipe(up)">
                                      <p:cBhvr>
                                        <p:cTn id="91" dur="500"/>
                                        <p:tgtEl>
                                          <p:spTgt spid="42"/>
                                        </p:tgtEl>
                                      </p:cBhvr>
                                    </p:animEffect>
                                  </p:childTnLst>
                                </p:cTn>
                              </p:par>
                              <p:par>
                                <p:cTn id="92" presetID="1" presetClass="entr" presetSubtype="0" fill="hold" grpId="0" nodeType="withEffect">
                                  <p:stCondLst>
                                    <p:cond delay="250"/>
                                  </p:stCondLst>
                                  <p:iterate type="lt">
                                    <p:tmAbs val="0"/>
                                  </p:iterate>
                                  <p:childTnLst>
                                    <p:set>
                                      <p:cBhvr>
                                        <p:cTn id="93" dur="1" fill="hold">
                                          <p:stCondLst>
                                            <p:cond delay="0"/>
                                          </p:stCondLst>
                                        </p:cTn>
                                        <p:tgtEl>
                                          <p:spTgt spid="42"/>
                                        </p:tgtEl>
                                        <p:attrNameLst>
                                          <p:attrName>style.visibility</p:attrName>
                                        </p:attrNameLst>
                                      </p:cBhvr>
                                      <p:to>
                                        <p:strVal val="visible"/>
                                      </p:to>
                                    </p:set>
                                  </p:childTnLst>
                                </p:cTn>
                              </p:par>
                              <p:par>
                                <p:cTn id="94" presetID="22" presetClass="exit" presetSubtype="1" fill="hold" grpId="3" nodeType="withEffect">
                                  <p:stCondLst>
                                    <p:cond delay="250"/>
                                  </p:stCondLst>
                                  <p:iterate type="lt">
                                    <p:tmPct val="0"/>
                                  </p:iterate>
                                  <p:childTnLst>
                                    <p:animEffect transition="out" filter="wipe(up)">
                                      <p:cBhvr>
                                        <p:cTn id="95" dur="500"/>
                                        <p:tgtEl>
                                          <p:spTgt spid="44"/>
                                        </p:tgtEl>
                                      </p:cBhvr>
                                    </p:animEffect>
                                    <p:set>
                                      <p:cBhvr>
                                        <p:cTn id="96" dur="1" fill="hold">
                                          <p:stCondLst>
                                            <p:cond delay="499"/>
                                          </p:stCondLst>
                                        </p:cTn>
                                        <p:tgtEl>
                                          <p:spTgt spid="44"/>
                                        </p:tgtEl>
                                        <p:attrNameLst>
                                          <p:attrName>style.visibility</p:attrName>
                                        </p:attrNameLst>
                                      </p:cBhvr>
                                      <p:to>
                                        <p:strVal val="hidden"/>
                                      </p:to>
                                    </p:set>
                                  </p:childTnLst>
                                </p:cTn>
                              </p:par>
                              <p:par>
                                <p:cTn id="97" presetID="34" presetClass="emph" presetSubtype="0" fill="hold" grpId="4" nodeType="withEffect">
                                  <p:stCondLst>
                                    <p:cond delay="250"/>
                                  </p:stCondLst>
                                  <p:iterate type="lt">
                                    <p:tmPct val="10000"/>
                                  </p:iterate>
                                  <p:childTnLst>
                                    <p:animMotion origin="layout" path="M -4.16667E-6 4.07407E-6 L -0.00052 0.09699 " pathEditMode="relative" rAng="0" ptsTypes="AA">
                                      <p:cBhvr>
                                        <p:cTn id="98" dur="250" accel="50000" decel="50000" autoRev="1" fill="hold">
                                          <p:stCondLst>
                                            <p:cond delay="0"/>
                                          </p:stCondLst>
                                        </p:cTn>
                                        <p:tgtEl>
                                          <p:spTgt spid="42"/>
                                        </p:tgtEl>
                                        <p:attrNameLst>
                                          <p:attrName>ppt_x</p:attrName>
                                          <p:attrName>ppt_y</p:attrName>
                                        </p:attrNameLst>
                                      </p:cBhvr>
                                      <p:rCtr x="-35" y="4838"/>
                                    </p:animMotion>
                                    <p:animRot by="1500000">
                                      <p:cBhvr>
                                        <p:cTn id="99" dur="125" fill="hold">
                                          <p:stCondLst>
                                            <p:cond delay="0"/>
                                          </p:stCondLst>
                                        </p:cTn>
                                        <p:tgtEl>
                                          <p:spTgt spid="42"/>
                                        </p:tgtEl>
                                        <p:attrNameLst>
                                          <p:attrName>r</p:attrName>
                                        </p:attrNameLst>
                                      </p:cBhvr>
                                    </p:animRot>
                                    <p:animRot by="-1500000">
                                      <p:cBhvr>
                                        <p:cTn id="100" dur="125" fill="hold">
                                          <p:stCondLst>
                                            <p:cond delay="125"/>
                                          </p:stCondLst>
                                        </p:cTn>
                                        <p:tgtEl>
                                          <p:spTgt spid="42"/>
                                        </p:tgtEl>
                                        <p:attrNameLst>
                                          <p:attrName>r</p:attrName>
                                        </p:attrNameLst>
                                      </p:cBhvr>
                                    </p:animRot>
                                    <p:animRot by="-1500000">
                                      <p:cBhvr>
                                        <p:cTn id="101" dur="125" fill="hold">
                                          <p:stCondLst>
                                            <p:cond delay="250"/>
                                          </p:stCondLst>
                                        </p:cTn>
                                        <p:tgtEl>
                                          <p:spTgt spid="42"/>
                                        </p:tgtEl>
                                        <p:attrNameLst>
                                          <p:attrName>r</p:attrName>
                                        </p:attrNameLst>
                                      </p:cBhvr>
                                    </p:animRot>
                                    <p:animRot by="1500000">
                                      <p:cBhvr>
                                        <p:cTn id="102" dur="125" fill="hold">
                                          <p:stCondLst>
                                            <p:cond delay="375"/>
                                          </p:stCondLst>
                                        </p:cTn>
                                        <p:tgtEl>
                                          <p:spTgt spid="42"/>
                                        </p:tgtEl>
                                        <p:attrNameLst>
                                          <p:attrName>r</p:attrName>
                                        </p:attrNameLst>
                                      </p:cBhvr>
                                    </p:animRot>
                                  </p:childTnLst>
                                </p:cTn>
                              </p:par>
                              <p:par>
                                <p:cTn id="103" presetID="3" presetClass="emph" presetSubtype="10" fill="remove" grpId="1" nodeType="withEffect">
                                  <p:stCondLst>
                                    <p:cond delay="0"/>
                                  </p:stCondLst>
                                  <p:iterate type="lt">
                                    <p:tmPct val="0"/>
                                  </p:iterate>
                                  <p:childTnLst>
                                    <p:animClr clrSpc="hsl" dir="ccw">
                                      <p:cBhvr override="childStyle">
                                        <p:cTn id="104" dur="1000" fill="hold"/>
                                        <p:tgtEl>
                                          <p:spTgt spid="42"/>
                                        </p:tgtEl>
                                        <p:attrNameLst>
                                          <p:attrName>style.color</p:attrName>
                                        </p:attrNameLst>
                                      </p:cBhvr>
                                      <p:to>
                                        <a:srgbClr val="FA3824"/>
                                      </p:to>
                                    </p:animClr>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iterate type="lt">
                                    <p:tmAbs val="0"/>
                                  </p:iterate>
                                  <p:childTnLst>
                                    <p:set>
                                      <p:cBhvr>
                                        <p:cTn id="108" dur="1" fill="hold">
                                          <p:stCondLst>
                                            <p:cond delay="0"/>
                                          </p:stCondLst>
                                        </p:cTn>
                                        <p:tgtEl>
                                          <p:spTgt spid="50"/>
                                        </p:tgtEl>
                                        <p:attrNameLst>
                                          <p:attrName>style.visibility</p:attrName>
                                        </p:attrNameLst>
                                      </p:cBhvr>
                                      <p:to>
                                        <p:strVal val="visible"/>
                                      </p:to>
                                    </p:set>
                                  </p:childTnLst>
                                </p:cTn>
                              </p:par>
                              <p:par>
                                <p:cTn id="109" presetID="22" presetClass="entr" presetSubtype="8" fill="hold" grpId="4" nodeType="withEffect">
                                  <p:stCondLst>
                                    <p:cond delay="250"/>
                                  </p:stCondLst>
                                  <p:iterate type="lt">
                                    <p:tmPct val="0"/>
                                  </p:iterate>
                                  <p:childTnLst>
                                    <p:set>
                                      <p:cBhvr>
                                        <p:cTn id="110" dur="1" fill="hold">
                                          <p:stCondLst>
                                            <p:cond delay="0"/>
                                          </p:stCondLst>
                                        </p:cTn>
                                        <p:tgtEl>
                                          <p:spTgt spid="45"/>
                                        </p:tgtEl>
                                        <p:attrNameLst>
                                          <p:attrName>style.visibility</p:attrName>
                                        </p:attrNameLst>
                                      </p:cBhvr>
                                      <p:to>
                                        <p:strVal val="visible"/>
                                      </p:to>
                                    </p:set>
                                    <p:animEffect transition="in" filter="wipe(left)">
                                      <p:cBhvr>
                                        <p:cTn id="111" dur="1500"/>
                                        <p:tgtEl>
                                          <p:spTgt spid="45"/>
                                        </p:tgtEl>
                                      </p:cBhvr>
                                    </p:animEffect>
                                  </p:childTnLst>
                                </p:cTn>
                              </p:par>
                              <p:par>
                                <p:cTn id="112" presetID="1" presetClass="entr" presetSubtype="0" fill="hold" grpId="0" nodeType="withEffect">
                                  <p:stCondLst>
                                    <p:cond delay="250"/>
                                  </p:stCondLst>
                                  <p:iterate type="lt">
                                    <p:tmAbs val="0"/>
                                  </p:iterate>
                                  <p:childTnLst>
                                    <p:set>
                                      <p:cBhvr>
                                        <p:cTn id="113" dur="1" fill="hold">
                                          <p:stCondLst>
                                            <p:cond delay="0"/>
                                          </p:stCondLst>
                                        </p:cTn>
                                        <p:tgtEl>
                                          <p:spTgt spid="45"/>
                                        </p:tgtEl>
                                        <p:attrNameLst>
                                          <p:attrName>style.visibility</p:attrName>
                                        </p:attrNameLst>
                                      </p:cBhvr>
                                      <p:to>
                                        <p:strVal val="visible"/>
                                      </p:to>
                                    </p:set>
                                  </p:childTnLst>
                                </p:cTn>
                              </p:par>
                              <p:par>
                                <p:cTn id="114" presetID="22" presetClass="exit" presetSubtype="8" fill="hold" grpId="3" nodeType="withEffect">
                                  <p:stCondLst>
                                    <p:cond delay="100"/>
                                  </p:stCondLst>
                                  <p:iterate type="lt">
                                    <p:tmPct val="0"/>
                                  </p:iterate>
                                  <p:childTnLst>
                                    <p:animEffect transition="out" filter="wipe(left)">
                                      <p:cBhvr>
                                        <p:cTn id="115" dur="300"/>
                                        <p:tgtEl>
                                          <p:spTgt spid="42"/>
                                        </p:tgtEl>
                                      </p:cBhvr>
                                    </p:animEffect>
                                    <p:set>
                                      <p:cBhvr>
                                        <p:cTn id="116" dur="1" fill="hold">
                                          <p:stCondLst>
                                            <p:cond delay="299"/>
                                          </p:stCondLst>
                                        </p:cTn>
                                        <p:tgtEl>
                                          <p:spTgt spid="42"/>
                                        </p:tgtEl>
                                        <p:attrNameLst>
                                          <p:attrName>style.visibility</p:attrName>
                                        </p:attrNameLst>
                                      </p:cBhvr>
                                      <p:to>
                                        <p:strVal val="hidden"/>
                                      </p:to>
                                    </p:set>
                                  </p:childTnLst>
                                </p:cTn>
                              </p:par>
                              <p:par>
                                <p:cTn id="117" presetID="34" presetClass="emph" presetSubtype="0" fill="hold" grpId="1" nodeType="withEffect">
                                  <p:stCondLst>
                                    <p:cond delay="250"/>
                                  </p:stCondLst>
                                  <p:iterate type="lt">
                                    <p:tmPct val="10000"/>
                                  </p:iterate>
                                  <p:childTnLst>
                                    <p:animMotion origin="layout" path="M 1.38889E-6 0.00046 L 0.3184 -0.00046 " pathEditMode="relative" rAng="0" ptsTypes="AA">
                                      <p:cBhvr>
                                        <p:cTn id="118" dur="500" accel="50000" decel="50000" autoRev="1" fill="hold">
                                          <p:stCondLst>
                                            <p:cond delay="0"/>
                                          </p:stCondLst>
                                        </p:cTn>
                                        <p:tgtEl>
                                          <p:spTgt spid="45"/>
                                        </p:tgtEl>
                                        <p:attrNameLst>
                                          <p:attrName>ppt_x</p:attrName>
                                          <p:attrName>ppt_y</p:attrName>
                                        </p:attrNameLst>
                                      </p:cBhvr>
                                      <p:rCtr x="15920" y="-46"/>
                                    </p:animMotion>
                                    <p:animRot by="1500000">
                                      <p:cBhvr>
                                        <p:cTn id="119" dur="250" fill="hold">
                                          <p:stCondLst>
                                            <p:cond delay="0"/>
                                          </p:stCondLst>
                                        </p:cTn>
                                        <p:tgtEl>
                                          <p:spTgt spid="45"/>
                                        </p:tgtEl>
                                        <p:attrNameLst>
                                          <p:attrName>r</p:attrName>
                                        </p:attrNameLst>
                                      </p:cBhvr>
                                    </p:animRot>
                                    <p:animRot by="-1500000">
                                      <p:cBhvr>
                                        <p:cTn id="120" dur="250" fill="hold">
                                          <p:stCondLst>
                                            <p:cond delay="250"/>
                                          </p:stCondLst>
                                        </p:cTn>
                                        <p:tgtEl>
                                          <p:spTgt spid="45"/>
                                        </p:tgtEl>
                                        <p:attrNameLst>
                                          <p:attrName>r</p:attrName>
                                        </p:attrNameLst>
                                      </p:cBhvr>
                                    </p:animRot>
                                    <p:animRot by="-1500000">
                                      <p:cBhvr>
                                        <p:cTn id="121" dur="250" fill="hold">
                                          <p:stCondLst>
                                            <p:cond delay="500"/>
                                          </p:stCondLst>
                                        </p:cTn>
                                        <p:tgtEl>
                                          <p:spTgt spid="45"/>
                                        </p:tgtEl>
                                        <p:attrNameLst>
                                          <p:attrName>r</p:attrName>
                                        </p:attrNameLst>
                                      </p:cBhvr>
                                    </p:animRot>
                                    <p:animRot by="1500000">
                                      <p:cBhvr>
                                        <p:cTn id="122" dur="250" fill="hold">
                                          <p:stCondLst>
                                            <p:cond delay="750"/>
                                          </p:stCondLst>
                                        </p:cTn>
                                        <p:tgtEl>
                                          <p:spTgt spid="45"/>
                                        </p:tgtEl>
                                        <p:attrNameLst>
                                          <p:attrName>r</p:attrName>
                                        </p:attrNameLst>
                                      </p:cBhvr>
                                    </p:animRot>
                                  </p:childTnLst>
                                </p:cTn>
                              </p:par>
                              <p:par>
                                <p:cTn id="123" presetID="3" presetClass="emph" presetSubtype="10" fill="remove" grpId="2" nodeType="withEffect">
                                  <p:stCondLst>
                                    <p:cond delay="0"/>
                                  </p:stCondLst>
                                  <p:iterate type="lt">
                                    <p:tmPct val="0"/>
                                  </p:iterate>
                                  <p:childTnLst>
                                    <p:animClr clrSpc="hsl" dir="ccw">
                                      <p:cBhvr override="childStyle">
                                        <p:cTn id="124" dur="2000" fill="hold"/>
                                        <p:tgtEl>
                                          <p:spTgt spid="45"/>
                                        </p:tgtEl>
                                        <p:attrNameLst>
                                          <p:attrName>style.color</p:attrName>
                                        </p:attrNameLst>
                                      </p:cBhvr>
                                      <p:to>
                                        <a:srgbClr val="FA3824"/>
                                      </p:to>
                                    </p:animClr>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iterate type="lt">
                                    <p:tmAbs val="0"/>
                                  </p:iterate>
                                  <p:childTnLst>
                                    <p:set>
                                      <p:cBhvr>
                                        <p:cTn id="128" dur="1" fill="hold">
                                          <p:stCondLst>
                                            <p:cond delay="0"/>
                                          </p:stCondLst>
                                        </p:cTn>
                                        <p:tgtEl>
                                          <p:spTgt spid="52"/>
                                        </p:tgtEl>
                                        <p:attrNameLst>
                                          <p:attrName>style.visibility</p:attrName>
                                        </p:attrNameLst>
                                      </p:cBhvr>
                                      <p:to>
                                        <p:strVal val="visible"/>
                                      </p:to>
                                    </p:set>
                                  </p:childTnLst>
                                </p:cTn>
                              </p:par>
                              <p:par>
                                <p:cTn id="129" presetID="22" presetClass="entr" presetSubtype="8" fill="hold" grpId="4" nodeType="withEffect">
                                  <p:stCondLst>
                                    <p:cond delay="250"/>
                                  </p:stCondLst>
                                  <p:iterate type="lt">
                                    <p:tmPct val="0"/>
                                  </p:iterate>
                                  <p:childTnLst>
                                    <p:set>
                                      <p:cBhvr>
                                        <p:cTn id="130" dur="1" fill="hold">
                                          <p:stCondLst>
                                            <p:cond delay="0"/>
                                          </p:stCondLst>
                                        </p:cTn>
                                        <p:tgtEl>
                                          <p:spTgt spid="51"/>
                                        </p:tgtEl>
                                        <p:attrNameLst>
                                          <p:attrName>style.visibility</p:attrName>
                                        </p:attrNameLst>
                                      </p:cBhvr>
                                      <p:to>
                                        <p:strVal val="visible"/>
                                      </p:to>
                                    </p:set>
                                    <p:animEffect transition="in" filter="wipe(left)">
                                      <p:cBhvr>
                                        <p:cTn id="131" dur="1000"/>
                                        <p:tgtEl>
                                          <p:spTgt spid="51"/>
                                        </p:tgtEl>
                                      </p:cBhvr>
                                    </p:animEffect>
                                  </p:childTnLst>
                                </p:cTn>
                              </p:par>
                              <p:par>
                                <p:cTn id="132" presetID="1" presetClass="entr" presetSubtype="0" fill="hold" grpId="0" nodeType="withEffect">
                                  <p:stCondLst>
                                    <p:cond delay="0"/>
                                  </p:stCondLst>
                                  <p:iterate type="lt">
                                    <p:tmAbs val="0"/>
                                  </p:iterate>
                                  <p:childTnLst>
                                    <p:set>
                                      <p:cBhvr>
                                        <p:cTn id="133" dur="1" fill="hold">
                                          <p:stCondLst>
                                            <p:cond delay="0"/>
                                          </p:stCondLst>
                                        </p:cTn>
                                        <p:tgtEl>
                                          <p:spTgt spid="51"/>
                                        </p:tgtEl>
                                        <p:attrNameLst>
                                          <p:attrName>style.visibility</p:attrName>
                                        </p:attrNameLst>
                                      </p:cBhvr>
                                      <p:to>
                                        <p:strVal val="visible"/>
                                      </p:to>
                                    </p:set>
                                  </p:childTnLst>
                                </p:cTn>
                              </p:par>
                              <p:par>
                                <p:cTn id="134" presetID="22" presetClass="exit" presetSubtype="8" fill="hold" grpId="1" nodeType="withEffect">
                                  <p:stCondLst>
                                    <p:cond delay="0"/>
                                  </p:stCondLst>
                                  <p:iterate type="lt">
                                    <p:tmPct val="0"/>
                                  </p:iterate>
                                  <p:childTnLst>
                                    <p:animEffect transition="out" filter="wipe(left)">
                                      <p:cBhvr>
                                        <p:cTn id="135" dur="200"/>
                                        <p:tgtEl>
                                          <p:spTgt spid="50"/>
                                        </p:tgtEl>
                                      </p:cBhvr>
                                    </p:animEffect>
                                    <p:set>
                                      <p:cBhvr>
                                        <p:cTn id="136" dur="1" fill="hold">
                                          <p:stCondLst>
                                            <p:cond delay="199"/>
                                          </p:stCondLst>
                                        </p:cTn>
                                        <p:tgtEl>
                                          <p:spTgt spid="50"/>
                                        </p:tgtEl>
                                        <p:attrNameLst>
                                          <p:attrName>style.visibility</p:attrName>
                                        </p:attrNameLst>
                                      </p:cBhvr>
                                      <p:to>
                                        <p:strVal val="hidden"/>
                                      </p:to>
                                    </p:set>
                                  </p:childTnLst>
                                </p:cTn>
                              </p:par>
                              <p:par>
                                <p:cTn id="137" presetID="34" presetClass="emph" presetSubtype="0" fill="hold" grpId="1" nodeType="withEffect">
                                  <p:stCondLst>
                                    <p:cond delay="0"/>
                                  </p:stCondLst>
                                  <p:iterate type="lt">
                                    <p:tmPct val="10000"/>
                                  </p:iterate>
                                  <p:childTnLst>
                                    <p:animMotion origin="layout" path="M -4.16667E-6 0.00046 L 0.24757 0.00093 " pathEditMode="relative" rAng="0" ptsTypes="AA">
                                      <p:cBhvr>
                                        <p:cTn id="138" dur="500" accel="50000" decel="50000" autoRev="1" fill="hold">
                                          <p:stCondLst>
                                            <p:cond delay="0"/>
                                          </p:stCondLst>
                                        </p:cTn>
                                        <p:tgtEl>
                                          <p:spTgt spid="51"/>
                                        </p:tgtEl>
                                        <p:attrNameLst>
                                          <p:attrName>ppt_x</p:attrName>
                                          <p:attrName>ppt_y</p:attrName>
                                        </p:attrNameLst>
                                      </p:cBhvr>
                                      <p:rCtr x="12378" y="23"/>
                                    </p:animMotion>
                                    <p:animRot by="1500000">
                                      <p:cBhvr>
                                        <p:cTn id="139" dur="250" fill="hold">
                                          <p:stCondLst>
                                            <p:cond delay="0"/>
                                          </p:stCondLst>
                                        </p:cTn>
                                        <p:tgtEl>
                                          <p:spTgt spid="51"/>
                                        </p:tgtEl>
                                        <p:attrNameLst>
                                          <p:attrName>r</p:attrName>
                                        </p:attrNameLst>
                                      </p:cBhvr>
                                    </p:animRot>
                                    <p:animRot by="-1500000">
                                      <p:cBhvr>
                                        <p:cTn id="140" dur="250" fill="hold">
                                          <p:stCondLst>
                                            <p:cond delay="250"/>
                                          </p:stCondLst>
                                        </p:cTn>
                                        <p:tgtEl>
                                          <p:spTgt spid="51"/>
                                        </p:tgtEl>
                                        <p:attrNameLst>
                                          <p:attrName>r</p:attrName>
                                        </p:attrNameLst>
                                      </p:cBhvr>
                                    </p:animRot>
                                    <p:animRot by="-1500000">
                                      <p:cBhvr>
                                        <p:cTn id="141" dur="250" fill="hold">
                                          <p:stCondLst>
                                            <p:cond delay="500"/>
                                          </p:stCondLst>
                                        </p:cTn>
                                        <p:tgtEl>
                                          <p:spTgt spid="51"/>
                                        </p:tgtEl>
                                        <p:attrNameLst>
                                          <p:attrName>r</p:attrName>
                                        </p:attrNameLst>
                                      </p:cBhvr>
                                    </p:animRot>
                                    <p:animRot by="1500000">
                                      <p:cBhvr>
                                        <p:cTn id="142" dur="250" fill="hold">
                                          <p:stCondLst>
                                            <p:cond delay="750"/>
                                          </p:stCondLst>
                                        </p:cTn>
                                        <p:tgtEl>
                                          <p:spTgt spid="51"/>
                                        </p:tgtEl>
                                        <p:attrNameLst>
                                          <p:attrName>r</p:attrName>
                                        </p:attrNameLst>
                                      </p:cBhvr>
                                    </p:animRot>
                                  </p:childTnLst>
                                </p:cTn>
                              </p:par>
                              <p:par>
                                <p:cTn id="143" presetID="3" presetClass="emph" presetSubtype="10" fill="remove" grpId="2" nodeType="withEffect">
                                  <p:stCondLst>
                                    <p:cond delay="0"/>
                                  </p:stCondLst>
                                  <p:iterate type="lt">
                                    <p:tmPct val="0"/>
                                  </p:iterate>
                                  <p:childTnLst>
                                    <p:animClr clrSpc="hsl" dir="ccw">
                                      <p:cBhvr override="childStyle">
                                        <p:cTn id="144" dur="2000" fill="hold"/>
                                        <p:tgtEl>
                                          <p:spTgt spid="51"/>
                                        </p:tgtEl>
                                        <p:attrNameLst>
                                          <p:attrName>style.color</p:attrName>
                                        </p:attrNameLst>
                                      </p:cBhvr>
                                      <p:to>
                                        <a:srgbClr val="FA3824"/>
                                      </p:to>
                                    </p:animClr>
                                  </p:childTnLst>
                                </p:cTn>
                              </p:par>
                            </p:childTnLst>
                          </p:cTn>
                        </p:par>
                      </p:childTnLst>
                    </p:cTn>
                  </p:par>
                  <p:par>
                    <p:cTn id="145" fill="hold">
                      <p:stCondLst>
                        <p:cond delay="indefinite"/>
                      </p:stCondLst>
                      <p:childTnLst>
                        <p:par>
                          <p:cTn id="146" fill="hold">
                            <p:stCondLst>
                              <p:cond delay="0"/>
                            </p:stCondLst>
                            <p:childTnLst>
                              <p:par>
                                <p:cTn id="147" presetID="1" presetClass="exit" presetSubtype="0" fill="hold" grpId="3" nodeType="clickEffect">
                                  <p:stCondLst>
                                    <p:cond delay="0"/>
                                  </p:stCondLst>
                                  <p:iterate type="lt">
                                    <p:tmAbs val="0"/>
                                  </p:iterate>
                                  <p:childTnLst>
                                    <p:set>
                                      <p:cBhvr>
                                        <p:cTn id="148" dur="1" fill="hold">
                                          <p:stCondLst>
                                            <p:cond delay="0"/>
                                          </p:stCondLst>
                                        </p:cTn>
                                        <p:tgtEl>
                                          <p:spTgt spid="45"/>
                                        </p:tgtEl>
                                        <p:attrNameLst>
                                          <p:attrName>style.visibility</p:attrName>
                                        </p:attrNameLst>
                                      </p:cBhvr>
                                      <p:to>
                                        <p:strVal val="hidden"/>
                                      </p:to>
                                    </p:set>
                                  </p:childTnLst>
                                </p:cTn>
                              </p:par>
                              <p:par>
                                <p:cTn id="149" presetID="1" presetClass="exit" presetSubtype="0" fill="hold" grpId="3" nodeType="withEffect">
                                  <p:stCondLst>
                                    <p:cond delay="0"/>
                                  </p:stCondLst>
                                  <p:iterate type="lt">
                                    <p:tmAbs val="0"/>
                                  </p:iterate>
                                  <p:childTnLst>
                                    <p:set>
                                      <p:cBhvr>
                                        <p:cTn id="150" dur="1" fill="hold">
                                          <p:stCondLst>
                                            <p:cond delay="0"/>
                                          </p:stCondLst>
                                        </p:cTn>
                                        <p:tgtEl>
                                          <p:spTgt spid="43"/>
                                        </p:tgtEl>
                                        <p:attrNameLst>
                                          <p:attrName>style.visibility</p:attrName>
                                        </p:attrNameLst>
                                      </p:cBhvr>
                                      <p:to>
                                        <p:strVal val="hidden"/>
                                      </p:to>
                                    </p:set>
                                  </p:childTnLst>
                                </p:cTn>
                              </p:par>
                              <p:par>
                                <p:cTn id="151" presetID="1" presetClass="exit" presetSubtype="0" fill="hold" grpId="0" nodeType="withEffect">
                                  <p:stCondLst>
                                    <p:cond delay="0"/>
                                  </p:stCondLst>
                                  <p:iterate type="lt">
                                    <p:tmAbs val="0"/>
                                  </p:iterate>
                                  <p:childTnLst>
                                    <p:set>
                                      <p:cBhvr>
                                        <p:cTn id="152" dur="1" fill="hold">
                                          <p:stCondLst>
                                            <p:cond delay="0"/>
                                          </p:stCondLst>
                                        </p:cTn>
                                        <p:tgtEl>
                                          <p:spTgt spid="49"/>
                                        </p:tgtEl>
                                        <p:attrNameLst>
                                          <p:attrName>style.visibility</p:attrName>
                                        </p:attrNameLst>
                                      </p:cBhvr>
                                      <p:to>
                                        <p:strVal val="hidden"/>
                                      </p:to>
                                    </p:set>
                                  </p:childTnLst>
                                </p:cTn>
                              </p:par>
                              <p:par>
                                <p:cTn id="153" presetID="1" presetClass="exit" presetSubtype="0" fill="hold" grpId="1" nodeType="withEffect">
                                  <p:stCondLst>
                                    <p:cond delay="0"/>
                                  </p:stCondLst>
                                  <p:iterate type="lt">
                                    <p:tmAbs val="0"/>
                                  </p:iterate>
                                  <p:childTnLst>
                                    <p:set>
                                      <p:cBhvr>
                                        <p:cTn id="154" dur="1" fill="hold">
                                          <p:stCondLst>
                                            <p:cond delay="0"/>
                                          </p:stCondLst>
                                        </p:cTn>
                                        <p:tgtEl>
                                          <p:spTgt spid="48"/>
                                        </p:tgtEl>
                                        <p:attrNameLst>
                                          <p:attrName>style.visibility</p:attrName>
                                        </p:attrNameLst>
                                      </p:cBhvr>
                                      <p:to>
                                        <p:strVal val="hidden"/>
                                      </p:to>
                                    </p:set>
                                  </p:childTnLst>
                                </p:cTn>
                              </p:par>
                              <p:par>
                                <p:cTn id="155" presetID="1" presetClass="exit" presetSubtype="0" fill="hold" grpId="1" nodeType="withEffect">
                                  <p:stCondLst>
                                    <p:cond delay="0"/>
                                  </p:stCondLst>
                                  <p:iterate type="lt">
                                    <p:tmAbs val="0"/>
                                  </p:iterate>
                                  <p:childTnLst>
                                    <p:set>
                                      <p:cBhvr>
                                        <p:cTn id="156" dur="1" fill="hold">
                                          <p:stCondLst>
                                            <p:cond delay="0"/>
                                          </p:stCondLst>
                                        </p:cTn>
                                        <p:tgtEl>
                                          <p:spTgt spid="46"/>
                                        </p:tgtEl>
                                        <p:attrNameLst>
                                          <p:attrName>style.visibility</p:attrName>
                                        </p:attrNameLst>
                                      </p:cBhvr>
                                      <p:to>
                                        <p:strVal val="hidden"/>
                                      </p:to>
                                    </p:set>
                                  </p:childTnLst>
                                </p:cTn>
                              </p:par>
                              <p:par>
                                <p:cTn id="157" presetID="1" presetClass="exit" presetSubtype="0" fill="hold" grpId="1" nodeType="withEffect">
                                  <p:stCondLst>
                                    <p:cond delay="0"/>
                                  </p:stCondLst>
                                  <p:iterate type="lt">
                                    <p:tmAbs val="0"/>
                                  </p:iterate>
                                  <p:childTnLst>
                                    <p:set>
                                      <p:cBhvr>
                                        <p:cTn id="158" dur="1" fill="hold">
                                          <p:stCondLst>
                                            <p:cond delay="0"/>
                                          </p:stCondLst>
                                        </p:cTn>
                                        <p:tgtEl>
                                          <p:spTgt spid="52"/>
                                        </p:tgtEl>
                                        <p:attrNameLst>
                                          <p:attrName>style.visibility</p:attrName>
                                        </p:attrNameLst>
                                      </p:cBhvr>
                                      <p:to>
                                        <p:strVal val="hidden"/>
                                      </p:to>
                                    </p:set>
                                  </p:childTnLst>
                                </p:cTn>
                              </p:par>
                              <p:par>
                                <p:cTn id="159" presetID="1" presetClass="exit" presetSubtype="0" fill="hold" grpId="3" nodeType="withEffect">
                                  <p:stCondLst>
                                    <p:cond delay="0"/>
                                  </p:stCondLst>
                                  <p:iterate type="lt">
                                    <p:tmAbs val="0"/>
                                  </p:iterate>
                                  <p:childTnLst>
                                    <p:set>
                                      <p:cBhvr>
                                        <p:cTn id="160" dur="1" fill="hold">
                                          <p:stCondLst>
                                            <p:cond delay="0"/>
                                          </p:stCondLst>
                                        </p:cTn>
                                        <p:tgtEl>
                                          <p:spTgt spid="51"/>
                                        </p:tgtEl>
                                        <p:attrNameLst>
                                          <p:attrName>style.visibility</p:attrName>
                                        </p:attrNameLst>
                                      </p:cBhvr>
                                      <p:to>
                                        <p:strVal val="hidden"/>
                                      </p:to>
                                    </p:set>
                                  </p:childTnLst>
                                </p:cTn>
                              </p:par>
                              <p:par>
                                <p:cTn id="161" presetID="1" presetClass="entr" presetSubtype="0" fill="hold" nodeType="withEffect">
                                  <p:stCondLst>
                                    <p:cond delay="0"/>
                                  </p:stCondLst>
                                  <p:childTnLst>
                                    <p:set>
                                      <p:cBhvr>
                                        <p:cTn id="162" dur="1" fill="hold">
                                          <p:stCondLst>
                                            <p:cond delay="0"/>
                                          </p:stCondLst>
                                        </p:cTn>
                                        <p:tgtEl>
                                          <p:spTgt spid="55"/>
                                        </p:tgtEl>
                                        <p:attrNameLst>
                                          <p:attrName>style.visibility</p:attrName>
                                        </p:attrNameLst>
                                      </p:cBhvr>
                                      <p:to>
                                        <p:strVal val="visible"/>
                                      </p:to>
                                    </p:set>
                                  </p:childTnLst>
                                </p:cTn>
                              </p:par>
                              <p:par>
                                <p:cTn id="163" presetID="23" presetClass="exit" presetSubtype="32" fill="hold" nodeType="withEffect">
                                  <p:stCondLst>
                                    <p:cond delay="0"/>
                                  </p:stCondLst>
                                  <p:childTnLst>
                                    <p:anim calcmode="lin" valueType="num">
                                      <p:cBhvr>
                                        <p:cTn id="164" dur="1250"/>
                                        <p:tgtEl>
                                          <p:spTgt spid="55"/>
                                        </p:tgtEl>
                                        <p:attrNameLst>
                                          <p:attrName>ppt_w</p:attrName>
                                        </p:attrNameLst>
                                      </p:cBhvr>
                                      <p:tavLst>
                                        <p:tav tm="0">
                                          <p:val>
                                            <p:strVal val="ppt_w"/>
                                          </p:val>
                                        </p:tav>
                                        <p:tav tm="100000">
                                          <p:val>
                                            <p:fltVal val="0"/>
                                          </p:val>
                                        </p:tav>
                                      </p:tavLst>
                                    </p:anim>
                                    <p:anim calcmode="lin" valueType="num">
                                      <p:cBhvr>
                                        <p:cTn id="165" dur="1250"/>
                                        <p:tgtEl>
                                          <p:spTgt spid="55"/>
                                        </p:tgtEl>
                                        <p:attrNameLst>
                                          <p:attrName>ppt_h</p:attrName>
                                        </p:attrNameLst>
                                      </p:cBhvr>
                                      <p:tavLst>
                                        <p:tav tm="0">
                                          <p:val>
                                            <p:strVal val="ppt_h"/>
                                          </p:val>
                                        </p:tav>
                                        <p:tav tm="100000">
                                          <p:val>
                                            <p:fltVal val="0"/>
                                          </p:val>
                                        </p:tav>
                                      </p:tavLst>
                                    </p:anim>
                                    <p:set>
                                      <p:cBhvr>
                                        <p:cTn id="166" dur="1" fill="hold">
                                          <p:stCondLst>
                                            <p:cond delay="1249"/>
                                          </p:stCondLst>
                                        </p:cTn>
                                        <p:tgtEl>
                                          <p:spTgt spid="55"/>
                                        </p:tgtEl>
                                        <p:attrNameLst>
                                          <p:attrName>style.visibility</p:attrName>
                                        </p:attrNameLst>
                                      </p:cBhvr>
                                      <p:to>
                                        <p:strVal val="hidden"/>
                                      </p:to>
                                    </p:set>
                                  </p:childTnLst>
                                </p:cTn>
                              </p:par>
                              <p:par>
                                <p:cTn id="167" presetID="8" presetClass="emph" presetSubtype="0" fill="hold" nodeType="withEffect">
                                  <p:stCondLst>
                                    <p:cond delay="0"/>
                                  </p:stCondLst>
                                  <p:childTnLst>
                                    <p:animRot by="-21600000">
                                      <p:cBhvr>
                                        <p:cTn id="168" dur="1250" fill="hold"/>
                                        <p:tgtEl>
                                          <p:spTgt spid="55"/>
                                        </p:tgtEl>
                                        <p:attrNameLst>
                                          <p:attrName>r</p:attrName>
                                        </p:attrNameLst>
                                      </p:cBhvr>
                                    </p:animRot>
                                  </p:childTnLst>
                                </p:cTn>
                              </p:par>
                              <p:par>
                                <p:cTn id="169" presetID="0" presetClass="path" presetSubtype="0" accel="50000" decel="50000" fill="hold" nodeType="withEffect">
                                  <p:stCondLst>
                                    <p:cond delay="0"/>
                                  </p:stCondLst>
                                  <p:childTnLst>
                                    <p:animMotion origin="layout" path="M 0.00017 0.00023 L -0.02361 -0.10153 " pathEditMode="relative" rAng="0" ptsTypes="AA">
                                      <p:cBhvr>
                                        <p:cTn id="170" dur="1250" fill="hold"/>
                                        <p:tgtEl>
                                          <p:spTgt spid="55"/>
                                        </p:tgtEl>
                                        <p:attrNameLst>
                                          <p:attrName>ppt_x</p:attrName>
                                          <p:attrName>ppt_y</p:attrName>
                                        </p:attrNameLst>
                                      </p:cBhvr>
                                      <p:rCtr x="-1198" y="-508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0" grpId="1"/>
      <p:bldP spid="40" grpId="2"/>
      <p:bldP spid="40" grpId="3"/>
      <p:bldP spid="40" grpId="4"/>
      <p:bldP spid="41" grpId="0"/>
      <p:bldP spid="41" grpId="1"/>
      <p:bldP spid="41" grpId="2"/>
      <p:bldP spid="41" grpId="3"/>
      <p:bldP spid="41" grpId="4"/>
      <p:bldP spid="42" grpId="0"/>
      <p:bldP spid="42" grpId="1"/>
      <p:bldP spid="42" grpId="2"/>
      <p:bldP spid="42" grpId="3"/>
      <p:bldP spid="42" grpId="4"/>
      <p:bldP spid="43" grpId="0"/>
      <p:bldP spid="43" grpId="1"/>
      <p:bldP spid="43" grpId="2"/>
      <p:bldP spid="43" grpId="3"/>
      <p:bldP spid="43" grpId="4"/>
      <p:bldP spid="44" grpId="0"/>
      <p:bldP spid="44" grpId="1"/>
      <p:bldP spid="44" grpId="2"/>
      <p:bldP spid="44" grpId="3"/>
      <p:bldP spid="44" grpId="4"/>
      <p:bldP spid="45" grpId="0"/>
      <p:bldP spid="45" grpId="1"/>
      <p:bldP spid="45" grpId="2"/>
      <p:bldP spid="45" grpId="3"/>
      <p:bldP spid="45" grpId="4"/>
      <p:bldP spid="46" grpId="0"/>
      <p:bldP spid="46" grpId="1"/>
      <p:bldP spid="47" grpId="0"/>
      <p:bldP spid="47" grpId="1"/>
      <p:bldP spid="48" grpId="0"/>
      <p:bldP spid="48" grpId="1"/>
      <p:bldP spid="49" grpId="0"/>
      <p:bldP spid="49" grpId="1"/>
      <p:bldP spid="50" grpId="0"/>
      <p:bldP spid="50" grpId="1"/>
      <p:bldP spid="51" grpId="0"/>
      <p:bldP spid="51" grpId="1"/>
      <p:bldP spid="51" grpId="2"/>
      <p:bldP spid="51" grpId="3"/>
      <p:bldP spid="51" grpId="4"/>
      <p:bldP spid="52" grpId="0"/>
      <p:bldP spid="52" grpId="1"/>
      <p:bldP spid="17" grpId="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6" name="DeepBlueSeaLight.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33867" y="0"/>
            <a:ext cx="9211734" cy="6858000"/>
          </a:xfrm>
          <a:prstGeom prst="rect">
            <a:avLst/>
          </a:prstGeom>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290" y="0"/>
            <a:ext cx="9235440" cy="6949440"/>
          </a:xfrm>
          <a:prstGeom prst="rect">
            <a:avLst/>
          </a:prstGeom>
        </p:spPr>
      </p:pic>
      <p:sp>
        <p:nvSpPr>
          <p:cNvPr id="4" name="Content Placeholder 2"/>
          <p:cNvSpPr txBox="1">
            <a:spLocks/>
          </p:cNvSpPr>
          <p:nvPr/>
        </p:nvSpPr>
        <p:spPr>
          <a:xfrm>
            <a:off x="152400" y="152400"/>
            <a:ext cx="8839200" cy="6583363"/>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All Scripture is given for instruction in righteousness</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God’s righteousness is revealed from faith to faith</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God’s grace gives us understanding &amp; knowledge</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The gospel came through the revelation of Christ</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Our common salvation is in one faith once delivered</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Scripture tones our patience and comforts in hope </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Faith is larger than seeing - in hope of what is better</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Thinking beyond what is written leads to corruption</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God’s word effectively works in those who believe</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Faith comes by hearing, and hearing by God’s word</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Faith in His truth pleases God in a call to seek Him</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Paul stated the whole counsel of God for us to read</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The implanted word is able to save your soul</a:t>
            </a:r>
          </a:p>
        </p:txBody>
      </p:sp>
      <p:sp>
        <p:nvSpPr>
          <p:cNvPr id="5" name="Rectangle 4"/>
          <p:cNvSpPr>
            <a:spLocks noChangeArrowheads="1"/>
          </p:cNvSpPr>
          <p:nvPr/>
        </p:nvSpPr>
        <p:spPr bwMode="auto">
          <a:xfrm rot="20957879">
            <a:off x="233410" y="808542"/>
            <a:ext cx="9220200" cy="5468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1500" b="1" spc="50" dirty="0">
                <a:ln w="11430"/>
                <a:blipFill>
                  <a:blip r:embed="rId8"/>
                  <a:stretch>
                    <a:fillRect/>
                  </a:stretch>
                </a:blipFill>
                <a:effectLst>
                  <a:glow rad="63500">
                    <a:srgbClr val="FFFF00">
                      <a:alpha val="80000"/>
                    </a:srgbClr>
                  </a:glow>
                  <a:outerShdw blurRad="76200" dist="50800" dir="5400000" algn="tl" rotWithShape="0">
                    <a:srgbClr val="000000">
                      <a:alpha val="65000"/>
                    </a:srgbClr>
                  </a:outerShdw>
                </a:effectLst>
                <a:latin typeface="Calibri" panose="020F0502020204030204" pitchFamily="34" charset="0"/>
              </a:rPr>
              <a:t>God’s Word </a:t>
            </a:r>
          </a:p>
          <a:p>
            <a:pPr algn="ctr"/>
            <a:r>
              <a:rPr lang="en-US" sz="11500" b="1" spc="50" dirty="0">
                <a:ln w="11430"/>
                <a:blipFill>
                  <a:blip r:embed="rId8"/>
                  <a:stretch>
                    <a:fillRect/>
                  </a:stretch>
                </a:blipFill>
                <a:effectLst>
                  <a:glow rad="63500">
                    <a:srgbClr val="FFFF00">
                      <a:alpha val="80000"/>
                    </a:srgbClr>
                  </a:glow>
                  <a:outerShdw blurRad="76200" dist="50800" dir="5400000" algn="tl" rotWithShape="0">
                    <a:srgbClr val="000000">
                      <a:alpha val="65000"/>
                    </a:srgbClr>
                  </a:outerShdw>
                </a:effectLst>
                <a:latin typeface="Calibri" panose="020F0502020204030204" pitchFamily="34" charset="0"/>
              </a:rPr>
              <a:t>Reveals      True Faith</a:t>
            </a:r>
            <a:endParaRPr lang="en-US" sz="11500" b="1" i="1" spc="50" dirty="0">
              <a:ln w="11430"/>
              <a:blipFill>
                <a:blip r:embed="rId8"/>
                <a:stretch>
                  <a:fillRect/>
                </a:stretch>
              </a:blipFill>
              <a:effectLst>
                <a:glow rad="63500">
                  <a:srgbClr val="FFFF00">
                    <a:alpha val="80000"/>
                  </a:srgbClr>
                </a:glow>
                <a:outerShdw blurRad="76200" dist="50800" dir="5400000" algn="tl" rotWithShape="0">
                  <a:srgbClr val="000000">
                    <a:alpha val="65000"/>
                  </a:srgbClr>
                </a:outerShdw>
              </a:effectLst>
              <a:latin typeface="Calibri" panose="020F0502020204030204" pitchFamily="34" charset="0"/>
            </a:endParaRPr>
          </a:p>
        </p:txBody>
      </p:sp>
    </p:spTree>
    <p:extLst>
      <p:ext uri="{BB962C8B-B14F-4D97-AF65-F5344CB8AC3E}">
        <p14:creationId xmlns:p14="http://schemas.microsoft.com/office/powerpoint/2010/main" val="756670987"/>
      </p:ext>
    </p:extLst>
  </p:cSld>
  <p:clrMapOvr>
    <a:masterClrMapping/>
  </p:clrMapOvr>
  <mc:AlternateContent xmlns:mc="http://schemas.openxmlformats.org/markup-compatibility/2006" xmlns:p14="http://schemas.microsoft.com/office/powerpoint/2010/main">
    <mc:Choice Requires="p14">
      <p:transition spd="slow" p14:dur="4000">
        <p14:vortex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0000" fill="hold"/>
                                        <p:tgtEl>
                                          <p:spTgt spid="6"/>
                                        </p:tgtEl>
                                      </p:cBhvr>
                                    </p:cmd>
                                  </p:childTnLst>
                                </p:cTn>
                              </p:par>
                              <p:par>
                                <p:cTn id="7" presetID="0" presetClass="exit" presetSubtype="0" fill="hold" nodeType="withEffect">
                                  <p:stCondLst>
                                    <p:cond delay="0"/>
                                  </p:stCondLst>
                                  <p:childTnLst>
                                    <p:set>
                                      <p:cBhvr>
                                        <p:cTn id="8" dur="1" fill="hold">
                                          <p:stCondLst>
                                            <p:cond delay="499"/>
                                          </p:stCondLst>
                                        </p:cTn>
                                        <p:tgtEl>
                                          <p:spTgt spid="2"/>
                                        </p:tgtEl>
                                        <p:attrNameLst>
                                          <p:attrName>style.visibility</p:attrName>
                                        </p:attrNameLst>
                                      </p:cBhvr>
                                      <p:to>
                                        <p:strVal val="hidden"/>
                                      </p:to>
                                    </p:set>
                                    <p:animEffect transition="out" filter="dissolve">
                                      <p:cBhvr>
                                        <p:cTn id="9" dur="500">
                                          <p:stCondLst>
                                            <p:cond delay="0"/>
                                          </p:stCondLst>
                                        </p:cTn>
                                        <p:tgtEl>
                                          <p:spTgt spid="2"/>
                                        </p:tgtEl>
                                      </p:cBhvr>
                                    </p:animEffect>
                                    <p:anim to="" calcmode="lin" valueType="num">
                                      <p:cBhvr>
                                        <p:cTn id="10" dur="500" fill="hold">
                                          <p:stCondLst>
                                            <p:cond delay="0"/>
                                          </p:stCondLst>
                                        </p:cTn>
                                        <p:tgtEl>
                                          <p:spTgt spid="2"/>
                                        </p:tgtEl>
                                        <p:attrNameLst>
                                          <p:attrName>ppt_w</p:attrName>
                                        </p:attrNameLst>
                                      </p:cBhvr>
                                      <p:tavLst>
                                        <p:tav tm="0">
                                          <p:val>
                                            <p:strVal val="#ppt_w"/>
                                          </p:val>
                                        </p:tav>
                                        <p:tav tm="100000">
                                          <p:val>
                                            <p:strVal val="#ppt_w*4"/>
                                          </p:val>
                                        </p:tav>
                                      </p:tavLst>
                                    </p:anim>
                                    <p:anim to="" calcmode="lin" valueType="num">
                                      <p:cBhvr>
                                        <p:cTn id="11" dur="500" fill="hold">
                                          <p:stCondLst>
                                            <p:cond delay="0"/>
                                          </p:stCondLst>
                                        </p:cTn>
                                        <p:tgtEl>
                                          <p:spTgt spid="2"/>
                                        </p:tgtEl>
                                        <p:attrNameLst>
                                          <p:attrName>ppt_h</p:attrName>
                                        </p:attrNameLst>
                                      </p:cBhvr>
                                      <p:tavLst>
                                        <p:tav tm="0">
                                          <p:val>
                                            <p:strVal val="#ppt_h"/>
                                          </p:val>
                                        </p:tav>
                                        <p:tav tm="100000">
                                          <p:val>
                                            <p:strVal val="#ppt_h*4"/>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wipe(left)">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wipe(left)">
                                      <p:cBhvr>
                                        <p:cTn id="21" dur="500"/>
                                        <p:tgtEl>
                                          <p:spTgt spid="4">
                                            <p:txEl>
                                              <p:pRg st="1" end="1"/>
                                            </p:txEl>
                                          </p:spTgt>
                                        </p:tgtEl>
                                      </p:cBhvr>
                                    </p:animEffect>
                                  </p:childTnLst>
                                </p:cTn>
                              </p:par>
                              <p:par>
                                <p:cTn id="22" presetID="3" presetClass="emph" presetSubtype="2" fill="hold" nodeType="withEffect">
                                  <p:stCondLst>
                                    <p:cond delay="0"/>
                                  </p:stCondLst>
                                  <p:childTnLst>
                                    <p:animClr clrSpc="rgb" dir="cw">
                                      <p:cBhvr override="childStyle">
                                        <p:cTn id="23" dur="500" fill="hold"/>
                                        <p:tgtEl>
                                          <p:spTgt spid="4">
                                            <p:txEl>
                                              <p:pRg st="0" end="0"/>
                                            </p:txEl>
                                          </p:spTgt>
                                        </p:tgtEl>
                                        <p:attrNameLst>
                                          <p:attrName>style.color</p:attrName>
                                        </p:attrNameLst>
                                      </p:cBhvr>
                                      <p:to>
                                        <a:srgbClr val="E6CDFF"/>
                                      </p:to>
                                    </p:animClr>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500"/>
                                        <p:tgtEl>
                                          <p:spTgt spid="4">
                                            <p:txEl>
                                              <p:pRg st="2" end="2"/>
                                            </p:txEl>
                                          </p:spTgt>
                                        </p:tgtEl>
                                      </p:cBhvr>
                                    </p:animEffect>
                                  </p:childTnLst>
                                </p:cTn>
                              </p:par>
                              <p:par>
                                <p:cTn id="29" presetID="3" presetClass="emph" presetSubtype="2" fill="hold" nodeType="withEffect">
                                  <p:stCondLst>
                                    <p:cond delay="0"/>
                                  </p:stCondLst>
                                  <p:childTnLst>
                                    <p:animClr clrSpc="rgb" dir="cw">
                                      <p:cBhvr override="childStyle">
                                        <p:cTn id="30" dur="500" fill="hold"/>
                                        <p:tgtEl>
                                          <p:spTgt spid="4">
                                            <p:txEl>
                                              <p:pRg st="1" end="1"/>
                                            </p:txEl>
                                          </p:spTgt>
                                        </p:tgtEl>
                                        <p:attrNameLst>
                                          <p:attrName>style.color</p:attrName>
                                        </p:attrNameLst>
                                      </p:cBhvr>
                                      <p:to>
                                        <a:srgbClr val="E6CDFF"/>
                                      </p:to>
                                    </p:animClr>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wipe(left)">
                                      <p:cBhvr>
                                        <p:cTn id="35" dur="500"/>
                                        <p:tgtEl>
                                          <p:spTgt spid="4">
                                            <p:txEl>
                                              <p:pRg st="3" end="3"/>
                                            </p:txEl>
                                          </p:spTgt>
                                        </p:tgtEl>
                                      </p:cBhvr>
                                    </p:animEffect>
                                  </p:childTnLst>
                                </p:cTn>
                              </p:par>
                              <p:par>
                                <p:cTn id="36" presetID="3" presetClass="emph" presetSubtype="2" fill="hold" nodeType="withEffect">
                                  <p:stCondLst>
                                    <p:cond delay="0"/>
                                  </p:stCondLst>
                                  <p:childTnLst>
                                    <p:animClr clrSpc="rgb" dir="cw">
                                      <p:cBhvr override="childStyle">
                                        <p:cTn id="37" dur="500" fill="hold"/>
                                        <p:tgtEl>
                                          <p:spTgt spid="4">
                                            <p:txEl>
                                              <p:pRg st="2" end="2"/>
                                            </p:txEl>
                                          </p:spTgt>
                                        </p:tgtEl>
                                        <p:attrNameLst>
                                          <p:attrName>style.color</p:attrName>
                                        </p:attrNameLst>
                                      </p:cBhvr>
                                      <p:to>
                                        <a:srgbClr val="E6CDFF"/>
                                      </p:to>
                                    </p:animClr>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wipe(left)">
                                      <p:cBhvr>
                                        <p:cTn id="42" dur="500"/>
                                        <p:tgtEl>
                                          <p:spTgt spid="4">
                                            <p:txEl>
                                              <p:pRg st="4" end="4"/>
                                            </p:txEl>
                                          </p:spTgt>
                                        </p:tgtEl>
                                      </p:cBhvr>
                                    </p:animEffect>
                                  </p:childTnLst>
                                </p:cTn>
                              </p:par>
                              <p:par>
                                <p:cTn id="43" presetID="3" presetClass="emph" presetSubtype="2" fill="hold" nodeType="withEffect">
                                  <p:stCondLst>
                                    <p:cond delay="0"/>
                                  </p:stCondLst>
                                  <p:childTnLst>
                                    <p:animClr clrSpc="rgb" dir="cw">
                                      <p:cBhvr override="childStyle">
                                        <p:cTn id="44" dur="500" fill="hold"/>
                                        <p:tgtEl>
                                          <p:spTgt spid="4">
                                            <p:txEl>
                                              <p:pRg st="3" end="3"/>
                                            </p:txEl>
                                          </p:spTgt>
                                        </p:tgtEl>
                                        <p:attrNameLst>
                                          <p:attrName>style.color</p:attrName>
                                        </p:attrNameLst>
                                      </p:cBhvr>
                                      <p:to>
                                        <a:srgbClr val="E6CDFF"/>
                                      </p:to>
                                    </p:animClr>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Effect transition="in" filter="wipe(left)">
                                      <p:cBhvr>
                                        <p:cTn id="49" dur="500"/>
                                        <p:tgtEl>
                                          <p:spTgt spid="4">
                                            <p:txEl>
                                              <p:pRg st="5" end="5"/>
                                            </p:txEl>
                                          </p:spTgt>
                                        </p:tgtEl>
                                      </p:cBhvr>
                                    </p:animEffect>
                                  </p:childTnLst>
                                </p:cTn>
                              </p:par>
                              <p:par>
                                <p:cTn id="50" presetID="3" presetClass="emph" presetSubtype="2" fill="hold" nodeType="withEffect">
                                  <p:stCondLst>
                                    <p:cond delay="0"/>
                                  </p:stCondLst>
                                  <p:childTnLst>
                                    <p:animClr clrSpc="rgb" dir="cw">
                                      <p:cBhvr override="childStyle">
                                        <p:cTn id="51" dur="500" fill="hold"/>
                                        <p:tgtEl>
                                          <p:spTgt spid="4">
                                            <p:txEl>
                                              <p:pRg st="4" end="4"/>
                                            </p:txEl>
                                          </p:spTgt>
                                        </p:tgtEl>
                                        <p:attrNameLst>
                                          <p:attrName>style.color</p:attrName>
                                        </p:attrNameLst>
                                      </p:cBhvr>
                                      <p:to>
                                        <a:srgbClr val="E6CDFF"/>
                                      </p:to>
                                    </p:animClr>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4">
                                            <p:txEl>
                                              <p:pRg st="6" end="6"/>
                                            </p:txEl>
                                          </p:spTgt>
                                        </p:tgtEl>
                                        <p:attrNameLst>
                                          <p:attrName>style.visibility</p:attrName>
                                        </p:attrNameLst>
                                      </p:cBhvr>
                                      <p:to>
                                        <p:strVal val="visible"/>
                                      </p:to>
                                    </p:set>
                                    <p:animEffect transition="in" filter="wipe(left)">
                                      <p:cBhvr>
                                        <p:cTn id="56" dur="500"/>
                                        <p:tgtEl>
                                          <p:spTgt spid="4">
                                            <p:txEl>
                                              <p:pRg st="6" end="6"/>
                                            </p:txEl>
                                          </p:spTgt>
                                        </p:tgtEl>
                                      </p:cBhvr>
                                    </p:animEffect>
                                  </p:childTnLst>
                                </p:cTn>
                              </p:par>
                              <p:par>
                                <p:cTn id="57" presetID="3" presetClass="emph" presetSubtype="2" fill="hold" nodeType="withEffect">
                                  <p:stCondLst>
                                    <p:cond delay="0"/>
                                  </p:stCondLst>
                                  <p:childTnLst>
                                    <p:animClr clrSpc="rgb" dir="cw">
                                      <p:cBhvr override="childStyle">
                                        <p:cTn id="58" dur="500" fill="hold"/>
                                        <p:tgtEl>
                                          <p:spTgt spid="4">
                                            <p:txEl>
                                              <p:pRg st="5" end="5"/>
                                            </p:txEl>
                                          </p:spTgt>
                                        </p:tgtEl>
                                        <p:attrNameLst>
                                          <p:attrName>style.color</p:attrName>
                                        </p:attrNameLst>
                                      </p:cBhvr>
                                      <p:to>
                                        <a:srgbClr val="E6CDFF"/>
                                      </p:to>
                                    </p:animClr>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4">
                                            <p:txEl>
                                              <p:pRg st="7" end="7"/>
                                            </p:txEl>
                                          </p:spTgt>
                                        </p:tgtEl>
                                        <p:attrNameLst>
                                          <p:attrName>style.visibility</p:attrName>
                                        </p:attrNameLst>
                                      </p:cBhvr>
                                      <p:to>
                                        <p:strVal val="visible"/>
                                      </p:to>
                                    </p:set>
                                    <p:animEffect transition="in" filter="wipe(left)">
                                      <p:cBhvr>
                                        <p:cTn id="63" dur="500"/>
                                        <p:tgtEl>
                                          <p:spTgt spid="4">
                                            <p:txEl>
                                              <p:pRg st="7" end="7"/>
                                            </p:txEl>
                                          </p:spTgt>
                                        </p:tgtEl>
                                      </p:cBhvr>
                                    </p:animEffect>
                                  </p:childTnLst>
                                </p:cTn>
                              </p:par>
                              <p:par>
                                <p:cTn id="64" presetID="3" presetClass="emph" presetSubtype="2" fill="hold" nodeType="withEffect">
                                  <p:stCondLst>
                                    <p:cond delay="0"/>
                                  </p:stCondLst>
                                  <p:childTnLst>
                                    <p:animClr clrSpc="rgb" dir="cw">
                                      <p:cBhvr override="childStyle">
                                        <p:cTn id="65" dur="500" fill="hold"/>
                                        <p:tgtEl>
                                          <p:spTgt spid="4">
                                            <p:txEl>
                                              <p:pRg st="6" end="6"/>
                                            </p:txEl>
                                          </p:spTgt>
                                        </p:tgtEl>
                                        <p:attrNameLst>
                                          <p:attrName>style.color</p:attrName>
                                        </p:attrNameLst>
                                      </p:cBhvr>
                                      <p:to>
                                        <a:srgbClr val="E6CDFF"/>
                                      </p:to>
                                    </p:animClr>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4">
                                            <p:txEl>
                                              <p:pRg st="8" end="8"/>
                                            </p:txEl>
                                          </p:spTgt>
                                        </p:tgtEl>
                                        <p:attrNameLst>
                                          <p:attrName>style.visibility</p:attrName>
                                        </p:attrNameLst>
                                      </p:cBhvr>
                                      <p:to>
                                        <p:strVal val="visible"/>
                                      </p:to>
                                    </p:set>
                                    <p:animEffect transition="in" filter="wipe(left)">
                                      <p:cBhvr>
                                        <p:cTn id="70" dur="500"/>
                                        <p:tgtEl>
                                          <p:spTgt spid="4">
                                            <p:txEl>
                                              <p:pRg st="8" end="8"/>
                                            </p:txEl>
                                          </p:spTgt>
                                        </p:tgtEl>
                                      </p:cBhvr>
                                    </p:animEffect>
                                  </p:childTnLst>
                                </p:cTn>
                              </p:par>
                              <p:par>
                                <p:cTn id="71" presetID="3" presetClass="emph" presetSubtype="2" fill="hold" nodeType="withEffect">
                                  <p:stCondLst>
                                    <p:cond delay="0"/>
                                  </p:stCondLst>
                                  <p:childTnLst>
                                    <p:animClr clrSpc="rgb" dir="cw">
                                      <p:cBhvr override="childStyle">
                                        <p:cTn id="72" dur="500" fill="hold"/>
                                        <p:tgtEl>
                                          <p:spTgt spid="4">
                                            <p:txEl>
                                              <p:pRg st="7" end="7"/>
                                            </p:txEl>
                                          </p:spTgt>
                                        </p:tgtEl>
                                        <p:attrNameLst>
                                          <p:attrName>style.color</p:attrName>
                                        </p:attrNameLst>
                                      </p:cBhvr>
                                      <p:to>
                                        <a:srgbClr val="E6CDFF"/>
                                      </p:to>
                                    </p:animClr>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4">
                                            <p:txEl>
                                              <p:pRg st="9" end="9"/>
                                            </p:txEl>
                                          </p:spTgt>
                                        </p:tgtEl>
                                        <p:attrNameLst>
                                          <p:attrName>style.visibility</p:attrName>
                                        </p:attrNameLst>
                                      </p:cBhvr>
                                      <p:to>
                                        <p:strVal val="visible"/>
                                      </p:to>
                                    </p:set>
                                    <p:animEffect transition="in" filter="wipe(left)">
                                      <p:cBhvr>
                                        <p:cTn id="77" dur="500"/>
                                        <p:tgtEl>
                                          <p:spTgt spid="4">
                                            <p:txEl>
                                              <p:pRg st="9" end="9"/>
                                            </p:txEl>
                                          </p:spTgt>
                                        </p:tgtEl>
                                      </p:cBhvr>
                                    </p:animEffect>
                                  </p:childTnLst>
                                </p:cTn>
                              </p:par>
                              <p:par>
                                <p:cTn id="78" presetID="3" presetClass="emph" presetSubtype="2" fill="hold" nodeType="withEffect">
                                  <p:stCondLst>
                                    <p:cond delay="0"/>
                                  </p:stCondLst>
                                  <p:childTnLst>
                                    <p:animClr clrSpc="rgb" dir="cw">
                                      <p:cBhvr override="childStyle">
                                        <p:cTn id="79" dur="500" fill="hold"/>
                                        <p:tgtEl>
                                          <p:spTgt spid="4">
                                            <p:txEl>
                                              <p:pRg st="8" end="8"/>
                                            </p:txEl>
                                          </p:spTgt>
                                        </p:tgtEl>
                                        <p:attrNameLst>
                                          <p:attrName>style.color</p:attrName>
                                        </p:attrNameLst>
                                      </p:cBhvr>
                                      <p:to>
                                        <a:srgbClr val="E6CDFF"/>
                                      </p:to>
                                    </p:animClr>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4">
                                            <p:txEl>
                                              <p:pRg st="10" end="10"/>
                                            </p:txEl>
                                          </p:spTgt>
                                        </p:tgtEl>
                                        <p:attrNameLst>
                                          <p:attrName>style.visibility</p:attrName>
                                        </p:attrNameLst>
                                      </p:cBhvr>
                                      <p:to>
                                        <p:strVal val="visible"/>
                                      </p:to>
                                    </p:set>
                                    <p:animEffect transition="in" filter="wipe(left)">
                                      <p:cBhvr>
                                        <p:cTn id="84" dur="500"/>
                                        <p:tgtEl>
                                          <p:spTgt spid="4">
                                            <p:txEl>
                                              <p:pRg st="10" end="10"/>
                                            </p:txEl>
                                          </p:spTgt>
                                        </p:tgtEl>
                                      </p:cBhvr>
                                    </p:animEffect>
                                  </p:childTnLst>
                                </p:cTn>
                              </p:par>
                              <p:par>
                                <p:cTn id="85" presetID="3" presetClass="emph" presetSubtype="2" fill="hold" nodeType="withEffect">
                                  <p:stCondLst>
                                    <p:cond delay="0"/>
                                  </p:stCondLst>
                                  <p:childTnLst>
                                    <p:animClr clrSpc="rgb" dir="cw">
                                      <p:cBhvr override="childStyle">
                                        <p:cTn id="86" dur="500" fill="hold"/>
                                        <p:tgtEl>
                                          <p:spTgt spid="4">
                                            <p:txEl>
                                              <p:pRg st="9" end="9"/>
                                            </p:txEl>
                                          </p:spTgt>
                                        </p:tgtEl>
                                        <p:attrNameLst>
                                          <p:attrName>style.color</p:attrName>
                                        </p:attrNameLst>
                                      </p:cBhvr>
                                      <p:to>
                                        <a:srgbClr val="E6CDFF"/>
                                      </p:to>
                                    </p:animClr>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4">
                                            <p:txEl>
                                              <p:pRg st="11" end="11"/>
                                            </p:txEl>
                                          </p:spTgt>
                                        </p:tgtEl>
                                        <p:attrNameLst>
                                          <p:attrName>style.visibility</p:attrName>
                                        </p:attrNameLst>
                                      </p:cBhvr>
                                      <p:to>
                                        <p:strVal val="visible"/>
                                      </p:to>
                                    </p:set>
                                    <p:animEffect transition="in" filter="wipe(left)">
                                      <p:cBhvr>
                                        <p:cTn id="91" dur="500"/>
                                        <p:tgtEl>
                                          <p:spTgt spid="4">
                                            <p:txEl>
                                              <p:pRg st="11" end="11"/>
                                            </p:txEl>
                                          </p:spTgt>
                                        </p:tgtEl>
                                      </p:cBhvr>
                                    </p:animEffect>
                                  </p:childTnLst>
                                </p:cTn>
                              </p:par>
                              <p:par>
                                <p:cTn id="92" presetID="3" presetClass="emph" presetSubtype="2" fill="hold" nodeType="withEffect">
                                  <p:stCondLst>
                                    <p:cond delay="0"/>
                                  </p:stCondLst>
                                  <p:childTnLst>
                                    <p:animClr clrSpc="rgb" dir="cw">
                                      <p:cBhvr override="childStyle">
                                        <p:cTn id="93" dur="500" fill="hold"/>
                                        <p:tgtEl>
                                          <p:spTgt spid="4">
                                            <p:txEl>
                                              <p:pRg st="10" end="10"/>
                                            </p:txEl>
                                          </p:spTgt>
                                        </p:tgtEl>
                                        <p:attrNameLst>
                                          <p:attrName>style.color</p:attrName>
                                        </p:attrNameLst>
                                      </p:cBhvr>
                                      <p:to>
                                        <a:srgbClr val="E6CDFF"/>
                                      </p:to>
                                    </p:animClr>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4">
                                            <p:txEl>
                                              <p:pRg st="12" end="12"/>
                                            </p:txEl>
                                          </p:spTgt>
                                        </p:tgtEl>
                                        <p:attrNameLst>
                                          <p:attrName>style.visibility</p:attrName>
                                        </p:attrNameLst>
                                      </p:cBhvr>
                                      <p:to>
                                        <p:strVal val="visible"/>
                                      </p:to>
                                    </p:set>
                                    <p:animEffect transition="in" filter="wipe(left)">
                                      <p:cBhvr>
                                        <p:cTn id="98" dur="500"/>
                                        <p:tgtEl>
                                          <p:spTgt spid="4">
                                            <p:txEl>
                                              <p:pRg st="12" end="12"/>
                                            </p:txEl>
                                          </p:spTgt>
                                        </p:tgtEl>
                                      </p:cBhvr>
                                    </p:animEffect>
                                  </p:childTnLst>
                                </p:cTn>
                              </p:par>
                              <p:par>
                                <p:cTn id="99" presetID="3" presetClass="emph" presetSubtype="2" fill="hold" nodeType="withEffect">
                                  <p:stCondLst>
                                    <p:cond delay="0"/>
                                  </p:stCondLst>
                                  <p:childTnLst>
                                    <p:animClr clrSpc="rgb" dir="cw">
                                      <p:cBhvr override="childStyle">
                                        <p:cTn id="100" dur="500" fill="hold"/>
                                        <p:tgtEl>
                                          <p:spTgt spid="4">
                                            <p:txEl>
                                              <p:pRg st="11" end="11"/>
                                            </p:txEl>
                                          </p:spTgt>
                                        </p:tgtEl>
                                        <p:attrNameLst>
                                          <p:attrName>style.color</p:attrName>
                                        </p:attrNameLst>
                                      </p:cBhvr>
                                      <p:to>
                                        <a:srgbClr val="E6CDFF"/>
                                      </p:to>
                                    </p:animClr>
                                  </p:childTnLst>
                                </p:cTn>
                              </p:par>
                            </p:childTnLst>
                          </p:cTn>
                        </p:par>
                      </p:childTnLst>
                    </p:cTn>
                  </p:par>
                  <p:par>
                    <p:cTn id="101" fill="hold">
                      <p:stCondLst>
                        <p:cond delay="indefinite"/>
                      </p:stCondLst>
                      <p:childTnLst>
                        <p:par>
                          <p:cTn id="102" fill="hold">
                            <p:stCondLst>
                              <p:cond delay="0"/>
                            </p:stCondLst>
                            <p:childTnLst>
                              <p:par>
                                <p:cTn id="103" presetID="3" presetClass="emph" presetSubtype="2" fill="hold" nodeType="clickEffect">
                                  <p:stCondLst>
                                    <p:cond delay="0"/>
                                  </p:stCondLst>
                                  <p:childTnLst>
                                    <p:animClr clrSpc="rgb" dir="cw">
                                      <p:cBhvr override="childStyle">
                                        <p:cTn id="104" dur="500" fill="hold"/>
                                        <p:tgtEl>
                                          <p:spTgt spid="4">
                                            <p:txEl>
                                              <p:pRg st="12" end="12"/>
                                            </p:txEl>
                                          </p:spTgt>
                                        </p:tgtEl>
                                        <p:attrNameLst>
                                          <p:attrName>style.color</p:attrName>
                                        </p:attrNameLst>
                                      </p:cBhvr>
                                      <p:to>
                                        <a:srgbClr val="E6CDFF"/>
                                      </p:to>
                                    </p:animClr>
                                  </p:childTnLst>
                                </p:cTn>
                              </p:par>
                            </p:childTnLst>
                          </p:cTn>
                        </p:par>
                        <p:par>
                          <p:cTn id="105" fill="hold">
                            <p:stCondLst>
                              <p:cond delay="500"/>
                            </p:stCondLst>
                            <p:childTnLst>
                              <p:par>
                                <p:cTn id="106" presetID="0" presetClass="entr" presetSubtype="0" fill="hold" grpId="0" nodeType="afterEffect">
                                  <p:stCondLst>
                                    <p:cond delay="100"/>
                                  </p:stCondLst>
                                  <p:childTnLst>
                                    <p:set>
                                      <p:cBhvr>
                                        <p:cTn id="107" dur="1" fill="hold">
                                          <p:stCondLst>
                                            <p:cond delay="0"/>
                                          </p:stCondLst>
                                        </p:cTn>
                                        <p:tgtEl>
                                          <p:spTgt spid="5"/>
                                        </p:tgtEl>
                                        <p:attrNameLst>
                                          <p:attrName>style.visibility</p:attrName>
                                        </p:attrNameLst>
                                      </p:cBhvr>
                                      <p:to>
                                        <p:strVal val="visible"/>
                                      </p:to>
                                    </p:set>
                                    <p:animEffect transition="in" filter="dissolve">
                                      <p:cBhvr>
                                        <p:cTn id="108" dur="1500">
                                          <p:stCondLst>
                                            <p:cond delay="0"/>
                                          </p:stCondLst>
                                        </p:cTn>
                                        <p:tgtEl>
                                          <p:spTgt spid="5"/>
                                        </p:tgtEl>
                                      </p:cBhvr>
                                    </p:animEffect>
                                    <p:anim to="" calcmode="lin" valueType="num">
                                      <p:cBhvr>
                                        <p:cTn id="109" dur="1500" fill="hold">
                                          <p:stCondLst>
                                            <p:cond delay="0"/>
                                          </p:stCondLst>
                                        </p:cTn>
                                        <p:tgtEl>
                                          <p:spTgt spid="5"/>
                                        </p:tgtEl>
                                        <p:attrNameLst>
                                          <p:attrName>ppt_w</p:attrName>
                                        </p:attrNameLst>
                                      </p:cBhvr>
                                      <p:tavLst>
                                        <p:tav tm="0">
                                          <p:val>
                                            <p:strVal val="#ppt_w*4"/>
                                          </p:val>
                                        </p:tav>
                                        <p:tav tm="100000">
                                          <p:val>
                                            <p:strVal val="#ppt_w"/>
                                          </p:val>
                                        </p:tav>
                                      </p:tavLst>
                                    </p:anim>
                                    <p:anim to="" calcmode="lin" valueType="num">
                                      <p:cBhvr>
                                        <p:cTn id="110" dur="1500" fill="hold">
                                          <p:stCondLst>
                                            <p:cond delay="0"/>
                                          </p:stCondLst>
                                        </p:cTn>
                                        <p:tgtEl>
                                          <p:spTgt spid="5"/>
                                        </p:tgtEl>
                                        <p:attrNameLst>
                                          <p:attrName>ppt_h</p:attrName>
                                        </p:attrNameLst>
                                      </p:cBhvr>
                                      <p:tavLst>
                                        <p:tav tm="0">
                                          <p:val>
                                            <p:strVal val="#ppt_h*4"/>
                                          </p:val>
                                        </p:tav>
                                        <p:tav tm="100000">
                                          <p:val>
                                            <p:strVal val="#ppt_h"/>
                                          </p:val>
                                        </p:tav>
                                      </p:tavLst>
                                    </p:anim>
                                  </p:childTnLst>
                                </p:cTn>
                              </p:par>
                            </p:childTnLst>
                          </p:cTn>
                        </p:par>
                      </p:childTnLst>
                    </p:cTn>
                  </p:par>
                  <p:par>
                    <p:cTn id="111" fill="hold">
                      <p:stCondLst>
                        <p:cond delay="indefinite"/>
                      </p:stCondLst>
                      <p:childTnLst>
                        <p:par>
                          <p:cTn id="112" fill="hold">
                            <p:stCondLst>
                              <p:cond delay="0"/>
                            </p:stCondLst>
                            <p:childTnLst>
                              <p:par>
                                <p:cTn id="113" presetID="3" presetClass="emph" presetSubtype="10" fill="hold" grpId="1" nodeType="clickEffect">
                                  <p:stCondLst>
                                    <p:cond delay="0"/>
                                  </p:stCondLst>
                                  <p:childTnLst>
                                    <p:animClr clrSpc="hsl" dir="ccw">
                                      <p:cBhvr override="childStyle">
                                        <p:cTn id="114" dur="2000" fill="hold"/>
                                        <p:tgtEl>
                                          <p:spTgt spid="4">
                                            <p:txEl>
                                              <p:pRg st="0" end="0"/>
                                            </p:txEl>
                                          </p:spTgt>
                                        </p:tgtEl>
                                        <p:attrNameLst>
                                          <p:attrName>style.color</p:attrName>
                                        </p:attrNameLst>
                                      </p:cBhvr>
                                      <p:to>
                                        <a:srgbClr val="FFFF00"/>
                                      </p:to>
                                    </p:animClr>
                                  </p:childTnLst>
                                </p:cTn>
                              </p:par>
                              <p:par>
                                <p:cTn id="115" presetID="3" presetClass="emph" presetSubtype="10" fill="hold" grpId="1" nodeType="withEffect">
                                  <p:stCondLst>
                                    <p:cond delay="0"/>
                                  </p:stCondLst>
                                  <p:childTnLst>
                                    <p:animClr clrSpc="hsl" dir="ccw">
                                      <p:cBhvr override="childStyle">
                                        <p:cTn id="116" dur="2000" fill="hold"/>
                                        <p:tgtEl>
                                          <p:spTgt spid="4">
                                            <p:txEl>
                                              <p:pRg st="1" end="1"/>
                                            </p:txEl>
                                          </p:spTgt>
                                        </p:tgtEl>
                                        <p:attrNameLst>
                                          <p:attrName>style.color</p:attrName>
                                        </p:attrNameLst>
                                      </p:cBhvr>
                                      <p:to>
                                        <a:srgbClr val="FFFF00"/>
                                      </p:to>
                                    </p:animClr>
                                  </p:childTnLst>
                                </p:cTn>
                              </p:par>
                              <p:par>
                                <p:cTn id="117" presetID="3" presetClass="emph" presetSubtype="10" fill="hold" grpId="1" nodeType="withEffect">
                                  <p:stCondLst>
                                    <p:cond delay="0"/>
                                  </p:stCondLst>
                                  <p:childTnLst>
                                    <p:animClr clrSpc="hsl" dir="ccw">
                                      <p:cBhvr override="childStyle">
                                        <p:cTn id="118" dur="2000" fill="hold"/>
                                        <p:tgtEl>
                                          <p:spTgt spid="4">
                                            <p:txEl>
                                              <p:pRg st="2" end="2"/>
                                            </p:txEl>
                                          </p:spTgt>
                                        </p:tgtEl>
                                        <p:attrNameLst>
                                          <p:attrName>style.color</p:attrName>
                                        </p:attrNameLst>
                                      </p:cBhvr>
                                      <p:to>
                                        <a:srgbClr val="FFFF00"/>
                                      </p:to>
                                    </p:animClr>
                                  </p:childTnLst>
                                </p:cTn>
                              </p:par>
                              <p:par>
                                <p:cTn id="119" presetID="3" presetClass="emph" presetSubtype="10" fill="hold" grpId="1" nodeType="withEffect">
                                  <p:stCondLst>
                                    <p:cond delay="0"/>
                                  </p:stCondLst>
                                  <p:childTnLst>
                                    <p:animClr clrSpc="hsl" dir="ccw">
                                      <p:cBhvr override="childStyle">
                                        <p:cTn id="120" dur="2000" fill="hold"/>
                                        <p:tgtEl>
                                          <p:spTgt spid="4">
                                            <p:txEl>
                                              <p:pRg st="3" end="3"/>
                                            </p:txEl>
                                          </p:spTgt>
                                        </p:tgtEl>
                                        <p:attrNameLst>
                                          <p:attrName>style.color</p:attrName>
                                        </p:attrNameLst>
                                      </p:cBhvr>
                                      <p:to>
                                        <a:srgbClr val="FFFF00"/>
                                      </p:to>
                                    </p:animClr>
                                  </p:childTnLst>
                                </p:cTn>
                              </p:par>
                              <p:par>
                                <p:cTn id="121" presetID="3" presetClass="emph" presetSubtype="10" fill="hold" grpId="1" nodeType="withEffect">
                                  <p:stCondLst>
                                    <p:cond delay="0"/>
                                  </p:stCondLst>
                                  <p:childTnLst>
                                    <p:animClr clrSpc="hsl" dir="ccw">
                                      <p:cBhvr override="childStyle">
                                        <p:cTn id="122" dur="2000" fill="hold"/>
                                        <p:tgtEl>
                                          <p:spTgt spid="4">
                                            <p:txEl>
                                              <p:pRg st="4" end="4"/>
                                            </p:txEl>
                                          </p:spTgt>
                                        </p:tgtEl>
                                        <p:attrNameLst>
                                          <p:attrName>style.color</p:attrName>
                                        </p:attrNameLst>
                                      </p:cBhvr>
                                      <p:to>
                                        <a:srgbClr val="FFFF00"/>
                                      </p:to>
                                    </p:animClr>
                                  </p:childTnLst>
                                </p:cTn>
                              </p:par>
                              <p:par>
                                <p:cTn id="123" presetID="3" presetClass="emph" presetSubtype="10" fill="hold" grpId="1" nodeType="withEffect">
                                  <p:stCondLst>
                                    <p:cond delay="0"/>
                                  </p:stCondLst>
                                  <p:childTnLst>
                                    <p:animClr clrSpc="hsl" dir="ccw">
                                      <p:cBhvr override="childStyle">
                                        <p:cTn id="124" dur="2000" fill="hold"/>
                                        <p:tgtEl>
                                          <p:spTgt spid="4">
                                            <p:txEl>
                                              <p:pRg st="5" end="5"/>
                                            </p:txEl>
                                          </p:spTgt>
                                        </p:tgtEl>
                                        <p:attrNameLst>
                                          <p:attrName>style.color</p:attrName>
                                        </p:attrNameLst>
                                      </p:cBhvr>
                                      <p:to>
                                        <a:srgbClr val="FFFF00"/>
                                      </p:to>
                                    </p:animClr>
                                  </p:childTnLst>
                                </p:cTn>
                              </p:par>
                              <p:par>
                                <p:cTn id="125" presetID="3" presetClass="emph" presetSubtype="10" fill="hold" grpId="1" nodeType="withEffect">
                                  <p:stCondLst>
                                    <p:cond delay="0"/>
                                  </p:stCondLst>
                                  <p:childTnLst>
                                    <p:animClr clrSpc="hsl" dir="ccw">
                                      <p:cBhvr override="childStyle">
                                        <p:cTn id="126" dur="2000" fill="hold"/>
                                        <p:tgtEl>
                                          <p:spTgt spid="4">
                                            <p:txEl>
                                              <p:pRg st="6" end="6"/>
                                            </p:txEl>
                                          </p:spTgt>
                                        </p:tgtEl>
                                        <p:attrNameLst>
                                          <p:attrName>style.color</p:attrName>
                                        </p:attrNameLst>
                                      </p:cBhvr>
                                      <p:to>
                                        <a:srgbClr val="FFFF00"/>
                                      </p:to>
                                    </p:animClr>
                                  </p:childTnLst>
                                </p:cTn>
                              </p:par>
                              <p:par>
                                <p:cTn id="127" presetID="3" presetClass="emph" presetSubtype="10" fill="hold" grpId="1" nodeType="withEffect">
                                  <p:stCondLst>
                                    <p:cond delay="0"/>
                                  </p:stCondLst>
                                  <p:childTnLst>
                                    <p:animClr clrSpc="hsl" dir="ccw">
                                      <p:cBhvr override="childStyle">
                                        <p:cTn id="128" dur="2000" fill="hold"/>
                                        <p:tgtEl>
                                          <p:spTgt spid="4">
                                            <p:txEl>
                                              <p:pRg st="7" end="7"/>
                                            </p:txEl>
                                          </p:spTgt>
                                        </p:tgtEl>
                                        <p:attrNameLst>
                                          <p:attrName>style.color</p:attrName>
                                        </p:attrNameLst>
                                      </p:cBhvr>
                                      <p:to>
                                        <a:srgbClr val="FFFF00"/>
                                      </p:to>
                                    </p:animClr>
                                  </p:childTnLst>
                                </p:cTn>
                              </p:par>
                              <p:par>
                                <p:cTn id="129" presetID="3" presetClass="emph" presetSubtype="10" fill="hold" grpId="1" nodeType="withEffect">
                                  <p:stCondLst>
                                    <p:cond delay="0"/>
                                  </p:stCondLst>
                                  <p:childTnLst>
                                    <p:animClr clrSpc="hsl" dir="ccw">
                                      <p:cBhvr override="childStyle">
                                        <p:cTn id="130" dur="2000" fill="hold"/>
                                        <p:tgtEl>
                                          <p:spTgt spid="4">
                                            <p:txEl>
                                              <p:pRg st="8" end="8"/>
                                            </p:txEl>
                                          </p:spTgt>
                                        </p:tgtEl>
                                        <p:attrNameLst>
                                          <p:attrName>style.color</p:attrName>
                                        </p:attrNameLst>
                                      </p:cBhvr>
                                      <p:to>
                                        <a:srgbClr val="FFFF00"/>
                                      </p:to>
                                    </p:animClr>
                                  </p:childTnLst>
                                </p:cTn>
                              </p:par>
                              <p:par>
                                <p:cTn id="131" presetID="3" presetClass="emph" presetSubtype="10" fill="hold" grpId="1" nodeType="withEffect">
                                  <p:stCondLst>
                                    <p:cond delay="0"/>
                                  </p:stCondLst>
                                  <p:childTnLst>
                                    <p:animClr clrSpc="hsl" dir="ccw">
                                      <p:cBhvr override="childStyle">
                                        <p:cTn id="132" dur="2000" fill="hold"/>
                                        <p:tgtEl>
                                          <p:spTgt spid="4">
                                            <p:txEl>
                                              <p:pRg st="9" end="9"/>
                                            </p:txEl>
                                          </p:spTgt>
                                        </p:tgtEl>
                                        <p:attrNameLst>
                                          <p:attrName>style.color</p:attrName>
                                        </p:attrNameLst>
                                      </p:cBhvr>
                                      <p:to>
                                        <a:srgbClr val="FFFF00"/>
                                      </p:to>
                                    </p:animClr>
                                  </p:childTnLst>
                                </p:cTn>
                              </p:par>
                              <p:par>
                                <p:cTn id="133" presetID="3" presetClass="emph" presetSubtype="10" fill="hold" grpId="1" nodeType="withEffect">
                                  <p:stCondLst>
                                    <p:cond delay="0"/>
                                  </p:stCondLst>
                                  <p:childTnLst>
                                    <p:animClr clrSpc="hsl" dir="ccw">
                                      <p:cBhvr override="childStyle">
                                        <p:cTn id="134" dur="2000" fill="hold"/>
                                        <p:tgtEl>
                                          <p:spTgt spid="4">
                                            <p:txEl>
                                              <p:pRg st="10" end="10"/>
                                            </p:txEl>
                                          </p:spTgt>
                                        </p:tgtEl>
                                        <p:attrNameLst>
                                          <p:attrName>style.color</p:attrName>
                                        </p:attrNameLst>
                                      </p:cBhvr>
                                      <p:to>
                                        <a:srgbClr val="FFFF00"/>
                                      </p:to>
                                    </p:animClr>
                                  </p:childTnLst>
                                </p:cTn>
                              </p:par>
                              <p:par>
                                <p:cTn id="135" presetID="3" presetClass="emph" presetSubtype="10" fill="hold" grpId="1" nodeType="withEffect">
                                  <p:stCondLst>
                                    <p:cond delay="0"/>
                                  </p:stCondLst>
                                  <p:childTnLst>
                                    <p:animClr clrSpc="hsl" dir="ccw">
                                      <p:cBhvr override="childStyle">
                                        <p:cTn id="136" dur="2000" fill="hold"/>
                                        <p:tgtEl>
                                          <p:spTgt spid="4">
                                            <p:txEl>
                                              <p:pRg st="11" end="11"/>
                                            </p:txEl>
                                          </p:spTgt>
                                        </p:tgtEl>
                                        <p:attrNameLst>
                                          <p:attrName>style.color</p:attrName>
                                        </p:attrNameLst>
                                      </p:cBhvr>
                                      <p:to>
                                        <a:srgbClr val="FFFF00"/>
                                      </p:to>
                                    </p:animClr>
                                  </p:childTnLst>
                                </p:cTn>
                              </p:par>
                              <p:par>
                                <p:cTn id="137" presetID="3" presetClass="emph" presetSubtype="10" fill="hold" grpId="1" nodeType="withEffect">
                                  <p:stCondLst>
                                    <p:cond delay="0"/>
                                  </p:stCondLst>
                                  <p:childTnLst>
                                    <p:animClr clrSpc="hsl" dir="ccw">
                                      <p:cBhvr override="childStyle">
                                        <p:cTn id="138" dur="2000" fill="hold"/>
                                        <p:tgtEl>
                                          <p:spTgt spid="4">
                                            <p:txEl>
                                              <p:pRg st="12" end="12"/>
                                            </p:txEl>
                                          </p:spTgt>
                                        </p:tgtEl>
                                        <p:attrNameLst>
                                          <p:attrName>style.color</p:attrName>
                                        </p:attrNameLst>
                                      </p:cBhvr>
                                      <p:to>
                                        <a:srgbClr val="FFFF00"/>
                                      </p:to>
                                    </p:animClr>
                                  </p:childTnLst>
                                </p:cTn>
                              </p:par>
                            </p:childTnLst>
                          </p:cTn>
                        </p:par>
                        <p:par>
                          <p:cTn id="139" fill="hold">
                            <p:stCondLst>
                              <p:cond delay="2000"/>
                            </p:stCondLst>
                            <p:childTnLst>
                              <p:par>
                                <p:cTn id="140" presetID="0" presetClass="exit" presetSubtype="0" fill="hold" grpId="1" nodeType="afterEffect">
                                  <p:stCondLst>
                                    <p:cond delay="300"/>
                                  </p:stCondLst>
                                  <p:childTnLst>
                                    <p:set>
                                      <p:cBhvr>
                                        <p:cTn id="141" dur="1" fill="hold">
                                          <p:stCondLst>
                                            <p:cond delay="1749"/>
                                          </p:stCondLst>
                                        </p:cTn>
                                        <p:tgtEl>
                                          <p:spTgt spid="5"/>
                                        </p:tgtEl>
                                        <p:attrNameLst>
                                          <p:attrName>style.visibility</p:attrName>
                                        </p:attrNameLst>
                                      </p:cBhvr>
                                      <p:to>
                                        <p:strVal val="hidden"/>
                                      </p:to>
                                    </p:set>
                                    <p:animEffect transition="out" filter="dissolve">
                                      <p:cBhvr>
                                        <p:cTn id="142" dur="1750">
                                          <p:stCondLst>
                                            <p:cond delay="0"/>
                                          </p:stCondLst>
                                        </p:cTn>
                                        <p:tgtEl>
                                          <p:spTgt spid="5"/>
                                        </p:tgtEl>
                                      </p:cBhvr>
                                    </p:animEffect>
                                    <p:anim to="" calcmode="lin" valueType="num">
                                      <p:cBhvr>
                                        <p:cTn id="143" dur="1750" fill="hold">
                                          <p:stCondLst>
                                            <p:cond delay="0"/>
                                          </p:stCondLst>
                                        </p:cTn>
                                        <p:tgtEl>
                                          <p:spTgt spid="5"/>
                                        </p:tgtEl>
                                        <p:attrNameLst>
                                          <p:attrName>ppt_w</p:attrName>
                                        </p:attrNameLst>
                                      </p:cBhvr>
                                      <p:tavLst>
                                        <p:tav tm="0">
                                          <p:val>
                                            <p:strVal val="#ppt_w"/>
                                          </p:val>
                                        </p:tav>
                                        <p:tav tm="100000">
                                          <p:val>
                                            <p:strVal val="#ppt_w*4"/>
                                          </p:val>
                                        </p:tav>
                                      </p:tavLst>
                                    </p:anim>
                                    <p:anim to="" calcmode="lin" valueType="num">
                                      <p:cBhvr>
                                        <p:cTn id="144" dur="1750" fill="hold">
                                          <p:stCondLst>
                                            <p:cond delay="0"/>
                                          </p:stCondLst>
                                        </p:cTn>
                                        <p:tgtEl>
                                          <p:spTgt spid="5"/>
                                        </p:tgtEl>
                                        <p:attrNameLst>
                                          <p:attrName>ppt_h</p:attrName>
                                        </p:attrNameLst>
                                      </p:cBhvr>
                                      <p:tavLst>
                                        <p:tav tm="0">
                                          <p:val>
                                            <p:strVal val="#ppt_h"/>
                                          </p:val>
                                        </p:tav>
                                        <p:tav tm="100000">
                                          <p:val>
                                            <p:strVal val="#ppt_h*4"/>
                                          </p:val>
                                        </p:tav>
                                      </p:tavLst>
                                    </p:anim>
                                  </p:childTnLst>
                                </p:cTn>
                              </p:par>
                            </p:childTnLst>
                          </p:cTn>
                        </p:par>
                        <p:par>
                          <p:cTn id="145" fill="hold">
                            <p:stCondLst>
                              <p:cond delay="4050"/>
                            </p:stCondLst>
                            <p:childTnLst>
                              <p:par>
                                <p:cTn id="146" presetID="23" presetClass="exit" presetSubtype="32" fill="hold" nodeType="afterEffect">
                                  <p:stCondLst>
                                    <p:cond delay="0"/>
                                  </p:stCondLst>
                                  <p:childTnLst>
                                    <p:anim calcmode="lin" valueType="num">
                                      <p:cBhvr>
                                        <p:cTn id="147" dur="1750"/>
                                        <p:tgtEl>
                                          <p:spTgt spid="4">
                                            <p:txEl>
                                              <p:pRg st="0" end="0"/>
                                            </p:txEl>
                                          </p:spTgt>
                                        </p:tgtEl>
                                        <p:attrNameLst>
                                          <p:attrName>ppt_w</p:attrName>
                                        </p:attrNameLst>
                                      </p:cBhvr>
                                      <p:tavLst>
                                        <p:tav tm="0">
                                          <p:val>
                                            <p:strVal val="ppt_w"/>
                                          </p:val>
                                        </p:tav>
                                        <p:tav tm="100000">
                                          <p:val>
                                            <p:fltVal val="0"/>
                                          </p:val>
                                        </p:tav>
                                      </p:tavLst>
                                    </p:anim>
                                    <p:anim calcmode="lin" valueType="num">
                                      <p:cBhvr>
                                        <p:cTn id="148" dur="1750"/>
                                        <p:tgtEl>
                                          <p:spTgt spid="4">
                                            <p:txEl>
                                              <p:pRg st="0" end="0"/>
                                            </p:txEl>
                                          </p:spTgt>
                                        </p:tgtEl>
                                        <p:attrNameLst>
                                          <p:attrName>ppt_h</p:attrName>
                                        </p:attrNameLst>
                                      </p:cBhvr>
                                      <p:tavLst>
                                        <p:tav tm="0">
                                          <p:val>
                                            <p:strVal val="ppt_h"/>
                                          </p:val>
                                        </p:tav>
                                        <p:tav tm="100000">
                                          <p:val>
                                            <p:fltVal val="0"/>
                                          </p:val>
                                        </p:tav>
                                      </p:tavLst>
                                    </p:anim>
                                    <p:set>
                                      <p:cBhvr>
                                        <p:cTn id="149" dur="1" fill="hold">
                                          <p:stCondLst>
                                            <p:cond delay="1749"/>
                                          </p:stCondLst>
                                        </p:cTn>
                                        <p:tgtEl>
                                          <p:spTgt spid="4">
                                            <p:txEl>
                                              <p:pRg st="0" end="0"/>
                                            </p:txEl>
                                          </p:spTgt>
                                        </p:tgtEl>
                                        <p:attrNameLst>
                                          <p:attrName>style.visibility</p:attrName>
                                        </p:attrNameLst>
                                      </p:cBhvr>
                                      <p:to>
                                        <p:strVal val="hidden"/>
                                      </p:to>
                                    </p:set>
                                  </p:childTnLst>
                                </p:cTn>
                              </p:par>
                              <p:par>
                                <p:cTn id="150" presetID="23" presetClass="exit" presetSubtype="32" fill="hold" nodeType="withEffect">
                                  <p:stCondLst>
                                    <p:cond delay="0"/>
                                  </p:stCondLst>
                                  <p:childTnLst>
                                    <p:anim calcmode="lin" valueType="num">
                                      <p:cBhvr>
                                        <p:cTn id="151" dur="1750"/>
                                        <p:tgtEl>
                                          <p:spTgt spid="4">
                                            <p:txEl>
                                              <p:pRg st="1" end="1"/>
                                            </p:txEl>
                                          </p:spTgt>
                                        </p:tgtEl>
                                        <p:attrNameLst>
                                          <p:attrName>ppt_w</p:attrName>
                                        </p:attrNameLst>
                                      </p:cBhvr>
                                      <p:tavLst>
                                        <p:tav tm="0">
                                          <p:val>
                                            <p:strVal val="ppt_w"/>
                                          </p:val>
                                        </p:tav>
                                        <p:tav tm="100000">
                                          <p:val>
                                            <p:fltVal val="0"/>
                                          </p:val>
                                        </p:tav>
                                      </p:tavLst>
                                    </p:anim>
                                    <p:anim calcmode="lin" valueType="num">
                                      <p:cBhvr>
                                        <p:cTn id="152" dur="1750"/>
                                        <p:tgtEl>
                                          <p:spTgt spid="4">
                                            <p:txEl>
                                              <p:pRg st="1" end="1"/>
                                            </p:txEl>
                                          </p:spTgt>
                                        </p:tgtEl>
                                        <p:attrNameLst>
                                          <p:attrName>ppt_h</p:attrName>
                                        </p:attrNameLst>
                                      </p:cBhvr>
                                      <p:tavLst>
                                        <p:tav tm="0">
                                          <p:val>
                                            <p:strVal val="ppt_h"/>
                                          </p:val>
                                        </p:tav>
                                        <p:tav tm="100000">
                                          <p:val>
                                            <p:fltVal val="0"/>
                                          </p:val>
                                        </p:tav>
                                      </p:tavLst>
                                    </p:anim>
                                    <p:set>
                                      <p:cBhvr>
                                        <p:cTn id="153" dur="1" fill="hold">
                                          <p:stCondLst>
                                            <p:cond delay="1749"/>
                                          </p:stCondLst>
                                        </p:cTn>
                                        <p:tgtEl>
                                          <p:spTgt spid="4">
                                            <p:txEl>
                                              <p:pRg st="1" end="1"/>
                                            </p:txEl>
                                          </p:spTgt>
                                        </p:tgtEl>
                                        <p:attrNameLst>
                                          <p:attrName>style.visibility</p:attrName>
                                        </p:attrNameLst>
                                      </p:cBhvr>
                                      <p:to>
                                        <p:strVal val="hidden"/>
                                      </p:to>
                                    </p:set>
                                  </p:childTnLst>
                                </p:cTn>
                              </p:par>
                              <p:par>
                                <p:cTn id="154" presetID="23" presetClass="exit" presetSubtype="32" fill="hold" nodeType="withEffect">
                                  <p:stCondLst>
                                    <p:cond delay="0"/>
                                  </p:stCondLst>
                                  <p:childTnLst>
                                    <p:anim calcmode="lin" valueType="num">
                                      <p:cBhvr>
                                        <p:cTn id="155" dur="1750"/>
                                        <p:tgtEl>
                                          <p:spTgt spid="4">
                                            <p:txEl>
                                              <p:pRg st="2" end="2"/>
                                            </p:txEl>
                                          </p:spTgt>
                                        </p:tgtEl>
                                        <p:attrNameLst>
                                          <p:attrName>ppt_w</p:attrName>
                                        </p:attrNameLst>
                                      </p:cBhvr>
                                      <p:tavLst>
                                        <p:tav tm="0">
                                          <p:val>
                                            <p:strVal val="ppt_w"/>
                                          </p:val>
                                        </p:tav>
                                        <p:tav tm="100000">
                                          <p:val>
                                            <p:fltVal val="0"/>
                                          </p:val>
                                        </p:tav>
                                      </p:tavLst>
                                    </p:anim>
                                    <p:anim calcmode="lin" valueType="num">
                                      <p:cBhvr>
                                        <p:cTn id="156" dur="1750"/>
                                        <p:tgtEl>
                                          <p:spTgt spid="4">
                                            <p:txEl>
                                              <p:pRg st="2" end="2"/>
                                            </p:txEl>
                                          </p:spTgt>
                                        </p:tgtEl>
                                        <p:attrNameLst>
                                          <p:attrName>ppt_h</p:attrName>
                                        </p:attrNameLst>
                                      </p:cBhvr>
                                      <p:tavLst>
                                        <p:tav tm="0">
                                          <p:val>
                                            <p:strVal val="ppt_h"/>
                                          </p:val>
                                        </p:tav>
                                        <p:tav tm="100000">
                                          <p:val>
                                            <p:fltVal val="0"/>
                                          </p:val>
                                        </p:tav>
                                      </p:tavLst>
                                    </p:anim>
                                    <p:set>
                                      <p:cBhvr>
                                        <p:cTn id="157" dur="1" fill="hold">
                                          <p:stCondLst>
                                            <p:cond delay="1749"/>
                                          </p:stCondLst>
                                        </p:cTn>
                                        <p:tgtEl>
                                          <p:spTgt spid="4">
                                            <p:txEl>
                                              <p:pRg st="2" end="2"/>
                                            </p:txEl>
                                          </p:spTgt>
                                        </p:tgtEl>
                                        <p:attrNameLst>
                                          <p:attrName>style.visibility</p:attrName>
                                        </p:attrNameLst>
                                      </p:cBhvr>
                                      <p:to>
                                        <p:strVal val="hidden"/>
                                      </p:to>
                                    </p:set>
                                  </p:childTnLst>
                                </p:cTn>
                              </p:par>
                              <p:par>
                                <p:cTn id="158" presetID="23" presetClass="exit" presetSubtype="32" fill="hold" nodeType="withEffect">
                                  <p:stCondLst>
                                    <p:cond delay="0"/>
                                  </p:stCondLst>
                                  <p:childTnLst>
                                    <p:anim calcmode="lin" valueType="num">
                                      <p:cBhvr>
                                        <p:cTn id="159" dur="1750"/>
                                        <p:tgtEl>
                                          <p:spTgt spid="4">
                                            <p:txEl>
                                              <p:pRg st="3" end="3"/>
                                            </p:txEl>
                                          </p:spTgt>
                                        </p:tgtEl>
                                        <p:attrNameLst>
                                          <p:attrName>ppt_w</p:attrName>
                                        </p:attrNameLst>
                                      </p:cBhvr>
                                      <p:tavLst>
                                        <p:tav tm="0">
                                          <p:val>
                                            <p:strVal val="ppt_w"/>
                                          </p:val>
                                        </p:tav>
                                        <p:tav tm="100000">
                                          <p:val>
                                            <p:fltVal val="0"/>
                                          </p:val>
                                        </p:tav>
                                      </p:tavLst>
                                    </p:anim>
                                    <p:anim calcmode="lin" valueType="num">
                                      <p:cBhvr>
                                        <p:cTn id="160" dur="1750"/>
                                        <p:tgtEl>
                                          <p:spTgt spid="4">
                                            <p:txEl>
                                              <p:pRg st="3" end="3"/>
                                            </p:txEl>
                                          </p:spTgt>
                                        </p:tgtEl>
                                        <p:attrNameLst>
                                          <p:attrName>ppt_h</p:attrName>
                                        </p:attrNameLst>
                                      </p:cBhvr>
                                      <p:tavLst>
                                        <p:tav tm="0">
                                          <p:val>
                                            <p:strVal val="ppt_h"/>
                                          </p:val>
                                        </p:tav>
                                        <p:tav tm="100000">
                                          <p:val>
                                            <p:fltVal val="0"/>
                                          </p:val>
                                        </p:tav>
                                      </p:tavLst>
                                    </p:anim>
                                    <p:set>
                                      <p:cBhvr>
                                        <p:cTn id="161" dur="1" fill="hold">
                                          <p:stCondLst>
                                            <p:cond delay="1749"/>
                                          </p:stCondLst>
                                        </p:cTn>
                                        <p:tgtEl>
                                          <p:spTgt spid="4">
                                            <p:txEl>
                                              <p:pRg st="3" end="3"/>
                                            </p:txEl>
                                          </p:spTgt>
                                        </p:tgtEl>
                                        <p:attrNameLst>
                                          <p:attrName>style.visibility</p:attrName>
                                        </p:attrNameLst>
                                      </p:cBhvr>
                                      <p:to>
                                        <p:strVal val="hidden"/>
                                      </p:to>
                                    </p:set>
                                  </p:childTnLst>
                                </p:cTn>
                              </p:par>
                              <p:par>
                                <p:cTn id="162" presetID="23" presetClass="exit" presetSubtype="32" fill="hold" nodeType="withEffect">
                                  <p:stCondLst>
                                    <p:cond delay="0"/>
                                  </p:stCondLst>
                                  <p:childTnLst>
                                    <p:anim calcmode="lin" valueType="num">
                                      <p:cBhvr>
                                        <p:cTn id="163" dur="1750"/>
                                        <p:tgtEl>
                                          <p:spTgt spid="4">
                                            <p:txEl>
                                              <p:pRg st="4" end="4"/>
                                            </p:txEl>
                                          </p:spTgt>
                                        </p:tgtEl>
                                        <p:attrNameLst>
                                          <p:attrName>ppt_w</p:attrName>
                                        </p:attrNameLst>
                                      </p:cBhvr>
                                      <p:tavLst>
                                        <p:tav tm="0">
                                          <p:val>
                                            <p:strVal val="ppt_w"/>
                                          </p:val>
                                        </p:tav>
                                        <p:tav tm="100000">
                                          <p:val>
                                            <p:fltVal val="0"/>
                                          </p:val>
                                        </p:tav>
                                      </p:tavLst>
                                    </p:anim>
                                    <p:anim calcmode="lin" valueType="num">
                                      <p:cBhvr>
                                        <p:cTn id="164" dur="1750"/>
                                        <p:tgtEl>
                                          <p:spTgt spid="4">
                                            <p:txEl>
                                              <p:pRg st="4" end="4"/>
                                            </p:txEl>
                                          </p:spTgt>
                                        </p:tgtEl>
                                        <p:attrNameLst>
                                          <p:attrName>ppt_h</p:attrName>
                                        </p:attrNameLst>
                                      </p:cBhvr>
                                      <p:tavLst>
                                        <p:tav tm="0">
                                          <p:val>
                                            <p:strVal val="ppt_h"/>
                                          </p:val>
                                        </p:tav>
                                        <p:tav tm="100000">
                                          <p:val>
                                            <p:fltVal val="0"/>
                                          </p:val>
                                        </p:tav>
                                      </p:tavLst>
                                    </p:anim>
                                    <p:set>
                                      <p:cBhvr>
                                        <p:cTn id="165" dur="1" fill="hold">
                                          <p:stCondLst>
                                            <p:cond delay="1749"/>
                                          </p:stCondLst>
                                        </p:cTn>
                                        <p:tgtEl>
                                          <p:spTgt spid="4">
                                            <p:txEl>
                                              <p:pRg st="4" end="4"/>
                                            </p:txEl>
                                          </p:spTgt>
                                        </p:tgtEl>
                                        <p:attrNameLst>
                                          <p:attrName>style.visibility</p:attrName>
                                        </p:attrNameLst>
                                      </p:cBhvr>
                                      <p:to>
                                        <p:strVal val="hidden"/>
                                      </p:to>
                                    </p:set>
                                  </p:childTnLst>
                                </p:cTn>
                              </p:par>
                              <p:par>
                                <p:cTn id="166" presetID="23" presetClass="exit" presetSubtype="32" fill="hold" nodeType="withEffect">
                                  <p:stCondLst>
                                    <p:cond delay="0"/>
                                  </p:stCondLst>
                                  <p:childTnLst>
                                    <p:anim calcmode="lin" valueType="num">
                                      <p:cBhvr>
                                        <p:cTn id="167" dur="1750"/>
                                        <p:tgtEl>
                                          <p:spTgt spid="4">
                                            <p:txEl>
                                              <p:pRg st="5" end="5"/>
                                            </p:txEl>
                                          </p:spTgt>
                                        </p:tgtEl>
                                        <p:attrNameLst>
                                          <p:attrName>ppt_w</p:attrName>
                                        </p:attrNameLst>
                                      </p:cBhvr>
                                      <p:tavLst>
                                        <p:tav tm="0">
                                          <p:val>
                                            <p:strVal val="ppt_w"/>
                                          </p:val>
                                        </p:tav>
                                        <p:tav tm="100000">
                                          <p:val>
                                            <p:fltVal val="0"/>
                                          </p:val>
                                        </p:tav>
                                      </p:tavLst>
                                    </p:anim>
                                    <p:anim calcmode="lin" valueType="num">
                                      <p:cBhvr>
                                        <p:cTn id="168" dur="1750"/>
                                        <p:tgtEl>
                                          <p:spTgt spid="4">
                                            <p:txEl>
                                              <p:pRg st="5" end="5"/>
                                            </p:txEl>
                                          </p:spTgt>
                                        </p:tgtEl>
                                        <p:attrNameLst>
                                          <p:attrName>ppt_h</p:attrName>
                                        </p:attrNameLst>
                                      </p:cBhvr>
                                      <p:tavLst>
                                        <p:tav tm="0">
                                          <p:val>
                                            <p:strVal val="ppt_h"/>
                                          </p:val>
                                        </p:tav>
                                        <p:tav tm="100000">
                                          <p:val>
                                            <p:fltVal val="0"/>
                                          </p:val>
                                        </p:tav>
                                      </p:tavLst>
                                    </p:anim>
                                    <p:set>
                                      <p:cBhvr>
                                        <p:cTn id="169" dur="1" fill="hold">
                                          <p:stCondLst>
                                            <p:cond delay="1749"/>
                                          </p:stCondLst>
                                        </p:cTn>
                                        <p:tgtEl>
                                          <p:spTgt spid="4">
                                            <p:txEl>
                                              <p:pRg st="5" end="5"/>
                                            </p:txEl>
                                          </p:spTgt>
                                        </p:tgtEl>
                                        <p:attrNameLst>
                                          <p:attrName>style.visibility</p:attrName>
                                        </p:attrNameLst>
                                      </p:cBhvr>
                                      <p:to>
                                        <p:strVal val="hidden"/>
                                      </p:to>
                                    </p:set>
                                  </p:childTnLst>
                                </p:cTn>
                              </p:par>
                              <p:par>
                                <p:cTn id="170" presetID="23" presetClass="exit" presetSubtype="32" fill="hold" nodeType="withEffect">
                                  <p:stCondLst>
                                    <p:cond delay="0"/>
                                  </p:stCondLst>
                                  <p:childTnLst>
                                    <p:anim calcmode="lin" valueType="num">
                                      <p:cBhvr>
                                        <p:cTn id="171" dur="1750"/>
                                        <p:tgtEl>
                                          <p:spTgt spid="4">
                                            <p:txEl>
                                              <p:pRg st="6" end="6"/>
                                            </p:txEl>
                                          </p:spTgt>
                                        </p:tgtEl>
                                        <p:attrNameLst>
                                          <p:attrName>ppt_w</p:attrName>
                                        </p:attrNameLst>
                                      </p:cBhvr>
                                      <p:tavLst>
                                        <p:tav tm="0">
                                          <p:val>
                                            <p:strVal val="ppt_w"/>
                                          </p:val>
                                        </p:tav>
                                        <p:tav tm="100000">
                                          <p:val>
                                            <p:fltVal val="0"/>
                                          </p:val>
                                        </p:tav>
                                      </p:tavLst>
                                    </p:anim>
                                    <p:anim calcmode="lin" valueType="num">
                                      <p:cBhvr>
                                        <p:cTn id="172" dur="1750"/>
                                        <p:tgtEl>
                                          <p:spTgt spid="4">
                                            <p:txEl>
                                              <p:pRg st="6" end="6"/>
                                            </p:txEl>
                                          </p:spTgt>
                                        </p:tgtEl>
                                        <p:attrNameLst>
                                          <p:attrName>ppt_h</p:attrName>
                                        </p:attrNameLst>
                                      </p:cBhvr>
                                      <p:tavLst>
                                        <p:tav tm="0">
                                          <p:val>
                                            <p:strVal val="ppt_h"/>
                                          </p:val>
                                        </p:tav>
                                        <p:tav tm="100000">
                                          <p:val>
                                            <p:fltVal val="0"/>
                                          </p:val>
                                        </p:tav>
                                      </p:tavLst>
                                    </p:anim>
                                    <p:set>
                                      <p:cBhvr>
                                        <p:cTn id="173" dur="1" fill="hold">
                                          <p:stCondLst>
                                            <p:cond delay="1749"/>
                                          </p:stCondLst>
                                        </p:cTn>
                                        <p:tgtEl>
                                          <p:spTgt spid="4">
                                            <p:txEl>
                                              <p:pRg st="6" end="6"/>
                                            </p:txEl>
                                          </p:spTgt>
                                        </p:tgtEl>
                                        <p:attrNameLst>
                                          <p:attrName>style.visibility</p:attrName>
                                        </p:attrNameLst>
                                      </p:cBhvr>
                                      <p:to>
                                        <p:strVal val="hidden"/>
                                      </p:to>
                                    </p:set>
                                  </p:childTnLst>
                                </p:cTn>
                              </p:par>
                              <p:par>
                                <p:cTn id="174" presetID="23" presetClass="exit" presetSubtype="32" fill="hold" nodeType="withEffect">
                                  <p:stCondLst>
                                    <p:cond delay="0"/>
                                  </p:stCondLst>
                                  <p:childTnLst>
                                    <p:anim calcmode="lin" valueType="num">
                                      <p:cBhvr>
                                        <p:cTn id="175" dur="1750"/>
                                        <p:tgtEl>
                                          <p:spTgt spid="4">
                                            <p:txEl>
                                              <p:pRg st="7" end="7"/>
                                            </p:txEl>
                                          </p:spTgt>
                                        </p:tgtEl>
                                        <p:attrNameLst>
                                          <p:attrName>ppt_w</p:attrName>
                                        </p:attrNameLst>
                                      </p:cBhvr>
                                      <p:tavLst>
                                        <p:tav tm="0">
                                          <p:val>
                                            <p:strVal val="ppt_w"/>
                                          </p:val>
                                        </p:tav>
                                        <p:tav tm="100000">
                                          <p:val>
                                            <p:fltVal val="0"/>
                                          </p:val>
                                        </p:tav>
                                      </p:tavLst>
                                    </p:anim>
                                    <p:anim calcmode="lin" valueType="num">
                                      <p:cBhvr>
                                        <p:cTn id="176" dur="1750"/>
                                        <p:tgtEl>
                                          <p:spTgt spid="4">
                                            <p:txEl>
                                              <p:pRg st="7" end="7"/>
                                            </p:txEl>
                                          </p:spTgt>
                                        </p:tgtEl>
                                        <p:attrNameLst>
                                          <p:attrName>ppt_h</p:attrName>
                                        </p:attrNameLst>
                                      </p:cBhvr>
                                      <p:tavLst>
                                        <p:tav tm="0">
                                          <p:val>
                                            <p:strVal val="ppt_h"/>
                                          </p:val>
                                        </p:tav>
                                        <p:tav tm="100000">
                                          <p:val>
                                            <p:fltVal val="0"/>
                                          </p:val>
                                        </p:tav>
                                      </p:tavLst>
                                    </p:anim>
                                    <p:set>
                                      <p:cBhvr>
                                        <p:cTn id="177" dur="1" fill="hold">
                                          <p:stCondLst>
                                            <p:cond delay="1749"/>
                                          </p:stCondLst>
                                        </p:cTn>
                                        <p:tgtEl>
                                          <p:spTgt spid="4">
                                            <p:txEl>
                                              <p:pRg st="7" end="7"/>
                                            </p:txEl>
                                          </p:spTgt>
                                        </p:tgtEl>
                                        <p:attrNameLst>
                                          <p:attrName>style.visibility</p:attrName>
                                        </p:attrNameLst>
                                      </p:cBhvr>
                                      <p:to>
                                        <p:strVal val="hidden"/>
                                      </p:to>
                                    </p:set>
                                  </p:childTnLst>
                                </p:cTn>
                              </p:par>
                              <p:par>
                                <p:cTn id="178" presetID="23" presetClass="exit" presetSubtype="32" fill="hold" nodeType="withEffect">
                                  <p:stCondLst>
                                    <p:cond delay="0"/>
                                  </p:stCondLst>
                                  <p:childTnLst>
                                    <p:anim calcmode="lin" valueType="num">
                                      <p:cBhvr>
                                        <p:cTn id="179" dur="1750"/>
                                        <p:tgtEl>
                                          <p:spTgt spid="4">
                                            <p:txEl>
                                              <p:pRg st="8" end="8"/>
                                            </p:txEl>
                                          </p:spTgt>
                                        </p:tgtEl>
                                        <p:attrNameLst>
                                          <p:attrName>ppt_w</p:attrName>
                                        </p:attrNameLst>
                                      </p:cBhvr>
                                      <p:tavLst>
                                        <p:tav tm="0">
                                          <p:val>
                                            <p:strVal val="ppt_w"/>
                                          </p:val>
                                        </p:tav>
                                        <p:tav tm="100000">
                                          <p:val>
                                            <p:fltVal val="0"/>
                                          </p:val>
                                        </p:tav>
                                      </p:tavLst>
                                    </p:anim>
                                    <p:anim calcmode="lin" valueType="num">
                                      <p:cBhvr>
                                        <p:cTn id="180" dur="1750"/>
                                        <p:tgtEl>
                                          <p:spTgt spid="4">
                                            <p:txEl>
                                              <p:pRg st="8" end="8"/>
                                            </p:txEl>
                                          </p:spTgt>
                                        </p:tgtEl>
                                        <p:attrNameLst>
                                          <p:attrName>ppt_h</p:attrName>
                                        </p:attrNameLst>
                                      </p:cBhvr>
                                      <p:tavLst>
                                        <p:tav tm="0">
                                          <p:val>
                                            <p:strVal val="ppt_h"/>
                                          </p:val>
                                        </p:tav>
                                        <p:tav tm="100000">
                                          <p:val>
                                            <p:fltVal val="0"/>
                                          </p:val>
                                        </p:tav>
                                      </p:tavLst>
                                    </p:anim>
                                    <p:set>
                                      <p:cBhvr>
                                        <p:cTn id="181" dur="1" fill="hold">
                                          <p:stCondLst>
                                            <p:cond delay="1749"/>
                                          </p:stCondLst>
                                        </p:cTn>
                                        <p:tgtEl>
                                          <p:spTgt spid="4">
                                            <p:txEl>
                                              <p:pRg st="8" end="8"/>
                                            </p:txEl>
                                          </p:spTgt>
                                        </p:tgtEl>
                                        <p:attrNameLst>
                                          <p:attrName>style.visibility</p:attrName>
                                        </p:attrNameLst>
                                      </p:cBhvr>
                                      <p:to>
                                        <p:strVal val="hidden"/>
                                      </p:to>
                                    </p:set>
                                  </p:childTnLst>
                                </p:cTn>
                              </p:par>
                              <p:par>
                                <p:cTn id="182" presetID="23" presetClass="exit" presetSubtype="32" fill="hold" nodeType="withEffect">
                                  <p:stCondLst>
                                    <p:cond delay="0"/>
                                  </p:stCondLst>
                                  <p:childTnLst>
                                    <p:anim calcmode="lin" valueType="num">
                                      <p:cBhvr>
                                        <p:cTn id="183" dur="1750"/>
                                        <p:tgtEl>
                                          <p:spTgt spid="4">
                                            <p:txEl>
                                              <p:pRg st="9" end="9"/>
                                            </p:txEl>
                                          </p:spTgt>
                                        </p:tgtEl>
                                        <p:attrNameLst>
                                          <p:attrName>ppt_w</p:attrName>
                                        </p:attrNameLst>
                                      </p:cBhvr>
                                      <p:tavLst>
                                        <p:tav tm="0">
                                          <p:val>
                                            <p:strVal val="ppt_w"/>
                                          </p:val>
                                        </p:tav>
                                        <p:tav tm="100000">
                                          <p:val>
                                            <p:fltVal val="0"/>
                                          </p:val>
                                        </p:tav>
                                      </p:tavLst>
                                    </p:anim>
                                    <p:anim calcmode="lin" valueType="num">
                                      <p:cBhvr>
                                        <p:cTn id="184" dur="1750"/>
                                        <p:tgtEl>
                                          <p:spTgt spid="4">
                                            <p:txEl>
                                              <p:pRg st="9" end="9"/>
                                            </p:txEl>
                                          </p:spTgt>
                                        </p:tgtEl>
                                        <p:attrNameLst>
                                          <p:attrName>ppt_h</p:attrName>
                                        </p:attrNameLst>
                                      </p:cBhvr>
                                      <p:tavLst>
                                        <p:tav tm="0">
                                          <p:val>
                                            <p:strVal val="ppt_h"/>
                                          </p:val>
                                        </p:tav>
                                        <p:tav tm="100000">
                                          <p:val>
                                            <p:fltVal val="0"/>
                                          </p:val>
                                        </p:tav>
                                      </p:tavLst>
                                    </p:anim>
                                    <p:set>
                                      <p:cBhvr>
                                        <p:cTn id="185" dur="1" fill="hold">
                                          <p:stCondLst>
                                            <p:cond delay="1749"/>
                                          </p:stCondLst>
                                        </p:cTn>
                                        <p:tgtEl>
                                          <p:spTgt spid="4">
                                            <p:txEl>
                                              <p:pRg st="9" end="9"/>
                                            </p:txEl>
                                          </p:spTgt>
                                        </p:tgtEl>
                                        <p:attrNameLst>
                                          <p:attrName>style.visibility</p:attrName>
                                        </p:attrNameLst>
                                      </p:cBhvr>
                                      <p:to>
                                        <p:strVal val="hidden"/>
                                      </p:to>
                                    </p:set>
                                  </p:childTnLst>
                                </p:cTn>
                              </p:par>
                              <p:par>
                                <p:cTn id="186" presetID="23" presetClass="exit" presetSubtype="32" fill="hold" nodeType="withEffect">
                                  <p:stCondLst>
                                    <p:cond delay="0"/>
                                  </p:stCondLst>
                                  <p:childTnLst>
                                    <p:anim calcmode="lin" valueType="num">
                                      <p:cBhvr>
                                        <p:cTn id="187" dur="1750"/>
                                        <p:tgtEl>
                                          <p:spTgt spid="4">
                                            <p:txEl>
                                              <p:pRg st="10" end="10"/>
                                            </p:txEl>
                                          </p:spTgt>
                                        </p:tgtEl>
                                        <p:attrNameLst>
                                          <p:attrName>ppt_w</p:attrName>
                                        </p:attrNameLst>
                                      </p:cBhvr>
                                      <p:tavLst>
                                        <p:tav tm="0">
                                          <p:val>
                                            <p:strVal val="ppt_w"/>
                                          </p:val>
                                        </p:tav>
                                        <p:tav tm="100000">
                                          <p:val>
                                            <p:fltVal val="0"/>
                                          </p:val>
                                        </p:tav>
                                      </p:tavLst>
                                    </p:anim>
                                    <p:anim calcmode="lin" valueType="num">
                                      <p:cBhvr>
                                        <p:cTn id="188" dur="1750"/>
                                        <p:tgtEl>
                                          <p:spTgt spid="4">
                                            <p:txEl>
                                              <p:pRg st="10" end="10"/>
                                            </p:txEl>
                                          </p:spTgt>
                                        </p:tgtEl>
                                        <p:attrNameLst>
                                          <p:attrName>ppt_h</p:attrName>
                                        </p:attrNameLst>
                                      </p:cBhvr>
                                      <p:tavLst>
                                        <p:tav tm="0">
                                          <p:val>
                                            <p:strVal val="ppt_h"/>
                                          </p:val>
                                        </p:tav>
                                        <p:tav tm="100000">
                                          <p:val>
                                            <p:fltVal val="0"/>
                                          </p:val>
                                        </p:tav>
                                      </p:tavLst>
                                    </p:anim>
                                    <p:set>
                                      <p:cBhvr>
                                        <p:cTn id="189" dur="1" fill="hold">
                                          <p:stCondLst>
                                            <p:cond delay="1749"/>
                                          </p:stCondLst>
                                        </p:cTn>
                                        <p:tgtEl>
                                          <p:spTgt spid="4">
                                            <p:txEl>
                                              <p:pRg st="10" end="10"/>
                                            </p:txEl>
                                          </p:spTgt>
                                        </p:tgtEl>
                                        <p:attrNameLst>
                                          <p:attrName>style.visibility</p:attrName>
                                        </p:attrNameLst>
                                      </p:cBhvr>
                                      <p:to>
                                        <p:strVal val="hidden"/>
                                      </p:to>
                                    </p:set>
                                  </p:childTnLst>
                                </p:cTn>
                              </p:par>
                              <p:par>
                                <p:cTn id="190" presetID="23" presetClass="exit" presetSubtype="32" fill="hold" nodeType="withEffect">
                                  <p:stCondLst>
                                    <p:cond delay="0"/>
                                  </p:stCondLst>
                                  <p:childTnLst>
                                    <p:anim calcmode="lin" valueType="num">
                                      <p:cBhvr>
                                        <p:cTn id="191" dur="1750"/>
                                        <p:tgtEl>
                                          <p:spTgt spid="4">
                                            <p:txEl>
                                              <p:pRg st="11" end="11"/>
                                            </p:txEl>
                                          </p:spTgt>
                                        </p:tgtEl>
                                        <p:attrNameLst>
                                          <p:attrName>ppt_w</p:attrName>
                                        </p:attrNameLst>
                                      </p:cBhvr>
                                      <p:tavLst>
                                        <p:tav tm="0">
                                          <p:val>
                                            <p:strVal val="ppt_w"/>
                                          </p:val>
                                        </p:tav>
                                        <p:tav tm="100000">
                                          <p:val>
                                            <p:fltVal val="0"/>
                                          </p:val>
                                        </p:tav>
                                      </p:tavLst>
                                    </p:anim>
                                    <p:anim calcmode="lin" valueType="num">
                                      <p:cBhvr>
                                        <p:cTn id="192" dur="1750"/>
                                        <p:tgtEl>
                                          <p:spTgt spid="4">
                                            <p:txEl>
                                              <p:pRg st="11" end="11"/>
                                            </p:txEl>
                                          </p:spTgt>
                                        </p:tgtEl>
                                        <p:attrNameLst>
                                          <p:attrName>ppt_h</p:attrName>
                                        </p:attrNameLst>
                                      </p:cBhvr>
                                      <p:tavLst>
                                        <p:tav tm="0">
                                          <p:val>
                                            <p:strVal val="ppt_h"/>
                                          </p:val>
                                        </p:tav>
                                        <p:tav tm="100000">
                                          <p:val>
                                            <p:fltVal val="0"/>
                                          </p:val>
                                        </p:tav>
                                      </p:tavLst>
                                    </p:anim>
                                    <p:set>
                                      <p:cBhvr>
                                        <p:cTn id="193" dur="1" fill="hold">
                                          <p:stCondLst>
                                            <p:cond delay="1749"/>
                                          </p:stCondLst>
                                        </p:cTn>
                                        <p:tgtEl>
                                          <p:spTgt spid="4">
                                            <p:txEl>
                                              <p:pRg st="11" end="11"/>
                                            </p:txEl>
                                          </p:spTgt>
                                        </p:tgtEl>
                                        <p:attrNameLst>
                                          <p:attrName>style.visibility</p:attrName>
                                        </p:attrNameLst>
                                      </p:cBhvr>
                                      <p:to>
                                        <p:strVal val="hidden"/>
                                      </p:to>
                                    </p:set>
                                  </p:childTnLst>
                                </p:cTn>
                              </p:par>
                              <p:par>
                                <p:cTn id="194" presetID="23" presetClass="exit" presetSubtype="32" fill="hold" nodeType="withEffect">
                                  <p:stCondLst>
                                    <p:cond delay="0"/>
                                  </p:stCondLst>
                                  <p:childTnLst>
                                    <p:anim calcmode="lin" valueType="num">
                                      <p:cBhvr>
                                        <p:cTn id="195" dur="1750"/>
                                        <p:tgtEl>
                                          <p:spTgt spid="4">
                                            <p:txEl>
                                              <p:pRg st="12" end="12"/>
                                            </p:txEl>
                                          </p:spTgt>
                                        </p:tgtEl>
                                        <p:attrNameLst>
                                          <p:attrName>ppt_w</p:attrName>
                                        </p:attrNameLst>
                                      </p:cBhvr>
                                      <p:tavLst>
                                        <p:tav tm="0">
                                          <p:val>
                                            <p:strVal val="ppt_w"/>
                                          </p:val>
                                        </p:tav>
                                        <p:tav tm="100000">
                                          <p:val>
                                            <p:fltVal val="0"/>
                                          </p:val>
                                        </p:tav>
                                      </p:tavLst>
                                    </p:anim>
                                    <p:anim calcmode="lin" valueType="num">
                                      <p:cBhvr>
                                        <p:cTn id="196" dur="1750"/>
                                        <p:tgtEl>
                                          <p:spTgt spid="4">
                                            <p:txEl>
                                              <p:pRg st="12" end="12"/>
                                            </p:txEl>
                                          </p:spTgt>
                                        </p:tgtEl>
                                        <p:attrNameLst>
                                          <p:attrName>ppt_h</p:attrName>
                                        </p:attrNameLst>
                                      </p:cBhvr>
                                      <p:tavLst>
                                        <p:tav tm="0">
                                          <p:val>
                                            <p:strVal val="ppt_h"/>
                                          </p:val>
                                        </p:tav>
                                        <p:tav tm="100000">
                                          <p:val>
                                            <p:fltVal val="0"/>
                                          </p:val>
                                        </p:tav>
                                      </p:tavLst>
                                    </p:anim>
                                    <p:set>
                                      <p:cBhvr>
                                        <p:cTn id="197" dur="1" fill="hold">
                                          <p:stCondLst>
                                            <p:cond delay="1749"/>
                                          </p:stCondLst>
                                        </p:cTn>
                                        <p:tgtEl>
                                          <p:spTgt spid="4">
                                            <p:txEl>
                                              <p:pRg st="12" end="12"/>
                                            </p:txEl>
                                          </p:spTgt>
                                        </p:tgtEl>
                                        <p:attrNameLst>
                                          <p:attrName>style.visibility</p:attrName>
                                        </p:attrNameLst>
                                      </p:cBhvr>
                                      <p:to>
                                        <p:strVal val="hidden"/>
                                      </p:to>
                                    </p:set>
                                  </p:childTnLst>
                                </p:cTn>
                              </p:par>
                              <p:par>
                                <p:cTn id="198" presetID="0" presetClass="path" presetSubtype="0" accel="50000" decel="50000" fill="hold" nodeType="withEffect">
                                  <p:stCondLst>
                                    <p:cond delay="0"/>
                                  </p:stCondLst>
                                  <p:childTnLst>
                                    <p:animMotion origin="layout" path="M 1.38889E-6 3.7037E-6 L 0.0592 0.01782 " pathEditMode="relative" rAng="0" ptsTypes="AA">
                                      <p:cBhvr>
                                        <p:cTn id="199" dur="1750" fill="hold"/>
                                        <p:tgtEl>
                                          <p:spTgt spid="4">
                                            <p:txEl>
                                              <p:pRg st="0" end="0"/>
                                            </p:txEl>
                                          </p:spTgt>
                                        </p:tgtEl>
                                        <p:attrNameLst>
                                          <p:attrName>ppt_x</p:attrName>
                                          <p:attrName>ppt_y</p:attrName>
                                        </p:attrNameLst>
                                      </p:cBhvr>
                                      <p:rCtr x="2951" y="880"/>
                                    </p:animMotion>
                                  </p:childTnLst>
                                </p:cTn>
                              </p:par>
                              <p:par>
                                <p:cTn id="200" presetID="0" presetClass="path" presetSubtype="0" accel="50000" decel="50000" fill="hold" nodeType="withEffect">
                                  <p:stCondLst>
                                    <p:cond delay="0"/>
                                  </p:stCondLst>
                                  <p:childTnLst>
                                    <p:animMotion origin="layout" path="M -1.38889E-6 -2.96296E-6 L 0.07813 -0.04815 " pathEditMode="relative" rAng="0" ptsTypes="AA">
                                      <p:cBhvr>
                                        <p:cTn id="201" dur="1750" fill="hold"/>
                                        <p:tgtEl>
                                          <p:spTgt spid="4">
                                            <p:txEl>
                                              <p:pRg st="1" end="1"/>
                                            </p:txEl>
                                          </p:spTgt>
                                        </p:tgtEl>
                                        <p:attrNameLst>
                                          <p:attrName>ppt_x</p:attrName>
                                          <p:attrName>ppt_y</p:attrName>
                                        </p:attrNameLst>
                                      </p:cBhvr>
                                      <p:rCtr x="3906" y="-2407"/>
                                    </p:animMotion>
                                  </p:childTnLst>
                                </p:cTn>
                              </p:par>
                              <p:par>
                                <p:cTn id="202" presetID="0" presetClass="path" presetSubtype="0" accel="50000" decel="50000" fill="hold" nodeType="withEffect">
                                  <p:stCondLst>
                                    <p:cond delay="0"/>
                                  </p:stCondLst>
                                  <p:childTnLst>
                                    <p:animMotion origin="layout" path="M 2.77778E-6 0.00023 L 0.08784 -0.12338 " pathEditMode="relative" rAng="0" ptsTypes="AA">
                                      <p:cBhvr>
                                        <p:cTn id="203" dur="1750" fill="hold"/>
                                        <p:tgtEl>
                                          <p:spTgt spid="4">
                                            <p:txEl>
                                              <p:pRg st="2" end="2"/>
                                            </p:txEl>
                                          </p:spTgt>
                                        </p:tgtEl>
                                        <p:attrNameLst>
                                          <p:attrName>ppt_x</p:attrName>
                                          <p:attrName>ppt_y</p:attrName>
                                        </p:attrNameLst>
                                      </p:cBhvr>
                                      <p:rCtr x="4392" y="-6181"/>
                                    </p:animMotion>
                                  </p:childTnLst>
                                </p:cTn>
                              </p:par>
                              <p:par>
                                <p:cTn id="204" presetID="0" presetClass="path" presetSubtype="0" accel="50000" decel="50000" fill="hold" nodeType="withEffect">
                                  <p:stCondLst>
                                    <p:cond delay="0"/>
                                  </p:stCondLst>
                                  <p:childTnLst>
                                    <p:animMotion origin="layout" path="M 2.77778E-6 0.00023 L 0.08715 -0.1956 " pathEditMode="relative" rAng="0" ptsTypes="AA">
                                      <p:cBhvr>
                                        <p:cTn id="205" dur="1750" fill="hold"/>
                                        <p:tgtEl>
                                          <p:spTgt spid="4">
                                            <p:txEl>
                                              <p:pRg st="3" end="3"/>
                                            </p:txEl>
                                          </p:spTgt>
                                        </p:tgtEl>
                                        <p:attrNameLst>
                                          <p:attrName>ppt_x</p:attrName>
                                          <p:attrName>ppt_y</p:attrName>
                                        </p:attrNameLst>
                                      </p:cBhvr>
                                      <p:rCtr x="4358" y="-9792"/>
                                    </p:animMotion>
                                  </p:childTnLst>
                                </p:cTn>
                              </p:par>
                              <p:par>
                                <p:cTn id="206" presetID="0" presetClass="path" presetSubtype="0" accel="50000" decel="50000" fill="hold" nodeType="withEffect">
                                  <p:stCondLst>
                                    <p:cond delay="0"/>
                                  </p:stCondLst>
                                  <p:childTnLst>
                                    <p:animMotion origin="layout" path="M -2.77778E-7 0.00093 L 0.05816 -0.26806 " pathEditMode="relative" rAng="0" ptsTypes="AA">
                                      <p:cBhvr>
                                        <p:cTn id="207" dur="1750" fill="hold"/>
                                        <p:tgtEl>
                                          <p:spTgt spid="4">
                                            <p:txEl>
                                              <p:pRg st="4" end="4"/>
                                            </p:txEl>
                                          </p:spTgt>
                                        </p:tgtEl>
                                        <p:attrNameLst>
                                          <p:attrName>ppt_x</p:attrName>
                                          <p:attrName>ppt_y</p:attrName>
                                        </p:attrNameLst>
                                      </p:cBhvr>
                                      <p:rCtr x="2899" y="-13449"/>
                                    </p:animMotion>
                                  </p:childTnLst>
                                </p:cTn>
                              </p:par>
                              <p:par>
                                <p:cTn id="208" presetID="0" presetClass="path" presetSubtype="0" accel="50000" decel="50000" fill="hold" nodeType="withEffect">
                                  <p:stCondLst>
                                    <p:cond delay="0"/>
                                  </p:stCondLst>
                                  <p:childTnLst>
                                    <p:animMotion origin="layout" path="M 4.44444E-6 0.00069 L 0.06944 -0.34236 " pathEditMode="relative" rAng="0" ptsTypes="AA">
                                      <p:cBhvr>
                                        <p:cTn id="209" dur="1750" fill="hold"/>
                                        <p:tgtEl>
                                          <p:spTgt spid="4">
                                            <p:txEl>
                                              <p:pRg st="5" end="5"/>
                                            </p:txEl>
                                          </p:spTgt>
                                        </p:tgtEl>
                                        <p:attrNameLst>
                                          <p:attrName>ppt_x</p:attrName>
                                          <p:attrName>ppt_y</p:attrName>
                                        </p:attrNameLst>
                                      </p:cBhvr>
                                      <p:rCtr x="3472" y="-17153"/>
                                    </p:animMotion>
                                  </p:childTnLst>
                                </p:cTn>
                              </p:par>
                              <p:par>
                                <p:cTn id="210" presetID="0" presetClass="path" presetSubtype="0" accel="50000" decel="50000" fill="hold" nodeType="withEffect">
                                  <p:stCondLst>
                                    <p:cond delay="0"/>
                                  </p:stCondLst>
                                  <p:childTnLst>
                                    <p:animMotion origin="layout" path="M -2.22222E-6 0.00069 L 0.07031 -0.41528 " pathEditMode="relative" rAng="0" ptsTypes="AA">
                                      <p:cBhvr>
                                        <p:cTn id="211" dur="1750" fill="hold"/>
                                        <p:tgtEl>
                                          <p:spTgt spid="4">
                                            <p:txEl>
                                              <p:pRg st="6" end="6"/>
                                            </p:txEl>
                                          </p:spTgt>
                                        </p:tgtEl>
                                        <p:attrNameLst>
                                          <p:attrName>ppt_x</p:attrName>
                                          <p:attrName>ppt_y</p:attrName>
                                        </p:attrNameLst>
                                      </p:cBhvr>
                                      <p:rCtr x="3507" y="-20810"/>
                                    </p:animMotion>
                                  </p:childTnLst>
                                </p:cTn>
                              </p:par>
                              <p:par>
                                <p:cTn id="212" presetID="0" presetClass="path" presetSubtype="0" accel="50000" decel="50000" fill="hold" nodeType="withEffect">
                                  <p:stCondLst>
                                    <p:cond delay="0"/>
                                  </p:stCondLst>
                                  <p:childTnLst>
                                    <p:animMotion origin="layout" path="M 2.22222E-6 0.00023 L 0.06007 -0.48866 " pathEditMode="relative" rAng="0" ptsTypes="AA">
                                      <p:cBhvr>
                                        <p:cTn id="213" dur="1750" fill="hold"/>
                                        <p:tgtEl>
                                          <p:spTgt spid="4">
                                            <p:txEl>
                                              <p:pRg st="7" end="7"/>
                                            </p:txEl>
                                          </p:spTgt>
                                        </p:tgtEl>
                                        <p:attrNameLst>
                                          <p:attrName>ppt_x</p:attrName>
                                          <p:attrName>ppt_y</p:attrName>
                                        </p:attrNameLst>
                                      </p:cBhvr>
                                      <p:rCtr x="3003" y="-24444"/>
                                    </p:animMotion>
                                  </p:childTnLst>
                                </p:cTn>
                              </p:par>
                              <p:par>
                                <p:cTn id="214" presetID="0" presetClass="path" presetSubtype="0" accel="50000" decel="50000" fill="hold" nodeType="withEffect">
                                  <p:stCondLst>
                                    <p:cond delay="0"/>
                                  </p:stCondLst>
                                  <p:childTnLst>
                                    <p:animMotion origin="layout" path="M -8.33333E-7 0.00069 L 0.07465 -0.56297 " pathEditMode="relative" rAng="0" ptsTypes="AA">
                                      <p:cBhvr>
                                        <p:cTn id="215" dur="1750" fill="hold"/>
                                        <p:tgtEl>
                                          <p:spTgt spid="4">
                                            <p:txEl>
                                              <p:pRg st="8" end="8"/>
                                            </p:txEl>
                                          </p:spTgt>
                                        </p:tgtEl>
                                        <p:attrNameLst>
                                          <p:attrName>ppt_x</p:attrName>
                                          <p:attrName>ppt_y</p:attrName>
                                        </p:attrNameLst>
                                      </p:cBhvr>
                                      <p:rCtr x="3733" y="-28194"/>
                                    </p:animMotion>
                                  </p:childTnLst>
                                </p:cTn>
                              </p:par>
                              <p:par>
                                <p:cTn id="216" presetID="0" presetClass="path" presetSubtype="0" accel="50000" decel="50000" fill="hold" nodeType="withEffect">
                                  <p:stCondLst>
                                    <p:cond delay="0"/>
                                  </p:stCondLst>
                                  <p:childTnLst>
                                    <p:animMotion origin="layout" path="M 1.11111E-6 0.00047 L 0.06753 -0.63588 " pathEditMode="relative" rAng="0" ptsTypes="AA">
                                      <p:cBhvr>
                                        <p:cTn id="217" dur="1750" fill="hold"/>
                                        <p:tgtEl>
                                          <p:spTgt spid="4">
                                            <p:txEl>
                                              <p:pRg st="9" end="9"/>
                                            </p:txEl>
                                          </p:spTgt>
                                        </p:tgtEl>
                                        <p:attrNameLst>
                                          <p:attrName>ppt_x</p:attrName>
                                          <p:attrName>ppt_y</p:attrName>
                                        </p:attrNameLst>
                                      </p:cBhvr>
                                      <p:rCtr x="3368" y="-31829"/>
                                    </p:animMotion>
                                  </p:childTnLst>
                                </p:cTn>
                              </p:par>
                              <p:par>
                                <p:cTn id="218" presetID="0" presetClass="path" presetSubtype="0" accel="50000" decel="50000" fill="hold" nodeType="withEffect">
                                  <p:stCondLst>
                                    <p:cond delay="0"/>
                                  </p:stCondLst>
                                  <p:childTnLst>
                                    <p:animMotion origin="layout" path="M 5E-6 0.00046 L 0.07796 -0.7081 " pathEditMode="relative" rAng="0" ptsTypes="AA">
                                      <p:cBhvr>
                                        <p:cTn id="219" dur="1750" fill="hold"/>
                                        <p:tgtEl>
                                          <p:spTgt spid="4">
                                            <p:txEl>
                                              <p:pRg st="10" end="10"/>
                                            </p:txEl>
                                          </p:spTgt>
                                        </p:tgtEl>
                                        <p:attrNameLst>
                                          <p:attrName>ppt_x</p:attrName>
                                          <p:attrName>ppt_y</p:attrName>
                                        </p:attrNameLst>
                                      </p:cBhvr>
                                      <p:rCtr x="3889" y="-35440"/>
                                    </p:animMotion>
                                  </p:childTnLst>
                                </p:cTn>
                              </p:par>
                              <p:par>
                                <p:cTn id="220" presetID="0" presetClass="path" presetSubtype="0" accel="50000" decel="50000" fill="hold" nodeType="withEffect">
                                  <p:stCondLst>
                                    <p:cond delay="0"/>
                                  </p:stCondLst>
                                  <p:childTnLst>
                                    <p:animMotion origin="layout" path="M 0.00017 -0.00139 L 0.06562 -0.78149 " pathEditMode="relative" rAng="0" ptsTypes="AA">
                                      <p:cBhvr>
                                        <p:cTn id="221" dur="1750" fill="hold"/>
                                        <p:tgtEl>
                                          <p:spTgt spid="4">
                                            <p:txEl>
                                              <p:pRg st="11" end="11"/>
                                            </p:txEl>
                                          </p:spTgt>
                                        </p:tgtEl>
                                        <p:attrNameLst>
                                          <p:attrName>ppt_x</p:attrName>
                                          <p:attrName>ppt_y</p:attrName>
                                        </p:attrNameLst>
                                      </p:cBhvr>
                                      <p:rCtr x="3264" y="-39005"/>
                                    </p:animMotion>
                                  </p:childTnLst>
                                </p:cTn>
                              </p:par>
                              <p:par>
                                <p:cTn id="222" presetID="0" presetClass="path" presetSubtype="0" accel="50000" decel="50000" fill="hold" nodeType="withEffect">
                                  <p:stCondLst>
                                    <p:cond delay="0"/>
                                  </p:stCondLst>
                                  <p:childTnLst>
                                    <p:animMotion origin="layout" path="M 0.00122 -0.00185 L 0.1224 -0.85463 " pathEditMode="relative" rAng="0" ptsTypes="AA">
                                      <p:cBhvr>
                                        <p:cTn id="223" dur="1750" fill="hold"/>
                                        <p:tgtEl>
                                          <p:spTgt spid="4">
                                            <p:txEl>
                                              <p:pRg st="12" end="12"/>
                                            </p:txEl>
                                          </p:spTgt>
                                        </p:tgtEl>
                                        <p:attrNameLst>
                                          <p:attrName>ppt_x</p:attrName>
                                          <p:attrName>ppt_y</p:attrName>
                                        </p:attrNameLst>
                                      </p:cBhvr>
                                      <p:rCtr x="6059" y="-42639"/>
                                    </p:animMotion>
                                  </p:childTnLst>
                                </p:cTn>
                              </p:par>
                            </p:childTnLst>
                          </p:cTn>
                        </p:par>
                      </p:childTnLst>
                    </p:cTn>
                  </p:par>
                </p:childTnLst>
              </p:cTn>
              <p:prevCondLst>
                <p:cond evt="onPrev" delay="0">
                  <p:tgtEl>
                    <p:sldTgt/>
                  </p:tgtEl>
                </p:cond>
              </p:prevCondLst>
              <p:nextCondLst>
                <p:cond evt="onNext" delay="0">
                  <p:tgtEl>
                    <p:sldTgt/>
                  </p:tgtEl>
                </p:cond>
              </p:nextCondLst>
            </p:seq>
            <p:video>
              <p:cMediaNode vol="80000">
                <p:cTn id="224" repeatCount="indefinite" fill="hold" display="0">
                  <p:stCondLst>
                    <p:cond delay="indefinite"/>
                  </p:stCondLst>
                </p:cTn>
                <p:tgtEl>
                  <p:spTgt spid="6"/>
                </p:tgtEl>
              </p:cMediaNode>
            </p:video>
          </p:childTnLst>
        </p:cTn>
      </p:par>
    </p:tnLst>
    <p:bldLst>
      <p:bldP spid="4" grpId="0" uiExpand="1" build="p"/>
      <p:bldP spid="4" grpId="1" uiExpand="1" build="allAtOnce"/>
      <p:bldP spid="5" grpId="0"/>
      <p:bldP spid="5" grpId="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ctrTitle"/>
          </p:nvPr>
        </p:nvSpPr>
        <p:spPr>
          <a:xfrm>
            <a:off x="685800" y="609600"/>
            <a:ext cx="7772400" cy="5334000"/>
          </a:xfrm>
        </p:spPr>
        <p:txBody>
          <a:bodyPr/>
          <a:lstStyle/>
          <a:p>
            <a:pPr eaLnBrk="1" hangingPunct="1"/>
            <a:endParaRPr lang="en-US" altLang="en-US"/>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51350" cy="6858000"/>
          </a:xfrm>
          <a:prstGeom prst="rect">
            <a:avLst/>
          </a:prstGeom>
        </p:spPr>
      </p:pic>
      <p:sp>
        <p:nvSpPr>
          <p:cNvPr id="4" name="Rectangle 4"/>
          <p:cNvSpPr>
            <a:spLocks noChangeArrowheads="1"/>
          </p:cNvSpPr>
          <p:nvPr/>
        </p:nvSpPr>
        <p:spPr bwMode="auto">
          <a:xfrm>
            <a:off x="1045029" y="470263"/>
            <a:ext cx="7106193" cy="33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8800" b="1" spc="50" dirty="0">
                <a:ln w="11430"/>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a:glow rad="63500">
                    <a:schemeClr val="tx1"/>
                  </a:glow>
                  <a:outerShdw blurRad="76200" dist="50800" dir="5400000" algn="tl" rotWithShape="0">
                    <a:srgbClr val="000000">
                      <a:alpha val="65000"/>
                    </a:srgbClr>
                  </a:outerShdw>
                </a:effectLst>
                <a:latin typeface="Calibri" panose="020F0502020204030204" pitchFamily="34" charset="0"/>
              </a:rPr>
              <a:t>FAITH COMES BY THE WORD </a:t>
            </a:r>
            <a:endParaRPr lang="en-US" sz="8800" b="1" i="1" spc="50" dirty="0">
              <a:ln w="11430"/>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a:glow rad="63500">
                  <a:schemeClr val="tx1"/>
                </a:glow>
                <a:outerShdw blurRad="76200" dist="50800" dir="5400000" algn="tl" rotWithShape="0">
                  <a:srgbClr val="000000">
                    <a:alpha val="65000"/>
                  </a:srgbClr>
                </a:outerShdw>
              </a:effectLst>
              <a:latin typeface="Calibri" panose="020F0502020204030204" pitchFamily="34" charset="0"/>
            </a:endParaRPr>
          </a:p>
        </p:txBody>
      </p:sp>
      <p:sp>
        <p:nvSpPr>
          <p:cNvPr id="5" name="Rectangle 12"/>
          <p:cNvSpPr>
            <a:spLocks noChangeArrowheads="1"/>
          </p:cNvSpPr>
          <p:nvPr/>
        </p:nvSpPr>
        <p:spPr bwMode="auto">
          <a:xfrm>
            <a:off x="609600" y="3867150"/>
            <a:ext cx="27432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5400" b="1" spc="50" dirty="0">
                <a:ln w="11430"/>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a:glow rad="63500">
                    <a:schemeClr val="tx1"/>
                  </a:glow>
                  <a:outerShdw blurRad="76200" dist="50800" dir="5400000" algn="tl" rotWithShape="0">
                    <a:srgbClr val="000000">
                      <a:alpha val="65000"/>
                    </a:srgbClr>
                  </a:outerShdw>
                </a:effectLst>
                <a:latin typeface="Calibri" panose="020F0502020204030204" pitchFamily="34" charset="0"/>
              </a:rPr>
              <a:t>Ron Bert</a:t>
            </a:r>
            <a:endParaRPr lang="en-US" altLang="en-US" sz="5400" b="1" i="1" spc="50" dirty="0">
              <a:ln w="11430"/>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a:glow rad="63500">
                  <a:schemeClr val="tx1"/>
                </a:glow>
                <a:outerShdw blurRad="76200" dist="50800" dir="5400000" algn="tl" rotWithShape="0">
                  <a:srgbClr val="000000">
                    <a:alpha val="65000"/>
                  </a:srgbClr>
                </a:outerShdw>
              </a:effectLst>
              <a:latin typeface="Calibri" panose="020F0502020204030204" pitchFamily="34" charset="0"/>
            </a:endParaRPr>
          </a:p>
        </p:txBody>
      </p:sp>
      <p:sp>
        <p:nvSpPr>
          <p:cNvPr id="6" name="Rectangle 12"/>
          <p:cNvSpPr>
            <a:spLocks noChangeArrowheads="1"/>
          </p:cNvSpPr>
          <p:nvPr/>
        </p:nvSpPr>
        <p:spPr bwMode="auto">
          <a:xfrm>
            <a:off x="2971800" y="4844143"/>
            <a:ext cx="57912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r>
              <a:rPr lang="en-US" altLang="en-US" sz="5400" b="1" spc="50" dirty="0">
                <a:ln w="11430"/>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a:glow rad="63500">
                    <a:schemeClr val="tx1"/>
                  </a:glow>
                  <a:outerShdw blurRad="76200" dist="50800" dir="5400000" algn="tl" rotWithShape="0">
                    <a:srgbClr val="000000">
                      <a:alpha val="65000"/>
                    </a:srgbClr>
                  </a:outerShdw>
                </a:effectLst>
                <a:latin typeface="Calibri" panose="020F0502020204030204" pitchFamily="34" charset="0"/>
              </a:rPr>
              <a:t>May 21, 2017</a:t>
            </a:r>
            <a:endParaRPr lang="en-US" altLang="en-US" sz="5400" b="1" i="1" spc="50" dirty="0">
              <a:ln w="11430"/>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a:glow rad="63500">
                  <a:schemeClr val="tx1"/>
                </a:glow>
                <a:outerShdw blurRad="76200" dist="50800" dir="5400000" algn="tl" rotWithShape="0">
                  <a:srgbClr val="000000">
                    <a:alpha val="65000"/>
                  </a:srgbClr>
                </a:outerShdw>
              </a:effectLst>
              <a:latin typeface="Calibri" panose="020F0502020204030204" pitchFamily="34" charset="0"/>
            </a:endParaRPr>
          </a:p>
        </p:txBody>
      </p:sp>
    </p:spTree>
    <p:extLst>
      <p:ext uri="{BB962C8B-B14F-4D97-AF65-F5344CB8AC3E}">
        <p14:creationId xmlns:p14="http://schemas.microsoft.com/office/powerpoint/2010/main" val="1093339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stCondLst>
                                            <p:cond delay="0"/>
                                          </p:stCondLst>
                                        </p:cTn>
                                        <p:tgtEl>
                                          <p:spTgt spid="4"/>
                                        </p:tgtEl>
                                      </p:cBhvr>
                                    </p:animEffect>
                                    <p:anim to="" calcmode="lin" valueType="num">
                                      <p:cBhvr>
                                        <p:cTn id="8" dur="500" fill="hold">
                                          <p:stCondLst>
                                            <p:cond delay="0"/>
                                          </p:stCondLst>
                                        </p:cTn>
                                        <p:tgtEl>
                                          <p:spTgt spid="4"/>
                                        </p:tgtEl>
                                        <p:attrNameLst>
                                          <p:attrName>ppt_w</p:attrName>
                                        </p:attrNameLst>
                                      </p:cBhvr>
                                      <p:tavLst>
                                        <p:tav tm="0">
                                          <p:val>
                                            <p:strVal val="#ppt_w*4"/>
                                          </p:val>
                                        </p:tav>
                                        <p:tav tm="100000">
                                          <p:val>
                                            <p:strVal val="#ppt_w"/>
                                          </p:val>
                                        </p:tav>
                                      </p:tavLst>
                                    </p:anim>
                                    <p:anim to="" calcmode="lin" valueType="num">
                                      <p:cBhvr>
                                        <p:cTn id="9" dur="500" fill="hold">
                                          <p:stCondLst>
                                            <p:cond delay="0"/>
                                          </p:stCondLst>
                                        </p:cTn>
                                        <p:tgtEl>
                                          <p:spTgt spid="4"/>
                                        </p:tgtEl>
                                        <p:attrNameLst>
                                          <p:attrName>ppt_h</p:attrName>
                                        </p:attrNameLst>
                                      </p:cBhvr>
                                      <p:tavLst>
                                        <p:tav tm="0">
                                          <p:val>
                                            <p:strVal val="#ppt_h*4"/>
                                          </p:val>
                                        </p:tav>
                                        <p:tav tm="100000">
                                          <p:val>
                                            <p:strVal val="#ppt_h"/>
                                          </p:val>
                                        </p:tav>
                                      </p:tavLst>
                                    </p:anim>
                                  </p:childTnLst>
                                </p:cTn>
                              </p:par>
                            </p:childTnLst>
                          </p:cTn>
                        </p:par>
                        <p:par>
                          <p:cTn id="10" fill="hold">
                            <p:stCondLst>
                              <p:cond delay="500"/>
                            </p:stCondLst>
                            <p:childTnLst>
                              <p:par>
                                <p:cTn id="11" presetID="39" presetClass="entr" presetSubtype="0" accel="10000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4" dur="10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5" dur="10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
                                          </p:val>
                                        </p:tav>
                                        <p:tav tm="100000">
                                          <p:val>
                                            <p:strVal val="#ppt_y"/>
                                          </p:val>
                                        </p:tav>
                                      </p:tavLst>
                                    </p:anim>
                                  </p:childTnLst>
                                </p:cTn>
                              </p:par>
                              <p:par>
                                <p:cTn id="17" presetID="39" presetClass="entr" presetSubtype="0" accel="100000" fill="hold" grpId="0" nodeType="withEffect">
                                  <p:stCondLst>
                                    <p:cond delay="50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20" dur="10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21" dur="10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0" presetClass="exit" presetSubtype="0" fill="hold" grpId="1" nodeType="clickEffect">
                                  <p:stCondLst>
                                    <p:cond delay="0"/>
                                  </p:stCondLst>
                                  <p:childTnLst>
                                    <p:set>
                                      <p:cBhvr>
                                        <p:cTn id="26" dur="1" fill="hold">
                                          <p:stCondLst>
                                            <p:cond delay="999"/>
                                          </p:stCondLst>
                                        </p:cTn>
                                        <p:tgtEl>
                                          <p:spTgt spid="4"/>
                                        </p:tgtEl>
                                        <p:attrNameLst>
                                          <p:attrName>style.visibility</p:attrName>
                                        </p:attrNameLst>
                                      </p:cBhvr>
                                      <p:to>
                                        <p:strVal val="hidden"/>
                                      </p:to>
                                    </p:set>
                                    <p:animEffect transition="out" filter="dissolve">
                                      <p:cBhvr>
                                        <p:cTn id="27" dur="1000">
                                          <p:stCondLst>
                                            <p:cond delay="0"/>
                                          </p:stCondLst>
                                        </p:cTn>
                                        <p:tgtEl>
                                          <p:spTgt spid="4"/>
                                        </p:tgtEl>
                                      </p:cBhvr>
                                    </p:animEffect>
                                    <p:anim to="" calcmode="lin" valueType="num">
                                      <p:cBhvr>
                                        <p:cTn id="28" dur="1000" fill="hold">
                                          <p:stCondLst>
                                            <p:cond delay="0"/>
                                          </p:stCondLst>
                                        </p:cTn>
                                        <p:tgtEl>
                                          <p:spTgt spid="4"/>
                                        </p:tgtEl>
                                        <p:attrNameLst>
                                          <p:attrName>ppt_w</p:attrName>
                                        </p:attrNameLst>
                                      </p:cBhvr>
                                      <p:tavLst>
                                        <p:tav tm="0">
                                          <p:val>
                                            <p:strVal val="#ppt_w"/>
                                          </p:val>
                                        </p:tav>
                                        <p:tav tm="100000">
                                          <p:val>
                                            <p:strVal val="#ppt_w*4"/>
                                          </p:val>
                                        </p:tav>
                                      </p:tavLst>
                                    </p:anim>
                                    <p:anim to="" calcmode="lin" valueType="num">
                                      <p:cBhvr>
                                        <p:cTn id="29" dur="1000" fill="hold">
                                          <p:stCondLst>
                                            <p:cond delay="0"/>
                                          </p:stCondLst>
                                        </p:cTn>
                                        <p:tgtEl>
                                          <p:spTgt spid="4"/>
                                        </p:tgtEl>
                                        <p:attrNameLst>
                                          <p:attrName>ppt_h</p:attrName>
                                        </p:attrNameLst>
                                      </p:cBhvr>
                                      <p:tavLst>
                                        <p:tav tm="0">
                                          <p:val>
                                            <p:strVal val="#ppt_h"/>
                                          </p:val>
                                        </p:tav>
                                        <p:tav tm="100000">
                                          <p:val>
                                            <p:strVal val="#ppt_h*4"/>
                                          </p:val>
                                        </p:tav>
                                      </p:tavLst>
                                    </p:anim>
                                  </p:childTnLst>
                                </p:cTn>
                              </p:par>
                              <p:par>
                                <p:cTn id="30" presetID="9" presetClass="exit" presetSubtype="0" fill="hold" grpId="1" nodeType="withEffect">
                                  <p:stCondLst>
                                    <p:cond delay="500"/>
                                  </p:stCondLst>
                                  <p:childTnLst>
                                    <p:animEffect transition="out" filter="dissolve">
                                      <p:cBhvr>
                                        <p:cTn id="31" dur="1500"/>
                                        <p:tgtEl>
                                          <p:spTgt spid="5"/>
                                        </p:tgtEl>
                                      </p:cBhvr>
                                    </p:animEffect>
                                    <p:set>
                                      <p:cBhvr>
                                        <p:cTn id="32" dur="1" fill="hold">
                                          <p:stCondLst>
                                            <p:cond delay="1499"/>
                                          </p:stCondLst>
                                        </p:cTn>
                                        <p:tgtEl>
                                          <p:spTgt spid="5"/>
                                        </p:tgtEl>
                                        <p:attrNameLst>
                                          <p:attrName>style.visibility</p:attrName>
                                        </p:attrNameLst>
                                      </p:cBhvr>
                                      <p:to>
                                        <p:strVal val="hidden"/>
                                      </p:to>
                                    </p:set>
                                  </p:childTnLst>
                                </p:cTn>
                              </p:par>
                              <p:par>
                                <p:cTn id="33" presetID="0" presetClass="path" presetSubtype="0" accel="50000" decel="50000" fill="hold" grpId="2" nodeType="withEffect">
                                  <p:stCondLst>
                                    <p:cond delay="500"/>
                                  </p:stCondLst>
                                  <p:childTnLst>
                                    <p:animMotion origin="layout" path="M 3.33333E-6 3.33333E-6 L 0.15902 -0.21135 " pathEditMode="relative" rAng="0" ptsTypes="AA">
                                      <p:cBhvr>
                                        <p:cTn id="34" dur="1500" fill="hold"/>
                                        <p:tgtEl>
                                          <p:spTgt spid="5"/>
                                        </p:tgtEl>
                                        <p:attrNameLst>
                                          <p:attrName>ppt_x</p:attrName>
                                          <p:attrName>ppt_y</p:attrName>
                                        </p:attrNameLst>
                                      </p:cBhvr>
                                      <p:rCtr x="7951" y="-10579"/>
                                    </p:animMotion>
                                  </p:childTnLst>
                                </p:cTn>
                              </p:par>
                              <p:par>
                                <p:cTn id="35" presetID="23" presetClass="exit" presetSubtype="32" fill="hold" grpId="1" nodeType="withEffect">
                                  <p:stCondLst>
                                    <p:cond delay="1250"/>
                                  </p:stCondLst>
                                  <p:childTnLst>
                                    <p:anim calcmode="lin" valueType="num">
                                      <p:cBhvr>
                                        <p:cTn id="36" dur="1000"/>
                                        <p:tgtEl>
                                          <p:spTgt spid="6"/>
                                        </p:tgtEl>
                                        <p:attrNameLst>
                                          <p:attrName>ppt_w</p:attrName>
                                        </p:attrNameLst>
                                      </p:cBhvr>
                                      <p:tavLst>
                                        <p:tav tm="0">
                                          <p:val>
                                            <p:strVal val="ppt_w"/>
                                          </p:val>
                                        </p:tav>
                                        <p:tav tm="100000">
                                          <p:val>
                                            <p:fltVal val="0"/>
                                          </p:val>
                                        </p:tav>
                                      </p:tavLst>
                                    </p:anim>
                                    <p:anim calcmode="lin" valueType="num">
                                      <p:cBhvr>
                                        <p:cTn id="37" dur="1000"/>
                                        <p:tgtEl>
                                          <p:spTgt spid="6"/>
                                        </p:tgtEl>
                                        <p:attrNameLst>
                                          <p:attrName>ppt_h</p:attrName>
                                        </p:attrNameLst>
                                      </p:cBhvr>
                                      <p:tavLst>
                                        <p:tav tm="0">
                                          <p:val>
                                            <p:strVal val="ppt_h"/>
                                          </p:val>
                                        </p:tav>
                                        <p:tav tm="100000">
                                          <p:val>
                                            <p:fltVal val="0"/>
                                          </p:val>
                                        </p:tav>
                                      </p:tavLst>
                                    </p:anim>
                                    <p:set>
                                      <p:cBhvr>
                                        <p:cTn id="38" dur="1" fill="hold">
                                          <p:stCondLst>
                                            <p:cond delay="999"/>
                                          </p:stCondLst>
                                        </p:cTn>
                                        <p:tgtEl>
                                          <p:spTgt spid="6"/>
                                        </p:tgtEl>
                                        <p:attrNameLst>
                                          <p:attrName>style.visibility</p:attrName>
                                        </p:attrNameLst>
                                      </p:cBhvr>
                                      <p:to>
                                        <p:strVal val="hidden"/>
                                      </p:to>
                                    </p:set>
                                  </p:childTnLst>
                                </p:cTn>
                              </p:par>
                              <p:par>
                                <p:cTn id="39" presetID="0" presetClass="path" presetSubtype="0" accel="50000" decel="50000" fill="hold" grpId="2" nodeType="withEffect">
                                  <p:stCondLst>
                                    <p:cond delay="1250"/>
                                  </p:stCondLst>
                                  <p:childTnLst>
                                    <p:animMotion origin="layout" path="M 3.33333E-6 2.22222E-6 L -0.26545 -0.33125 " pathEditMode="relative" rAng="0" ptsTypes="AA">
                                      <p:cBhvr>
                                        <p:cTn id="40" dur="1000" fill="hold"/>
                                        <p:tgtEl>
                                          <p:spTgt spid="6"/>
                                        </p:tgtEl>
                                        <p:attrNameLst>
                                          <p:attrName>ppt_x</p:attrName>
                                          <p:attrName>ppt_y</p:attrName>
                                        </p:attrNameLst>
                                      </p:cBhvr>
                                      <p:rCtr x="-13281" y="-16574"/>
                                    </p:animMotion>
                                  </p:childTnLst>
                                </p:cTn>
                              </p:par>
                              <p:par>
                                <p:cTn id="41" presetID="8" presetClass="emph" presetSubtype="0" fill="hold" grpId="3" nodeType="withEffect">
                                  <p:stCondLst>
                                    <p:cond delay="1250"/>
                                  </p:stCondLst>
                                  <p:childTnLst>
                                    <p:animRot by="-2700000">
                                      <p:cBhvr>
                                        <p:cTn id="42" dur="1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5" grpId="2"/>
      <p:bldP spid="6" grpId="0"/>
      <p:bldP spid="6" grpId="1"/>
      <p:bldP spid="6" grpId="2"/>
      <p:bldP spid="6" grpId="3"/>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88913"/>
            <a:ext cx="8686800" cy="2849562"/>
          </a:xfrm>
        </p:spPr>
        <p:txBody>
          <a:bodyPr>
            <a:normAutofit/>
          </a:bodyPr>
          <a:lstStyle/>
          <a:p>
            <a:r>
              <a:rPr lang="en-US" sz="5400" b="1" dirty="0">
                <a:solidFill>
                  <a:srgbClr val="FF0000"/>
                </a:solidFill>
              </a:rPr>
              <a:t>Please visit </a:t>
            </a:r>
            <a:br>
              <a:rPr lang="en-US" b="1" dirty="0"/>
            </a:br>
            <a:r>
              <a:rPr lang="en-US" b="1" u="sng" dirty="0">
                <a:solidFill>
                  <a:srgbClr val="3333FF"/>
                </a:solidFill>
              </a:rPr>
              <a:t>http://</a:t>
            </a:r>
            <a:r>
              <a:rPr lang="en-US" b="1" u="sng">
                <a:solidFill>
                  <a:srgbClr val="3333FF"/>
                </a:solidFill>
              </a:rPr>
              <a:t>www.RonBert.</a:t>
            </a:r>
            <a:r>
              <a:rPr lang="en-US" b="1" u="sng" dirty="0">
                <a:solidFill>
                  <a:srgbClr val="3333FF"/>
                </a:solidFill>
              </a:rPr>
              <a:t>com</a:t>
            </a:r>
            <a:br>
              <a:rPr lang="en-US" b="1" dirty="0"/>
            </a:br>
            <a:r>
              <a:rPr lang="en-US" sz="4800" b="1" dirty="0">
                <a:solidFill>
                  <a:srgbClr val="FF0000"/>
                </a:solidFill>
              </a:rPr>
              <a:t>to explore further</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5292" y="4649412"/>
            <a:ext cx="2257058" cy="1404457"/>
          </a:xfrm>
          <a:prstGeom prst="rect">
            <a:avLst/>
          </a:prstGeom>
        </p:spPr>
      </p:pic>
      <p:sp>
        <p:nvSpPr>
          <p:cNvPr id="4" name="TextBox 3"/>
          <p:cNvSpPr txBox="1"/>
          <p:nvPr/>
        </p:nvSpPr>
        <p:spPr>
          <a:xfrm>
            <a:off x="756143" y="4888523"/>
            <a:ext cx="5996352" cy="830997"/>
          </a:xfrm>
          <a:prstGeom prst="rect">
            <a:avLst/>
          </a:prstGeom>
          <a:noFill/>
        </p:spPr>
        <p:txBody>
          <a:bodyPr wrap="square" rtlCol="0" anchor="t">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0070C0"/>
                </a:solidFill>
                <a:effectLst/>
                <a:uLnTx/>
                <a:uFillTx/>
                <a:latin typeface="Arial" charset="0"/>
                <a:ea typeface="+mn-ea"/>
                <a:cs typeface="+mn-cs"/>
              </a:rPr>
              <a:t>Ronald Bert </a:t>
            </a:r>
            <a:r>
              <a:rPr kumimoji="0" lang="en-US" sz="3200" b="0" i="0" u="none" strike="noStrike" kern="1200" cap="none" spc="0" normalizeH="0" baseline="0" noProof="0" dirty="0">
                <a:ln>
                  <a:noFill/>
                </a:ln>
                <a:solidFill>
                  <a:srgbClr val="000000"/>
                </a:solidFill>
                <a:effectLst/>
                <a:uLnTx/>
                <a:uFillTx/>
                <a:latin typeface="Arial" charset="0"/>
                <a:ea typeface="+mn-ea"/>
                <a:cs typeface="+mn-cs"/>
              </a:rPr>
              <a:t>Channel on</a:t>
            </a:r>
          </a:p>
        </p:txBody>
      </p:sp>
    </p:spTree>
    <p:extLst>
      <p:ext uri="{BB962C8B-B14F-4D97-AF65-F5344CB8AC3E}">
        <p14:creationId xmlns:p14="http://schemas.microsoft.com/office/powerpoint/2010/main" val="15513804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39" presetClass="entr" presetSubtype="0" accel="10000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14" dur="10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15" dur="10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
                                          </p:val>
                                        </p:tav>
                                        <p:tav tm="100000">
                                          <p:val>
                                            <p:strVal val="#ppt_y"/>
                                          </p:val>
                                        </p:tav>
                                      </p:tavLst>
                                    </p:anim>
                                  </p:childTnLst>
                                </p:cTn>
                              </p:par>
                              <p:par>
                                <p:cTn id="17" presetID="39" presetClass="entr" presetSubtype="0" accel="100000" fill="hold" grpId="0" nodeType="withEffect">
                                  <p:stCondLst>
                                    <p:cond delay="50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20" dur="10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21" dur="10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txBox="1">
            <a:spLocks/>
          </p:cNvSpPr>
          <p:nvPr/>
        </p:nvSpPr>
        <p:spPr>
          <a:xfrm>
            <a:off x="3753666" y="3166382"/>
            <a:ext cx="3690257"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for instruction</a:t>
            </a:r>
          </a:p>
        </p:txBody>
      </p:sp>
      <p:sp>
        <p:nvSpPr>
          <p:cNvPr id="41" name="Title 1"/>
          <p:cNvSpPr txBox="1">
            <a:spLocks/>
          </p:cNvSpPr>
          <p:nvPr/>
        </p:nvSpPr>
        <p:spPr>
          <a:xfrm>
            <a:off x="436605" y="2191264"/>
            <a:ext cx="3962400"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1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gospel of Christ</a:t>
            </a:r>
          </a:p>
        </p:txBody>
      </p:sp>
      <p:sp>
        <p:nvSpPr>
          <p:cNvPr id="3074" name="Rectangle 2"/>
          <p:cNvSpPr>
            <a:spLocks noGrp="1" noChangeArrowheads="1"/>
          </p:cNvSpPr>
          <p:nvPr>
            <p:ph type="title"/>
          </p:nvPr>
        </p:nvSpPr>
        <p:spPr>
          <a:xfrm>
            <a:off x="358815" y="1261640"/>
            <a:ext cx="8409008" cy="5326284"/>
          </a:xfrm>
        </p:spPr>
        <p:txBody>
          <a:bodyPr>
            <a:scene3d>
              <a:camera prst="orthographicFront"/>
              <a:lightRig rig="threePt" dir="t"/>
            </a:scene3d>
            <a:sp3d extrusionH="57150">
              <a:bevelT w="38100" h="38100"/>
            </a:sp3d>
          </a:bodyPr>
          <a:lstStyle/>
          <a:p>
            <a:pPr eaLnBrk="1" hangingPunct="1"/>
            <a:r>
              <a:rPr lang="en-US" altLang="en-US" b="1" kern="1200" dirty="0">
                <a:ln w="17780" cmpd="sng">
                  <a:solidFill>
                    <a:srgbClr val="FFFFFF"/>
                  </a:solidFill>
                  <a:prstDash val="solid"/>
                  <a:miter lim="800000"/>
                </a:ln>
                <a:solidFill>
                  <a:srgbClr val="66CCFF"/>
                </a:solidFill>
                <a:effectLst>
                  <a:glow rad="101600">
                    <a:schemeClr val="tx1"/>
                  </a:glow>
                  <a:outerShdw blurRad="50800" algn="tl" rotWithShape="0">
                    <a:srgbClr val="000000"/>
                  </a:outerShdw>
                </a:effectLst>
                <a:latin typeface="Calibri" panose="020F0502020204030204" pitchFamily="34" charset="0"/>
              </a:rPr>
              <a:t>All Scripture is given by   inspiration of God, and is profitable for doctrine, for reproof, for correction, for instruction in righteousness, that the man of  God may be complete, thoroughly equipped for every good work.                    </a:t>
            </a:r>
            <a:r>
              <a:rPr lang="en-US" altLang="en-US" sz="3200" b="1" i="1" kern="1200" dirty="0">
                <a:ln w="17780" cmpd="sng">
                  <a:solidFill>
                    <a:srgbClr val="FFFFFF"/>
                  </a:solidFill>
                  <a:prstDash val="solid"/>
                  <a:miter lim="800000"/>
                </a:ln>
                <a:solidFill>
                  <a:srgbClr val="66CCFF"/>
                </a:solidFill>
                <a:effectLst>
                  <a:glow rad="101600">
                    <a:schemeClr val="tx1"/>
                  </a:glow>
                  <a:outerShdw blurRad="50800" algn="tl" rotWithShape="0">
                    <a:srgbClr val="000000"/>
                  </a:outerShdw>
                </a:effectLst>
                <a:latin typeface="Calibri" panose="020F0502020204030204" pitchFamily="34" charset="0"/>
              </a:rPr>
              <a:t>— 2</a:t>
            </a:r>
            <a:r>
              <a:rPr lang="en-US" altLang="en-US" sz="3200" b="1" i="1" kern="1200" baseline="30000" dirty="0">
                <a:ln w="17780" cmpd="sng">
                  <a:solidFill>
                    <a:srgbClr val="FFFFFF"/>
                  </a:solidFill>
                  <a:prstDash val="solid"/>
                  <a:miter lim="800000"/>
                </a:ln>
                <a:solidFill>
                  <a:srgbClr val="66CCFF"/>
                </a:solidFill>
                <a:effectLst>
                  <a:glow rad="101600">
                    <a:schemeClr val="tx1"/>
                  </a:glow>
                  <a:outerShdw blurRad="50800" algn="tl" rotWithShape="0">
                    <a:srgbClr val="000000"/>
                  </a:outerShdw>
                </a:effectLst>
                <a:latin typeface="Calibri" panose="020F0502020204030204" pitchFamily="34" charset="0"/>
              </a:rPr>
              <a:t>nd</a:t>
            </a:r>
            <a:r>
              <a:rPr lang="en-US" altLang="en-US" sz="3200" b="1" i="1" kern="1200" dirty="0">
                <a:ln w="17780" cmpd="sng">
                  <a:solidFill>
                    <a:srgbClr val="FFFFFF"/>
                  </a:solidFill>
                  <a:prstDash val="solid"/>
                  <a:miter lim="800000"/>
                </a:ln>
                <a:solidFill>
                  <a:srgbClr val="66CCFF"/>
                </a:solidFill>
                <a:effectLst>
                  <a:glow rad="101600">
                    <a:schemeClr val="tx1"/>
                  </a:glow>
                  <a:outerShdw blurRad="50800" algn="tl" rotWithShape="0">
                    <a:srgbClr val="000000"/>
                  </a:outerShdw>
                </a:effectLst>
                <a:latin typeface="Calibri" panose="020F0502020204030204" pitchFamily="34" charset="0"/>
              </a:rPr>
              <a:t> Timothy 3:16-17 </a:t>
            </a:r>
            <a:r>
              <a:rPr lang="en-US" altLang="en-US" sz="4000" b="1" i="1" kern="1200" dirty="0">
                <a:ln w="17780" cmpd="sng">
                  <a:solidFill>
                    <a:srgbClr val="FFFFFF"/>
                  </a:solidFill>
                  <a:prstDash val="solid"/>
                  <a:miter lim="800000"/>
                </a:ln>
                <a:solidFill>
                  <a:srgbClr val="66CCFF"/>
                </a:solidFill>
                <a:effectLst>
                  <a:glow rad="101600">
                    <a:schemeClr val="tx1"/>
                  </a:glow>
                  <a:outerShdw blurRad="50800" algn="tl" rotWithShape="0">
                    <a:srgbClr val="000000"/>
                  </a:outerShdw>
                </a:effectLst>
                <a:latin typeface="Calibri" panose="020F0502020204030204" pitchFamily="34" charset="0"/>
              </a:rPr>
              <a:t> </a:t>
            </a:r>
          </a:p>
        </p:txBody>
      </p:sp>
      <p:sp>
        <p:nvSpPr>
          <p:cNvPr id="49" name="Rectangle 2">
            <a:extLst>
              <a:ext uri="{FF2B5EF4-FFF2-40B4-BE49-F238E27FC236}">
                <a16:creationId xmlns:a16="http://schemas.microsoft.com/office/drawing/2014/main" id="{344326D7-1D2C-4250-BAA4-EAFAF9AFD5EC}"/>
              </a:ext>
            </a:extLst>
          </p:cNvPr>
          <p:cNvSpPr txBox="1">
            <a:spLocks noChangeArrowheads="1"/>
          </p:cNvSpPr>
          <p:nvPr/>
        </p:nvSpPr>
        <p:spPr bwMode="auto">
          <a:xfrm>
            <a:off x="3553962" y="3235633"/>
            <a:ext cx="4080326" cy="757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chemeClr val="bg1"/>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for instruction</a:t>
            </a:r>
            <a:endParaRPr kumimoji="0" lang="en-US" altLang="en-US" sz="4400" b="1" i="1" u="none" strike="noStrike" kern="0" cap="none" spc="0" normalizeH="0" baseline="0" noProof="0" dirty="0">
              <a:ln w="3175" cmpd="sng">
                <a:solidFill>
                  <a:srgbClr val="FFFFFF"/>
                </a:solidFill>
                <a:prstDash val="solid"/>
                <a:miter lim="800000"/>
              </a:ln>
              <a:solidFill>
                <a:schemeClr val="bg1"/>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9" name="TextBox 8"/>
          <p:cNvSpPr txBox="1"/>
          <p:nvPr/>
        </p:nvSpPr>
        <p:spPr>
          <a:xfrm>
            <a:off x="355661" y="5291560"/>
            <a:ext cx="1435260"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400" b="1" dirty="0">
                <a:ln w="17780" cmpd="sng">
                  <a:solidFill>
                    <a:srgbClr val="FFFFFF"/>
                  </a:solidFill>
                  <a:prstDash val="solid"/>
                  <a:miter lim="800000"/>
                </a:ln>
                <a:solidFill>
                  <a:srgbClr val="66CCFF"/>
                </a:solidFill>
                <a:effectLst>
                  <a:glow rad="63500">
                    <a:schemeClr val="tx1"/>
                  </a:glow>
                  <a:outerShdw blurRad="50800" algn="tl" rotWithShape="0">
                    <a:srgbClr val="000000"/>
                  </a:outerShdw>
                </a:effectLst>
                <a:latin typeface="Calibri" panose="020F0502020204030204" pitchFamily="34" charset="0"/>
                <a:ea typeface="+mj-ea"/>
                <a:cs typeface="+mj-cs"/>
              </a:rPr>
              <a:t>Faith</a:t>
            </a:r>
          </a:p>
        </p:txBody>
      </p:sp>
      <p:sp>
        <p:nvSpPr>
          <p:cNvPr id="10" name="TextBox 9"/>
          <p:cNvSpPr txBox="1"/>
          <p:nvPr/>
        </p:nvSpPr>
        <p:spPr>
          <a:xfrm>
            <a:off x="7244526" y="5280199"/>
            <a:ext cx="1435260"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400" b="1" dirty="0">
                <a:ln w="17780" cmpd="sng">
                  <a:solidFill>
                    <a:srgbClr val="FFFFFF"/>
                  </a:solidFill>
                  <a:prstDash val="solid"/>
                  <a:miter lim="800000"/>
                </a:ln>
                <a:solidFill>
                  <a:srgbClr val="66CCFF"/>
                </a:solidFill>
                <a:effectLst>
                  <a:glow rad="63500">
                    <a:schemeClr val="tx1"/>
                  </a:glow>
                  <a:outerShdw blurRad="50800" algn="tl" rotWithShape="0">
                    <a:srgbClr val="000000"/>
                  </a:outerShdw>
                </a:effectLst>
                <a:latin typeface="Calibri" panose="020F0502020204030204" pitchFamily="34" charset="0"/>
                <a:ea typeface="+mj-ea"/>
                <a:cs typeface="+mj-cs"/>
              </a:rPr>
              <a:t>Faith</a:t>
            </a:r>
          </a:p>
        </p:txBody>
      </p:sp>
      <p:cxnSp>
        <p:nvCxnSpPr>
          <p:cNvPr id="14" name="Straight Connector 13"/>
          <p:cNvCxnSpPr/>
          <p:nvPr/>
        </p:nvCxnSpPr>
        <p:spPr>
          <a:xfrm flipH="1">
            <a:off x="1747775" y="1057275"/>
            <a:ext cx="2748915" cy="412432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483355" y="1055370"/>
            <a:ext cx="2750820" cy="412623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734441" y="5179695"/>
            <a:ext cx="5511164" cy="190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Down Arrow 16"/>
          <p:cNvSpPr/>
          <p:nvPr/>
        </p:nvSpPr>
        <p:spPr>
          <a:xfrm rot="2036862">
            <a:off x="2486349" y="651266"/>
            <a:ext cx="185195" cy="4955284"/>
          </a:xfrm>
          <a:prstGeom prst="down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rot="8731382">
            <a:off x="6346812" y="601748"/>
            <a:ext cx="185195" cy="4957299"/>
          </a:xfrm>
          <a:prstGeom prst="down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rot="16200000">
            <a:off x="4473053" y="3119775"/>
            <a:ext cx="185195" cy="5194300"/>
          </a:xfrm>
          <a:prstGeom prst="down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rot="18199848">
            <a:off x="1513128" y="2502063"/>
            <a:ext cx="2341238"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400" b="1" dirty="0">
                <a:ln w="17780" cmpd="sng">
                  <a:solidFill>
                    <a:srgbClr val="FFFFFF"/>
                  </a:solidFill>
                  <a:prstDash val="solid"/>
                  <a:miter lim="800000"/>
                </a:ln>
                <a:solidFill>
                  <a:srgbClr val="66CCFF"/>
                </a:solidFill>
                <a:effectLst>
                  <a:glow rad="63500">
                    <a:schemeClr val="tx1"/>
                  </a:glow>
                  <a:outerShdw blurRad="50800" algn="tl" rotWithShape="0">
                    <a:srgbClr val="000000"/>
                  </a:outerShdw>
                </a:effectLst>
                <a:latin typeface="Calibri" panose="020F0502020204030204" pitchFamily="34" charset="0"/>
                <a:ea typeface="+mj-ea"/>
                <a:cs typeface="+mj-cs"/>
              </a:rPr>
              <a:t>Receive</a:t>
            </a:r>
          </a:p>
        </p:txBody>
      </p:sp>
      <p:sp>
        <p:nvSpPr>
          <p:cNvPr id="8" name="TextBox 7"/>
          <p:cNvSpPr txBox="1"/>
          <p:nvPr/>
        </p:nvSpPr>
        <p:spPr>
          <a:xfrm rot="3344214">
            <a:off x="5379076" y="2548361"/>
            <a:ext cx="2028720"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400" b="1" dirty="0">
                <a:ln w="17780" cmpd="sng">
                  <a:solidFill>
                    <a:srgbClr val="FFFFFF"/>
                  </a:solidFill>
                  <a:prstDash val="solid"/>
                  <a:miter lim="800000"/>
                </a:ln>
                <a:solidFill>
                  <a:srgbClr val="66CCFF"/>
                </a:solidFill>
                <a:effectLst>
                  <a:glow rad="63500">
                    <a:schemeClr val="tx1"/>
                  </a:glow>
                  <a:outerShdw blurRad="50800" algn="tl" rotWithShape="0">
                    <a:srgbClr val="000000"/>
                  </a:outerShdw>
                </a:effectLst>
                <a:latin typeface="Calibri" panose="020F0502020204030204" pitchFamily="34" charset="0"/>
                <a:ea typeface="+mj-ea"/>
                <a:cs typeface="+mj-cs"/>
              </a:rPr>
              <a:t>Return</a:t>
            </a:r>
          </a:p>
        </p:txBody>
      </p:sp>
      <p:sp>
        <p:nvSpPr>
          <p:cNvPr id="20" name="TextBox 19"/>
          <p:cNvSpPr txBox="1"/>
          <p:nvPr/>
        </p:nvSpPr>
        <p:spPr>
          <a:xfrm>
            <a:off x="2425769" y="1224747"/>
            <a:ext cx="2468562"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400" b="1" dirty="0">
                <a:ln w="17780" cmpd="sng">
                  <a:solidFill>
                    <a:srgbClr val="FFFFFF"/>
                  </a:solidFill>
                  <a:prstDash val="solid"/>
                  <a:miter lim="800000"/>
                </a:ln>
                <a:solidFill>
                  <a:srgbClr val="66CCFF"/>
                </a:solidFill>
                <a:effectLst>
                  <a:glow rad="63500">
                    <a:schemeClr val="tx1"/>
                  </a:glow>
                  <a:outerShdw blurRad="50800" algn="tl" rotWithShape="0">
                    <a:srgbClr val="000000"/>
                  </a:outerShdw>
                </a:effectLst>
                <a:latin typeface="Calibri" panose="020F0502020204030204" pitchFamily="34" charset="0"/>
                <a:ea typeface="+mj-ea"/>
                <a:cs typeface="+mj-cs"/>
              </a:rPr>
              <a:t>Scripture</a:t>
            </a:r>
          </a:p>
        </p:txBody>
      </p:sp>
      <p:sp>
        <p:nvSpPr>
          <p:cNvPr id="21" name="Rectangle 2"/>
          <p:cNvSpPr txBox="1">
            <a:spLocks noChangeArrowheads="1"/>
          </p:cNvSpPr>
          <p:nvPr/>
        </p:nvSpPr>
        <p:spPr bwMode="auto">
          <a:xfrm>
            <a:off x="503499" y="1620446"/>
            <a:ext cx="8229600" cy="338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threeP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1200" dirty="0">
                <a:ln w="17780" cmpd="sng">
                  <a:solidFill>
                    <a:srgbClr val="FFFFFF"/>
                  </a:solidFill>
                  <a:prstDash val="solid"/>
                  <a:miter lim="800000"/>
                </a:ln>
                <a:solidFill>
                  <a:srgbClr val="66CCFF"/>
                </a:solidFill>
                <a:effectLst>
                  <a:glow rad="101600">
                    <a:schemeClr val="tx1"/>
                  </a:glow>
                  <a:outerShdw blurRad="50800" algn="tl" rotWithShape="0">
                    <a:srgbClr val="000000"/>
                  </a:outerShdw>
                </a:effectLst>
                <a:latin typeface="Calibri" panose="020F0502020204030204" pitchFamily="34" charset="0"/>
              </a:rPr>
              <a:t>For I am not ashamed of the gospel of Christ, for it is the power of God to salvation for everyone who believes, for the Jew first and also for the Greek. </a:t>
            </a:r>
            <a:r>
              <a:rPr lang="en-US" altLang="en-US" sz="3200" b="1" i="1" kern="1200" dirty="0">
                <a:ln w="17780" cmpd="sng">
                  <a:solidFill>
                    <a:srgbClr val="FFFFFF"/>
                  </a:solidFill>
                  <a:prstDash val="solid"/>
                  <a:miter lim="800000"/>
                </a:ln>
                <a:solidFill>
                  <a:srgbClr val="66CCFF"/>
                </a:solidFill>
                <a:effectLst>
                  <a:glow rad="101600">
                    <a:schemeClr val="tx1"/>
                  </a:glow>
                  <a:outerShdw blurRad="50800" algn="tl" rotWithShape="0">
                    <a:srgbClr val="000000"/>
                  </a:outerShdw>
                </a:effectLst>
                <a:latin typeface="Calibri" panose="020F0502020204030204" pitchFamily="34" charset="0"/>
              </a:rPr>
              <a:t>— Romans 1:16 </a:t>
            </a:r>
          </a:p>
        </p:txBody>
      </p:sp>
      <p:sp>
        <p:nvSpPr>
          <p:cNvPr id="23" name="Title 1"/>
          <p:cNvSpPr txBox="1">
            <a:spLocks/>
          </p:cNvSpPr>
          <p:nvPr/>
        </p:nvSpPr>
        <p:spPr>
          <a:xfrm>
            <a:off x="991564" y="2507850"/>
            <a:ext cx="6867646"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635" cmpd="sng">
                  <a:solidFill>
                    <a:schemeClr val="bg1"/>
                  </a:solidFill>
                  <a:prstDash val="solid"/>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effectLst>
                  <a:outerShdw blurRad="63500" dir="3600000" algn="tl" rotWithShape="0">
                    <a:srgbClr val="000000">
                      <a:alpha val="70000"/>
                    </a:srgbClr>
                  </a:outerShdw>
                </a:effectLst>
                <a:latin typeface="Calibri" panose="020F0502020204030204" pitchFamily="34" charset="0"/>
              </a:rPr>
              <a:t>revealed from faith to faith</a:t>
            </a:r>
          </a:p>
        </p:txBody>
      </p:sp>
      <p:sp>
        <p:nvSpPr>
          <p:cNvPr id="22" name="Rectangle 2"/>
          <p:cNvSpPr txBox="1">
            <a:spLocks noChangeArrowheads="1"/>
          </p:cNvSpPr>
          <p:nvPr/>
        </p:nvSpPr>
        <p:spPr bwMode="auto">
          <a:xfrm>
            <a:off x="596095" y="1932973"/>
            <a:ext cx="7946021" cy="2733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threeP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1200" dirty="0">
                <a:ln w="17780" cmpd="sng">
                  <a:solidFill>
                    <a:srgbClr val="FFFFFF"/>
                  </a:solidFill>
                  <a:prstDash val="solid"/>
                  <a:miter lim="800000"/>
                </a:ln>
                <a:solidFill>
                  <a:srgbClr val="66CCFF"/>
                </a:solidFill>
                <a:effectLst>
                  <a:glow rad="101600">
                    <a:schemeClr val="tx1"/>
                  </a:glow>
                  <a:outerShdw blurRad="50800" algn="tl" rotWithShape="0">
                    <a:srgbClr val="000000"/>
                  </a:outerShdw>
                </a:effectLst>
                <a:latin typeface="Calibri" panose="020F0502020204030204" pitchFamily="34" charset="0"/>
              </a:rPr>
              <a:t>For in it the righteousness of God is revealed from faith to faith; as it is written, "The just shall live by faith." </a:t>
            </a:r>
            <a:r>
              <a:rPr lang="en-US" altLang="en-US" sz="3200" b="1" i="1" kern="1200" dirty="0">
                <a:ln w="17780" cmpd="sng">
                  <a:solidFill>
                    <a:srgbClr val="FFFFFF"/>
                  </a:solidFill>
                  <a:prstDash val="solid"/>
                  <a:miter lim="800000"/>
                </a:ln>
                <a:solidFill>
                  <a:srgbClr val="66CCFF"/>
                </a:solidFill>
                <a:effectLst>
                  <a:glow rad="101600">
                    <a:schemeClr val="tx1"/>
                  </a:glow>
                  <a:outerShdw blurRad="50800" algn="tl" rotWithShape="0">
                    <a:srgbClr val="000000"/>
                  </a:outerShdw>
                </a:effectLst>
                <a:latin typeface="Calibri" panose="020F0502020204030204" pitchFamily="34" charset="0"/>
              </a:rPr>
              <a:t>— Romans 1:17 </a:t>
            </a:r>
          </a:p>
        </p:txBody>
      </p:sp>
      <p:sp>
        <p:nvSpPr>
          <p:cNvPr id="24" name="TextBox 23"/>
          <p:cNvSpPr txBox="1"/>
          <p:nvPr/>
        </p:nvSpPr>
        <p:spPr>
          <a:xfrm>
            <a:off x="7218163" y="1911714"/>
            <a:ext cx="1435260"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400" b="1" dirty="0">
                <a:ln w="17780" cmpd="sng">
                  <a:solidFill>
                    <a:srgbClr val="FFFFFF"/>
                  </a:solidFill>
                  <a:prstDash val="solid"/>
                  <a:miter lim="800000"/>
                </a:ln>
                <a:solidFill>
                  <a:srgbClr val="66CCFF"/>
                </a:solidFill>
                <a:effectLst>
                  <a:glow rad="63500">
                    <a:schemeClr val="tx1"/>
                  </a:glow>
                  <a:outerShdw blurRad="50800" algn="tl" rotWithShape="0">
                    <a:srgbClr val="000000"/>
                  </a:outerShdw>
                </a:effectLst>
                <a:latin typeface="Calibri" panose="020F0502020204030204" pitchFamily="34" charset="0"/>
                <a:ea typeface="+mj-ea"/>
                <a:cs typeface="+mj-cs"/>
              </a:rPr>
              <a:t>God</a:t>
            </a:r>
          </a:p>
        </p:txBody>
      </p:sp>
      <p:sp>
        <p:nvSpPr>
          <p:cNvPr id="25" name="TextBox 24"/>
          <p:cNvSpPr txBox="1"/>
          <p:nvPr/>
        </p:nvSpPr>
        <p:spPr>
          <a:xfrm>
            <a:off x="1831157" y="3255268"/>
            <a:ext cx="1920013"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400" b="1" dirty="0">
                <a:ln w="17780" cmpd="sng">
                  <a:solidFill>
                    <a:srgbClr val="FFFFFF"/>
                  </a:solidFill>
                  <a:prstDash val="solid"/>
                  <a:miter lim="800000"/>
                </a:ln>
                <a:solidFill>
                  <a:srgbClr val="66CCFF"/>
                </a:solidFill>
                <a:effectLst>
                  <a:glow rad="63500">
                    <a:schemeClr val="tx1"/>
                  </a:glow>
                  <a:outerShdw blurRad="50800" algn="tl" rotWithShape="0">
                    <a:srgbClr val="000000"/>
                  </a:outerShdw>
                </a:effectLst>
                <a:latin typeface="Calibri" panose="020F0502020204030204" pitchFamily="34" charset="0"/>
                <a:ea typeface="+mj-ea"/>
                <a:cs typeface="+mj-cs"/>
              </a:rPr>
              <a:t>written</a:t>
            </a:r>
          </a:p>
        </p:txBody>
      </p:sp>
      <p:sp>
        <p:nvSpPr>
          <p:cNvPr id="26" name="TextBox 25"/>
          <p:cNvSpPr txBox="1"/>
          <p:nvPr/>
        </p:nvSpPr>
        <p:spPr>
          <a:xfrm>
            <a:off x="1112975" y="2583380"/>
            <a:ext cx="2344508"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400" b="1" dirty="0">
                <a:ln w="17780" cmpd="sng">
                  <a:solidFill>
                    <a:srgbClr val="FFFFFF"/>
                  </a:solidFill>
                  <a:prstDash val="solid"/>
                  <a:miter lim="800000"/>
                </a:ln>
                <a:solidFill>
                  <a:srgbClr val="66CCFF"/>
                </a:solidFill>
                <a:effectLst>
                  <a:glow rad="63500">
                    <a:schemeClr val="tx1"/>
                  </a:glow>
                  <a:outerShdw blurRad="50800" algn="tl" rotWithShape="0">
                    <a:srgbClr val="000000"/>
                  </a:outerShdw>
                </a:effectLst>
                <a:latin typeface="Calibri" panose="020F0502020204030204" pitchFamily="34" charset="0"/>
                <a:ea typeface="+mj-ea"/>
                <a:cs typeface="+mj-cs"/>
              </a:rPr>
              <a:t>revealed</a:t>
            </a:r>
          </a:p>
        </p:txBody>
      </p:sp>
      <p:sp>
        <p:nvSpPr>
          <p:cNvPr id="31" name="Rectangle 5"/>
          <p:cNvSpPr>
            <a:spLocks noChangeArrowheads="1"/>
          </p:cNvSpPr>
          <p:nvPr/>
        </p:nvSpPr>
        <p:spPr bwMode="auto">
          <a:xfrm>
            <a:off x="3595669" y="272960"/>
            <a:ext cx="1752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400" b="1" dirty="0">
                <a:solidFill>
                  <a:srgbClr val="660066"/>
                </a:solidFill>
                <a:latin typeface="Calibri" panose="020F0502020204030204" pitchFamily="34" charset="0"/>
                <a:cs typeface="Calibri" panose="020F0502020204030204" pitchFamily="34" charset="0"/>
              </a:rPr>
              <a:t>Lord</a:t>
            </a:r>
            <a:endParaRPr lang="en-US" altLang="en-US" sz="4400" b="1" i="1" dirty="0">
              <a:solidFill>
                <a:srgbClr val="660066"/>
              </a:solidFill>
              <a:latin typeface="Calibri" panose="020F0502020204030204" pitchFamily="34" charset="0"/>
              <a:cs typeface="Calibri" panose="020F0502020204030204" pitchFamily="34" charset="0"/>
            </a:endParaRPr>
          </a:p>
        </p:txBody>
      </p:sp>
      <p:sp>
        <p:nvSpPr>
          <p:cNvPr id="32" name="Rectangle 5"/>
          <p:cNvSpPr>
            <a:spLocks noChangeArrowheads="1"/>
          </p:cNvSpPr>
          <p:nvPr/>
        </p:nvSpPr>
        <p:spPr bwMode="auto">
          <a:xfrm>
            <a:off x="3595958" y="274239"/>
            <a:ext cx="1752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400" b="1" dirty="0">
                <a:solidFill>
                  <a:srgbClr val="0000CC"/>
                </a:solidFill>
                <a:latin typeface="Calibri" panose="020F0502020204030204" pitchFamily="34" charset="0"/>
                <a:cs typeface="Calibri" panose="020F0502020204030204" pitchFamily="34" charset="0"/>
              </a:rPr>
              <a:t>Lord</a:t>
            </a:r>
            <a:endParaRPr lang="en-US" altLang="en-US" sz="4400" b="1" i="1" dirty="0">
              <a:solidFill>
                <a:srgbClr val="0000CC"/>
              </a:solidFill>
              <a:latin typeface="Calibri" panose="020F0502020204030204" pitchFamily="34" charset="0"/>
              <a:cs typeface="Calibri" panose="020F0502020204030204" pitchFamily="34" charset="0"/>
            </a:endParaRPr>
          </a:p>
        </p:txBody>
      </p:sp>
      <p:sp>
        <p:nvSpPr>
          <p:cNvPr id="33" name="Rectangle 5"/>
          <p:cNvSpPr>
            <a:spLocks noChangeArrowheads="1"/>
          </p:cNvSpPr>
          <p:nvPr/>
        </p:nvSpPr>
        <p:spPr bwMode="auto">
          <a:xfrm>
            <a:off x="3595814" y="275516"/>
            <a:ext cx="1752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400" b="1" dirty="0">
                <a:solidFill>
                  <a:srgbClr val="3399FF"/>
                </a:solidFill>
                <a:latin typeface="Calibri" panose="020F0502020204030204" pitchFamily="34" charset="0"/>
                <a:cs typeface="Calibri" panose="020F0502020204030204" pitchFamily="34" charset="0"/>
              </a:rPr>
              <a:t>Lord</a:t>
            </a:r>
            <a:endParaRPr lang="en-US" altLang="en-US" sz="4400" b="1" i="1" dirty="0">
              <a:solidFill>
                <a:srgbClr val="3399FF"/>
              </a:solidFill>
              <a:latin typeface="Calibri" panose="020F0502020204030204" pitchFamily="34" charset="0"/>
              <a:cs typeface="Calibri" panose="020F0502020204030204" pitchFamily="34" charset="0"/>
            </a:endParaRPr>
          </a:p>
        </p:txBody>
      </p:sp>
      <p:sp>
        <p:nvSpPr>
          <p:cNvPr id="34" name="Rectangle 5"/>
          <p:cNvSpPr>
            <a:spLocks noChangeArrowheads="1"/>
          </p:cNvSpPr>
          <p:nvPr/>
        </p:nvSpPr>
        <p:spPr bwMode="auto">
          <a:xfrm>
            <a:off x="3633769" y="273997"/>
            <a:ext cx="1676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400" b="1" dirty="0">
                <a:solidFill>
                  <a:srgbClr val="009900"/>
                </a:solidFill>
                <a:latin typeface="Calibri" panose="020F0502020204030204" pitchFamily="34" charset="0"/>
                <a:cs typeface="Calibri" panose="020F0502020204030204" pitchFamily="34" charset="0"/>
              </a:rPr>
              <a:t>Lord</a:t>
            </a:r>
            <a:endParaRPr lang="en-US" altLang="en-US" sz="4400" b="1" i="1" dirty="0">
              <a:solidFill>
                <a:srgbClr val="009900"/>
              </a:solidFill>
              <a:latin typeface="Calibri" panose="020F0502020204030204" pitchFamily="34" charset="0"/>
              <a:cs typeface="Calibri" panose="020F0502020204030204" pitchFamily="34" charset="0"/>
            </a:endParaRPr>
          </a:p>
        </p:txBody>
      </p:sp>
      <p:sp>
        <p:nvSpPr>
          <p:cNvPr id="35" name="Rectangle 5"/>
          <p:cNvSpPr>
            <a:spLocks noChangeArrowheads="1"/>
          </p:cNvSpPr>
          <p:nvPr/>
        </p:nvSpPr>
        <p:spPr bwMode="auto">
          <a:xfrm>
            <a:off x="3671290" y="272912"/>
            <a:ext cx="1600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400" b="1" dirty="0">
                <a:solidFill>
                  <a:srgbClr val="FFFF00"/>
                </a:solidFill>
                <a:latin typeface="Calibri" panose="020F0502020204030204" pitchFamily="34" charset="0"/>
                <a:cs typeface="Calibri" panose="020F0502020204030204" pitchFamily="34" charset="0"/>
              </a:rPr>
              <a:t>Lord</a:t>
            </a:r>
            <a:endParaRPr lang="en-US" altLang="en-US" sz="4400" b="1" i="1" dirty="0">
              <a:solidFill>
                <a:srgbClr val="FFFF00"/>
              </a:solidFill>
              <a:latin typeface="Calibri" panose="020F0502020204030204" pitchFamily="34" charset="0"/>
              <a:cs typeface="Calibri" panose="020F0502020204030204" pitchFamily="34" charset="0"/>
            </a:endParaRPr>
          </a:p>
        </p:txBody>
      </p:sp>
      <p:sp>
        <p:nvSpPr>
          <p:cNvPr id="36" name="Rectangle 5"/>
          <p:cNvSpPr>
            <a:spLocks noChangeArrowheads="1"/>
          </p:cNvSpPr>
          <p:nvPr/>
        </p:nvSpPr>
        <p:spPr bwMode="auto">
          <a:xfrm>
            <a:off x="3712332" y="274190"/>
            <a:ext cx="152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400" b="1" dirty="0">
                <a:solidFill>
                  <a:srgbClr val="FF3300"/>
                </a:solidFill>
                <a:latin typeface="Calibri" panose="020F0502020204030204" pitchFamily="34" charset="0"/>
                <a:cs typeface="Calibri" panose="020F0502020204030204" pitchFamily="34" charset="0"/>
              </a:rPr>
              <a:t>Lord</a:t>
            </a:r>
            <a:endParaRPr lang="en-US" altLang="en-US" sz="4400" b="1" i="1" dirty="0">
              <a:solidFill>
                <a:srgbClr val="FF3300"/>
              </a:solidFill>
              <a:latin typeface="Calibri" panose="020F0502020204030204" pitchFamily="34" charset="0"/>
              <a:cs typeface="Calibri" panose="020F0502020204030204" pitchFamily="34" charset="0"/>
            </a:endParaRPr>
          </a:p>
        </p:txBody>
      </p:sp>
      <p:sp>
        <p:nvSpPr>
          <p:cNvPr id="37" name="Rectangle 5"/>
          <p:cNvSpPr>
            <a:spLocks noChangeArrowheads="1"/>
          </p:cNvSpPr>
          <p:nvPr/>
        </p:nvSpPr>
        <p:spPr bwMode="auto">
          <a:xfrm>
            <a:off x="3672159" y="273128"/>
            <a:ext cx="1600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400" b="1" dirty="0">
                <a:solidFill>
                  <a:schemeClr val="bg1"/>
                </a:solidFill>
                <a:latin typeface="Calibri" panose="020F0502020204030204" pitchFamily="34" charset="0"/>
                <a:cs typeface="Calibri" panose="020F0502020204030204" pitchFamily="34" charset="0"/>
              </a:rPr>
              <a:t>Lord</a:t>
            </a:r>
            <a:endParaRPr lang="en-US" altLang="en-US" sz="4400" b="1" i="1" dirty="0">
              <a:solidFill>
                <a:schemeClr val="bg1"/>
              </a:solidFill>
              <a:latin typeface="Calibri" panose="020F0502020204030204" pitchFamily="34" charset="0"/>
              <a:cs typeface="Calibri" panose="020F0502020204030204" pitchFamily="34" charset="0"/>
            </a:endParaRPr>
          </a:p>
        </p:txBody>
      </p:sp>
      <p:sp>
        <p:nvSpPr>
          <p:cNvPr id="3" name="TextBox 2"/>
          <p:cNvSpPr txBox="1"/>
          <p:nvPr/>
        </p:nvSpPr>
        <p:spPr>
          <a:xfrm>
            <a:off x="3756689" y="312517"/>
            <a:ext cx="1435260"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400" b="1" dirty="0">
                <a:ln w="17780" cmpd="sng">
                  <a:solidFill>
                    <a:srgbClr val="FFFFFF"/>
                  </a:solidFill>
                  <a:prstDash val="solid"/>
                  <a:miter lim="800000"/>
                </a:ln>
                <a:solidFill>
                  <a:srgbClr val="66CCFF"/>
                </a:solidFill>
                <a:effectLst>
                  <a:glow rad="63500">
                    <a:schemeClr val="tx1"/>
                  </a:glow>
                  <a:outerShdw blurRad="50800" algn="tl" rotWithShape="0">
                    <a:srgbClr val="000000"/>
                  </a:outerShdw>
                </a:effectLst>
                <a:latin typeface="Calibri" panose="020F0502020204030204" pitchFamily="34" charset="0"/>
                <a:ea typeface="+mj-ea"/>
                <a:cs typeface="+mj-cs"/>
              </a:rPr>
              <a:t>Lord</a:t>
            </a:r>
          </a:p>
        </p:txBody>
      </p:sp>
      <p:sp>
        <p:nvSpPr>
          <p:cNvPr id="38" name="TextBox 37"/>
          <p:cNvSpPr txBox="1"/>
          <p:nvPr/>
        </p:nvSpPr>
        <p:spPr>
          <a:xfrm>
            <a:off x="355661" y="5291560"/>
            <a:ext cx="1435260"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400" b="1" dirty="0">
                <a:ln w="17780" cmpd="sng">
                  <a:solidFill>
                    <a:srgbClr val="FFFF00"/>
                  </a:solidFill>
                  <a:prstDash val="solid"/>
                  <a:miter lim="800000"/>
                </a:ln>
                <a:solidFill>
                  <a:srgbClr val="FFFF00"/>
                </a:solidFill>
                <a:effectLst>
                  <a:glow rad="63500">
                    <a:schemeClr val="tx1"/>
                  </a:glow>
                  <a:outerShdw blurRad="50800" algn="tl" rotWithShape="0">
                    <a:srgbClr val="000000"/>
                  </a:outerShdw>
                </a:effectLst>
                <a:latin typeface="Calibri" panose="020F0502020204030204" pitchFamily="34" charset="0"/>
                <a:ea typeface="+mj-ea"/>
                <a:cs typeface="+mj-cs"/>
              </a:rPr>
              <a:t>Faith</a:t>
            </a:r>
          </a:p>
        </p:txBody>
      </p:sp>
      <p:sp>
        <p:nvSpPr>
          <p:cNvPr id="39" name="TextBox 38"/>
          <p:cNvSpPr txBox="1"/>
          <p:nvPr/>
        </p:nvSpPr>
        <p:spPr>
          <a:xfrm>
            <a:off x="7244526" y="5280199"/>
            <a:ext cx="1435260"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400" b="1" dirty="0">
                <a:ln w="17780" cmpd="sng">
                  <a:solidFill>
                    <a:srgbClr val="FFFF00"/>
                  </a:solidFill>
                  <a:prstDash val="solid"/>
                  <a:miter lim="800000"/>
                </a:ln>
                <a:solidFill>
                  <a:srgbClr val="FFFF00"/>
                </a:solidFill>
                <a:effectLst>
                  <a:glow rad="63500">
                    <a:schemeClr val="tx1"/>
                  </a:glow>
                  <a:outerShdw blurRad="50800" algn="tl" rotWithShape="0">
                    <a:srgbClr val="000000"/>
                  </a:outerShdw>
                </a:effectLst>
                <a:latin typeface="Calibri" panose="020F0502020204030204" pitchFamily="34" charset="0"/>
                <a:ea typeface="+mj-ea"/>
                <a:cs typeface="+mj-cs"/>
              </a:rPr>
              <a:t>Faith</a:t>
            </a:r>
          </a:p>
        </p:txBody>
      </p:sp>
      <p:sp>
        <p:nvSpPr>
          <p:cNvPr id="40" name="Down Arrow 39"/>
          <p:cNvSpPr/>
          <p:nvPr/>
        </p:nvSpPr>
        <p:spPr>
          <a:xfrm rot="16200000">
            <a:off x="4428490" y="3129643"/>
            <a:ext cx="274320" cy="5194300"/>
          </a:xfrm>
          <a:prstGeom prst="downArrow">
            <a:avLst/>
          </a:prstGeom>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n w="3175">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itle 1"/>
          <p:cNvSpPr txBox="1">
            <a:spLocks/>
          </p:cNvSpPr>
          <p:nvPr/>
        </p:nvSpPr>
        <p:spPr>
          <a:xfrm>
            <a:off x="1057120" y="2173245"/>
            <a:ext cx="1754659"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heard</a:t>
            </a:r>
          </a:p>
        </p:txBody>
      </p:sp>
      <p:sp>
        <p:nvSpPr>
          <p:cNvPr id="42" name="Title 1"/>
          <p:cNvSpPr txBox="1">
            <a:spLocks/>
          </p:cNvSpPr>
          <p:nvPr/>
        </p:nvSpPr>
        <p:spPr bwMode="auto">
          <a:xfrm>
            <a:off x="457200" y="1559146"/>
            <a:ext cx="8196943" cy="348093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threeP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b="1" dirty="0">
                <a:ln w="17780" cmpd="sng">
                  <a:solidFill>
                    <a:srgbClr val="FFFFFF"/>
                  </a:solidFill>
                  <a:prstDash val="solid"/>
                  <a:miter lim="800000"/>
                </a:ln>
                <a:solidFill>
                  <a:srgbClr val="66CCFF"/>
                </a:solidFill>
                <a:effectLst>
                  <a:glow rad="101600">
                    <a:schemeClr val="tx1"/>
                  </a:glow>
                  <a:outerShdw blurRad="50800" algn="tl" rotWithShape="0">
                    <a:srgbClr val="000000"/>
                  </a:outerShdw>
                </a:effectLst>
                <a:latin typeface="Calibri" panose="020F0502020204030204" pitchFamily="34" charset="0"/>
              </a:rPr>
              <a:t>And the things that you have heard from me among many witnesses, commit these to faithful men who will be able to teach others also. </a:t>
            </a:r>
            <a:r>
              <a:rPr lang="en-US" sz="3200" b="1" i="1" dirty="0">
                <a:ln w="17780" cmpd="sng">
                  <a:solidFill>
                    <a:srgbClr val="FFFFFF"/>
                  </a:solidFill>
                  <a:prstDash val="solid"/>
                  <a:miter lim="800000"/>
                </a:ln>
                <a:solidFill>
                  <a:srgbClr val="66CCFF"/>
                </a:solidFill>
                <a:effectLst>
                  <a:glow rad="101600">
                    <a:schemeClr val="tx1"/>
                  </a:glow>
                  <a:outerShdw blurRad="50800" algn="tl" rotWithShape="0">
                    <a:srgbClr val="000000"/>
                  </a:outerShdw>
                </a:effectLst>
                <a:latin typeface="Calibri" panose="020F0502020204030204" pitchFamily="34" charset="0"/>
              </a:rPr>
              <a:t>— 2</a:t>
            </a:r>
            <a:r>
              <a:rPr lang="en-US" sz="3200" b="1" i="1" baseline="30000" dirty="0">
                <a:ln w="17780" cmpd="sng">
                  <a:solidFill>
                    <a:srgbClr val="FFFFFF"/>
                  </a:solidFill>
                  <a:prstDash val="solid"/>
                  <a:miter lim="800000"/>
                </a:ln>
                <a:solidFill>
                  <a:srgbClr val="66CCFF"/>
                </a:solidFill>
                <a:effectLst>
                  <a:glow rad="101600">
                    <a:schemeClr val="tx1"/>
                  </a:glow>
                  <a:outerShdw blurRad="50800" algn="tl" rotWithShape="0">
                    <a:srgbClr val="000000"/>
                  </a:outerShdw>
                </a:effectLst>
                <a:latin typeface="Calibri" panose="020F0502020204030204" pitchFamily="34" charset="0"/>
              </a:rPr>
              <a:t>nd</a:t>
            </a:r>
            <a:r>
              <a:rPr lang="en-US" sz="3200" b="1" i="1" dirty="0">
                <a:ln w="17780" cmpd="sng">
                  <a:solidFill>
                    <a:srgbClr val="FFFFFF"/>
                  </a:solidFill>
                  <a:prstDash val="solid"/>
                  <a:miter lim="800000"/>
                </a:ln>
                <a:solidFill>
                  <a:srgbClr val="66CCFF"/>
                </a:solidFill>
                <a:effectLst>
                  <a:glow rad="101600">
                    <a:schemeClr val="tx1"/>
                  </a:glow>
                  <a:outerShdw blurRad="50800" algn="tl" rotWithShape="0">
                    <a:srgbClr val="000000"/>
                  </a:outerShdw>
                </a:effectLst>
                <a:latin typeface="Calibri" panose="020F0502020204030204" pitchFamily="34" charset="0"/>
              </a:rPr>
              <a:t> Timothy 2:2</a:t>
            </a:r>
            <a:r>
              <a:rPr lang="en-US" sz="3200" b="1" dirty="0">
                <a:ln w="17780" cmpd="sng">
                  <a:solidFill>
                    <a:srgbClr val="FFFFFF"/>
                  </a:solidFill>
                  <a:prstDash val="solid"/>
                  <a:miter lim="800000"/>
                </a:ln>
                <a:solidFill>
                  <a:srgbClr val="66CCFF"/>
                </a:solidFill>
                <a:effectLst>
                  <a:glow rad="101600">
                    <a:schemeClr val="tx1"/>
                  </a:glow>
                  <a:outerShdw blurRad="50800" algn="tl" rotWithShape="0">
                    <a:srgbClr val="000000"/>
                  </a:outerShdw>
                </a:effectLst>
                <a:latin typeface="Calibri" panose="020F0502020204030204" pitchFamily="34" charset="0"/>
              </a:rPr>
              <a:t> </a:t>
            </a:r>
          </a:p>
        </p:txBody>
      </p:sp>
      <p:sp>
        <p:nvSpPr>
          <p:cNvPr id="44" name="TextBox 43"/>
          <p:cNvSpPr txBox="1"/>
          <p:nvPr/>
        </p:nvSpPr>
        <p:spPr>
          <a:xfrm>
            <a:off x="468105" y="2257398"/>
            <a:ext cx="3904735"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400" b="1" dirty="0">
                <a:ln w="17780" cmpd="sng">
                  <a:solidFill>
                    <a:srgbClr val="FFFFFF"/>
                  </a:solidFill>
                  <a:prstDash val="solid"/>
                  <a:miter lim="800000"/>
                </a:ln>
                <a:solidFill>
                  <a:srgbClr val="FFFF99"/>
                </a:solidFill>
                <a:effectLst>
                  <a:glow rad="63500">
                    <a:schemeClr val="tx1"/>
                  </a:glow>
                  <a:outerShdw blurRad="50800" algn="tl" rotWithShape="0">
                    <a:srgbClr val="000000"/>
                  </a:outerShdw>
                </a:effectLst>
                <a:latin typeface="Calibri" panose="020F0502020204030204" pitchFamily="34" charset="0"/>
                <a:ea typeface="+mj-ea"/>
                <a:cs typeface="+mj-cs"/>
              </a:rPr>
              <a:t>gospel of Christ</a:t>
            </a:r>
          </a:p>
        </p:txBody>
      </p:sp>
      <p:sp>
        <p:nvSpPr>
          <p:cNvPr id="45" name="Title 1"/>
          <p:cNvSpPr txBox="1">
            <a:spLocks/>
          </p:cNvSpPr>
          <p:nvPr/>
        </p:nvSpPr>
        <p:spPr bwMode="auto">
          <a:xfrm>
            <a:off x="457200" y="1559146"/>
            <a:ext cx="8196943" cy="3480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threeP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b="1" kern="1200" dirty="0">
                <a:ln w="12700" cmpd="sng">
                  <a:solidFill>
                    <a:srgbClr val="FFFFFF"/>
                  </a:solidFill>
                  <a:prstDash val="solid"/>
                  <a:miter lim="800000"/>
                </a:ln>
                <a:solidFill>
                  <a:schemeClr val="tx1"/>
                </a:solidFill>
                <a:effectLst>
                  <a:glow rad="63500">
                    <a:schemeClr val="tx1"/>
                  </a:glow>
                  <a:outerShdw blurRad="50800" algn="tl" rotWithShape="0">
                    <a:srgbClr val="000000"/>
                  </a:outerShdw>
                </a:effectLst>
                <a:latin typeface="Calibri" panose="020F0502020204030204" pitchFamily="34" charset="0"/>
              </a:rPr>
              <a:t>And the things that you have heard from me among many witnesses, </a:t>
            </a:r>
            <a:r>
              <a:rPr lang="en-US" b="1" kern="1200" dirty="0">
                <a:ln w="17780" cmpd="sng">
                  <a:solidFill>
                    <a:srgbClr val="FFFF00"/>
                  </a:solidFill>
                  <a:prstDash val="solid"/>
                  <a:miter lim="800000"/>
                </a:ln>
                <a:solidFill>
                  <a:srgbClr val="FFFF00"/>
                </a:solidFill>
                <a:effectLst>
                  <a:glow rad="63500">
                    <a:schemeClr val="tx1"/>
                  </a:glow>
                  <a:outerShdw blurRad="50800" algn="tl" rotWithShape="0">
                    <a:srgbClr val="000000"/>
                  </a:outerShdw>
                </a:effectLst>
                <a:latin typeface="Calibri" panose="020F0502020204030204" pitchFamily="34" charset="0"/>
              </a:rPr>
              <a:t>commit these to faithful men who will be able to teach others also</a:t>
            </a:r>
            <a:r>
              <a:rPr lang="en-US" b="1" kern="1200" dirty="0">
                <a:ln w="9525" cmpd="sng">
                  <a:solidFill>
                    <a:srgbClr val="FFFFFF"/>
                  </a:solidFill>
                  <a:prstDash val="solid"/>
                  <a:miter lim="800000"/>
                </a:ln>
                <a:solidFill>
                  <a:schemeClr val="tx1"/>
                </a:solidFill>
                <a:effectLst>
                  <a:glow rad="63500">
                    <a:schemeClr val="tx1"/>
                  </a:glow>
                  <a:outerShdw blurRad="50800" algn="tl" rotWithShape="0">
                    <a:srgbClr val="000000"/>
                  </a:outerShdw>
                </a:effectLst>
                <a:latin typeface="Calibri" panose="020F0502020204030204" pitchFamily="34" charset="0"/>
              </a:rPr>
              <a:t>. </a:t>
            </a:r>
            <a:r>
              <a:rPr lang="en-US" sz="3200" b="1" i="1" kern="1200" dirty="0">
                <a:ln w="9525" cmpd="sng">
                  <a:solidFill>
                    <a:srgbClr val="FFFFFF"/>
                  </a:solidFill>
                  <a:prstDash val="solid"/>
                  <a:miter lim="800000"/>
                </a:ln>
                <a:solidFill>
                  <a:schemeClr val="tx1"/>
                </a:solidFill>
                <a:effectLst>
                  <a:glow rad="63500">
                    <a:schemeClr val="tx1"/>
                  </a:glow>
                  <a:outerShdw blurRad="50800" algn="tl" rotWithShape="0">
                    <a:srgbClr val="000000"/>
                  </a:outerShdw>
                </a:effectLst>
                <a:latin typeface="Calibri" panose="020F0502020204030204" pitchFamily="34" charset="0"/>
              </a:rPr>
              <a:t>— 2</a:t>
            </a:r>
            <a:r>
              <a:rPr lang="en-US" sz="3200" b="1" i="1" kern="1200" baseline="30000" dirty="0">
                <a:ln w="9525" cmpd="sng">
                  <a:solidFill>
                    <a:srgbClr val="FFFFFF"/>
                  </a:solidFill>
                  <a:prstDash val="solid"/>
                  <a:miter lim="800000"/>
                </a:ln>
                <a:solidFill>
                  <a:schemeClr val="tx1"/>
                </a:solidFill>
                <a:effectLst>
                  <a:glow rad="63500">
                    <a:schemeClr val="tx1"/>
                  </a:glow>
                  <a:outerShdw blurRad="50800" algn="tl" rotWithShape="0">
                    <a:srgbClr val="000000"/>
                  </a:outerShdw>
                </a:effectLst>
                <a:latin typeface="Calibri" panose="020F0502020204030204" pitchFamily="34" charset="0"/>
              </a:rPr>
              <a:t>nd</a:t>
            </a:r>
            <a:r>
              <a:rPr lang="en-US" sz="3200" b="1" i="1" kern="1200" dirty="0">
                <a:ln w="9525" cmpd="sng">
                  <a:solidFill>
                    <a:srgbClr val="FFFFFF"/>
                  </a:solidFill>
                  <a:prstDash val="solid"/>
                  <a:miter lim="800000"/>
                </a:ln>
                <a:solidFill>
                  <a:schemeClr val="tx1"/>
                </a:solidFill>
                <a:effectLst>
                  <a:glow rad="63500">
                    <a:schemeClr val="tx1"/>
                  </a:glow>
                  <a:outerShdw blurRad="50800" algn="tl" rotWithShape="0">
                    <a:srgbClr val="000000"/>
                  </a:outerShdw>
                </a:effectLst>
                <a:latin typeface="Calibri" panose="020F0502020204030204" pitchFamily="34" charset="0"/>
              </a:rPr>
              <a:t> Timothy 2:2 </a:t>
            </a:r>
          </a:p>
        </p:txBody>
      </p:sp>
      <p:sp>
        <p:nvSpPr>
          <p:cNvPr id="53" name="Rectangle 2">
            <a:extLst>
              <a:ext uri="{FF2B5EF4-FFF2-40B4-BE49-F238E27FC236}">
                <a16:creationId xmlns:a16="http://schemas.microsoft.com/office/drawing/2014/main" id="{55DB0458-B05F-4FF7-85E1-A3883EE5A445}"/>
              </a:ext>
            </a:extLst>
          </p:cNvPr>
          <p:cNvSpPr txBox="1">
            <a:spLocks noChangeArrowheads="1"/>
          </p:cNvSpPr>
          <p:nvPr/>
        </p:nvSpPr>
        <p:spPr bwMode="auto">
          <a:xfrm>
            <a:off x="964405" y="2249116"/>
            <a:ext cx="1931195" cy="75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FFFF99"/>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heard</a:t>
            </a:r>
            <a:endParaRPr kumimoji="0" lang="en-US" altLang="en-US" sz="4400" b="1" i="1" u="none" strike="noStrike" kern="0" cap="none" spc="0" normalizeH="0" baseline="0" noProof="0" dirty="0">
              <a:ln w="3175" cmpd="sng">
                <a:solidFill>
                  <a:srgbClr val="FFFFFF"/>
                </a:solidFill>
                <a:prstDash val="solid"/>
                <a:miter lim="800000"/>
              </a:ln>
              <a:solidFill>
                <a:srgbClr val="FFFF99"/>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48" name="Rectangle 5"/>
          <p:cNvSpPr>
            <a:spLocks noChangeArrowheads="1"/>
          </p:cNvSpPr>
          <p:nvPr/>
        </p:nvSpPr>
        <p:spPr bwMode="auto">
          <a:xfrm>
            <a:off x="1551821" y="3562268"/>
            <a:ext cx="2379472"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400" b="1" dirty="0">
                <a:solidFill>
                  <a:schemeClr val="bg1"/>
                </a:solidFill>
                <a:latin typeface="Calibri" panose="020F0502020204030204" pitchFamily="34" charset="0"/>
                <a:cs typeface="Calibri" panose="020F0502020204030204" pitchFamily="34" charset="0"/>
              </a:rPr>
              <a:t>believes</a:t>
            </a:r>
            <a:endParaRPr lang="en-US" altLang="en-US" sz="4400" b="1" i="1" dirty="0">
              <a:solidFill>
                <a:schemeClr val="bg1"/>
              </a:solidFill>
              <a:latin typeface="Calibri" panose="020F0502020204030204" pitchFamily="34" charset="0"/>
              <a:cs typeface="Calibri" panose="020F0502020204030204" pitchFamily="34" charset="0"/>
            </a:endParaRPr>
          </a:p>
        </p:txBody>
      </p:sp>
      <p:sp>
        <p:nvSpPr>
          <p:cNvPr id="50" name="Rectangle 5"/>
          <p:cNvSpPr>
            <a:spLocks noChangeArrowheads="1"/>
          </p:cNvSpPr>
          <p:nvPr/>
        </p:nvSpPr>
        <p:spPr bwMode="auto">
          <a:xfrm>
            <a:off x="1551821" y="3562268"/>
            <a:ext cx="2379472"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400" b="1" dirty="0">
                <a:solidFill>
                  <a:schemeClr val="bg1"/>
                </a:solidFill>
                <a:latin typeface="Calibri" panose="020F0502020204030204" pitchFamily="34" charset="0"/>
                <a:cs typeface="Calibri" panose="020F0502020204030204" pitchFamily="34" charset="0"/>
              </a:rPr>
              <a:t>believes</a:t>
            </a:r>
            <a:endParaRPr lang="en-US" altLang="en-US" sz="4400" b="1" i="1" dirty="0">
              <a:solidFill>
                <a:schemeClr val="bg1"/>
              </a:solidFill>
              <a:latin typeface="Calibri" panose="020F0502020204030204" pitchFamily="34" charset="0"/>
              <a:cs typeface="Calibri" panose="020F0502020204030204" pitchFamily="34" charset="0"/>
            </a:endParaRPr>
          </a:p>
        </p:txBody>
      </p:sp>
      <p:sp>
        <p:nvSpPr>
          <p:cNvPr id="51" name="Rectangle 5"/>
          <p:cNvSpPr>
            <a:spLocks noChangeArrowheads="1"/>
          </p:cNvSpPr>
          <p:nvPr/>
        </p:nvSpPr>
        <p:spPr bwMode="auto">
          <a:xfrm>
            <a:off x="1551821" y="3666492"/>
            <a:ext cx="2379472" cy="629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400" b="1" dirty="0">
                <a:solidFill>
                  <a:schemeClr val="bg1"/>
                </a:solidFill>
                <a:latin typeface="Calibri" panose="020F0502020204030204" pitchFamily="34" charset="0"/>
                <a:cs typeface="Calibri" panose="020F0502020204030204" pitchFamily="34" charset="0"/>
              </a:rPr>
              <a:t>believes</a:t>
            </a:r>
            <a:endParaRPr lang="en-US" altLang="en-US" sz="4400" b="1" i="1" dirty="0">
              <a:solidFill>
                <a:schemeClr val="bg1"/>
              </a:solidFill>
              <a:latin typeface="Calibri" panose="020F0502020204030204" pitchFamily="34" charset="0"/>
              <a:cs typeface="Calibri" panose="020F0502020204030204" pitchFamily="34" charset="0"/>
            </a:endParaRPr>
          </a:p>
        </p:txBody>
      </p:sp>
      <p:sp>
        <p:nvSpPr>
          <p:cNvPr id="47" name="Rectangle 46"/>
          <p:cNvSpPr>
            <a:spLocks noChangeArrowheads="1"/>
          </p:cNvSpPr>
          <p:nvPr/>
        </p:nvSpPr>
        <p:spPr bwMode="auto">
          <a:xfrm>
            <a:off x="2949501" y="2856656"/>
            <a:ext cx="25520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10" b="1" dirty="0">
                <a:solidFill>
                  <a:srgbClr val="CC9900"/>
                </a:solidFill>
                <a:latin typeface="Calibri" panose="020F0502020204030204" pitchFamily="34" charset="0"/>
                <a:cs typeface="Calibri" panose="020F0502020204030204" pitchFamily="34" charset="0"/>
              </a:rPr>
              <a:t>salvation</a:t>
            </a:r>
            <a:endParaRPr lang="en-US" sz="4410" b="1" i="1" dirty="0">
              <a:solidFill>
                <a:srgbClr val="CC9900"/>
              </a:solidFill>
              <a:latin typeface="Calibri" panose="020F0502020204030204" pitchFamily="34" charset="0"/>
              <a:cs typeface="Calibri" panose="020F0502020204030204" pitchFamily="34" charset="0"/>
            </a:endParaRPr>
          </a:p>
        </p:txBody>
      </p:sp>
      <p:sp>
        <p:nvSpPr>
          <p:cNvPr id="54" name="Rectangle 2">
            <a:extLst>
              <a:ext uri="{FF2B5EF4-FFF2-40B4-BE49-F238E27FC236}">
                <a16:creationId xmlns:a16="http://schemas.microsoft.com/office/drawing/2014/main" id="{77A1A6B8-4214-422A-A89C-A6827408F503}"/>
              </a:ext>
            </a:extLst>
          </p:cNvPr>
          <p:cNvSpPr txBox="1">
            <a:spLocks noChangeArrowheads="1"/>
          </p:cNvSpPr>
          <p:nvPr/>
        </p:nvSpPr>
        <p:spPr bwMode="auto">
          <a:xfrm>
            <a:off x="937582" y="2614659"/>
            <a:ext cx="6995456" cy="69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chemeClr val="bg1"/>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revealed from faith to faith</a:t>
            </a:r>
            <a:endParaRPr kumimoji="0" lang="en-US" altLang="en-US" sz="4400" b="1" i="1" u="none" strike="noStrike" kern="0" cap="none" spc="0" normalizeH="0" baseline="0" noProof="0" dirty="0">
              <a:ln w="3175" cmpd="sng">
                <a:solidFill>
                  <a:srgbClr val="FFFFFF"/>
                </a:solidFill>
                <a:prstDash val="solid"/>
                <a:miter lim="800000"/>
              </a:ln>
              <a:solidFill>
                <a:schemeClr val="bg1"/>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43" name="TextBox 42" hidden="1"/>
          <p:cNvSpPr txBox="1"/>
          <p:nvPr/>
        </p:nvSpPr>
        <p:spPr>
          <a:xfrm>
            <a:off x="2483706" y="947118"/>
            <a:ext cx="3904735" cy="769441"/>
          </a:xfrm>
          <a:prstGeom prst="rect">
            <a:avLst/>
          </a:prstGeom>
          <a:noFill/>
        </p:spPr>
        <p:txBody>
          <a:bodyPr wrap="square" rtlCol="0">
            <a:spAutoFit/>
          </a:bodyPr>
          <a:lstStyle/>
          <a:p>
            <a:pPr algn="ctr"/>
            <a:r>
              <a:rPr lang="en-US" sz="4400" b="1"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a typeface="+mj-ea"/>
                <a:cs typeface="+mj-cs"/>
              </a:rPr>
              <a:t>gospel of Christ</a:t>
            </a:r>
          </a:p>
        </p:txBody>
      </p:sp>
      <p:sp>
        <p:nvSpPr>
          <p:cNvPr id="29" name="TextBox 28" hidden="1"/>
          <p:cNvSpPr txBox="1"/>
          <p:nvPr/>
        </p:nvSpPr>
        <p:spPr>
          <a:xfrm>
            <a:off x="6899910" y="4128596"/>
            <a:ext cx="1966856" cy="483285"/>
          </a:xfrm>
          <a:prstGeom prst="rect">
            <a:avLst/>
          </a:prstGeom>
          <a:noFill/>
        </p:spPr>
        <p:txBody>
          <a:bodyPr wrap="square" rtlCol="0">
            <a:spAutoFit/>
          </a:bodyPr>
          <a:lstStyle/>
          <a:p>
            <a:pPr algn="ctr"/>
            <a:r>
              <a:rPr lang="en-US" sz="3200" b="1"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a typeface="+mj-ea"/>
                <a:cs typeface="+mj-cs"/>
              </a:rPr>
              <a:t>revealed</a:t>
            </a:r>
          </a:p>
        </p:txBody>
      </p:sp>
      <p:sp>
        <p:nvSpPr>
          <p:cNvPr id="28" name="TextBox 27" hidden="1"/>
          <p:cNvSpPr txBox="1"/>
          <p:nvPr/>
        </p:nvSpPr>
        <p:spPr>
          <a:xfrm>
            <a:off x="481510" y="2612906"/>
            <a:ext cx="1610738" cy="584775"/>
          </a:xfrm>
          <a:prstGeom prst="rect">
            <a:avLst/>
          </a:prstGeom>
          <a:noFill/>
        </p:spPr>
        <p:txBody>
          <a:bodyPr wrap="square" rtlCol="0">
            <a:spAutoFit/>
          </a:bodyPr>
          <a:lstStyle/>
          <a:p>
            <a:pPr algn="ctr"/>
            <a:r>
              <a:rPr lang="en-US" sz="3200" b="1"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a typeface="+mj-ea"/>
                <a:cs typeface="+mj-cs"/>
              </a:rPr>
              <a:t>written</a:t>
            </a:r>
          </a:p>
        </p:txBody>
      </p:sp>
      <p:sp>
        <p:nvSpPr>
          <p:cNvPr id="27" name="TextBox 26" hidden="1"/>
          <p:cNvSpPr txBox="1"/>
          <p:nvPr/>
        </p:nvSpPr>
        <p:spPr>
          <a:xfrm>
            <a:off x="4959050" y="1146728"/>
            <a:ext cx="1204069" cy="584775"/>
          </a:xfrm>
          <a:prstGeom prst="rect">
            <a:avLst/>
          </a:prstGeom>
          <a:noFill/>
        </p:spPr>
        <p:txBody>
          <a:bodyPr wrap="square" rtlCol="0">
            <a:spAutoFit/>
          </a:bodyPr>
          <a:lstStyle/>
          <a:p>
            <a:pPr algn="ctr"/>
            <a:r>
              <a:rPr lang="en-US" sz="3200" b="1"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a typeface="+mj-ea"/>
                <a:cs typeface="+mj-cs"/>
              </a:rPr>
              <a:t>God</a:t>
            </a:r>
          </a:p>
        </p:txBody>
      </p:sp>
    </p:spTree>
    <p:extLst>
      <p:ext uri="{BB962C8B-B14F-4D97-AF65-F5344CB8AC3E}">
        <p14:creationId xmlns:p14="http://schemas.microsoft.com/office/powerpoint/2010/main" val="40694613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0" presetClass="exit" presetSubtype="0" fill="hold" grpId="1" nodeType="withEffect">
                                  <p:stCondLst>
                                    <p:cond delay="0"/>
                                  </p:stCondLst>
                                  <p:childTnLst>
                                    <p:set>
                                      <p:cBhvr>
                                        <p:cTn id="26" dur="1" fill="hold">
                                          <p:stCondLst>
                                            <p:cond delay="749"/>
                                          </p:stCondLst>
                                        </p:cTn>
                                        <p:tgtEl>
                                          <p:spTgt spid="31"/>
                                        </p:tgtEl>
                                        <p:attrNameLst>
                                          <p:attrName>style.visibility</p:attrName>
                                        </p:attrNameLst>
                                      </p:cBhvr>
                                      <p:to>
                                        <p:strVal val="hidden"/>
                                      </p:to>
                                    </p:set>
                                    <p:animEffect transition="out" filter="fade">
                                      <p:cBhvr>
                                        <p:cTn id="27" dur="750">
                                          <p:stCondLst>
                                            <p:cond delay="0"/>
                                          </p:stCondLst>
                                        </p:cTn>
                                        <p:tgtEl>
                                          <p:spTgt spid="31"/>
                                        </p:tgtEl>
                                      </p:cBhvr>
                                    </p:animEffect>
                                    <p:anim to="" calcmode="lin" valueType="num">
                                      <p:cBhvr>
                                        <p:cTn id="28" dur="750" fill="hold">
                                          <p:stCondLst>
                                            <p:cond delay="0"/>
                                          </p:stCondLst>
                                        </p:cTn>
                                        <p:tgtEl>
                                          <p:spTgt spid="31"/>
                                        </p:tgtEl>
                                        <p:attrNameLst>
                                          <p:attrName>ppt_w</p:attrName>
                                        </p:attrNameLst>
                                      </p:cBhvr>
                                      <p:tavLst>
                                        <p:tav tm="0">
                                          <p:val>
                                            <p:strVal val="#ppt_w"/>
                                          </p:val>
                                        </p:tav>
                                        <p:tav tm="100000">
                                          <p:val>
                                            <p:strVal val="#ppt_w*4"/>
                                          </p:val>
                                        </p:tav>
                                      </p:tavLst>
                                    </p:anim>
                                    <p:anim to="" calcmode="lin" valueType="num">
                                      <p:cBhvr>
                                        <p:cTn id="29" dur="750" fill="hold">
                                          <p:stCondLst>
                                            <p:cond delay="0"/>
                                          </p:stCondLst>
                                        </p:cTn>
                                        <p:tgtEl>
                                          <p:spTgt spid="31"/>
                                        </p:tgtEl>
                                        <p:attrNameLst>
                                          <p:attrName>ppt_h</p:attrName>
                                        </p:attrNameLst>
                                      </p:cBhvr>
                                      <p:tavLst>
                                        <p:tav tm="0">
                                          <p:val>
                                            <p:strVal val="#ppt_h"/>
                                          </p:val>
                                        </p:tav>
                                        <p:tav tm="100000">
                                          <p:val>
                                            <p:strVal val="#ppt_h*4"/>
                                          </p:val>
                                        </p:tav>
                                      </p:tavLst>
                                    </p:anim>
                                  </p:childTnLst>
                                </p:cTn>
                              </p:par>
                              <p:par>
                                <p:cTn id="30" presetID="0" presetClass="path" presetSubtype="0" accel="50000" decel="50000" fill="hold" grpId="2" nodeType="withEffect">
                                  <p:stCondLst>
                                    <p:cond delay="0"/>
                                  </p:stCondLst>
                                  <p:childTnLst>
                                    <p:animMotion origin="layout" path="M 0 0 L 0 0.2241 " pathEditMode="relative" ptsTypes="AA">
                                      <p:cBhvr>
                                        <p:cTn id="31" dur="750" fill="hold"/>
                                        <p:tgtEl>
                                          <p:spTgt spid="31"/>
                                        </p:tgtEl>
                                        <p:attrNameLst>
                                          <p:attrName>ppt_x</p:attrName>
                                          <p:attrName>ppt_y</p:attrName>
                                        </p:attrNameLst>
                                      </p:cBhvr>
                                    </p:animMotion>
                                  </p:childTnLst>
                                </p:cTn>
                              </p:par>
                              <p:par>
                                <p:cTn id="32" presetID="0" presetClass="exit" presetSubtype="0" fill="hold" grpId="1" nodeType="withEffect">
                                  <p:stCondLst>
                                    <p:cond delay="100"/>
                                  </p:stCondLst>
                                  <p:childTnLst>
                                    <p:set>
                                      <p:cBhvr>
                                        <p:cTn id="33" dur="1" fill="hold">
                                          <p:stCondLst>
                                            <p:cond delay="749"/>
                                          </p:stCondLst>
                                        </p:cTn>
                                        <p:tgtEl>
                                          <p:spTgt spid="32"/>
                                        </p:tgtEl>
                                        <p:attrNameLst>
                                          <p:attrName>style.visibility</p:attrName>
                                        </p:attrNameLst>
                                      </p:cBhvr>
                                      <p:to>
                                        <p:strVal val="hidden"/>
                                      </p:to>
                                    </p:set>
                                    <p:animEffect transition="out" filter="fade">
                                      <p:cBhvr>
                                        <p:cTn id="34" dur="750">
                                          <p:stCondLst>
                                            <p:cond delay="0"/>
                                          </p:stCondLst>
                                        </p:cTn>
                                        <p:tgtEl>
                                          <p:spTgt spid="32"/>
                                        </p:tgtEl>
                                      </p:cBhvr>
                                    </p:animEffect>
                                    <p:anim to="" calcmode="lin" valueType="num">
                                      <p:cBhvr>
                                        <p:cTn id="35" dur="750" fill="hold">
                                          <p:stCondLst>
                                            <p:cond delay="0"/>
                                          </p:stCondLst>
                                        </p:cTn>
                                        <p:tgtEl>
                                          <p:spTgt spid="32"/>
                                        </p:tgtEl>
                                        <p:attrNameLst>
                                          <p:attrName>ppt_w</p:attrName>
                                        </p:attrNameLst>
                                      </p:cBhvr>
                                      <p:tavLst>
                                        <p:tav tm="0">
                                          <p:val>
                                            <p:strVal val="#ppt_w"/>
                                          </p:val>
                                        </p:tav>
                                        <p:tav tm="100000">
                                          <p:val>
                                            <p:strVal val="#ppt_w*4"/>
                                          </p:val>
                                        </p:tav>
                                      </p:tavLst>
                                    </p:anim>
                                    <p:anim to="" calcmode="lin" valueType="num">
                                      <p:cBhvr>
                                        <p:cTn id="36" dur="750" fill="hold">
                                          <p:stCondLst>
                                            <p:cond delay="0"/>
                                          </p:stCondLst>
                                        </p:cTn>
                                        <p:tgtEl>
                                          <p:spTgt spid="32"/>
                                        </p:tgtEl>
                                        <p:attrNameLst>
                                          <p:attrName>ppt_h</p:attrName>
                                        </p:attrNameLst>
                                      </p:cBhvr>
                                      <p:tavLst>
                                        <p:tav tm="0">
                                          <p:val>
                                            <p:strVal val="#ppt_h"/>
                                          </p:val>
                                        </p:tav>
                                        <p:tav tm="100000">
                                          <p:val>
                                            <p:strVal val="#ppt_h*4"/>
                                          </p:val>
                                        </p:tav>
                                      </p:tavLst>
                                    </p:anim>
                                  </p:childTnLst>
                                </p:cTn>
                              </p:par>
                              <p:par>
                                <p:cTn id="37" presetID="0" presetClass="path" presetSubtype="0" accel="50000" decel="50000" fill="hold" grpId="2" nodeType="withEffect">
                                  <p:stCondLst>
                                    <p:cond delay="100"/>
                                  </p:stCondLst>
                                  <p:childTnLst>
                                    <p:animMotion origin="layout" path="M 0 0 L 0 0.2241 " pathEditMode="relative" ptsTypes="AA">
                                      <p:cBhvr>
                                        <p:cTn id="38" dur="750" fill="hold"/>
                                        <p:tgtEl>
                                          <p:spTgt spid="32"/>
                                        </p:tgtEl>
                                        <p:attrNameLst>
                                          <p:attrName>ppt_x</p:attrName>
                                          <p:attrName>ppt_y</p:attrName>
                                        </p:attrNameLst>
                                      </p:cBhvr>
                                    </p:animMotion>
                                  </p:childTnLst>
                                </p:cTn>
                              </p:par>
                              <p:par>
                                <p:cTn id="39" presetID="0" presetClass="exit" presetSubtype="0" fill="hold" grpId="1" nodeType="withEffect">
                                  <p:stCondLst>
                                    <p:cond delay="200"/>
                                  </p:stCondLst>
                                  <p:childTnLst>
                                    <p:set>
                                      <p:cBhvr>
                                        <p:cTn id="40" dur="1" fill="hold">
                                          <p:stCondLst>
                                            <p:cond delay="749"/>
                                          </p:stCondLst>
                                        </p:cTn>
                                        <p:tgtEl>
                                          <p:spTgt spid="33"/>
                                        </p:tgtEl>
                                        <p:attrNameLst>
                                          <p:attrName>style.visibility</p:attrName>
                                        </p:attrNameLst>
                                      </p:cBhvr>
                                      <p:to>
                                        <p:strVal val="hidden"/>
                                      </p:to>
                                    </p:set>
                                    <p:animEffect transition="out" filter="fade">
                                      <p:cBhvr>
                                        <p:cTn id="41" dur="750">
                                          <p:stCondLst>
                                            <p:cond delay="0"/>
                                          </p:stCondLst>
                                        </p:cTn>
                                        <p:tgtEl>
                                          <p:spTgt spid="33"/>
                                        </p:tgtEl>
                                      </p:cBhvr>
                                    </p:animEffect>
                                    <p:anim to="" calcmode="lin" valueType="num">
                                      <p:cBhvr>
                                        <p:cTn id="42" dur="750" fill="hold">
                                          <p:stCondLst>
                                            <p:cond delay="0"/>
                                          </p:stCondLst>
                                        </p:cTn>
                                        <p:tgtEl>
                                          <p:spTgt spid="33"/>
                                        </p:tgtEl>
                                        <p:attrNameLst>
                                          <p:attrName>ppt_w</p:attrName>
                                        </p:attrNameLst>
                                      </p:cBhvr>
                                      <p:tavLst>
                                        <p:tav tm="0">
                                          <p:val>
                                            <p:strVal val="#ppt_w"/>
                                          </p:val>
                                        </p:tav>
                                        <p:tav tm="100000">
                                          <p:val>
                                            <p:strVal val="#ppt_w*4"/>
                                          </p:val>
                                        </p:tav>
                                      </p:tavLst>
                                    </p:anim>
                                    <p:anim to="" calcmode="lin" valueType="num">
                                      <p:cBhvr>
                                        <p:cTn id="43" dur="750" fill="hold">
                                          <p:stCondLst>
                                            <p:cond delay="0"/>
                                          </p:stCondLst>
                                        </p:cTn>
                                        <p:tgtEl>
                                          <p:spTgt spid="33"/>
                                        </p:tgtEl>
                                        <p:attrNameLst>
                                          <p:attrName>ppt_h</p:attrName>
                                        </p:attrNameLst>
                                      </p:cBhvr>
                                      <p:tavLst>
                                        <p:tav tm="0">
                                          <p:val>
                                            <p:strVal val="#ppt_h"/>
                                          </p:val>
                                        </p:tav>
                                        <p:tav tm="100000">
                                          <p:val>
                                            <p:strVal val="#ppt_h*4"/>
                                          </p:val>
                                        </p:tav>
                                      </p:tavLst>
                                    </p:anim>
                                  </p:childTnLst>
                                </p:cTn>
                              </p:par>
                              <p:par>
                                <p:cTn id="44" presetID="0" presetClass="path" presetSubtype="0" accel="50000" decel="50000" fill="hold" grpId="2" nodeType="withEffect">
                                  <p:stCondLst>
                                    <p:cond delay="200"/>
                                  </p:stCondLst>
                                  <p:childTnLst>
                                    <p:animMotion origin="layout" path="M 0 0 L 0 0.2241 " pathEditMode="relative" ptsTypes="AA">
                                      <p:cBhvr>
                                        <p:cTn id="45" dur="750" fill="hold"/>
                                        <p:tgtEl>
                                          <p:spTgt spid="33"/>
                                        </p:tgtEl>
                                        <p:attrNameLst>
                                          <p:attrName>ppt_x</p:attrName>
                                          <p:attrName>ppt_y</p:attrName>
                                        </p:attrNameLst>
                                      </p:cBhvr>
                                    </p:animMotion>
                                  </p:childTnLst>
                                </p:cTn>
                              </p:par>
                              <p:par>
                                <p:cTn id="46" presetID="0" presetClass="exit" presetSubtype="0" fill="hold" grpId="1" nodeType="withEffect">
                                  <p:stCondLst>
                                    <p:cond delay="300"/>
                                  </p:stCondLst>
                                  <p:childTnLst>
                                    <p:set>
                                      <p:cBhvr>
                                        <p:cTn id="47" dur="1" fill="hold">
                                          <p:stCondLst>
                                            <p:cond delay="749"/>
                                          </p:stCondLst>
                                        </p:cTn>
                                        <p:tgtEl>
                                          <p:spTgt spid="34"/>
                                        </p:tgtEl>
                                        <p:attrNameLst>
                                          <p:attrName>style.visibility</p:attrName>
                                        </p:attrNameLst>
                                      </p:cBhvr>
                                      <p:to>
                                        <p:strVal val="hidden"/>
                                      </p:to>
                                    </p:set>
                                    <p:animEffect transition="out" filter="fade">
                                      <p:cBhvr>
                                        <p:cTn id="48" dur="750">
                                          <p:stCondLst>
                                            <p:cond delay="0"/>
                                          </p:stCondLst>
                                        </p:cTn>
                                        <p:tgtEl>
                                          <p:spTgt spid="34"/>
                                        </p:tgtEl>
                                      </p:cBhvr>
                                    </p:animEffect>
                                    <p:anim to="" calcmode="lin" valueType="num">
                                      <p:cBhvr>
                                        <p:cTn id="49" dur="750" fill="hold">
                                          <p:stCondLst>
                                            <p:cond delay="0"/>
                                          </p:stCondLst>
                                        </p:cTn>
                                        <p:tgtEl>
                                          <p:spTgt spid="34"/>
                                        </p:tgtEl>
                                        <p:attrNameLst>
                                          <p:attrName>ppt_w</p:attrName>
                                        </p:attrNameLst>
                                      </p:cBhvr>
                                      <p:tavLst>
                                        <p:tav tm="0">
                                          <p:val>
                                            <p:strVal val="#ppt_w"/>
                                          </p:val>
                                        </p:tav>
                                        <p:tav tm="100000">
                                          <p:val>
                                            <p:strVal val="#ppt_w*4"/>
                                          </p:val>
                                        </p:tav>
                                      </p:tavLst>
                                    </p:anim>
                                    <p:anim to="" calcmode="lin" valueType="num">
                                      <p:cBhvr>
                                        <p:cTn id="50" dur="750" fill="hold">
                                          <p:stCondLst>
                                            <p:cond delay="0"/>
                                          </p:stCondLst>
                                        </p:cTn>
                                        <p:tgtEl>
                                          <p:spTgt spid="34"/>
                                        </p:tgtEl>
                                        <p:attrNameLst>
                                          <p:attrName>ppt_h</p:attrName>
                                        </p:attrNameLst>
                                      </p:cBhvr>
                                      <p:tavLst>
                                        <p:tav tm="0">
                                          <p:val>
                                            <p:strVal val="#ppt_h"/>
                                          </p:val>
                                        </p:tav>
                                        <p:tav tm="100000">
                                          <p:val>
                                            <p:strVal val="#ppt_h*4"/>
                                          </p:val>
                                        </p:tav>
                                      </p:tavLst>
                                    </p:anim>
                                  </p:childTnLst>
                                </p:cTn>
                              </p:par>
                              <p:par>
                                <p:cTn id="51" presetID="0" presetClass="path" presetSubtype="0" accel="50000" decel="50000" fill="hold" grpId="2" nodeType="withEffect">
                                  <p:stCondLst>
                                    <p:cond delay="300"/>
                                  </p:stCondLst>
                                  <p:childTnLst>
                                    <p:animMotion origin="layout" path="M 0 0 L 0 0.2241 " pathEditMode="relative" ptsTypes="AA">
                                      <p:cBhvr>
                                        <p:cTn id="52" dur="750" fill="hold"/>
                                        <p:tgtEl>
                                          <p:spTgt spid="34"/>
                                        </p:tgtEl>
                                        <p:attrNameLst>
                                          <p:attrName>ppt_x</p:attrName>
                                          <p:attrName>ppt_y</p:attrName>
                                        </p:attrNameLst>
                                      </p:cBhvr>
                                    </p:animMotion>
                                  </p:childTnLst>
                                </p:cTn>
                              </p:par>
                              <p:par>
                                <p:cTn id="53" presetID="0" presetClass="exit" presetSubtype="0" fill="hold" grpId="1" nodeType="withEffect">
                                  <p:stCondLst>
                                    <p:cond delay="400"/>
                                  </p:stCondLst>
                                  <p:childTnLst>
                                    <p:set>
                                      <p:cBhvr>
                                        <p:cTn id="54" dur="1" fill="hold">
                                          <p:stCondLst>
                                            <p:cond delay="749"/>
                                          </p:stCondLst>
                                        </p:cTn>
                                        <p:tgtEl>
                                          <p:spTgt spid="35"/>
                                        </p:tgtEl>
                                        <p:attrNameLst>
                                          <p:attrName>style.visibility</p:attrName>
                                        </p:attrNameLst>
                                      </p:cBhvr>
                                      <p:to>
                                        <p:strVal val="hidden"/>
                                      </p:to>
                                    </p:set>
                                    <p:animEffect transition="out" filter="fade">
                                      <p:cBhvr>
                                        <p:cTn id="55" dur="750">
                                          <p:stCondLst>
                                            <p:cond delay="0"/>
                                          </p:stCondLst>
                                        </p:cTn>
                                        <p:tgtEl>
                                          <p:spTgt spid="35"/>
                                        </p:tgtEl>
                                      </p:cBhvr>
                                    </p:animEffect>
                                    <p:anim to="" calcmode="lin" valueType="num">
                                      <p:cBhvr>
                                        <p:cTn id="56" dur="750" fill="hold">
                                          <p:stCondLst>
                                            <p:cond delay="0"/>
                                          </p:stCondLst>
                                        </p:cTn>
                                        <p:tgtEl>
                                          <p:spTgt spid="35"/>
                                        </p:tgtEl>
                                        <p:attrNameLst>
                                          <p:attrName>ppt_w</p:attrName>
                                        </p:attrNameLst>
                                      </p:cBhvr>
                                      <p:tavLst>
                                        <p:tav tm="0">
                                          <p:val>
                                            <p:strVal val="#ppt_w"/>
                                          </p:val>
                                        </p:tav>
                                        <p:tav tm="100000">
                                          <p:val>
                                            <p:strVal val="#ppt_w*4"/>
                                          </p:val>
                                        </p:tav>
                                      </p:tavLst>
                                    </p:anim>
                                    <p:anim to="" calcmode="lin" valueType="num">
                                      <p:cBhvr>
                                        <p:cTn id="57" dur="750" fill="hold">
                                          <p:stCondLst>
                                            <p:cond delay="0"/>
                                          </p:stCondLst>
                                        </p:cTn>
                                        <p:tgtEl>
                                          <p:spTgt spid="35"/>
                                        </p:tgtEl>
                                        <p:attrNameLst>
                                          <p:attrName>ppt_h</p:attrName>
                                        </p:attrNameLst>
                                      </p:cBhvr>
                                      <p:tavLst>
                                        <p:tav tm="0">
                                          <p:val>
                                            <p:strVal val="#ppt_h"/>
                                          </p:val>
                                        </p:tav>
                                        <p:tav tm="100000">
                                          <p:val>
                                            <p:strVal val="#ppt_h*4"/>
                                          </p:val>
                                        </p:tav>
                                      </p:tavLst>
                                    </p:anim>
                                  </p:childTnLst>
                                </p:cTn>
                              </p:par>
                              <p:par>
                                <p:cTn id="58" presetID="0" presetClass="path" presetSubtype="0" accel="50000" decel="50000" fill="hold" grpId="2" nodeType="withEffect">
                                  <p:stCondLst>
                                    <p:cond delay="400"/>
                                  </p:stCondLst>
                                  <p:childTnLst>
                                    <p:animMotion origin="layout" path="M 0 0 L 0 0.2241 " pathEditMode="relative" ptsTypes="AA">
                                      <p:cBhvr>
                                        <p:cTn id="59" dur="750" fill="hold"/>
                                        <p:tgtEl>
                                          <p:spTgt spid="35"/>
                                        </p:tgtEl>
                                        <p:attrNameLst>
                                          <p:attrName>ppt_x</p:attrName>
                                          <p:attrName>ppt_y</p:attrName>
                                        </p:attrNameLst>
                                      </p:cBhvr>
                                    </p:animMotion>
                                  </p:childTnLst>
                                </p:cTn>
                              </p:par>
                              <p:par>
                                <p:cTn id="60" presetID="0" presetClass="exit" presetSubtype="0" fill="hold" grpId="1" nodeType="withEffect">
                                  <p:stCondLst>
                                    <p:cond delay="500"/>
                                  </p:stCondLst>
                                  <p:childTnLst>
                                    <p:set>
                                      <p:cBhvr>
                                        <p:cTn id="61" dur="1" fill="hold">
                                          <p:stCondLst>
                                            <p:cond delay="749"/>
                                          </p:stCondLst>
                                        </p:cTn>
                                        <p:tgtEl>
                                          <p:spTgt spid="36"/>
                                        </p:tgtEl>
                                        <p:attrNameLst>
                                          <p:attrName>style.visibility</p:attrName>
                                        </p:attrNameLst>
                                      </p:cBhvr>
                                      <p:to>
                                        <p:strVal val="hidden"/>
                                      </p:to>
                                    </p:set>
                                    <p:animEffect transition="out" filter="fade">
                                      <p:cBhvr>
                                        <p:cTn id="62" dur="750">
                                          <p:stCondLst>
                                            <p:cond delay="0"/>
                                          </p:stCondLst>
                                        </p:cTn>
                                        <p:tgtEl>
                                          <p:spTgt spid="36"/>
                                        </p:tgtEl>
                                      </p:cBhvr>
                                    </p:animEffect>
                                    <p:anim to="" calcmode="lin" valueType="num">
                                      <p:cBhvr>
                                        <p:cTn id="63" dur="750" fill="hold">
                                          <p:stCondLst>
                                            <p:cond delay="0"/>
                                          </p:stCondLst>
                                        </p:cTn>
                                        <p:tgtEl>
                                          <p:spTgt spid="36"/>
                                        </p:tgtEl>
                                        <p:attrNameLst>
                                          <p:attrName>ppt_w</p:attrName>
                                        </p:attrNameLst>
                                      </p:cBhvr>
                                      <p:tavLst>
                                        <p:tav tm="0">
                                          <p:val>
                                            <p:strVal val="#ppt_w"/>
                                          </p:val>
                                        </p:tav>
                                        <p:tav tm="100000">
                                          <p:val>
                                            <p:strVal val="#ppt_w*4"/>
                                          </p:val>
                                        </p:tav>
                                      </p:tavLst>
                                    </p:anim>
                                    <p:anim to="" calcmode="lin" valueType="num">
                                      <p:cBhvr>
                                        <p:cTn id="64" dur="750" fill="hold">
                                          <p:stCondLst>
                                            <p:cond delay="0"/>
                                          </p:stCondLst>
                                        </p:cTn>
                                        <p:tgtEl>
                                          <p:spTgt spid="36"/>
                                        </p:tgtEl>
                                        <p:attrNameLst>
                                          <p:attrName>ppt_h</p:attrName>
                                        </p:attrNameLst>
                                      </p:cBhvr>
                                      <p:tavLst>
                                        <p:tav tm="0">
                                          <p:val>
                                            <p:strVal val="#ppt_h"/>
                                          </p:val>
                                        </p:tav>
                                        <p:tav tm="100000">
                                          <p:val>
                                            <p:strVal val="#ppt_h*4"/>
                                          </p:val>
                                        </p:tav>
                                      </p:tavLst>
                                    </p:anim>
                                  </p:childTnLst>
                                </p:cTn>
                              </p:par>
                              <p:par>
                                <p:cTn id="65" presetID="0" presetClass="path" presetSubtype="0" accel="50000" decel="50000" fill="hold" grpId="2" nodeType="withEffect">
                                  <p:stCondLst>
                                    <p:cond delay="500"/>
                                  </p:stCondLst>
                                  <p:childTnLst>
                                    <p:animMotion origin="layout" path="M 0 0 L 0 0.2241 " pathEditMode="relative" ptsTypes="AA">
                                      <p:cBhvr>
                                        <p:cTn id="66" dur="750" fill="hold"/>
                                        <p:tgtEl>
                                          <p:spTgt spid="36"/>
                                        </p:tgtEl>
                                        <p:attrNameLst>
                                          <p:attrName>ppt_x</p:attrName>
                                          <p:attrName>ppt_y</p:attrName>
                                        </p:attrNameLst>
                                      </p:cBhvr>
                                    </p:animMotion>
                                  </p:childTnLst>
                                </p:cTn>
                              </p:par>
                              <p:par>
                                <p:cTn id="67" presetID="0" presetClass="exit" presetSubtype="0" fill="hold" grpId="1" nodeType="withEffect">
                                  <p:stCondLst>
                                    <p:cond delay="600"/>
                                  </p:stCondLst>
                                  <p:childTnLst>
                                    <p:set>
                                      <p:cBhvr>
                                        <p:cTn id="68" dur="1" fill="hold">
                                          <p:stCondLst>
                                            <p:cond delay="749"/>
                                          </p:stCondLst>
                                        </p:cTn>
                                        <p:tgtEl>
                                          <p:spTgt spid="37"/>
                                        </p:tgtEl>
                                        <p:attrNameLst>
                                          <p:attrName>style.visibility</p:attrName>
                                        </p:attrNameLst>
                                      </p:cBhvr>
                                      <p:to>
                                        <p:strVal val="hidden"/>
                                      </p:to>
                                    </p:set>
                                    <p:animEffect transition="out" filter="fade">
                                      <p:cBhvr>
                                        <p:cTn id="69" dur="750">
                                          <p:stCondLst>
                                            <p:cond delay="0"/>
                                          </p:stCondLst>
                                        </p:cTn>
                                        <p:tgtEl>
                                          <p:spTgt spid="37"/>
                                        </p:tgtEl>
                                      </p:cBhvr>
                                    </p:animEffect>
                                    <p:anim to="" calcmode="lin" valueType="num">
                                      <p:cBhvr>
                                        <p:cTn id="70" dur="750" fill="hold">
                                          <p:stCondLst>
                                            <p:cond delay="0"/>
                                          </p:stCondLst>
                                        </p:cTn>
                                        <p:tgtEl>
                                          <p:spTgt spid="37"/>
                                        </p:tgtEl>
                                        <p:attrNameLst>
                                          <p:attrName>ppt_w</p:attrName>
                                        </p:attrNameLst>
                                      </p:cBhvr>
                                      <p:tavLst>
                                        <p:tav tm="0">
                                          <p:val>
                                            <p:strVal val="#ppt_w"/>
                                          </p:val>
                                        </p:tav>
                                        <p:tav tm="100000">
                                          <p:val>
                                            <p:strVal val="#ppt_w*4"/>
                                          </p:val>
                                        </p:tav>
                                      </p:tavLst>
                                    </p:anim>
                                    <p:anim to="" calcmode="lin" valueType="num">
                                      <p:cBhvr>
                                        <p:cTn id="71" dur="750" fill="hold">
                                          <p:stCondLst>
                                            <p:cond delay="0"/>
                                          </p:stCondLst>
                                        </p:cTn>
                                        <p:tgtEl>
                                          <p:spTgt spid="37"/>
                                        </p:tgtEl>
                                        <p:attrNameLst>
                                          <p:attrName>ppt_h</p:attrName>
                                        </p:attrNameLst>
                                      </p:cBhvr>
                                      <p:tavLst>
                                        <p:tav tm="0">
                                          <p:val>
                                            <p:strVal val="#ppt_h"/>
                                          </p:val>
                                        </p:tav>
                                        <p:tav tm="100000">
                                          <p:val>
                                            <p:strVal val="#ppt_h*4"/>
                                          </p:val>
                                        </p:tav>
                                      </p:tavLst>
                                    </p:anim>
                                  </p:childTnLst>
                                </p:cTn>
                              </p:par>
                              <p:par>
                                <p:cTn id="72" presetID="0" presetClass="path" presetSubtype="0" accel="50000" decel="50000" fill="hold" grpId="2" nodeType="withEffect">
                                  <p:stCondLst>
                                    <p:cond delay="600"/>
                                  </p:stCondLst>
                                  <p:childTnLst>
                                    <p:animMotion origin="layout" path="M 0 0 L 0 0.2241 " pathEditMode="relative" ptsTypes="AA">
                                      <p:cBhvr>
                                        <p:cTn id="73" dur="750" fill="hold"/>
                                        <p:tgtEl>
                                          <p:spTgt spid="37"/>
                                        </p:tgtEl>
                                        <p:attrNameLst>
                                          <p:attrName>ppt_x</p:attrName>
                                          <p:attrName>ppt_y</p:attrName>
                                        </p:attrNameLst>
                                      </p:cBhvr>
                                    </p:animMotion>
                                  </p:childTnLst>
                                </p:cTn>
                              </p:par>
                              <p:par>
                                <p:cTn id="74" presetID="23" presetClass="entr" presetSubtype="16" fill="hold" grpId="0" nodeType="withEffect">
                                  <p:stCondLst>
                                    <p:cond delay="900"/>
                                  </p:stCondLst>
                                  <p:childTnLst>
                                    <p:set>
                                      <p:cBhvr>
                                        <p:cTn id="75" dur="1" fill="hold">
                                          <p:stCondLst>
                                            <p:cond delay="0"/>
                                          </p:stCondLst>
                                        </p:cTn>
                                        <p:tgtEl>
                                          <p:spTgt spid="3074"/>
                                        </p:tgtEl>
                                        <p:attrNameLst>
                                          <p:attrName>style.visibility</p:attrName>
                                        </p:attrNameLst>
                                      </p:cBhvr>
                                      <p:to>
                                        <p:strVal val="visible"/>
                                      </p:to>
                                    </p:set>
                                    <p:anim calcmode="lin" valueType="num">
                                      <p:cBhvr>
                                        <p:cTn id="76" dur="1500" fill="hold"/>
                                        <p:tgtEl>
                                          <p:spTgt spid="3074"/>
                                        </p:tgtEl>
                                        <p:attrNameLst>
                                          <p:attrName>ppt_w</p:attrName>
                                        </p:attrNameLst>
                                      </p:cBhvr>
                                      <p:tavLst>
                                        <p:tav tm="0">
                                          <p:val>
                                            <p:fltVal val="0"/>
                                          </p:val>
                                        </p:tav>
                                        <p:tav tm="100000">
                                          <p:val>
                                            <p:strVal val="#ppt_w"/>
                                          </p:val>
                                        </p:tav>
                                      </p:tavLst>
                                    </p:anim>
                                    <p:anim calcmode="lin" valueType="num">
                                      <p:cBhvr>
                                        <p:cTn id="77" dur="1500" fill="hold"/>
                                        <p:tgtEl>
                                          <p:spTgt spid="3074"/>
                                        </p:tgtEl>
                                        <p:attrNameLst>
                                          <p:attrName>ppt_h</p:attrName>
                                        </p:attrNameLst>
                                      </p:cBhvr>
                                      <p:tavLst>
                                        <p:tav tm="0">
                                          <p:val>
                                            <p:fltVal val="0"/>
                                          </p:val>
                                        </p:tav>
                                        <p:tav tm="100000">
                                          <p:val>
                                            <p:strVal val="#ppt_h"/>
                                          </p:val>
                                        </p:tav>
                                      </p:tavLst>
                                    </p:anim>
                                  </p:childTnLst>
                                </p:cTn>
                              </p:par>
                              <p:par>
                                <p:cTn id="78" presetID="42" presetClass="path" presetSubtype="0" accel="50000" decel="50000" fill="hold" grpId="1" nodeType="withEffect">
                                  <p:stCondLst>
                                    <p:cond delay="900"/>
                                  </p:stCondLst>
                                  <p:childTnLst>
                                    <p:animMotion origin="layout" path="M 1.66667E-6 -2.22222E-6 L -0.00608 -0.4625 " pathEditMode="relative" rAng="0" ptsTypes="AA">
                                      <p:cBhvr>
                                        <p:cTn id="79" dur="1500" spd="-100000" fill="hold"/>
                                        <p:tgtEl>
                                          <p:spTgt spid="3074"/>
                                        </p:tgtEl>
                                        <p:attrNameLst>
                                          <p:attrName>ppt_x</p:attrName>
                                          <p:attrName>ppt_y</p:attrName>
                                        </p:attrNameLst>
                                      </p:cBhvr>
                                      <p:rCtr x="-313" y="-23125"/>
                                    </p:animMotion>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wipe(left)">
                                      <p:cBhvr>
                                        <p:cTn id="84" dur="500"/>
                                        <p:tgtEl>
                                          <p:spTgt spid="30"/>
                                        </p:tgtEl>
                                      </p:cBhvr>
                                    </p:animEffect>
                                  </p:childTnLst>
                                </p:cTn>
                              </p:par>
                              <p:par>
                                <p:cTn id="85" presetID="18" presetClass="emph" presetSubtype="0" fill="hold" grpId="1" nodeType="withEffect">
                                  <p:stCondLst>
                                    <p:cond delay="0"/>
                                  </p:stCondLst>
                                  <p:childTnLst>
                                    <p:set>
                                      <p:cBhvr override="childStyle">
                                        <p:cTn id="86" dur="500" fill="hold"/>
                                        <p:tgtEl>
                                          <p:spTgt spid="30"/>
                                        </p:tgtEl>
                                        <p:attrNameLst>
                                          <p:attrName>style.textDecorationUnderline</p:attrName>
                                        </p:attrNameLst>
                                      </p:cBhvr>
                                      <p:to>
                                        <p:strVal val="true"/>
                                      </p:to>
                                    </p:set>
                                  </p:childTnLst>
                                </p:cTn>
                              </p:par>
                              <p:par>
                                <p:cTn id="87" presetID="22" presetClass="entr" presetSubtype="8" fill="hold" grpId="0"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wipe(left)">
                                      <p:cBhvr>
                                        <p:cTn id="89" dur="500"/>
                                        <p:tgtEl>
                                          <p:spTgt spid="49"/>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1" nodeType="clickEffect">
                                  <p:stCondLst>
                                    <p:cond delay="200"/>
                                  </p:stCondLst>
                                  <p:childTnLst>
                                    <p:set>
                                      <p:cBhvr>
                                        <p:cTn id="93" dur="1" fill="hold">
                                          <p:stCondLst>
                                            <p:cond delay="0"/>
                                          </p:stCondLst>
                                        </p:cTn>
                                        <p:tgtEl>
                                          <p:spTgt spid="20"/>
                                        </p:tgtEl>
                                        <p:attrNameLst>
                                          <p:attrName>style.visibility</p:attrName>
                                        </p:attrNameLst>
                                      </p:cBhvr>
                                      <p:to>
                                        <p:strVal val="visible"/>
                                      </p:to>
                                    </p:set>
                                    <p:animEffect transition="in" filter="fade">
                                      <p:cBhvr>
                                        <p:cTn id="94" dur="100"/>
                                        <p:tgtEl>
                                          <p:spTgt spid="20"/>
                                        </p:tgtEl>
                                      </p:cBhvr>
                                    </p:animEffect>
                                  </p:childTnLst>
                                </p:cTn>
                              </p:par>
                              <p:par>
                                <p:cTn id="95" presetID="0" presetClass="path" presetSubtype="0" accel="50000" decel="50000" fill="hold" grpId="0" nodeType="withEffect">
                                  <p:stCondLst>
                                    <p:cond delay="200"/>
                                  </p:stCondLst>
                                  <p:childTnLst>
                                    <p:animMotion origin="layout" path="M 0 0 L 0.09496 0.31388 " pathEditMode="relative" ptsTypes="AA">
                                      <p:cBhvr>
                                        <p:cTn id="96" dur="2000" fill="hold"/>
                                        <p:tgtEl>
                                          <p:spTgt spid="20"/>
                                        </p:tgtEl>
                                        <p:attrNameLst>
                                          <p:attrName>ppt_x</p:attrName>
                                          <p:attrName>ppt_y</p:attrName>
                                        </p:attrNameLst>
                                      </p:cBhvr>
                                    </p:animMotion>
                                  </p:childTnLst>
                                </p:cTn>
                              </p:par>
                              <p:par>
                                <p:cTn id="97" presetID="23" presetClass="exit" presetSubtype="32" fill="hold" grpId="3" nodeType="withEffect">
                                  <p:stCondLst>
                                    <p:cond delay="200"/>
                                  </p:stCondLst>
                                  <p:childTnLst>
                                    <p:anim calcmode="lin" valueType="num">
                                      <p:cBhvr>
                                        <p:cTn id="98" dur="1500"/>
                                        <p:tgtEl>
                                          <p:spTgt spid="3074"/>
                                        </p:tgtEl>
                                        <p:attrNameLst>
                                          <p:attrName>ppt_w</p:attrName>
                                        </p:attrNameLst>
                                      </p:cBhvr>
                                      <p:tavLst>
                                        <p:tav tm="0">
                                          <p:val>
                                            <p:strVal val="ppt_w"/>
                                          </p:val>
                                        </p:tav>
                                        <p:tav tm="100000">
                                          <p:val>
                                            <p:fltVal val="0"/>
                                          </p:val>
                                        </p:tav>
                                      </p:tavLst>
                                    </p:anim>
                                    <p:anim calcmode="lin" valueType="num">
                                      <p:cBhvr>
                                        <p:cTn id="99" dur="1500"/>
                                        <p:tgtEl>
                                          <p:spTgt spid="3074"/>
                                        </p:tgtEl>
                                        <p:attrNameLst>
                                          <p:attrName>ppt_h</p:attrName>
                                        </p:attrNameLst>
                                      </p:cBhvr>
                                      <p:tavLst>
                                        <p:tav tm="0">
                                          <p:val>
                                            <p:strVal val="ppt_h"/>
                                          </p:val>
                                        </p:tav>
                                        <p:tav tm="100000">
                                          <p:val>
                                            <p:fltVal val="0"/>
                                          </p:val>
                                        </p:tav>
                                      </p:tavLst>
                                    </p:anim>
                                    <p:set>
                                      <p:cBhvr>
                                        <p:cTn id="100" dur="1" fill="hold">
                                          <p:stCondLst>
                                            <p:cond delay="1499"/>
                                          </p:stCondLst>
                                        </p:cTn>
                                        <p:tgtEl>
                                          <p:spTgt spid="3074"/>
                                        </p:tgtEl>
                                        <p:attrNameLst>
                                          <p:attrName>style.visibility</p:attrName>
                                        </p:attrNameLst>
                                      </p:cBhvr>
                                      <p:to>
                                        <p:strVal val="hidden"/>
                                      </p:to>
                                    </p:set>
                                  </p:childTnLst>
                                </p:cTn>
                              </p:par>
                              <p:par>
                                <p:cTn id="101" presetID="10" presetClass="exit" presetSubtype="0" fill="hold" grpId="1" nodeType="withEffect">
                                  <p:stCondLst>
                                    <p:cond delay="0"/>
                                  </p:stCondLst>
                                  <p:childTnLst>
                                    <p:animEffect transition="out" filter="fade">
                                      <p:cBhvr>
                                        <p:cTn id="102" dur="250"/>
                                        <p:tgtEl>
                                          <p:spTgt spid="49"/>
                                        </p:tgtEl>
                                      </p:cBhvr>
                                    </p:animEffect>
                                    <p:set>
                                      <p:cBhvr>
                                        <p:cTn id="103" dur="1" fill="hold">
                                          <p:stCondLst>
                                            <p:cond delay="249"/>
                                          </p:stCondLst>
                                        </p:cTn>
                                        <p:tgtEl>
                                          <p:spTgt spid="49"/>
                                        </p:tgtEl>
                                        <p:attrNameLst>
                                          <p:attrName>style.visibility</p:attrName>
                                        </p:attrNameLst>
                                      </p:cBhvr>
                                      <p:to>
                                        <p:strVal val="hidden"/>
                                      </p:to>
                                    </p:set>
                                  </p:childTnLst>
                                </p:cTn>
                              </p:par>
                              <p:par>
                                <p:cTn id="104" presetID="10" presetClass="exit" presetSubtype="0" fill="hold" grpId="2" nodeType="withEffect">
                                  <p:stCondLst>
                                    <p:cond delay="0"/>
                                  </p:stCondLst>
                                  <p:childTnLst>
                                    <p:animEffect transition="out" filter="fade">
                                      <p:cBhvr>
                                        <p:cTn id="105" dur="250"/>
                                        <p:tgtEl>
                                          <p:spTgt spid="30"/>
                                        </p:tgtEl>
                                      </p:cBhvr>
                                    </p:animEffect>
                                    <p:set>
                                      <p:cBhvr>
                                        <p:cTn id="106" dur="1" fill="hold">
                                          <p:stCondLst>
                                            <p:cond delay="249"/>
                                          </p:stCondLst>
                                        </p:cTn>
                                        <p:tgtEl>
                                          <p:spTgt spid="30"/>
                                        </p:tgtEl>
                                        <p:attrNameLst>
                                          <p:attrName>style.visibility</p:attrName>
                                        </p:attrNameLst>
                                      </p:cBhvr>
                                      <p:to>
                                        <p:strVal val="hidden"/>
                                      </p:to>
                                    </p:set>
                                  </p:childTnLst>
                                </p:cTn>
                              </p:par>
                              <p:par>
                                <p:cTn id="107" presetID="42" presetClass="path" presetSubtype="0" accel="50000" decel="50000" fill="hold" grpId="2" nodeType="withEffect">
                                  <p:stCondLst>
                                    <p:cond delay="200"/>
                                  </p:stCondLst>
                                  <p:childTnLst>
                                    <p:animMotion origin="layout" path="M 1.66667E-6 -2.22222E-6 L -0.0066 -0.46366 " pathEditMode="relative" rAng="0" ptsTypes="AA">
                                      <p:cBhvr>
                                        <p:cTn id="108" dur="1500" fill="hold"/>
                                        <p:tgtEl>
                                          <p:spTgt spid="3074"/>
                                        </p:tgtEl>
                                        <p:attrNameLst>
                                          <p:attrName>ppt_x</p:attrName>
                                          <p:attrName>ppt_y</p:attrName>
                                        </p:attrNameLst>
                                      </p:cBhvr>
                                      <p:rCtr x="-330" y="-23194"/>
                                    </p:animMotion>
                                  </p:childTnLst>
                                </p:cTn>
                              </p:par>
                              <p:par>
                                <p:cTn id="109" presetID="22" presetClass="entr" presetSubtype="1" fill="hold" nodeType="withEffect">
                                  <p:stCondLst>
                                    <p:cond delay="1700"/>
                                  </p:stCondLst>
                                  <p:childTnLst>
                                    <p:set>
                                      <p:cBhvr>
                                        <p:cTn id="110" dur="1" fill="hold">
                                          <p:stCondLst>
                                            <p:cond delay="0"/>
                                          </p:stCondLst>
                                        </p:cTn>
                                        <p:tgtEl>
                                          <p:spTgt spid="14"/>
                                        </p:tgtEl>
                                        <p:attrNameLst>
                                          <p:attrName>style.visibility</p:attrName>
                                        </p:attrNameLst>
                                      </p:cBhvr>
                                      <p:to>
                                        <p:strVal val="visible"/>
                                      </p:to>
                                    </p:set>
                                    <p:animEffect transition="in" filter="wipe(up)">
                                      <p:cBhvr>
                                        <p:cTn id="111" dur="500"/>
                                        <p:tgtEl>
                                          <p:spTgt spid="14"/>
                                        </p:tgtEl>
                                      </p:cBhvr>
                                    </p:animEffect>
                                  </p:childTnLst>
                                </p:cTn>
                              </p:par>
                              <p:par>
                                <p:cTn id="112" presetID="22" presetClass="entr" presetSubtype="1" fill="hold" nodeType="withEffect">
                                  <p:stCondLst>
                                    <p:cond delay="1700"/>
                                  </p:stCondLst>
                                  <p:childTnLst>
                                    <p:set>
                                      <p:cBhvr>
                                        <p:cTn id="113" dur="1" fill="hold">
                                          <p:stCondLst>
                                            <p:cond delay="0"/>
                                          </p:stCondLst>
                                        </p:cTn>
                                        <p:tgtEl>
                                          <p:spTgt spid="15"/>
                                        </p:tgtEl>
                                        <p:attrNameLst>
                                          <p:attrName>style.visibility</p:attrName>
                                        </p:attrNameLst>
                                      </p:cBhvr>
                                      <p:to>
                                        <p:strVal val="visible"/>
                                      </p:to>
                                    </p:set>
                                    <p:animEffect transition="in" filter="wipe(up)">
                                      <p:cBhvr>
                                        <p:cTn id="114" dur="500"/>
                                        <p:tgtEl>
                                          <p:spTgt spid="15"/>
                                        </p:tgtEl>
                                      </p:cBhvr>
                                    </p:animEffect>
                                  </p:childTnLst>
                                </p:cTn>
                              </p:par>
                              <p:par>
                                <p:cTn id="115" presetID="16" presetClass="entr" presetSubtype="21" fill="hold" nodeType="withEffect">
                                  <p:stCondLst>
                                    <p:cond delay="2100"/>
                                  </p:stCondLst>
                                  <p:childTnLst>
                                    <p:set>
                                      <p:cBhvr>
                                        <p:cTn id="116" dur="1" fill="hold">
                                          <p:stCondLst>
                                            <p:cond delay="0"/>
                                          </p:stCondLst>
                                        </p:cTn>
                                        <p:tgtEl>
                                          <p:spTgt spid="16"/>
                                        </p:tgtEl>
                                        <p:attrNameLst>
                                          <p:attrName>style.visibility</p:attrName>
                                        </p:attrNameLst>
                                      </p:cBhvr>
                                      <p:to>
                                        <p:strVal val="visible"/>
                                      </p:to>
                                    </p:set>
                                    <p:animEffect transition="in" filter="barn(inVertical)">
                                      <p:cBhvr>
                                        <p:cTn id="117" dur="500"/>
                                        <p:tgtEl>
                                          <p:spTgt spid="16"/>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1" fill="hold" grpId="0" nodeType="clickEffect">
                                  <p:stCondLst>
                                    <p:cond delay="0"/>
                                  </p:stCondLst>
                                  <p:childTnLst>
                                    <p:set>
                                      <p:cBhvr>
                                        <p:cTn id="121" dur="1" fill="hold">
                                          <p:stCondLst>
                                            <p:cond delay="0"/>
                                          </p:stCondLst>
                                        </p:cTn>
                                        <p:tgtEl>
                                          <p:spTgt spid="17"/>
                                        </p:tgtEl>
                                        <p:attrNameLst>
                                          <p:attrName>style.visibility</p:attrName>
                                        </p:attrNameLst>
                                      </p:cBhvr>
                                      <p:to>
                                        <p:strVal val="visible"/>
                                      </p:to>
                                    </p:set>
                                    <p:animEffect transition="in" filter="wipe(up)">
                                      <p:cBhvr>
                                        <p:cTn id="122" dur="500"/>
                                        <p:tgtEl>
                                          <p:spTgt spid="17"/>
                                        </p:tgtEl>
                                      </p:cBhvr>
                                    </p:animEffect>
                                  </p:childTnLst>
                                </p:cTn>
                              </p:par>
                              <p:par>
                                <p:cTn id="123" presetID="22" presetClass="entr" presetSubtype="1" fill="hold" grpId="0" nodeType="withEffect">
                                  <p:stCondLst>
                                    <p:cond delay="100"/>
                                  </p:stCondLst>
                                  <p:childTnLst>
                                    <p:set>
                                      <p:cBhvr>
                                        <p:cTn id="124" dur="1" fill="hold">
                                          <p:stCondLst>
                                            <p:cond delay="0"/>
                                          </p:stCondLst>
                                        </p:cTn>
                                        <p:tgtEl>
                                          <p:spTgt spid="7"/>
                                        </p:tgtEl>
                                        <p:attrNameLst>
                                          <p:attrName>style.visibility</p:attrName>
                                        </p:attrNameLst>
                                      </p:cBhvr>
                                      <p:to>
                                        <p:strVal val="visible"/>
                                      </p:to>
                                    </p:set>
                                    <p:animEffect transition="in" filter="wipe(up)">
                                      <p:cBhvr>
                                        <p:cTn id="125" dur="500"/>
                                        <p:tgtEl>
                                          <p:spTgt spid="7"/>
                                        </p:tgtEl>
                                      </p:cBhvr>
                                    </p:animEffect>
                                  </p:childTnLst>
                                </p:cTn>
                              </p:par>
                            </p:childTnLst>
                          </p:cTn>
                        </p:par>
                        <p:par>
                          <p:cTn id="126" fill="hold">
                            <p:stCondLst>
                              <p:cond delay="600"/>
                            </p:stCondLst>
                            <p:childTnLst>
                              <p:par>
                                <p:cTn id="127" presetID="22" presetClass="entr" presetSubtype="8" fill="hold" grpId="0" nodeType="afterEffect">
                                  <p:stCondLst>
                                    <p:cond delay="0"/>
                                  </p:stCondLst>
                                  <p:childTnLst>
                                    <p:set>
                                      <p:cBhvr>
                                        <p:cTn id="128" dur="1" fill="hold">
                                          <p:stCondLst>
                                            <p:cond delay="0"/>
                                          </p:stCondLst>
                                        </p:cTn>
                                        <p:tgtEl>
                                          <p:spTgt spid="9"/>
                                        </p:tgtEl>
                                        <p:attrNameLst>
                                          <p:attrName>style.visibility</p:attrName>
                                        </p:attrNameLst>
                                      </p:cBhvr>
                                      <p:to>
                                        <p:strVal val="visible"/>
                                      </p:to>
                                    </p:set>
                                    <p:animEffect transition="in" filter="wipe(left)">
                                      <p:cBhvr>
                                        <p:cTn id="129" dur="500"/>
                                        <p:tgtEl>
                                          <p:spTgt spid="9"/>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8" fill="hold" grpId="0" nodeType="clickEffect">
                                  <p:stCondLst>
                                    <p:cond delay="0"/>
                                  </p:stCondLst>
                                  <p:childTnLst>
                                    <p:set>
                                      <p:cBhvr>
                                        <p:cTn id="133" dur="1" fill="hold">
                                          <p:stCondLst>
                                            <p:cond delay="0"/>
                                          </p:stCondLst>
                                        </p:cTn>
                                        <p:tgtEl>
                                          <p:spTgt spid="19"/>
                                        </p:tgtEl>
                                        <p:attrNameLst>
                                          <p:attrName>style.visibility</p:attrName>
                                        </p:attrNameLst>
                                      </p:cBhvr>
                                      <p:to>
                                        <p:strVal val="visible"/>
                                      </p:to>
                                    </p:set>
                                    <p:animEffect transition="in" filter="wipe(left)">
                                      <p:cBhvr>
                                        <p:cTn id="134" dur="500"/>
                                        <p:tgtEl>
                                          <p:spTgt spid="19"/>
                                        </p:tgtEl>
                                      </p:cBhvr>
                                    </p:animEffect>
                                  </p:childTnLst>
                                </p:cTn>
                              </p:par>
                            </p:childTnLst>
                          </p:cTn>
                        </p:par>
                        <p:par>
                          <p:cTn id="135" fill="hold">
                            <p:stCondLst>
                              <p:cond delay="500"/>
                            </p:stCondLst>
                            <p:childTnLst>
                              <p:par>
                                <p:cTn id="136" presetID="22" presetClass="entr" presetSubtype="8" fill="hold" grpId="0" nodeType="afterEffect">
                                  <p:stCondLst>
                                    <p:cond delay="0"/>
                                  </p:stCondLst>
                                  <p:childTnLst>
                                    <p:set>
                                      <p:cBhvr>
                                        <p:cTn id="137" dur="1" fill="hold">
                                          <p:stCondLst>
                                            <p:cond delay="0"/>
                                          </p:stCondLst>
                                        </p:cTn>
                                        <p:tgtEl>
                                          <p:spTgt spid="10"/>
                                        </p:tgtEl>
                                        <p:attrNameLst>
                                          <p:attrName>style.visibility</p:attrName>
                                        </p:attrNameLst>
                                      </p:cBhvr>
                                      <p:to>
                                        <p:strVal val="visible"/>
                                      </p:to>
                                    </p:set>
                                    <p:animEffect transition="in" filter="wipe(left)">
                                      <p:cBhvr>
                                        <p:cTn id="138" dur="500"/>
                                        <p:tgtEl>
                                          <p:spTgt spid="10"/>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4" fill="hold" grpId="0" nodeType="clickEffect">
                                  <p:stCondLst>
                                    <p:cond delay="0"/>
                                  </p:stCondLst>
                                  <p:childTnLst>
                                    <p:set>
                                      <p:cBhvr>
                                        <p:cTn id="142" dur="1" fill="hold">
                                          <p:stCondLst>
                                            <p:cond delay="0"/>
                                          </p:stCondLst>
                                        </p:cTn>
                                        <p:tgtEl>
                                          <p:spTgt spid="18"/>
                                        </p:tgtEl>
                                        <p:attrNameLst>
                                          <p:attrName>style.visibility</p:attrName>
                                        </p:attrNameLst>
                                      </p:cBhvr>
                                      <p:to>
                                        <p:strVal val="visible"/>
                                      </p:to>
                                    </p:set>
                                    <p:animEffect transition="in" filter="wipe(down)">
                                      <p:cBhvr>
                                        <p:cTn id="143" dur="500"/>
                                        <p:tgtEl>
                                          <p:spTgt spid="18"/>
                                        </p:tgtEl>
                                      </p:cBhvr>
                                    </p:animEffect>
                                  </p:childTnLst>
                                </p:cTn>
                              </p:par>
                              <p:par>
                                <p:cTn id="144" presetID="22" presetClass="entr" presetSubtype="4" fill="hold" grpId="0" nodeType="withEffect">
                                  <p:stCondLst>
                                    <p:cond delay="100"/>
                                  </p:stCondLst>
                                  <p:childTnLst>
                                    <p:set>
                                      <p:cBhvr>
                                        <p:cTn id="145" dur="1" fill="hold">
                                          <p:stCondLst>
                                            <p:cond delay="0"/>
                                          </p:stCondLst>
                                        </p:cTn>
                                        <p:tgtEl>
                                          <p:spTgt spid="8"/>
                                        </p:tgtEl>
                                        <p:attrNameLst>
                                          <p:attrName>style.visibility</p:attrName>
                                        </p:attrNameLst>
                                      </p:cBhvr>
                                      <p:to>
                                        <p:strVal val="visible"/>
                                      </p:to>
                                    </p:set>
                                    <p:animEffect transition="in" filter="wipe(down)">
                                      <p:cBhvr>
                                        <p:cTn id="146" dur="500"/>
                                        <p:tgtEl>
                                          <p:spTgt spid="8"/>
                                        </p:tgtEl>
                                      </p:cBhvr>
                                    </p:animEffect>
                                  </p:childTnLst>
                                </p:cTn>
                              </p:par>
                            </p:childTnLst>
                          </p:cTn>
                        </p:par>
                      </p:childTnLst>
                    </p:cTn>
                  </p:par>
                  <p:par>
                    <p:cTn id="147" fill="hold">
                      <p:stCondLst>
                        <p:cond delay="indefinite"/>
                      </p:stCondLst>
                      <p:childTnLst>
                        <p:par>
                          <p:cTn id="148" fill="hold">
                            <p:stCondLst>
                              <p:cond delay="0"/>
                            </p:stCondLst>
                            <p:childTnLst>
                              <p:par>
                                <p:cTn id="149" presetID="16" presetClass="exit" presetSubtype="21" fill="hold" grpId="2" nodeType="clickEffect">
                                  <p:stCondLst>
                                    <p:cond delay="0"/>
                                  </p:stCondLst>
                                  <p:childTnLst>
                                    <p:animEffect transition="out" filter="barn(inVertical)">
                                      <p:cBhvr>
                                        <p:cTn id="150" dur="500"/>
                                        <p:tgtEl>
                                          <p:spTgt spid="20"/>
                                        </p:tgtEl>
                                      </p:cBhvr>
                                    </p:animEffect>
                                    <p:set>
                                      <p:cBhvr>
                                        <p:cTn id="151" dur="1" fill="hold">
                                          <p:stCondLst>
                                            <p:cond delay="499"/>
                                          </p:stCondLst>
                                        </p:cTn>
                                        <p:tgtEl>
                                          <p:spTgt spid="20"/>
                                        </p:tgtEl>
                                        <p:attrNameLst>
                                          <p:attrName>style.visibility</p:attrName>
                                        </p:attrNameLst>
                                      </p:cBhvr>
                                      <p:to>
                                        <p:strVal val="hidden"/>
                                      </p:to>
                                    </p:set>
                                  </p:childTnLst>
                                </p:cTn>
                              </p:par>
                              <p:par>
                                <p:cTn id="152" presetID="16" presetClass="exit" presetSubtype="21" fill="hold" grpId="1" nodeType="withEffect">
                                  <p:stCondLst>
                                    <p:cond delay="0"/>
                                  </p:stCondLst>
                                  <p:childTnLst>
                                    <p:animEffect transition="out" filter="barn(inVertical)">
                                      <p:cBhvr>
                                        <p:cTn id="153" dur="500"/>
                                        <p:tgtEl>
                                          <p:spTgt spid="7"/>
                                        </p:tgtEl>
                                      </p:cBhvr>
                                    </p:animEffect>
                                    <p:set>
                                      <p:cBhvr>
                                        <p:cTn id="154" dur="1" fill="hold">
                                          <p:stCondLst>
                                            <p:cond delay="499"/>
                                          </p:stCondLst>
                                        </p:cTn>
                                        <p:tgtEl>
                                          <p:spTgt spid="7"/>
                                        </p:tgtEl>
                                        <p:attrNameLst>
                                          <p:attrName>style.visibility</p:attrName>
                                        </p:attrNameLst>
                                      </p:cBhvr>
                                      <p:to>
                                        <p:strVal val="hidden"/>
                                      </p:to>
                                    </p:set>
                                  </p:childTnLst>
                                </p:cTn>
                              </p:par>
                              <p:par>
                                <p:cTn id="155" presetID="16" presetClass="exit" presetSubtype="21" fill="hold" grpId="1" nodeType="withEffect">
                                  <p:stCondLst>
                                    <p:cond delay="0"/>
                                  </p:stCondLst>
                                  <p:childTnLst>
                                    <p:animEffect transition="out" filter="barn(inVertical)">
                                      <p:cBhvr>
                                        <p:cTn id="156" dur="500"/>
                                        <p:tgtEl>
                                          <p:spTgt spid="8"/>
                                        </p:tgtEl>
                                      </p:cBhvr>
                                    </p:animEffect>
                                    <p:set>
                                      <p:cBhvr>
                                        <p:cTn id="157" dur="1" fill="hold">
                                          <p:stCondLst>
                                            <p:cond delay="499"/>
                                          </p:stCondLst>
                                        </p:cTn>
                                        <p:tgtEl>
                                          <p:spTgt spid="8"/>
                                        </p:tgtEl>
                                        <p:attrNameLst>
                                          <p:attrName>style.visibility</p:attrName>
                                        </p:attrNameLst>
                                      </p:cBhvr>
                                      <p:to>
                                        <p:strVal val="hidden"/>
                                      </p:to>
                                    </p:set>
                                  </p:childTnLst>
                                </p:cTn>
                              </p:par>
                              <p:par>
                                <p:cTn id="158" presetID="16" presetClass="entr" presetSubtype="21" fill="hold" grpId="0" nodeType="withEffect">
                                  <p:stCondLst>
                                    <p:cond delay="0"/>
                                  </p:stCondLst>
                                  <p:childTnLst>
                                    <p:set>
                                      <p:cBhvr>
                                        <p:cTn id="159" dur="1" fill="hold">
                                          <p:stCondLst>
                                            <p:cond delay="0"/>
                                          </p:stCondLst>
                                        </p:cTn>
                                        <p:tgtEl>
                                          <p:spTgt spid="21"/>
                                        </p:tgtEl>
                                        <p:attrNameLst>
                                          <p:attrName>style.visibility</p:attrName>
                                        </p:attrNameLst>
                                      </p:cBhvr>
                                      <p:to>
                                        <p:strVal val="visible"/>
                                      </p:to>
                                    </p:set>
                                    <p:animEffect transition="in" filter="barn(inVertical)">
                                      <p:cBhvr>
                                        <p:cTn id="160" dur="500"/>
                                        <p:tgtEl>
                                          <p:spTgt spid="21"/>
                                        </p:tgtEl>
                                      </p:cBhvr>
                                    </p:animEffect>
                                  </p:childTnLst>
                                </p:cTn>
                              </p:par>
                              <p:par>
                                <p:cTn id="161" presetID="9" presetClass="emph" presetSubtype="0" nodeType="withEffect">
                                  <p:stCondLst>
                                    <p:cond delay="100"/>
                                  </p:stCondLst>
                                  <p:childTnLst>
                                    <p:set>
                                      <p:cBhvr rctx="PPT">
                                        <p:cTn id="162" dur="indefinite"/>
                                        <p:tgtEl>
                                          <p:spTgt spid="14"/>
                                        </p:tgtEl>
                                        <p:attrNameLst>
                                          <p:attrName>style.opacity</p:attrName>
                                        </p:attrNameLst>
                                      </p:cBhvr>
                                      <p:to>
                                        <p:strVal val="0.25"/>
                                      </p:to>
                                    </p:set>
                                    <p:animEffect filter="image" prLst="opacity: 0.25">
                                      <p:cBhvr rctx="IE">
                                        <p:cTn id="163" dur="indefinite"/>
                                        <p:tgtEl>
                                          <p:spTgt spid="14"/>
                                        </p:tgtEl>
                                      </p:cBhvr>
                                    </p:animEffect>
                                  </p:childTnLst>
                                </p:cTn>
                              </p:par>
                              <p:par>
                                <p:cTn id="164" presetID="9" presetClass="emph" presetSubtype="0" nodeType="withEffect">
                                  <p:stCondLst>
                                    <p:cond delay="100"/>
                                  </p:stCondLst>
                                  <p:childTnLst>
                                    <p:set>
                                      <p:cBhvr rctx="PPT">
                                        <p:cTn id="165" dur="indefinite"/>
                                        <p:tgtEl>
                                          <p:spTgt spid="15"/>
                                        </p:tgtEl>
                                        <p:attrNameLst>
                                          <p:attrName>style.opacity</p:attrName>
                                        </p:attrNameLst>
                                      </p:cBhvr>
                                      <p:to>
                                        <p:strVal val="0.25"/>
                                      </p:to>
                                    </p:set>
                                    <p:animEffect filter="image" prLst="opacity: 0.25">
                                      <p:cBhvr rctx="IE">
                                        <p:cTn id="166" dur="indefinite"/>
                                        <p:tgtEl>
                                          <p:spTgt spid="15"/>
                                        </p:tgtEl>
                                      </p:cBhvr>
                                    </p:animEffect>
                                  </p:childTnLst>
                                </p:cTn>
                              </p:par>
                              <p:par>
                                <p:cTn id="167" presetID="9" presetClass="emph" presetSubtype="0" nodeType="withEffect">
                                  <p:stCondLst>
                                    <p:cond delay="100"/>
                                  </p:stCondLst>
                                  <p:childTnLst>
                                    <p:set>
                                      <p:cBhvr rctx="PPT">
                                        <p:cTn id="168" dur="indefinite"/>
                                        <p:tgtEl>
                                          <p:spTgt spid="16"/>
                                        </p:tgtEl>
                                        <p:attrNameLst>
                                          <p:attrName>style.opacity</p:attrName>
                                        </p:attrNameLst>
                                      </p:cBhvr>
                                      <p:to>
                                        <p:strVal val="0.25"/>
                                      </p:to>
                                    </p:set>
                                    <p:animEffect filter="image" prLst="opacity: 0.25">
                                      <p:cBhvr rctx="IE">
                                        <p:cTn id="169" dur="indefinite"/>
                                        <p:tgtEl>
                                          <p:spTgt spid="16"/>
                                        </p:tgtEl>
                                      </p:cBhvr>
                                    </p:animEffect>
                                  </p:childTnLst>
                                </p:cTn>
                              </p:par>
                              <p:par>
                                <p:cTn id="170" presetID="9" presetClass="emph" presetSubtype="0" grpId="1" nodeType="withEffect">
                                  <p:stCondLst>
                                    <p:cond delay="100"/>
                                  </p:stCondLst>
                                  <p:childTnLst>
                                    <p:set>
                                      <p:cBhvr rctx="PPT">
                                        <p:cTn id="171" dur="indefinite"/>
                                        <p:tgtEl>
                                          <p:spTgt spid="17"/>
                                        </p:tgtEl>
                                        <p:attrNameLst>
                                          <p:attrName>style.opacity</p:attrName>
                                        </p:attrNameLst>
                                      </p:cBhvr>
                                      <p:to>
                                        <p:strVal val="0.25"/>
                                      </p:to>
                                    </p:set>
                                    <p:animEffect filter="image" prLst="opacity: 0.25">
                                      <p:cBhvr rctx="IE">
                                        <p:cTn id="172" dur="indefinite"/>
                                        <p:tgtEl>
                                          <p:spTgt spid="17"/>
                                        </p:tgtEl>
                                      </p:cBhvr>
                                    </p:animEffect>
                                  </p:childTnLst>
                                </p:cTn>
                              </p:par>
                              <p:par>
                                <p:cTn id="173" presetID="9" presetClass="emph" presetSubtype="0" grpId="1" nodeType="withEffect">
                                  <p:stCondLst>
                                    <p:cond delay="100"/>
                                  </p:stCondLst>
                                  <p:childTnLst>
                                    <p:set>
                                      <p:cBhvr rctx="PPT">
                                        <p:cTn id="174" dur="indefinite"/>
                                        <p:tgtEl>
                                          <p:spTgt spid="18"/>
                                        </p:tgtEl>
                                        <p:attrNameLst>
                                          <p:attrName>style.opacity</p:attrName>
                                        </p:attrNameLst>
                                      </p:cBhvr>
                                      <p:to>
                                        <p:strVal val="0.25"/>
                                      </p:to>
                                    </p:set>
                                    <p:animEffect filter="image" prLst="opacity: 0.25">
                                      <p:cBhvr rctx="IE">
                                        <p:cTn id="175" dur="indefinite"/>
                                        <p:tgtEl>
                                          <p:spTgt spid="18"/>
                                        </p:tgtEl>
                                      </p:cBhvr>
                                    </p:animEffect>
                                  </p:childTnLst>
                                </p:cTn>
                              </p:par>
                            </p:childTnLst>
                          </p:cTn>
                        </p:par>
                      </p:childTnLst>
                    </p:cTn>
                  </p:par>
                  <p:par>
                    <p:cTn id="176" fill="hold">
                      <p:stCondLst>
                        <p:cond delay="indefinite"/>
                      </p:stCondLst>
                      <p:childTnLst>
                        <p:par>
                          <p:cTn id="177" fill="hold">
                            <p:stCondLst>
                              <p:cond delay="0"/>
                            </p:stCondLst>
                            <p:childTnLst>
                              <p:par>
                                <p:cTn id="178" presetID="22" presetClass="entr" presetSubtype="8" fill="hold" grpId="0" nodeType="clickEffect">
                                  <p:stCondLst>
                                    <p:cond delay="0"/>
                                  </p:stCondLst>
                                  <p:childTnLst>
                                    <p:set>
                                      <p:cBhvr>
                                        <p:cTn id="179" dur="1" fill="hold">
                                          <p:stCondLst>
                                            <p:cond delay="0"/>
                                          </p:stCondLst>
                                        </p:cTn>
                                        <p:tgtEl>
                                          <p:spTgt spid="41"/>
                                        </p:tgtEl>
                                        <p:attrNameLst>
                                          <p:attrName>style.visibility</p:attrName>
                                        </p:attrNameLst>
                                      </p:cBhvr>
                                      <p:to>
                                        <p:strVal val="visible"/>
                                      </p:to>
                                    </p:set>
                                    <p:animEffect transition="in" filter="wipe(left)">
                                      <p:cBhvr>
                                        <p:cTn id="180" dur="500"/>
                                        <p:tgtEl>
                                          <p:spTgt spid="41"/>
                                        </p:tgtEl>
                                      </p:cBhvr>
                                    </p:animEffect>
                                  </p:childTnLst>
                                </p:cTn>
                              </p:par>
                              <p:par>
                                <p:cTn id="181" presetID="18" presetClass="emph" presetSubtype="0" fill="hold" grpId="1" nodeType="withEffect">
                                  <p:stCondLst>
                                    <p:cond delay="0"/>
                                  </p:stCondLst>
                                  <p:childTnLst>
                                    <p:set>
                                      <p:cBhvr override="childStyle">
                                        <p:cTn id="182" dur="500" fill="hold"/>
                                        <p:tgtEl>
                                          <p:spTgt spid="41"/>
                                        </p:tgtEl>
                                        <p:attrNameLst>
                                          <p:attrName>style.textDecorationUnderline</p:attrName>
                                        </p:attrNameLst>
                                      </p:cBhvr>
                                      <p:to>
                                        <p:strVal val="true"/>
                                      </p:to>
                                    </p:set>
                                  </p:childTnLst>
                                </p:cTn>
                              </p:par>
                              <p:par>
                                <p:cTn id="183" presetID="22" presetClass="entr" presetSubtype="8" fill="hold" grpId="0" nodeType="withEffect">
                                  <p:stCondLst>
                                    <p:cond delay="0"/>
                                  </p:stCondLst>
                                  <p:childTnLst>
                                    <p:set>
                                      <p:cBhvr>
                                        <p:cTn id="184" dur="1" fill="hold">
                                          <p:stCondLst>
                                            <p:cond delay="0"/>
                                          </p:stCondLst>
                                        </p:cTn>
                                        <p:tgtEl>
                                          <p:spTgt spid="44"/>
                                        </p:tgtEl>
                                        <p:attrNameLst>
                                          <p:attrName>style.visibility</p:attrName>
                                        </p:attrNameLst>
                                      </p:cBhvr>
                                      <p:to>
                                        <p:strVal val="visible"/>
                                      </p:to>
                                    </p:set>
                                    <p:animEffect transition="in" filter="wipe(left)">
                                      <p:cBhvr>
                                        <p:cTn id="185" dur="500"/>
                                        <p:tgtEl>
                                          <p:spTgt spid="44"/>
                                        </p:tgtEl>
                                      </p:cBhvr>
                                    </p:animEffect>
                                  </p:childTnLst>
                                </p:cTn>
                              </p:par>
                            </p:childTnLst>
                          </p:cTn>
                        </p:par>
                      </p:childTnLst>
                    </p:cTn>
                  </p:par>
                  <p:par>
                    <p:cTn id="186" fill="hold">
                      <p:stCondLst>
                        <p:cond delay="indefinite"/>
                      </p:stCondLst>
                      <p:childTnLst>
                        <p:par>
                          <p:cTn id="187" fill="hold">
                            <p:stCondLst>
                              <p:cond delay="0"/>
                            </p:stCondLst>
                            <p:childTnLst>
                              <p:par>
                                <p:cTn id="188" presetID="1" presetClass="entr" presetSubtype="0" fill="hold" grpId="0" nodeType="clickEffect">
                                  <p:stCondLst>
                                    <p:cond delay="0"/>
                                  </p:stCondLst>
                                  <p:childTnLst>
                                    <p:set>
                                      <p:cBhvr>
                                        <p:cTn id="189" dur="1" fill="hold">
                                          <p:stCondLst>
                                            <p:cond delay="0"/>
                                          </p:stCondLst>
                                        </p:cTn>
                                        <p:tgtEl>
                                          <p:spTgt spid="48"/>
                                        </p:tgtEl>
                                        <p:attrNameLst>
                                          <p:attrName>style.visibility</p:attrName>
                                        </p:attrNameLst>
                                      </p:cBhvr>
                                      <p:to>
                                        <p:strVal val="visible"/>
                                      </p:to>
                                    </p:set>
                                  </p:childTnLst>
                                </p:cTn>
                              </p:par>
                              <p:par>
                                <p:cTn id="190" presetID="0" presetClass="exit" presetSubtype="0" fill="hold" grpId="1" nodeType="withEffect">
                                  <p:stCondLst>
                                    <p:cond delay="0"/>
                                  </p:stCondLst>
                                  <p:childTnLst>
                                    <p:set>
                                      <p:cBhvr>
                                        <p:cTn id="191" dur="1" fill="hold">
                                          <p:stCondLst>
                                            <p:cond delay="749"/>
                                          </p:stCondLst>
                                        </p:cTn>
                                        <p:tgtEl>
                                          <p:spTgt spid="48"/>
                                        </p:tgtEl>
                                        <p:attrNameLst>
                                          <p:attrName>style.visibility</p:attrName>
                                        </p:attrNameLst>
                                      </p:cBhvr>
                                      <p:to>
                                        <p:strVal val="hidden"/>
                                      </p:to>
                                    </p:set>
                                    <p:animEffect transition="out" filter="fade">
                                      <p:cBhvr>
                                        <p:cTn id="192" dur="750">
                                          <p:stCondLst>
                                            <p:cond delay="0"/>
                                          </p:stCondLst>
                                        </p:cTn>
                                        <p:tgtEl>
                                          <p:spTgt spid="48"/>
                                        </p:tgtEl>
                                      </p:cBhvr>
                                    </p:animEffect>
                                    <p:anim to="" calcmode="lin" valueType="num">
                                      <p:cBhvr>
                                        <p:cTn id="193" dur="750" fill="hold">
                                          <p:stCondLst>
                                            <p:cond delay="0"/>
                                          </p:stCondLst>
                                        </p:cTn>
                                        <p:tgtEl>
                                          <p:spTgt spid="48"/>
                                        </p:tgtEl>
                                        <p:attrNameLst>
                                          <p:attrName>ppt_w</p:attrName>
                                        </p:attrNameLst>
                                      </p:cBhvr>
                                      <p:tavLst>
                                        <p:tav tm="0">
                                          <p:val>
                                            <p:strVal val="#ppt_w"/>
                                          </p:val>
                                        </p:tav>
                                        <p:tav tm="100000">
                                          <p:val>
                                            <p:strVal val="#ppt_w*4"/>
                                          </p:val>
                                        </p:tav>
                                      </p:tavLst>
                                    </p:anim>
                                    <p:anim to="" calcmode="lin" valueType="num">
                                      <p:cBhvr>
                                        <p:cTn id="194" dur="750" fill="hold">
                                          <p:stCondLst>
                                            <p:cond delay="0"/>
                                          </p:stCondLst>
                                        </p:cTn>
                                        <p:tgtEl>
                                          <p:spTgt spid="48"/>
                                        </p:tgtEl>
                                        <p:attrNameLst>
                                          <p:attrName>ppt_h</p:attrName>
                                        </p:attrNameLst>
                                      </p:cBhvr>
                                      <p:tavLst>
                                        <p:tav tm="0">
                                          <p:val>
                                            <p:strVal val="#ppt_h"/>
                                          </p:val>
                                        </p:tav>
                                        <p:tav tm="100000">
                                          <p:val>
                                            <p:strVal val="#ppt_h*4"/>
                                          </p:val>
                                        </p:tav>
                                      </p:tavLst>
                                    </p:anim>
                                  </p:childTnLst>
                                </p:cTn>
                              </p:par>
                              <p:par>
                                <p:cTn id="195" presetID="1" presetClass="entr" presetSubtype="0" fill="hold" grpId="0" nodeType="withEffect">
                                  <p:stCondLst>
                                    <p:cond delay="200"/>
                                  </p:stCondLst>
                                  <p:childTnLst>
                                    <p:set>
                                      <p:cBhvr>
                                        <p:cTn id="196" dur="1" fill="hold">
                                          <p:stCondLst>
                                            <p:cond delay="0"/>
                                          </p:stCondLst>
                                        </p:cTn>
                                        <p:tgtEl>
                                          <p:spTgt spid="50"/>
                                        </p:tgtEl>
                                        <p:attrNameLst>
                                          <p:attrName>style.visibility</p:attrName>
                                        </p:attrNameLst>
                                      </p:cBhvr>
                                      <p:to>
                                        <p:strVal val="visible"/>
                                      </p:to>
                                    </p:set>
                                  </p:childTnLst>
                                </p:cTn>
                              </p:par>
                              <p:par>
                                <p:cTn id="197" presetID="0" presetClass="exit" presetSubtype="0" fill="hold" grpId="1" nodeType="withEffect">
                                  <p:stCondLst>
                                    <p:cond delay="200"/>
                                  </p:stCondLst>
                                  <p:childTnLst>
                                    <p:set>
                                      <p:cBhvr>
                                        <p:cTn id="198" dur="1" fill="hold">
                                          <p:stCondLst>
                                            <p:cond delay="749"/>
                                          </p:stCondLst>
                                        </p:cTn>
                                        <p:tgtEl>
                                          <p:spTgt spid="50"/>
                                        </p:tgtEl>
                                        <p:attrNameLst>
                                          <p:attrName>style.visibility</p:attrName>
                                        </p:attrNameLst>
                                      </p:cBhvr>
                                      <p:to>
                                        <p:strVal val="hidden"/>
                                      </p:to>
                                    </p:set>
                                    <p:animEffect transition="out" filter="fade">
                                      <p:cBhvr>
                                        <p:cTn id="199" dur="750">
                                          <p:stCondLst>
                                            <p:cond delay="0"/>
                                          </p:stCondLst>
                                        </p:cTn>
                                        <p:tgtEl>
                                          <p:spTgt spid="50"/>
                                        </p:tgtEl>
                                      </p:cBhvr>
                                    </p:animEffect>
                                    <p:anim to="" calcmode="lin" valueType="num">
                                      <p:cBhvr>
                                        <p:cTn id="200" dur="750" fill="hold">
                                          <p:stCondLst>
                                            <p:cond delay="0"/>
                                          </p:stCondLst>
                                        </p:cTn>
                                        <p:tgtEl>
                                          <p:spTgt spid="50"/>
                                        </p:tgtEl>
                                        <p:attrNameLst>
                                          <p:attrName>ppt_w</p:attrName>
                                        </p:attrNameLst>
                                      </p:cBhvr>
                                      <p:tavLst>
                                        <p:tav tm="0">
                                          <p:val>
                                            <p:strVal val="#ppt_w"/>
                                          </p:val>
                                        </p:tav>
                                        <p:tav tm="100000">
                                          <p:val>
                                            <p:strVal val="#ppt_w*4"/>
                                          </p:val>
                                        </p:tav>
                                      </p:tavLst>
                                    </p:anim>
                                    <p:anim to="" calcmode="lin" valueType="num">
                                      <p:cBhvr>
                                        <p:cTn id="201" dur="750" fill="hold">
                                          <p:stCondLst>
                                            <p:cond delay="0"/>
                                          </p:stCondLst>
                                        </p:cTn>
                                        <p:tgtEl>
                                          <p:spTgt spid="50"/>
                                        </p:tgtEl>
                                        <p:attrNameLst>
                                          <p:attrName>ppt_h</p:attrName>
                                        </p:attrNameLst>
                                      </p:cBhvr>
                                      <p:tavLst>
                                        <p:tav tm="0">
                                          <p:val>
                                            <p:strVal val="#ppt_h"/>
                                          </p:val>
                                        </p:tav>
                                        <p:tav tm="100000">
                                          <p:val>
                                            <p:strVal val="#ppt_h*4"/>
                                          </p:val>
                                        </p:tav>
                                      </p:tavLst>
                                    </p:anim>
                                  </p:childTnLst>
                                </p:cTn>
                              </p:par>
                              <p:par>
                                <p:cTn id="202" presetID="1" presetClass="entr" presetSubtype="0" fill="hold" grpId="0" nodeType="withEffect">
                                  <p:stCondLst>
                                    <p:cond delay="400"/>
                                  </p:stCondLst>
                                  <p:childTnLst>
                                    <p:set>
                                      <p:cBhvr>
                                        <p:cTn id="203" dur="1" fill="hold">
                                          <p:stCondLst>
                                            <p:cond delay="0"/>
                                          </p:stCondLst>
                                        </p:cTn>
                                        <p:tgtEl>
                                          <p:spTgt spid="51"/>
                                        </p:tgtEl>
                                        <p:attrNameLst>
                                          <p:attrName>style.visibility</p:attrName>
                                        </p:attrNameLst>
                                      </p:cBhvr>
                                      <p:to>
                                        <p:strVal val="visible"/>
                                      </p:to>
                                    </p:set>
                                  </p:childTnLst>
                                </p:cTn>
                              </p:par>
                              <p:par>
                                <p:cTn id="204" presetID="0" presetClass="exit" presetSubtype="0" fill="hold" grpId="1" nodeType="withEffect">
                                  <p:stCondLst>
                                    <p:cond delay="400"/>
                                  </p:stCondLst>
                                  <p:childTnLst>
                                    <p:set>
                                      <p:cBhvr>
                                        <p:cTn id="205" dur="1" fill="hold">
                                          <p:stCondLst>
                                            <p:cond delay="749"/>
                                          </p:stCondLst>
                                        </p:cTn>
                                        <p:tgtEl>
                                          <p:spTgt spid="51"/>
                                        </p:tgtEl>
                                        <p:attrNameLst>
                                          <p:attrName>style.visibility</p:attrName>
                                        </p:attrNameLst>
                                      </p:cBhvr>
                                      <p:to>
                                        <p:strVal val="hidden"/>
                                      </p:to>
                                    </p:set>
                                    <p:animEffect transition="out" filter="fade">
                                      <p:cBhvr>
                                        <p:cTn id="206" dur="750">
                                          <p:stCondLst>
                                            <p:cond delay="0"/>
                                          </p:stCondLst>
                                        </p:cTn>
                                        <p:tgtEl>
                                          <p:spTgt spid="51"/>
                                        </p:tgtEl>
                                      </p:cBhvr>
                                    </p:animEffect>
                                    <p:anim to="" calcmode="lin" valueType="num">
                                      <p:cBhvr>
                                        <p:cTn id="207" dur="750" fill="hold">
                                          <p:stCondLst>
                                            <p:cond delay="0"/>
                                          </p:stCondLst>
                                        </p:cTn>
                                        <p:tgtEl>
                                          <p:spTgt spid="51"/>
                                        </p:tgtEl>
                                        <p:attrNameLst>
                                          <p:attrName>ppt_w</p:attrName>
                                        </p:attrNameLst>
                                      </p:cBhvr>
                                      <p:tavLst>
                                        <p:tav tm="0">
                                          <p:val>
                                            <p:strVal val="#ppt_w"/>
                                          </p:val>
                                        </p:tav>
                                        <p:tav tm="100000">
                                          <p:val>
                                            <p:strVal val="#ppt_w*4"/>
                                          </p:val>
                                        </p:tav>
                                      </p:tavLst>
                                    </p:anim>
                                    <p:anim to="" calcmode="lin" valueType="num">
                                      <p:cBhvr>
                                        <p:cTn id="208" dur="750" fill="hold">
                                          <p:stCondLst>
                                            <p:cond delay="0"/>
                                          </p:stCondLst>
                                        </p:cTn>
                                        <p:tgtEl>
                                          <p:spTgt spid="51"/>
                                        </p:tgtEl>
                                        <p:attrNameLst>
                                          <p:attrName>ppt_h</p:attrName>
                                        </p:attrNameLst>
                                      </p:cBhvr>
                                      <p:tavLst>
                                        <p:tav tm="0">
                                          <p:val>
                                            <p:strVal val="#ppt_h"/>
                                          </p:val>
                                        </p:tav>
                                        <p:tav tm="100000">
                                          <p:val>
                                            <p:strVal val="#ppt_h*4"/>
                                          </p:val>
                                        </p:tav>
                                      </p:tavLst>
                                    </p:anim>
                                  </p:childTnLst>
                                </p:cTn>
                              </p:par>
                            </p:childTnLst>
                          </p:cTn>
                        </p:par>
                      </p:childTnLst>
                    </p:cTn>
                  </p:par>
                  <p:par>
                    <p:cTn id="209" fill="hold">
                      <p:stCondLst>
                        <p:cond delay="indefinite"/>
                      </p:stCondLst>
                      <p:childTnLst>
                        <p:par>
                          <p:cTn id="210" fill="hold">
                            <p:stCondLst>
                              <p:cond delay="0"/>
                            </p:stCondLst>
                            <p:childTnLst>
                              <p:par>
                                <p:cTn id="211" presetID="0" presetClass="entr" presetSubtype="0" fill="hold" grpId="0" nodeType="clickEffect">
                                  <p:stCondLst>
                                    <p:cond delay="0"/>
                                  </p:stCondLst>
                                  <p:iterate type="lt">
                                    <p:tmPct val="10000"/>
                                  </p:iterate>
                                  <p:childTnLst>
                                    <p:set>
                                      <p:cBhvr>
                                        <p:cTn id="212" dur="1" fill="hold">
                                          <p:stCondLst>
                                            <p:cond delay="0"/>
                                          </p:stCondLst>
                                        </p:cTn>
                                        <p:tgtEl>
                                          <p:spTgt spid="47"/>
                                        </p:tgtEl>
                                        <p:attrNameLst>
                                          <p:attrName>style.visibility</p:attrName>
                                        </p:attrNameLst>
                                      </p:cBhvr>
                                      <p:to>
                                        <p:strVal val="visible"/>
                                      </p:to>
                                    </p:set>
                                    <p:animEffect transition="in" filter="dissolve">
                                      <p:cBhvr>
                                        <p:cTn id="213" dur="500">
                                          <p:stCondLst>
                                            <p:cond delay="0"/>
                                          </p:stCondLst>
                                        </p:cTn>
                                        <p:tgtEl>
                                          <p:spTgt spid="47"/>
                                        </p:tgtEl>
                                      </p:cBhvr>
                                    </p:animEffect>
                                    <p:anim to="" calcmode="lin" valueType="num">
                                      <p:cBhvr>
                                        <p:cTn id="214" dur="500" fill="hold">
                                          <p:stCondLst>
                                            <p:cond delay="0"/>
                                          </p:stCondLst>
                                        </p:cTn>
                                        <p:tgtEl>
                                          <p:spTgt spid="47"/>
                                        </p:tgtEl>
                                        <p:attrNameLst>
                                          <p:attrName>ppt_w</p:attrName>
                                        </p:attrNameLst>
                                      </p:cBhvr>
                                      <p:tavLst>
                                        <p:tav tm="0">
                                          <p:val>
                                            <p:strVal val="#ppt_w*4"/>
                                          </p:val>
                                        </p:tav>
                                        <p:tav tm="100000">
                                          <p:val>
                                            <p:strVal val="#ppt_w"/>
                                          </p:val>
                                        </p:tav>
                                      </p:tavLst>
                                    </p:anim>
                                    <p:anim to="" calcmode="lin" valueType="num">
                                      <p:cBhvr>
                                        <p:cTn id="215" dur="500" fill="hold">
                                          <p:stCondLst>
                                            <p:cond delay="0"/>
                                          </p:stCondLst>
                                        </p:cTn>
                                        <p:tgtEl>
                                          <p:spTgt spid="47"/>
                                        </p:tgtEl>
                                        <p:attrNameLst>
                                          <p:attrName>ppt_h</p:attrName>
                                        </p:attrNameLst>
                                      </p:cBhvr>
                                      <p:tavLst>
                                        <p:tav tm="0">
                                          <p:val>
                                            <p:strVal val="#ppt_h*4"/>
                                          </p:val>
                                        </p:tav>
                                        <p:tav tm="100000">
                                          <p:val>
                                            <p:strVal val="#ppt_h"/>
                                          </p:val>
                                        </p:tav>
                                      </p:tavLst>
                                    </p:anim>
                                  </p:childTnLst>
                                </p:cTn>
                              </p:par>
                            </p:childTnLst>
                          </p:cTn>
                        </p:par>
                        <p:par>
                          <p:cTn id="216" fill="hold">
                            <p:stCondLst>
                              <p:cond delay="900"/>
                            </p:stCondLst>
                            <p:childTnLst>
                              <p:par>
                                <p:cTn id="217" presetID="26" presetClass="emph" presetSubtype="0" fill="hold" grpId="1" nodeType="afterEffect">
                                  <p:stCondLst>
                                    <p:cond delay="0"/>
                                  </p:stCondLst>
                                  <p:iterate type="lt">
                                    <p:tmPct val="0"/>
                                  </p:iterate>
                                  <p:childTnLst>
                                    <p:animEffect transition="out" filter="fade">
                                      <p:cBhvr>
                                        <p:cTn id="218" dur="500" tmFilter="0, 0; .2, .5; .8, .5; 1, 0"/>
                                        <p:tgtEl>
                                          <p:spTgt spid="47"/>
                                        </p:tgtEl>
                                      </p:cBhvr>
                                    </p:animEffect>
                                    <p:animScale>
                                      <p:cBhvr>
                                        <p:cTn id="219" dur="250" autoRev="1" fill="hold"/>
                                        <p:tgtEl>
                                          <p:spTgt spid="47"/>
                                        </p:tgtEl>
                                      </p:cBhvr>
                                      <p:by x="105000" y="105000"/>
                                    </p:animScale>
                                  </p:childTnLst>
                                </p:cTn>
                              </p:par>
                            </p:childTnLst>
                          </p:cTn>
                        </p:par>
                      </p:childTnLst>
                    </p:cTn>
                  </p:par>
                  <p:par>
                    <p:cTn id="220" fill="hold">
                      <p:stCondLst>
                        <p:cond delay="indefinite"/>
                      </p:stCondLst>
                      <p:childTnLst>
                        <p:par>
                          <p:cTn id="221" fill="hold">
                            <p:stCondLst>
                              <p:cond delay="0"/>
                            </p:stCondLst>
                            <p:childTnLst>
                              <p:par>
                                <p:cTn id="222" presetID="3" presetClass="emph" presetSubtype="2" fill="hold" grpId="3" nodeType="clickEffect">
                                  <p:stCondLst>
                                    <p:cond delay="0"/>
                                  </p:stCondLst>
                                  <p:childTnLst>
                                    <p:animClr clrSpc="rgb" dir="cw">
                                      <p:cBhvr override="childStyle">
                                        <p:cTn id="223" dur="2000" fill="hold"/>
                                        <p:tgtEl>
                                          <p:spTgt spid="44"/>
                                        </p:tgtEl>
                                        <p:attrNameLst>
                                          <p:attrName>style.color</p:attrName>
                                        </p:attrNameLst>
                                      </p:cBhvr>
                                      <p:to>
                                        <a:srgbClr val="FFFF00"/>
                                      </p:to>
                                    </p:animClr>
                                  </p:childTnLst>
                                </p:cTn>
                              </p:par>
                              <p:par>
                                <p:cTn id="224" presetID="0" presetClass="path" presetSubtype="0" accel="50000" decel="50000" fill="hold" grpId="2" nodeType="withEffect">
                                  <p:stCondLst>
                                    <p:cond delay="0"/>
                                  </p:stCondLst>
                                  <p:childTnLst>
                                    <p:animMotion origin="layout" path="M 3.05556E-6 4.81481E-6 L 0.22031 -0.19098 " pathEditMode="relative" rAng="0" ptsTypes="AA">
                                      <p:cBhvr>
                                        <p:cTn id="225" dur="2000" fill="hold"/>
                                        <p:tgtEl>
                                          <p:spTgt spid="44"/>
                                        </p:tgtEl>
                                        <p:attrNameLst>
                                          <p:attrName>ppt_x</p:attrName>
                                          <p:attrName>ppt_y</p:attrName>
                                        </p:attrNameLst>
                                      </p:cBhvr>
                                      <p:rCtr x="11007" y="-9560"/>
                                    </p:animMotion>
                                  </p:childTnLst>
                                </p:cTn>
                              </p:par>
                              <p:par>
                                <p:cTn id="226" presetID="16" presetClass="exit" presetSubtype="21" fill="hold" grpId="2" nodeType="withEffect">
                                  <p:stCondLst>
                                    <p:cond delay="500"/>
                                  </p:stCondLst>
                                  <p:childTnLst>
                                    <p:animEffect transition="out" filter="barn(inVertical)">
                                      <p:cBhvr>
                                        <p:cTn id="227" dur="500"/>
                                        <p:tgtEl>
                                          <p:spTgt spid="41"/>
                                        </p:tgtEl>
                                      </p:cBhvr>
                                    </p:animEffect>
                                    <p:set>
                                      <p:cBhvr>
                                        <p:cTn id="228" dur="1" fill="hold">
                                          <p:stCondLst>
                                            <p:cond delay="499"/>
                                          </p:stCondLst>
                                        </p:cTn>
                                        <p:tgtEl>
                                          <p:spTgt spid="41"/>
                                        </p:tgtEl>
                                        <p:attrNameLst>
                                          <p:attrName>style.visibility</p:attrName>
                                        </p:attrNameLst>
                                      </p:cBhvr>
                                      <p:to>
                                        <p:strVal val="hidden"/>
                                      </p:to>
                                    </p:set>
                                  </p:childTnLst>
                                </p:cTn>
                              </p:par>
                              <p:par>
                                <p:cTn id="229" presetID="10" presetClass="exit" presetSubtype="0" fill="hold" grpId="2" nodeType="withEffect">
                                  <p:stCondLst>
                                    <p:cond delay="1750"/>
                                  </p:stCondLst>
                                  <p:iterate type="lt">
                                    <p:tmPct val="0"/>
                                  </p:iterate>
                                  <p:childTnLst>
                                    <p:animEffect transition="out" filter="fade">
                                      <p:cBhvr>
                                        <p:cTn id="230" dur="500"/>
                                        <p:tgtEl>
                                          <p:spTgt spid="47"/>
                                        </p:tgtEl>
                                      </p:cBhvr>
                                    </p:animEffect>
                                    <p:set>
                                      <p:cBhvr>
                                        <p:cTn id="231" dur="1" fill="hold">
                                          <p:stCondLst>
                                            <p:cond delay="499"/>
                                          </p:stCondLst>
                                        </p:cTn>
                                        <p:tgtEl>
                                          <p:spTgt spid="47"/>
                                        </p:tgtEl>
                                        <p:attrNameLst>
                                          <p:attrName>style.visibility</p:attrName>
                                        </p:attrNameLst>
                                      </p:cBhvr>
                                      <p:to>
                                        <p:strVal val="hidden"/>
                                      </p:to>
                                    </p:set>
                                  </p:childTnLst>
                                </p:cTn>
                              </p:par>
                            </p:childTnLst>
                          </p:cTn>
                        </p:par>
                        <p:par>
                          <p:cTn id="232" fill="hold">
                            <p:stCondLst>
                              <p:cond delay="2250"/>
                            </p:stCondLst>
                            <p:childTnLst>
                              <p:par>
                                <p:cTn id="233" presetID="10" presetClass="entr" presetSubtype="0" fill="hold" grpId="0" nodeType="afterEffect">
                                  <p:stCondLst>
                                    <p:cond delay="0"/>
                                  </p:stCondLst>
                                  <p:childTnLst>
                                    <p:set>
                                      <p:cBhvr>
                                        <p:cTn id="234" dur="1" fill="hold">
                                          <p:stCondLst>
                                            <p:cond delay="0"/>
                                          </p:stCondLst>
                                        </p:cTn>
                                        <p:tgtEl>
                                          <p:spTgt spid="42"/>
                                        </p:tgtEl>
                                        <p:attrNameLst>
                                          <p:attrName>style.visibility</p:attrName>
                                        </p:attrNameLst>
                                      </p:cBhvr>
                                      <p:to>
                                        <p:strVal val="visible"/>
                                      </p:to>
                                    </p:set>
                                    <p:animEffect transition="in" filter="fade">
                                      <p:cBhvr>
                                        <p:cTn id="235" dur="500"/>
                                        <p:tgtEl>
                                          <p:spTgt spid="42"/>
                                        </p:tgtEl>
                                      </p:cBhvr>
                                    </p:animEffect>
                                  </p:childTnLst>
                                </p:cTn>
                              </p:par>
                              <p:par>
                                <p:cTn id="236" presetID="22" presetClass="exit" presetSubtype="8" fill="hold" grpId="1" nodeType="withEffect">
                                  <p:stCondLst>
                                    <p:cond delay="0"/>
                                  </p:stCondLst>
                                  <p:childTnLst>
                                    <p:animEffect transition="out" filter="wipe(left)">
                                      <p:cBhvr>
                                        <p:cTn id="237" dur="500"/>
                                        <p:tgtEl>
                                          <p:spTgt spid="21"/>
                                        </p:tgtEl>
                                      </p:cBhvr>
                                    </p:animEffect>
                                    <p:set>
                                      <p:cBhvr>
                                        <p:cTn id="238" dur="1" fill="hold">
                                          <p:stCondLst>
                                            <p:cond delay="499"/>
                                          </p:stCondLst>
                                        </p:cTn>
                                        <p:tgtEl>
                                          <p:spTgt spid="21"/>
                                        </p:tgtEl>
                                        <p:attrNameLst>
                                          <p:attrName>style.visibility</p:attrName>
                                        </p:attrNameLst>
                                      </p:cBhvr>
                                      <p:to>
                                        <p:strVal val="hidden"/>
                                      </p:to>
                                    </p:set>
                                  </p:childTnLst>
                                </p:cTn>
                              </p:par>
                            </p:childTnLst>
                          </p:cTn>
                        </p:par>
                      </p:childTnLst>
                    </p:cTn>
                  </p:par>
                  <p:par>
                    <p:cTn id="239" fill="hold">
                      <p:stCondLst>
                        <p:cond delay="indefinite"/>
                      </p:stCondLst>
                      <p:childTnLst>
                        <p:par>
                          <p:cTn id="240" fill="hold">
                            <p:stCondLst>
                              <p:cond delay="0"/>
                            </p:stCondLst>
                            <p:childTnLst>
                              <p:par>
                                <p:cTn id="241" presetID="22" presetClass="entr" presetSubtype="8" fill="hold" grpId="0" nodeType="clickEffect">
                                  <p:stCondLst>
                                    <p:cond delay="0"/>
                                  </p:stCondLst>
                                  <p:childTnLst>
                                    <p:set>
                                      <p:cBhvr>
                                        <p:cTn id="242" dur="1" fill="hold">
                                          <p:stCondLst>
                                            <p:cond delay="0"/>
                                          </p:stCondLst>
                                        </p:cTn>
                                        <p:tgtEl>
                                          <p:spTgt spid="46"/>
                                        </p:tgtEl>
                                        <p:attrNameLst>
                                          <p:attrName>style.visibility</p:attrName>
                                        </p:attrNameLst>
                                      </p:cBhvr>
                                      <p:to>
                                        <p:strVal val="visible"/>
                                      </p:to>
                                    </p:set>
                                    <p:animEffect transition="in" filter="wipe(left)">
                                      <p:cBhvr>
                                        <p:cTn id="243" dur="500"/>
                                        <p:tgtEl>
                                          <p:spTgt spid="46"/>
                                        </p:tgtEl>
                                      </p:cBhvr>
                                    </p:animEffect>
                                  </p:childTnLst>
                                </p:cTn>
                              </p:par>
                              <p:par>
                                <p:cTn id="244" presetID="18" presetClass="emph" presetSubtype="0" fill="hold" grpId="1" nodeType="withEffect">
                                  <p:stCondLst>
                                    <p:cond delay="0"/>
                                  </p:stCondLst>
                                  <p:childTnLst>
                                    <p:set>
                                      <p:cBhvr override="childStyle">
                                        <p:cTn id="245" dur="500" fill="hold"/>
                                        <p:tgtEl>
                                          <p:spTgt spid="46"/>
                                        </p:tgtEl>
                                        <p:attrNameLst>
                                          <p:attrName>style.textDecorationUnderline</p:attrName>
                                        </p:attrNameLst>
                                      </p:cBhvr>
                                      <p:to>
                                        <p:strVal val="true"/>
                                      </p:to>
                                    </p:set>
                                  </p:childTnLst>
                                </p:cTn>
                              </p:par>
                              <p:par>
                                <p:cTn id="246" presetID="22" presetClass="entr" presetSubtype="8" fill="hold" grpId="0" nodeType="withEffect">
                                  <p:stCondLst>
                                    <p:cond delay="0"/>
                                  </p:stCondLst>
                                  <p:childTnLst>
                                    <p:set>
                                      <p:cBhvr>
                                        <p:cTn id="247" dur="1" fill="hold">
                                          <p:stCondLst>
                                            <p:cond delay="0"/>
                                          </p:stCondLst>
                                        </p:cTn>
                                        <p:tgtEl>
                                          <p:spTgt spid="53"/>
                                        </p:tgtEl>
                                        <p:attrNameLst>
                                          <p:attrName>style.visibility</p:attrName>
                                        </p:attrNameLst>
                                      </p:cBhvr>
                                      <p:to>
                                        <p:strVal val="visible"/>
                                      </p:to>
                                    </p:set>
                                    <p:animEffect transition="in" filter="wipe(left)">
                                      <p:cBhvr>
                                        <p:cTn id="248" dur="500"/>
                                        <p:tgtEl>
                                          <p:spTgt spid="53"/>
                                        </p:tgtEl>
                                      </p:cBhvr>
                                    </p:animEffect>
                                  </p:childTnLst>
                                </p:cTn>
                              </p:par>
                            </p:childTnLst>
                          </p:cTn>
                        </p:par>
                      </p:childTnLst>
                    </p:cTn>
                  </p:par>
                  <p:par>
                    <p:cTn id="249" fill="hold">
                      <p:stCondLst>
                        <p:cond delay="indefinite"/>
                      </p:stCondLst>
                      <p:childTnLst>
                        <p:par>
                          <p:cTn id="250" fill="hold">
                            <p:stCondLst>
                              <p:cond delay="0"/>
                            </p:stCondLst>
                            <p:childTnLst>
                              <p:par>
                                <p:cTn id="251" presetID="10" presetClass="entr" presetSubtype="0" fill="hold" grpId="0" nodeType="clickEffect">
                                  <p:stCondLst>
                                    <p:cond delay="0"/>
                                  </p:stCondLst>
                                  <p:childTnLst>
                                    <p:set>
                                      <p:cBhvr>
                                        <p:cTn id="252" dur="1" fill="hold">
                                          <p:stCondLst>
                                            <p:cond delay="0"/>
                                          </p:stCondLst>
                                        </p:cTn>
                                        <p:tgtEl>
                                          <p:spTgt spid="45"/>
                                        </p:tgtEl>
                                        <p:attrNameLst>
                                          <p:attrName>style.visibility</p:attrName>
                                        </p:attrNameLst>
                                      </p:cBhvr>
                                      <p:to>
                                        <p:strVal val="visible"/>
                                      </p:to>
                                    </p:set>
                                    <p:animEffect transition="in" filter="fade">
                                      <p:cBhvr>
                                        <p:cTn id="253" dur="500"/>
                                        <p:tgtEl>
                                          <p:spTgt spid="45"/>
                                        </p:tgtEl>
                                      </p:cBhvr>
                                    </p:animEffect>
                                  </p:childTnLst>
                                </p:cTn>
                              </p:par>
                            </p:childTnLst>
                          </p:cTn>
                        </p:par>
                      </p:childTnLst>
                    </p:cTn>
                  </p:par>
                  <p:par>
                    <p:cTn id="254" fill="hold">
                      <p:stCondLst>
                        <p:cond delay="indefinite"/>
                      </p:stCondLst>
                      <p:childTnLst>
                        <p:par>
                          <p:cTn id="255" fill="hold">
                            <p:stCondLst>
                              <p:cond delay="0"/>
                            </p:stCondLst>
                            <p:childTnLst>
                              <p:par>
                                <p:cTn id="256" presetID="10" presetClass="exit" presetSubtype="0" fill="hold" grpId="1" nodeType="clickEffect">
                                  <p:stCondLst>
                                    <p:cond delay="0"/>
                                  </p:stCondLst>
                                  <p:childTnLst>
                                    <p:animEffect transition="out" filter="fade">
                                      <p:cBhvr>
                                        <p:cTn id="257" dur="500"/>
                                        <p:tgtEl>
                                          <p:spTgt spid="45"/>
                                        </p:tgtEl>
                                      </p:cBhvr>
                                    </p:animEffect>
                                    <p:set>
                                      <p:cBhvr>
                                        <p:cTn id="258" dur="1" fill="hold">
                                          <p:stCondLst>
                                            <p:cond delay="499"/>
                                          </p:stCondLst>
                                        </p:cTn>
                                        <p:tgtEl>
                                          <p:spTgt spid="45"/>
                                        </p:tgtEl>
                                        <p:attrNameLst>
                                          <p:attrName>style.visibility</p:attrName>
                                        </p:attrNameLst>
                                      </p:cBhvr>
                                      <p:to>
                                        <p:strVal val="hidden"/>
                                      </p:to>
                                    </p:set>
                                  </p:childTnLst>
                                </p:cTn>
                              </p:par>
                              <p:par>
                                <p:cTn id="259" presetID="10" presetClass="exit" presetSubtype="0" fill="hold" grpId="1" nodeType="withEffect">
                                  <p:stCondLst>
                                    <p:cond delay="0"/>
                                  </p:stCondLst>
                                  <p:childTnLst>
                                    <p:animEffect transition="out" filter="fade">
                                      <p:cBhvr>
                                        <p:cTn id="260" dur="500"/>
                                        <p:tgtEl>
                                          <p:spTgt spid="53"/>
                                        </p:tgtEl>
                                      </p:cBhvr>
                                    </p:animEffect>
                                    <p:set>
                                      <p:cBhvr>
                                        <p:cTn id="261" dur="1" fill="hold">
                                          <p:stCondLst>
                                            <p:cond delay="499"/>
                                          </p:stCondLst>
                                        </p:cTn>
                                        <p:tgtEl>
                                          <p:spTgt spid="53"/>
                                        </p:tgtEl>
                                        <p:attrNameLst>
                                          <p:attrName>style.visibility</p:attrName>
                                        </p:attrNameLst>
                                      </p:cBhvr>
                                      <p:to>
                                        <p:strVal val="hidden"/>
                                      </p:to>
                                    </p:set>
                                  </p:childTnLst>
                                </p:cTn>
                              </p:par>
                              <p:par>
                                <p:cTn id="262" presetID="10" presetClass="exit" presetSubtype="0" fill="hold" grpId="2" nodeType="withEffect">
                                  <p:stCondLst>
                                    <p:cond delay="0"/>
                                  </p:stCondLst>
                                  <p:childTnLst>
                                    <p:animEffect transition="out" filter="fade">
                                      <p:cBhvr>
                                        <p:cTn id="263" dur="250"/>
                                        <p:tgtEl>
                                          <p:spTgt spid="46"/>
                                        </p:tgtEl>
                                      </p:cBhvr>
                                    </p:animEffect>
                                    <p:set>
                                      <p:cBhvr>
                                        <p:cTn id="264" dur="1" fill="hold">
                                          <p:stCondLst>
                                            <p:cond delay="249"/>
                                          </p:stCondLst>
                                        </p:cTn>
                                        <p:tgtEl>
                                          <p:spTgt spid="46"/>
                                        </p:tgtEl>
                                        <p:attrNameLst>
                                          <p:attrName>style.visibility</p:attrName>
                                        </p:attrNameLst>
                                      </p:cBhvr>
                                      <p:to>
                                        <p:strVal val="hidden"/>
                                      </p:to>
                                    </p:set>
                                  </p:childTnLst>
                                </p:cTn>
                              </p:par>
                            </p:childTnLst>
                          </p:cTn>
                        </p:par>
                        <p:par>
                          <p:cTn id="265" fill="hold">
                            <p:stCondLst>
                              <p:cond delay="500"/>
                            </p:stCondLst>
                            <p:childTnLst>
                              <p:par>
                                <p:cTn id="266" presetID="22" presetClass="exit" presetSubtype="8" fill="hold" grpId="1" nodeType="afterEffect">
                                  <p:stCondLst>
                                    <p:cond delay="500"/>
                                  </p:stCondLst>
                                  <p:childTnLst>
                                    <p:animEffect transition="out" filter="wipe(left)">
                                      <p:cBhvr>
                                        <p:cTn id="267" dur="500"/>
                                        <p:tgtEl>
                                          <p:spTgt spid="42"/>
                                        </p:tgtEl>
                                      </p:cBhvr>
                                    </p:animEffect>
                                    <p:set>
                                      <p:cBhvr>
                                        <p:cTn id="268" dur="1" fill="hold">
                                          <p:stCondLst>
                                            <p:cond delay="499"/>
                                          </p:stCondLst>
                                        </p:cTn>
                                        <p:tgtEl>
                                          <p:spTgt spid="42"/>
                                        </p:tgtEl>
                                        <p:attrNameLst>
                                          <p:attrName>style.visibility</p:attrName>
                                        </p:attrNameLst>
                                      </p:cBhvr>
                                      <p:to>
                                        <p:strVal val="hidden"/>
                                      </p:to>
                                    </p:set>
                                  </p:childTnLst>
                                </p:cTn>
                              </p:par>
                              <p:par>
                                <p:cTn id="269" presetID="22" presetClass="entr" presetSubtype="8" fill="hold" grpId="0" nodeType="withEffect">
                                  <p:stCondLst>
                                    <p:cond delay="500"/>
                                  </p:stCondLst>
                                  <p:childTnLst>
                                    <p:set>
                                      <p:cBhvr>
                                        <p:cTn id="270" dur="1" fill="hold">
                                          <p:stCondLst>
                                            <p:cond delay="0"/>
                                          </p:stCondLst>
                                        </p:cTn>
                                        <p:tgtEl>
                                          <p:spTgt spid="22"/>
                                        </p:tgtEl>
                                        <p:attrNameLst>
                                          <p:attrName>style.visibility</p:attrName>
                                        </p:attrNameLst>
                                      </p:cBhvr>
                                      <p:to>
                                        <p:strVal val="visible"/>
                                      </p:to>
                                    </p:set>
                                    <p:animEffect transition="in" filter="wipe(left)">
                                      <p:cBhvr>
                                        <p:cTn id="271" dur="500"/>
                                        <p:tgtEl>
                                          <p:spTgt spid="22"/>
                                        </p:tgtEl>
                                      </p:cBhvr>
                                    </p:animEffect>
                                  </p:childTnLst>
                                </p:cTn>
                              </p:par>
                            </p:childTnLst>
                          </p:cTn>
                        </p:par>
                        <p:par>
                          <p:cTn id="272" fill="hold">
                            <p:stCondLst>
                              <p:cond delay="1500"/>
                            </p:stCondLst>
                            <p:childTnLst>
                              <p:par>
                                <p:cTn id="273" presetID="0" presetClass="exit" presetSubtype="0" fill="hold" grpId="1" nodeType="afterEffect">
                                  <p:stCondLst>
                                    <p:cond delay="500"/>
                                  </p:stCondLst>
                                  <p:childTnLst>
                                    <p:set>
                                      <p:cBhvr>
                                        <p:cTn id="274" dur="1" fill="hold">
                                          <p:stCondLst>
                                            <p:cond delay="999"/>
                                          </p:stCondLst>
                                        </p:cTn>
                                        <p:tgtEl>
                                          <p:spTgt spid="44"/>
                                        </p:tgtEl>
                                        <p:attrNameLst>
                                          <p:attrName>style.visibility</p:attrName>
                                        </p:attrNameLst>
                                      </p:cBhvr>
                                      <p:to>
                                        <p:strVal val="hidden"/>
                                      </p:to>
                                    </p:set>
                                    <p:animEffect transition="out" filter="dissolve">
                                      <p:cBhvr>
                                        <p:cTn id="275" dur="1000">
                                          <p:stCondLst>
                                            <p:cond delay="0"/>
                                          </p:stCondLst>
                                        </p:cTn>
                                        <p:tgtEl>
                                          <p:spTgt spid="44"/>
                                        </p:tgtEl>
                                      </p:cBhvr>
                                    </p:animEffect>
                                    <p:anim to="" calcmode="lin" valueType="num">
                                      <p:cBhvr>
                                        <p:cTn id="276" dur="1000" fill="hold">
                                          <p:stCondLst>
                                            <p:cond delay="0"/>
                                          </p:stCondLst>
                                        </p:cTn>
                                        <p:tgtEl>
                                          <p:spTgt spid="44"/>
                                        </p:tgtEl>
                                        <p:attrNameLst>
                                          <p:attrName>ppt_w</p:attrName>
                                        </p:attrNameLst>
                                      </p:cBhvr>
                                      <p:tavLst>
                                        <p:tav tm="0">
                                          <p:val>
                                            <p:strVal val="#ppt_w"/>
                                          </p:val>
                                        </p:tav>
                                        <p:tav tm="100000">
                                          <p:val>
                                            <p:strVal val="#ppt_w*4"/>
                                          </p:val>
                                        </p:tav>
                                      </p:tavLst>
                                    </p:anim>
                                    <p:anim to="" calcmode="lin" valueType="num">
                                      <p:cBhvr>
                                        <p:cTn id="277" dur="1000" fill="hold">
                                          <p:stCondLst>
                                            <p:cond delay="0"/>
                                          </p:stCondLst>
                                        </p:cTn>
                                        <p:tgtEl>
                                          <p:spTgt spid="44"/>
                                        </p:tgtEl>
                                        <p:attrNameLst>
                                          <p:attrName>ppt_h</p:attrName>
                                        </p:attrNameLst>
                                      </p:cBhvr>
                                      <p:tavLst>
                                        <p:tav tm="0">
                                          <p:val>
                                            <p:strVal val="#ppt_h"/>
                                          </p:val>
                                        </p:tav>
                                        <p:tav tm="100000">
                                          <p:val>
                                            <p:strVal val="#ppt_h*4"/>
                                          </p:val>
                                        </p:tav>
                                      </p:tavLst>
                                    </p:anim>
                                  </p:childTnLst>
                                </p:cTn>
                              </p:par>
                              <p:par>
                                <p:cTn id="278" presetID="0" presetClass="path" presetSubtype="0" accel="50000" decel="50000" fill="hold" grpId="4" nodeType="withEffect">
                                  <p:stCondLst>
                                    <p:cond delay="500"/>
                                  </p:stCondLst>
                                  <p:childTnLst>
                                    <p:animMotion origin="layout" path="M 0.22032 -0.19097 L 0.22032 0.11482 " pathEditMode="relative" rAng="0" ptsTypes="AA">
                                      <p:cBhvr>
                                        <p:cTn id="279" dur="1000" fill="hold"/>
                                        <p:tgtEl>
                                          <p:spTgt spid="44"/>
                                        </p:tgtEl>
                                        <p:attrNameLst>
                                          <p:attrName>ppt_x</p:attrName>
                                          <p:attrName>ppt_y</p:attrName>
                                        </p:attrNameLst>
                                      </p:cBhvr>
                                      <p:rCtr x="0" y="15278"/>
                                    </p:animMotion>
                                  </p:childTnLst>
                                </p:cTn>
                              </p:par>
                              <p:par>
                                <p:cTn id="280" presetID="10" presetClass="entr" presetSubtype="0" fill="hold" grpId="0" nodeType="withEffect">
                                  <p:stCondLst>
                                    <p:cond delay="1250"/>
                                  </p:stCondLst>
                                  <p:childTnLst>
                                    <p:set>
                                      <p:cBhvr>
                                        <p:cTn id="281" dur="1" fill="hold">
                                          <p:stCondLst>
                                            <p:cond delay="0"/>
                                          </p:stCondLst>
                                        </p:cTn>
                                        <p:tgtEl>
                                          <p:spTgt spid="38"/>
                                        </p:tgtEl>
                                        <p:attrNameLst>
                                          <p:attrName>style.visibility</p:attrName>
                                        </p:attrNameLst>
                                      </p:cBhvr>
                                      <p:to>
                                        <p:strVal val="visible"/>
                                      </p:to>
                                    </p:set>
                                    <p:animEffect transition="in" filter="fade">
                                      <p:cBhvr>
                                        <p:cTn id="282" dur="500"/>
                                        <p:tgtEl>
                                          <p:spTgt spid="38"/>
                                        </p:tgtEl>
                                      </p:cBhvr>
                                    </p:animEffect>
                                  </p:childTnLst>
                                </p:cTn>
                              </p:par>
                              <p:par>
                                <p:cTn id="283" presetID="10" presetClass="entr" presetSubtype="0" fill="hold" grpId="0" nodeType="withEffect">
                                  <p:stCondLst>
                                    <p:cond delay="1250"/>
                                  </p:stCondLst>
                                  <p:childTnLst>
                                    <p:set>
                                      <p:cBhvr>
                                        <p:cTn id="284" dur="1" fill="hold">
                                          <p:stCondLst>
                                            <p:cond delay="0"/>
                                          </p:stCondLst>
                                        </p:cTn>
                                        <p:tgtEl>
                                          <p:spTgt spid="39"/>
                                        </p:tgtEl>
                                        <p:attrNameLst>
                                          <p:attrName>style.visibility</p:attrName>
                                        </p:attrNameLst>
                                      </p:cBhvr>
                                      <p:to>
                                        <p:strVal val="visible"/>
                                      </p:to>
                                    </p:set>
                                    <p:animEffect transition="in" filter="fade">
                                      <p:cBhvr>
                                        <p:cTn id="285" dur="500"/>
                                        <p:tgtEl>
                                          <p:spTgt spid="39"/>
                                        </p:tgtEl>
                                      </p:cBhvr>
                                    </p:animEffect>
                                  </p:childTnLst>
                                </p:cTn>
                              </p:par>
                            </p:childTnLst>
                          </p:cTn>
                        </p:par>
                      </p:childTnLst>
                    </p:cTn>
                  </p:par>
                  <p:par>
                    <p:cTn id="286" fill="hold">
                      <p:stCondLst>
                        <p:cond delay="indefinite"/>
                      </p:stCondLst>
                      <p:childTnLst>
                        <p:par>
                          <p:cTn id="287" fill="hold">
                            <p:stCondLst>
                              <p:cond delay="0"/>
                            </p:stCondLst>
                            <p:childTnLst>
                              <p:par>
                                <p:cTn id="288" presetID="22" presetClass="entr" presetSubtype="8" fill="hold" grpId="0" nodeType="clickEffect">
                                  <p:stCondLst>
                                    <p:cond delay="0"/>
                                  </p:stCondLst>
                                  <p:childTnLst>
                                    <p:set>
                                      <p:cBhvr>
                                        <p:cTn id="289" dur="1" fill="hold">
                                          <p:stCondLst>
                                            <p:cond delay="0"/>
                                          </p:stCondLst>
                                        </p:cTn>
                                        <p:tgtEl>
                                          <p:spTgt spid="23"/>
                                        </p:tgtEl>
                                        <p:attrNameLst>
                                          <p:attrName>style.visibility</p:attrName>
                                        </p:attrNameLst>
                                      </p:cBhvr>
                                      <p:to>
                                        <p:strVal val="visible"/>
                                      </p:to>
                                    </p:set>
                                    <p:animEffect transition="in" filter="wipe(left)">
                                      <p:cBhvr>
                                        <p:cTn id="290" dur="750"/>
                                        <p:tgtEl>
                                          <p:spTgt spid="23"/>
                                        </p:tgtEl>
                                      </p:cBhvr>
                                    </p:animEffect>
                                  </p:childTnLst>
                                </p:cTn>
                              </p:par>
                              <p:par>
                                <p:cTn id="291" presetID="18" presetClass="emph" presetSubtype="0" fill="hold" grpId="1" nodeType="withEffect">
                                  <p:stCondLst>
                                    <p:cond delay="0"/>
                                  </p:stCondLst>
                                  <p:childTnLst>
                                    <p:set>
                                      <p:cBhvr override="childStyle">
                                        <p:cTn id="292" dur="750" fill="hold"/>
                                        <p:tgtEl>
                                          <p:spTgt spid="23"/>
                                        </p:tgtEl>
                                        <p:attrNameLst>
                                          <p:attrName>style.textDecorationUnderline</p:attrName>
                                        </p:attrNameLst>
                                      </p:cBhvr>
                                      <p:to>
                                        <p:strVal val="true"/>
                                      </p:to>
                                    </p:set>
                                  </p:childTnLst>
                                </p:cTn>
                              </p:par>
                              <p:par>
                                <p:cTn id="293" presetID="22" presetClass="entr" presetSubtype="8" fill="hold" grpId="0" nodeType="withEffect">
                                  <p:stCondLst>
                                    <p:cond delay="0"/>
                                  </p:stCondLst>
                                  <p:childTnLst>
                                    <p:set>
                                      <p:cBhvr>
                                        <p:cTn id="294" dur="1" fill="hold">
                                          <p:stCondLst>
                                            <p:cond delay="0"/>
                                          </p:stCondLst>
                                        </p:cTn>
                                        <p:tgtEl>
                                          <p:spTgt spid="54"/>
                                        </p:tgtEl>
                                        <p:attrNameLst>
                                          <p:attrName>style.visibility</p:attrName>
                                        </p:attrNameLst>
                                      </p:cBhvr>
                                      <p:to>
                                        <p:strVal val="visible"/>
                                      </p:to>
                                    </p:set>
                                    <p:animEffect transition="in" filter="wipe(left)">
                                      <p:cBhvr>
                                        <p:cTn id="295" dur="750"/>
                                        <p:tgtEl>
                                          <p:spTgt spid="54"/>
                                        </p:tgtEl>
                                      </p:cBhvr>
                                    </p:animEffect>
                                  </p:childTnLst>
                                </p:cTn>
                              </p:par>
                              <p:par>
                                <p:cTn id="296" presetID="10" presetClass="exit" presetSubtype="0" fill="hold" grpId="1" nodeType="withEffect">
                                  <p:stCondLst>
                                    <p:cond delay="1000"/>
                                  </p:stCondLst>
                                  <p:childTnLst>
                                    <p:animEffect transition="out" filter="fade">
                                      <p:cBhvr>
                                        <p:cTn id="297" dur="750"/>
                                        <p:tgtEl>
                                          <p:spTgt spid="38"/>
                                        </p:tgtEl>
                                      </p:cBhvr>
                                    </p:animEffect>
                                    <p:set>
                                      <p:cBhvr>
                                        <p:cTn id="298" dur="1" fill="hold">
                                          <p:stCondLst>
                                            <p:cond delay="749"/>
                                          </p:stCondLst>
                                        </p:cTn>
                                        <p:tgtEl>
                                          <p:spTgt spid="38"/>
                                        </p:tgtEl>
                                        <p:attrNameLst>
                                          <p:attrName>style.visibility</p:attrName>
                                        </p:attrNameLst>
                                      </p:cBhvr>
                                      <p:to>
                                        <p:strVal val="hidden"/>
                                      </p:to>
                                    </p:set>
                                  </p:childTnLst>
                                </p:cTn>
                              </p:par>
                              <p:par>
                                <p:cTn id="299" presetID="23" presetClass="exit" presetSubtype="16" fill="hold" grpId="2" nodeType="withEffect">
                                  <p:stCondLst>
                                    <p:cond delay="1000"/>
                                  </p:stCondLst>
                                  <p:childTnLst>
                                    <p:anim calcmode="lin" valueType="num">
                                      <p:cBhvr>
                                        <p:cTn id="300" dur="750"/>
                                        <p:tgtEl>
                                          <p:spTgt spid="38"/>
                                        </p:tgtEl>
                                        <p:attrNameLst>
                                          <p:attrName>ppt_w</p:attrName>
                                        </p:attrNameLst>
                                      </p:cBhvr>
                                      <p:tavLst>
                                        <p:tav tm="0">
                                          <p:val>
                                            <p:strVal val="ppt_w"/>
                                          </p:val>
                                        </p:tav>
                                        <p:tav tm="100000">
                                          <p:val>
                                            <p:strVal val="4*ppt_w"/>
                                          </p:val>
                                        </p:tav>
                                      </p:tavLst>
                                    </p:anim>
                                    <p:anim calcmode="lin" valueType="num">
                                      <p:cBhvr>
                                        <p:cTn id="301" dur="750"/>
                                        <p:tgtEl>
                                          <p:spTgt spid="38"/>
                                        </p:tgtEl>
                                        <p:attrNameLst>
                                          <p:attrName>ppt_h</p:attrName>
                                        </p:attrNameLst>
                                      </p:cBhvr>
                                      <p:tavLst>
                                        <p:tav tm="0">
                                          <p:val>
                                            <p:strVal val="ppt_h"/>
                                          </p:val>
                                        </p:tav>
                                        <p:tav tm="100000">
                                          <p:val>
                                            <p:strVal val="4*ppt_h"/>
                                          </p:val>
                                        </p:tav>
                                      </p:tavLst>
                                    </p:anim>
                                    <p:set>
                                      <p:cBhvr>
                                        <p:cTn id="302" dur="1" fill="hold">
                                          <p:stCondLst>
                                            <p:cond delay="749"/>
                                          </p:stCondLst>
                                        </p:cTn>
                                        <p:tgtEl>
                                          <p:spTgt spid="38"/>
                                        </p:tgtEl>
                                        <p:attrNameLst>
                                          <p:attrName>style.visibility</p:attrName>
                                        </p:attrNameLst>
                                      </p:cBhvr>
                                      <p:to>
                                        <p:strVal val="hidden"/>
                                      </p:to>
                                    </p:set>
                                  </p:childTnLst>
                                </p:cTn>
                              </p:par>
                              <p:par>
                                <p:cTn id="303" presetID="22" presetClass="entr" presetSubtype="8" fill="hold" grpId="0" nodeType="withEffect">
                                  <p:stCondLst>
                                    <p:cond delay="1500"/>
                                  </p:stCondLst>
                                  <p:childTnLst>
                                    <p:set>
                                      <p:cBhvr>
                                        <p:cTn id="304" dur="1" fill="hold">
                                          <p:stCondLst>
                                            <p:cond delay="0"/>
                                          </p:stCondLst>
                                        </p:cTn>
                                        <p:tgtEl>
                                          <p:spTgt spid="40"/>
                                        </p:tgtEl>
                                        <p:attrNameLst>
                                          <p:attrName>style.visibility</p:attrName>
                                        </p:attrNameLst>
                                      </p:cBhvr>
                                      <p:to>
                                        <p:strVal val="visible"/>
                                      </p:to>
                                    </p:set>
                                    <p:animEffect transition="in" filter="wipe(left)">
                                      <p:cBhvr>
                                        <p:cTn id="305" dur="1000"/>
                                        <p:tgtEl>
                                          <p:spTgt spid="40"/>
                                        </p:tgtEl>
                                      </p:cBhvr>
                                    </p:animEffect>
                                  </p:childTnLst>
                                </p:cTn>
                              </p:par>
                              <p:par>
                                <p:cTn id="306" presetID="22" presetClass="exit" presetSubtype="8" fill="hold" grpId="1" nodeType="withEffect">
                                  <p:stCondLst>
                                    <p:cond delay="2000"/>
                                  </p:stCondLst>
                                  <p:childTnLst>
                                    <p:animEffect transition="out" filter="wipe(left)">
                                      <p:cBhvr>
                                        <p:cTn id="307" dur="1250"/>
                                        <p:tgtEl>
                                          <p:spTgt spid="40"/>
                                        </p:tgtEl>
                                      </p:cBhvr>
                                    </p:animEffect>
                                    <p:set>
                                      <p:cBhvr>
                                        <p:cTn id="308" dur="1" fill="hold">
                                          <p:stCondLst>
                                            <p:cond delay="1249"/>
                                          </p:stCondLst>
                                        </p:cTn>
                                        <p:tgtEl>
                                          <p:spTgt spid="40"/>
                                        </p:tgtEl>
                                        <p:attrNameLst>
                                          <p:attrName>style.visibility</p:attrName>
                                        </p:attrNameLst>
                                      </p:cBhvr>
                                      <p:to>
                                        <p:strVal val="hidden"/>
                                      </p:to>
                                    </p:set>
                                  </p:childTnLst>
                                </p:cTn>
                              </p:par>
                            </p:childTnLst>
                          </p:cTn>
                        </p:par>
                        <p:par>
                          <p:cTn id="309" fill="hold">
                            <p:stCondLst>
                              <p:cond delay="3250"/>
                            </p:stCondLst>
                            <p:childTnLst>
                              <p:par>
                                <p:cTn id="310" presetID="10" presetClass="exit" presetSubtype="0" fill="hold" grpId="1" nodeType="afterEffect">
                                  <p:stCondLst>
                                    <p:cond delay="0"/>
                                  </p:stCondLst>
                                  <p:childTnLst>
                                    <p:animEffect transition="out" filter="fade">
                                      <p:cBhvr>
                                        <p:cTn id="311" dur="750"/>
                                        <p:tgtEl>
                                          <p:spTgt spid="39"/>
                                        </p:tgtEl>
                                      </p:cBhvr>
                                    </p:animEffect>
                                    <p:set>
                                      <p:cBhvr>
                                        <p:cTn id="312" dur="1" fill="hold">
                                          <p:stCondLst>
                                            <p:cond delay="749"/>
                                          </p:stCondLst>
                                        </p:cTn>
                                        <p:tgtEl>
                                          <p:spTgt spid="39"/>
                                        </p:tgtEl>
                                        <p:attrNameLst>
                                          <p:attrName>style.visibility</p:attrName>
                                        </p:attrNameLst>
                                      </p:cBhvr>
                                      <p:to>
                                        <p:strVal val="hidden"/>
                                      </p:to>
                                    </p:set>
                                  </p:childTnLst>
                                </p:cTn>
                              </p:par>
                              <p:par>
                                <p:cTn id="313" presetID="23" presetClass="exit" presetSubtype="16" fill="hold" grpId="2" nodeType="withEffect">
                                  <p:stCondLst>
                                    <p:cond delay="0"/>
                                  </p:stCondLst>
                                  <p:childTnLst>
                                    <p:anim calcmode="lin" valueType="num">
                                      <p:cBhvr>
                                        <p:cTn id="314" dur="750"/>
                                        <p:tgtEl>
                                          <p:spTgt spid="39"/>
                                        </p:tgtEl>
                                        <p:attrNameLst>
                                          <p:attrName>ppt_w</p:attrName>
                                        </p:attrNameLst>
                                      </p:cBhvr>
                                      <p:tavLst>
                                        <p:tav tm="0">
                                          <p:val>
                                            <p:strVal val="ppt_w"/>
                                          </p:val>
                                        </p:tav>
                                        <p:tav tm="100000">
                                          <p:val>
                                            <p:strVal val="4*ppt_w"/>
                                          </p:val>
                                        </p:tav>
                                      </p:tavLst>
                                    </p:anim>
                                    <p:anim calcmode="lin" valueType="num">
                                      <p:cBhvr>
                                        <p:cTn id="315" dur="750"/>
                                        <p:tgtEl>
                                          <p:spTgt spid="39"/>
                                        </p:tgtEl>
                                        <p:attrNameLst>
                                          <p:attrName>ppt_h</p:attrName>
                                        </p:attrNameLst>
                                      </p:cBhvr>
                                      <p:tavLst>
                                        <p:tav tm="0">
                                          <p:val>
                                            <p:strVal val="ppt_h"/>
                                          </p:val>
                                        </p:tav>
                                        <p:tav tm="100000">
                                          <p:val>
                                            <p:strVal val="4*ppt_h"/>
                                          </p:val>
                                        </p:tav>
                                      </p:tavLst>
                                    </p:anim>
                                    <p:set>
                                      <p:cBhvr>
                                        <p:cTn id="316" dur="1" fill="hold">
                                          <p:stCondLst>
                                            <p:cond delay="749"/>
                                          </p:stCondLst>
                                        </p:cTn>
                                        <p:tgtEl>
                                          <p:spTgt spid="39"/>
                                        </p:tgtEl>
                                        <p:attrNameLst>
                                          <p:attrName>style.visibility</p:attrName>
                                        </p:attrNameLst>
                                      </p:cBhvr>
                                      <p:to>
                                        <p:strVal val="hidden"/>
                                      </p:to>
                                    </p:set>
                                  </p:childTnLst>
                                </p:cTn>
                              </p:par>
                            </p:childTnLst>
                          </p:cTn>
                        </p:par>
                      </p:childTnLst>
                    </p:cTn>
                  </p:par>
                  <p:par>
                    <p:cTn id="317" fill="hold">
                      <p:stCondLst>
                        <p:cond delay="indefinite"/>
                      </p:stCondLst>
                      <p:childTnLst>
                        <p:par>
                          <p:cTn id="318" fill="hold">
                            <p:stCondLst>
                              <p:cond delay="0"/>
                            </p:stCondLst>
                            <p:childTnLst>
                              <p:par>
                                <p:cTn id="319" presetID="10" presetClass="entr" presetSubtype="0" fill="hold" grpId="0" nodeType="clickEffect">
                                  <p:stCondLst>
                                    <p:cond delay="0"/>
                                  </p:stCondLst>
                                  <p:childTnLst>
                                    <p:set>
                                      <p:cBhvr>
                                        <p:cTn id="320" dur="1" fill="hold">
                                          <p:stCondLst>
                                            <p:cond delay="0"/>
                                          </p:stCondLst>
                                        </p:cTn>
                                        <p:tgtEl>
                                          <p:spTgt spid="24"/>
                                        </p:tgtEl>
                                        <p:attrNameLst>
                                          <p:attrName>style.visibility</p:attrName>
                                        </p:attrNameLst>
                                      </p:cBhvr>
                                      <p:to>
                                        <p:strVal val="visible"/>
                                      </p:to>
                                    </p:set>
                                    <p:animEffect transition="in" filter="fade">
                                      <p:cBhvr>
                                        <p:cTn id="321" dur="250"/>
                                        <p:tgtEl>
                                          <p:spTgt spid="24"/>
                                        </p:tgtEl>
                                      </p:cBhvr>
                                    </p:animEffect>
                                  </p:childTnLst>
                                </p:cTn>
                              </p:par>
                              <p:par>
                                <p:cTn id="322" presetID="10" presetClass="entr" presetSubtype="0" fill="hold" grpId="0" nodeType="withEffect">
                                  <p:stCondLst>
                                    <p:cond delay="0"/>
                                  </p:stCondLst>
                                  <p:childTnLst>
                                    <p:set>
                                      <p:cBhvr>
                                        <p:cTn id="323" dur="1" fill="hold">
                                          <p:stCondLst>
                                            <p:cond delay="0"/>
                                          </p:stCondLst>
                                        </p:cTn>
                                        <p:tgtEl>
                                          <p:spTgt spid="25"/>
                                        </p:tgtEl>
                                        <p:attrNameLst>
                                          <p:attrName>style.visibility</p:attrName>
                                        </p:attrNameLst>
                                      </p:cBhvr>
                                      <p:to>
                                        <p:strVal val="visible"/>
                                      </p:to>
                                    </p:set>
                                    <p:animEffect transition="in" filter="fade">
                                      <p:cBhvr>
                                        <p:cTn id="324" dur="250"/>
                                        <p:tgtEl>
                                          <p:spTgt spid="25"/>
                                        </p:tgtEl>
                                      </p:cBhvr>
                                    </p:animEffect>
                                  </p:childTnLst>
                                </p:cTn>
                              </p:par>
                              <p:par>
                                <p:cTn id="325" presetID="10" presetClass="entr" presetSubtype="0" fill="hold" grpId="0" nodeType="withEffect">
                                  <p:stCondLst>
                                    <p:cond delay="0"/>
                                  </p:stCondLst>
                                  <p:childTnLst>
                                    <p:set>
                                      <p:cBhvr>
                                        <p:cTn id="326" dur="1" fill="hold">
                                          <p:stCondLst>
                                            <p:cond delay="0"/>
                                          </p:stCondLst>
                                        </p:cTn>
                                        <p:tgtEl>
                                          <p:spTgt spid="26"/>
                                        </p:tgtEl>
                                        <p:attrNameLst>
                                          <p:attrName>style.visibility</p:attrName>
                                        </p:attrNameLst>
                                      </p:cBhvr>
                                      <p:to>
                                        <p:strVal val="visible"/>
                                      </p:to>
                                    </p:set>
                                    <p:animEffect transition="in" filter="fade">
                                      <p:cBhvr>
                                        <p:cTn id="327" dur="250"/>
                                        <p:tgtEl>
                                          <p:spTgt spid="26"/>
                                        </p:tgtEl>
                                      </p:cBhvr>
                                    </p:animEffect>
                                  </p:childTnLst>
                                </p:cTn>
                              </p:par>
                              <p:par>
                                <p:cTn id="328" presetID="6" presetClass="emph" presetSubtype="0" fill="hold" grpId="2" nodeType="withEffect">
                                  <p:stCondLst>
                                    <p:cond delay="100"/>
                                  </p:stCondLst>
                                  <p:childTnLst>
                                    <p:animScale>
                                      <p:cBhvr>
                                        <p:cTn id="329" dur="1900" fill="hold"/>
                                        <p:tgtEl>
                                          <p:spTgt spid="24"/>
                                        </p:tgtEl>
                                      </p:cBhvr>
                                      <p:by x="73000" y="73000"/>
                                    </p:animScale>
                                  </p:childTnLst>
                                </p:cTn>
                              </p:par>
                              <p:par>
                                <p:cTn id="330" presetID="6" presetClass="emph" presetSubtype="0" fill="hold" grpId="2" nodeType="withEffect">
                                  <p:stCondLst>
                                    <p:cond delay="100"/>
                                  </p:stCondLst>
                                  <p:childTnLst>
                                    <p:animScale>
                                      <p:cBhvr>
                                        <p:cTn id="331" dur="1900" fill="hold"/>
                                        <p:tgtEl>
                                          <p:spTgt spid="25"/>
                                        </p:tgtEl>
                                      </p:cBhvr>
                                      <p:by x="73000" y="73000"/>
                                    </p:animScale>
                                  </p:childTnLst>
                                </p:cTn>
                              </p:par>
                              <p:par>
                                <p:cTn id="332" presetID="6" presetClass="emph" presetSubtype="0" fill="hold" grpId="2" nodeType="withEffect">
                                  <p:stCondLst>
                                    <p:cond delay="100"/>
                                  </p:stCondLst>
                                  <p:childTnLst>
                                    <p:animScale>
                                      <p:cBhvr>
                                        <p:cTn id="333" dur="1900" fill="hold"/>
                                        <p:tgtEl>
                                          <p:spTgt spid="26"/>
                                        </p:tgtEl>
                                      </p:cBhvr>
                                      <p:by x="73000" y="73000"/>
                                    </p:animScale>
                                  </p:childTnLst>
                                </p:cTn>
                              </p:par>
                              <p:par>
                                <p:cTn id="334" presetID="0" presetClass="path" presetSubtype="0" accel="50000" decel="50000" fill="hold" grpId="1" nodeType="withEffect">
                                  <p:stCondLst>
                                    <p:cond delay="100"/>
                                  </p:stCondLst>
                                  <p:childTnLst>
                                    <p:animMotion origin="layout" path="M -1.94444E-6 -2.22222E-6 L -0.26094 -0.125 " pathEditMode="relative" rAng="0" ptsTypes="AA">
                                      <p:cBhvr>
                                        <p:cTn id="335" dur="1900" fill="hold"/>
                                        <p:tgtEl>
                                          <p:spTgt spid="24"/>
                                        </p:tgtEl>
                                        <p:attrNameLst>
                                          <p:attrName>ppt_x</p:attrName>
                                          <p:attrName>ppt_y</p:attrName>
                                        </p:attrNameLst>
                                      </p:cBhvr>
                                      <p:rCtr x="-13056" y="-6250"/>
                                    </p:animMotion>
                                  </p:childTnLst>
                                </p:cTn>
                              </p:par>
                              <p:par>
                                <p:cTn id="336" presetID="0" presetClass="path" presetSubtype="0" accel="50000" decel="50000" fill="hold" grpId="1" nodeType="withEffect">
                                  <p:stCondLst>
                                    <p:cond delay="100"/>
                                  </p:stCondLst>
                                  <p:childTnLst>
                                    <p:animMotion origin="layout" path="M 3.61111E-6 -0.00023 C 0.02083 -0.00023 0.08437 -0.00116 0.12673 -0.0007 C 0.16927 1.11111E-6 0.2151 -0.00023 0.25451 0.00417 C 0.29357 0.00856 0.3217 0.01204 0.3625 0.02616 C 0.40347 0.04028 0.45764 0.05949 0.49948 0.08912 C 0.54114 0.11875 0.57569 0.16157 0.61302 0.20393 " pathEditMode="relative" rAng="0" ptsTypes="AAAAAA">
                                      <p:cBhvr>
                                        <p:cTn id="337" dur="1900" fill="hold"/>
                                        <p:tgtEl>
                                          <p:spTgt spid="26"/>
                                        </p:tgtEl>
                                        <p:attrNameLst>
                                          <p:attrName>ppt_x</p:attrName>
                                          <p:attrName>ppt_y</p:attrName>
                                        </p:attrNameLst>
                                      </p:cBhvr>
                                      <p:rCtr x="30642" y="10185"/>
                                    </p:animMotion>
                                  </p:childTnLst>
                                </p:cTn>
                              </p:par>
                              <p:par>
                                <p:cTn id="338" presetID="0" presetClass="path" presetSubtype="0" accel="50000" decel="50000" fill="hold" grpId="1" nodeType="withEffect">
                                  <p:stCondLst>
                                    <p:cond delay="100"/>
                                  </p:stCondLst>
                                  <p:childTnLst>
                                    <p:animMotion origin="layout" path="M 1.66667E-6 2.96296E-6 C -0.02413 -0.00093 -0.04618 -0.00209 -0.06771 -0.00764 C -0.08941 -0.01297 -0.11337 -0.01736 -0.12917 -0.0338 C -0.14531 -0.0507 -0.15695 -0.09236 -0.16389 -0.10741 " pathEditMode="relative" rAng="0" ptsTypes="AAAA">
                                      <p:cBhvr>
                                        <p:cTn id="339" dur="1900" fill="hold"/>
                                        <p:tgtEl>
                                          <p:spTgt spid="25"/>
                                        </p:tgtEl>
                                        <p:attrNameLst>
                                          <p:attrName>ppt_x</p:attrName>
                                          <p:attrName>ppt_y</p:attrName>
                                        </p:attrNameLst>
                                      </p:cBhvr>
                                      <p:rCtr x="-8194" y="-5370"/>
                                    </p:animMotion>
                                  </p:childTnLst>
                                </p:cTn>
                              </p:par>
                              <p:par>
                                <p:cTn id="340" presetID="10" presetClass="exit" presetSubtype="0" fill="hold" grpId="1" nodeType="withEffect">
                                  <p:stCondLst>
                                    <p:cond delay="0"/>
                                  </p:stCondLst>
                                  <p:childTnLst>
                                    <p:animEffect transition="out" filter="fade">
                                      <p:cBhvr>
                                        <p:cTn id="341" dur="1500"/>
                                        <p:tgtEl>
                                          <p:spTgt spid="22"/>
                                        </p:tgtEl>
                                      </p:cBhvr>
                                    </p:animEffect>
                                    <p:set>
                                      <p:cBhvr>
                                        <p:cTn id="342" dur="1" fill="hold">
                                          <p:stCondLst>
                                            <p:cond delay="1499"/>
                                          </p:stCondLst>
                                        </p:cTn>
                                        <p:tgtEl>
                                          <p:spTgt spid="22"/>
                                        </p:tgtEl>
                                        <p:attrNameLst>
                                          <p:attrName>style.visibility</p:attrName>
                                        </p:attrNameLst>
                                      </p:cBhvr>
                                      <p:to>
                                        <p:strVal val="hidden"/>
                                      </p:to>
                                    </p:set>
                                  </p:childTnLst>
                                </p:cTn>
                              </p:par>
                              <p:par>
                                <p:cTn id="343" presetID="10" presetClass="exit" presetSubtype="0" fill="hold" grpId="2" nodeType="withEffect">
                                  <p:stCondLst>
                                    <p:cond delay="0"/>
                                  </p:stCondLst>
                                  <p:childTnLst>
                                    <p:animEffect transition="out" filter="fade">
                                      <p:cBhvr>
                                        <p:cTn id="344" dur="500"/>
                                        <p:tgtEl>
                                          <p:spTgt spid="23"/>
                                        </p:tgtEl>
                                      </p:cBhvr>
                                    </p:animEffect>
                                    <p:set>
                                      <p:cBhvr>
                                        <p:cTn id="345" dur="1" fill="hold">
                                          <p:stCondLst>
                                            <p:cond delay="499"/>
                                          </p:stCondLst>
                                        </p:cTn>
                                        <p:tgtEl>
                                          <p:spTgt spid="23"/>
                                        </p:tgtEl>
                                        <p:attrNameLst>
                                          <p:attrName>style.visibility</p:attrName>
                                        </p:attrNameLst>
                                      </p:cBhvr>
                                      <p:to>
                                        <p:strVal val="hidden"/>
                                      </p:to>
                                    </p:set>
                                  </p:childTnLst>
                                </p:cTn>
                              </p:par>
                              <p:par>
                                <p:cTn id="346" presetID="10" presetClass="exit" presetSubtype="0" fill="hold" grpId="1" nodeType="withEffect">
                                  <p:stCondLst>
                                    <p:cond delay="0"/>
                                  </p:stCondLst>
                                  <p:childTnLst>
                                    <p:animEffect transition="out" filter="fade">
                                      <p:cBhvr>
                                        <p:cTn id="347" dur="500"/>
                                        <p:tgtEl>
                                          <p:spTgt spid="54"/>
                                        </p:tgtEl>
                                      </p:cBhvr>
                                    </p:animEffect>
                                    <p:set>
                                      <p:cBhvr>
                                        <p:cTn id="348" dur="1" fill="hold">
                                          <p:stCondLst>
                                            <p:cond delay="499"/>
                                          </p:stCondLst>
                                        </p:cTn>
                                        <p:tgtEl>
                                          <p:spTgt spid="54"/>
                                        </p:tgtEl>
                                        <p:attrNameLst>
                                          <p:attrName>style.visibility</p:attrName>
                                        </p:attrNameLst>
                                      </p:cBhvr>
                                      <p:to>
                                        <p:strVal val="hidden"/>
                                      </p:to>
                                    </p:set>
                                  </p:childTnLst>
                                </p:cTn>
                              </p:par>
                              <p:par>
                                <p:cTn id="349" presetID="10" presetClass="exit" presetSubtype="0" fill="hold" grpId="1" nodeType="withEffect">
                                  <p:stCondLst>
                                    <p:cond delay="0"/>
                                  </p:stCondLst>
                                  <p:childTnLst>
                                    <p:animEffect transition="out" filter="fade">
                                      <p:cBhvr>
                                        <p:cTn id="350" dur="500"/>
                                        <p:tgtEl>
                                          <p:spTgt spid="9"/>
                                        </p:tgtEl>
                                      </p:cBhvr>
                                    </p:animEffect>
                                    <p:set>
                                      <p:cBhvr>
                                        <p:cTn id="351" dur="1" fill="hold">
                                          <p:stCondLst>
                                            <p:cond delay="499"/>
                                          </p:stCondLst>
                                        </p:cTn>
                                        <p:tgtEl>
                                          <p:spTgt spid="9"/>
                                        </p:tgtEl>
                                        <p:attrNameLst>
                                          <p:attrName>style.visibility</p:attrName>
                                        </p:attrNameLst>
                                      </p:cBhvr>
                                      <p:to>
                                        <p:strVal val="hidden"/>
                                      </p:to>
                                    </p:set>
                                  </p:childTnLst>
                                </p:cTn>
                              </p:par>
                              <p:par>
                                <p:cTn id="352" presetID="10" presetClass="exit" presetSubtype="0" fill="hold" grpId="1" nodeType="withEffect">
                                  <p:stCondLst>
                                    <p:cond delay="0"/>
                                  </p:stCondLst>
                                  <p:childTnLst>
                                    <p:animEffect transition="out" filter="fade">
                                      <p:cBhvr>
                                        <p:cTn id="353" dur="500"/>
                                        <p:tgtEl>
                                          <p:spTgt spid="19"/>
                                        </p:tgtEl>
                                      </p:cBhvr>
                                    </p:animEffect>
                                    <p:set>
                                      <p:cBhvr>
                                        <p:cTn id="354" dur="1" fill="hold">
                                          <p:stCondLst>
                                            <p:cond delay="499"/>
                                          </p:stCondLst>
                                        </p:cTn>
                                        <p:tgtEl>
                                          <p:spTgt spid="19"/>
                                        </p:tgtEl>
                                        <p:attrNameLst>
                                          <p:attrName>style.visibility</p:attrName>
                                        </p:attrNameLst>
                                      </p:cBhvr>
                                      <p:to>
                                        <p:strVal val="hidden"/>
                                      </p:to>
                                    </p:set>
                                  </p:childTnLst>
                                </p:cTn>
                              </p:par>
                              <p:par>
                                <p:cTn id="355" presetID="10" presetClass="exit" presetSubtype="0" fill="hold" grpId="1" nodeType="withEffect">
                                  <p:stCondLst>
                                    <p:cond delay="0"/>
                                  </p:stCondLst>
                                  <p:childTnLst>
                                    <p:animEffect transition="out" filter="fade">
                                      <p:cBhvr>
                                        <p:cTn id="356" dur="500"/>
                                        <p:tgtEl>
                                          <p:spTgt spid="10"/>
                                        </p:tgtEl>
                                      </p:cBhvr>
                                    </p:animEffect>
                                    <p:set>
                                      <p:cBhvr>
                                        <p:cTn id="357" dur="1" fill="hold">
                                          <p:stCondLst>
                                            <p:cond delay="499"/>
                                          </p:stCondLst>
                                        </p:cTn>
                                        <p:tgtEl>
                                          <p:spTgt spid="10"/>
                                        </p:tgtEl>
                                        <p:attrNameLst>
                                          <p:attrName>style.visibility</p:attrName>
                                        </p:attrNameLst>
                                      </p:cBhvr>
                                      <p:to>
                                        <p:strVal val="hidden"/>
                                      </p:to>
                                    </p:set>
                                  </p:childTnLst>
                                </p:cTn>
                              </p:par>
                              <p:par>
                                <p:cTn id="358" presetID="10" presetClass="exit" presetSubtype="0" fill="hold" grpId="1" nodeType="withEffect">
                                  <p:stCondLst>
                                    <p:cond delay="0"/>
                                  </p:stCondLst>
                                  <p:childTnLst>
                                    <p:animEffect transition="out" filter="fade">
                                      <p:cBhvr>
                                        <p:cTn id="359" dur="500"/>
                                        <p:tgtEl>
                                          <p:spTgt spid="3"/>
                                        </p:tgtEl>
                                      </p:cBhvr>
                                    </p:animEffect>
                                    <p:set>
                                      <p:cBhvr>
                                        <p:cTn id="360" dur="1" fill="hold">
                                          <p:stCondLst>
                                            <p:cond delay="499"/>
                                          </p:stCondLst>
                                        </p:cTn>
                                        <p:tgtEl>
                                          <p:spTgt spid="3"/>
                                        </p:tgtEl>
                                        <p:attrNameLst>
                                          <p:attrName>style.visibility</p:attrName>
                                        </p:attrNameLst>
                                      </p:cBhvr>
                                      <p:to>
                                        <p:strVal val="hidden"/>
                                      </p:to>
                                    </p:set>
                                  </p:childTnLst>
                                </p:cTn>
                              </p:par>
                              <p:par>
                                <p:cTn id="361" presetID="1" presetClass="exit" presetSubtype="0" fill="hold" nodeType="withEffect">
                                  <p:stCondLst>
                                    <p:cond delay="250"/>
                                  </p:stCondLst>
                                  <p:childTnLst>
                                    <p:set>
                                      <p:cBhvr>
                                        <p:cTn id="362" dur="1" fill="hold">
                                          <p:stCondLst>
                                            <p:cond delay="0"/>
                                          </p:stCondLst>
                                        </p:cTn>
                                        <p:tgtEl>
                                          <p:spTgt spid="16"/>
                                        </p:tgtEl>
                                        <p:attrNameLst>
                                          <p:attrName>style.visibility</p:attrName>
                                        </p:attrNameLst>
                                      </p:cBhvr>
                                      <p:to>
                                        <p:strVal val="hidden"/>
                                      </p:to>
                                    </p:set>
                                  </p:childTnLst>
                                </p:cTn>
                              </p:par>
                              <p:par>
                                <p:cTn id="363" presetID="1" presetClass="exit" presetSubtype="0" fill="hold" grpId="2" nodeType="withEffect">
                                  <p:stCondLst>
                                    <p:cond delay="250"/>
                                  </p:stCondLst>
                                  <p:childTnLst>
                                    <p:set>
                                      <p:cBhvr>
                                        <p:cTn id="364" dur="1" fill="hold">
                                          <p:stCondLst>
                                            <p:cond delay="0"/>
                                          </p:stCondLst>
                                        </p:cTn>
                                        <p:tgtEl>
                                          <p:spTgt spid="18"/>
                                        </p:tgtEl>
                                        <p:attrNameLst>
                                          <p:attrName>style.visibility</p:attrName>
                                        </p:attrNameLst>
                                      </p:cBhvr>
                                      <p:to>
                                        <p:strVal val="hidden"/>
                                      </p:to>
                                    </p:set>
                                  </p:childTnLst>
                                </p:cTn>
                              </p:par>
                              <p:par>
                                <p:cTn id="365" presetID="1" presetClass="exit" presetSubtype="0" fill="hold" nodeType="withEffect">
                                  <p:stCondLst>
                                    <p:cond delay="250"/>
                                  </p:stCondLst>
                                  <p:childTnLst>
                                    <p:set>
                                      <p:cBhvr>
                                        <p:cTn id="366" dur="1" fill="hold">
                                          <p:stCondLst>
                                            <p:cond delay="0"/>
                                          </p:stCondLst>
                                        </p:cTn>
                                        <p:tgtEl>
                                          <p:spTgt spid="15"/>
                                        </p:tgtEl>
                                        <p:attrNameLst>
                                          <p:attrName>style.visibility</p:attrName>
                                        </p:attrNameLst>
                                      </p:cBhvr>
                                      <p:to>
                                        <p:strVal val="hidden"/>
                                      </p:to>
                                    </p:set>
                                  </p:childTnLst>
                                </p:cTn>
                              </p:par>
                              <p:par>
                                <p:cTn id="367" presetID="1" presetClass="exit" presetSubtype="0" fill="hold" grpId="2" nodeType="withEffect">
                                  <p:stCondLst>
                                    <p:cond delay="250"/>
                                  </p:stCondLst>
                                  <p:childTnLst>
                                    <p:set>
                                      <p:cBhvr>
                                        <p:cTn id="368" dur="1" fill="hold">
                                          <p:stCondLst>
                                            <p:cond delay="0"/>
                                          </p:stCondLst>
                                        </p:cTn>
                                        <p:tgtEl>
                                          <p:spTgt spid="17"/>
                                        </p:tgtEl>
                                        <p:attrNameLst>
                                          <p:attrName>style.visibility</p:attrName>
                                        </p:attrNameLst>
                                      </p:cBhvr>
                                      <p:to>
                                        <p:strVal val="hidden"/>
                                      </p:to>
                                    </p:set>
                                  </p:childTnLst>
                                </p:cTn>
                              </p:par>
                              <p:par>
                                <p:cTn id="369" presetID="1" presetClass="exit" presetSubtype="0" fill="hold" nodeType="withEffect">
                                  <p:stCondLst>
                                    <p:cond delay="250"/>
                                  </p:stCondLst>
                                  <p:childTnLst>
                                    <p:set>
                                      <p:cBhvr>
                                        <p:cTn id="370"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0" grpId="1"/>
      <p:bldP spid="30" grpId="2"/>
      <p:bldP spid="41" grpId="0"/>
      <p:bldP spid="41" grpId="1"/>
      <p:bldP spid="41" grpId="2"/>
      <p:bldP spid="3074" grpId="0"/>
      <p:bldP spid="3074" grpId="1"/>
      <p:bldP spid="3074" grpId="2"/>
      <p:bldP spid="3074" grpId="3"/>
      <p:bldP spid="49" grpId="0"/>
      <p:bldP spid="49" grpId="1"/>
      <p:bldP spid="9" grpId="0"/>
      <p:bldP spid="9" grpId="1"/>
      <p:bldP spid="10" grpId="0"/>
      <p:bldP spid="10" grpId="1"/>
      <p:bldP spid="17" grpId="0" animBg="1"/>
      <p:bldP spid="17" grpId="1" animBg="1"/>
      <p:bldP spid="17" grpId="2" animBg="1"/>
      <p:bldP spid="18" grpId="0" animBg="1"/>
      <p:bldP spid="18" grpId="1" animBg="1"/>
      <p:bldP spid="18" grpId="2" animBg="1"/>
      <p:bldP spid="19" grpId="0" animBg="1"/>
      <p:bldP spid="19" grpId="1" animBg="1"/>
      <p:bldP spid="7" grpId="0"/>
      <p:bldP spid="7" grpId="1"/>
      <p:bldP spid="8" grpId="0"/>
      <p:bldP spid="8" grpId="1"/>
      <p:bldP spid="20" grpId="0"/>
      <p:bldP spid="20" grpId="1"/>
      <p:bldP spid="20" grpId="2"/>
      <p:bldP spid="21" grpId="0"/>
      <p:bldP spid="21" grpId="1"/>
      <p:bldP spid="23" grpId="0"/>
      <p:bldP spid="23" grpId="1"/>
      <p:bldP spid="23" grpId="2"/>
      <p:bldP spid="22" grpId="0"/>
      <p:bldP spid="22" grpId="1"/>
      <p:bldP spid="24" grpId="0"/>
      <p:bldP spid="24" grpId="1"/>
      <p:bldP spid="24" grpId="2"/>
      <p:bldP spid="25" grpId="0"/>
      <p:bldP spid="25" grpId="1"/>
      <p:bldP spid="25" grpId="2"/>
      <p:bldP spid="26" grpId="0"/>
      <p:bldP spid="26" grpId="1"/>
      <p:bldP spid="26" grpId="2"/>
      <p:bldP spid="31" grpId="0"/>
      <p:bldP spid="31" grpId="1"/>
      <p:bldP spid="31" grpId="2"/>
      <p:bldP spid="32" grpId="0"/>
      <p:bldP spid="32" grpId="1"/>
      <p:bldP spid="32" grpId="2"/>
      <p:bldP spid="33" grpId="0"/>
      <p:bldP spid="33" grpId="1"/>
      <p:bldP spid="33" grpId="2"/>
      <p:bldP spid="34" grpId="0"/>
      <p:bldP spid="34" grpId="1"/>
      <p:bldP spid="34" grpId="2"/>
      <p:bldP spid="35" grpId="0"/>
      <p:bldP spid="35" grpId="1"/>
      <p:bldP spid="35" grpId="2"/>
      <p:bldP spid="36" grpId="0"/>
      <p:bldP spid="36" grpId="1"/>
      <p:bldP spid="36" grpId="2"/>
      <p:bldP spid="37" grpId="0"/>
      <p:bldP spid="37" grpId="1"/>
      <p:bldP spid="37" grpId="2"/>
      <p:bldP spid="3" grpId="0"/>
      <p:bldP spid="3" grpId="1"/>
      <p:bldP spid="38" grpId="0"/>
      <p:bldP spid="38" grpId="1"/>
      <p:bldP spid="38" grpId="2"/>
      <p:bldP spid="39" grpId="0"/>
      <p:bldP spid="39" grpId="1"/>
      <p:bldP spid="39" grpId="2"/>
      <p:bldP spid="40" grpId="0" animBg="1"/>
      <p:bldP spid="40" grpId="1" animBg="1"/>
      <p:bldP spid="46" grpId="0"/>
      <p:bldP spid="46" grpId="1"/>
      <p:bldP spid="46" grpId="2"/>
      <p:bldP spid="42" grpId="0"/>
      <p:bldP spid="42" grpId="1"/>
      <p:bldP spid="44" grpId="0"/>
      <p:bldP spid="44" grpId="1"/>
      <p:bldP spid="44" grpId="2"/>
      <p:bldP spid="44" grpId="3"/>
      <p:bldP spid="44" grpId="4"/>
      <p:bldP spid="45" grpId="0"/>
      <p:bldP spid="45" grpId="1"/>
      <p:bldP spid="53" grpId="0"/>
      <p:bldP spid="53" grpId="1"/>
      <p:bldP spid="48" grpId="0"/>
      <p:bldP spid="48" grpId="1"/>
      <p:bldP spid="50" grpId="0"/>
      <p:bldP spid="50" grpId="1"/>
      <p:bldP spid="51" grpId="0"/>
      <p:bldP spid="51" grpId="1"/>
      <p:bldP spid="47" grpId="0"/>
      <p:bldP spid="47" grpId="1"/>
      <p:bldP spid="47" grpId="2"/>
      <p:bldP spid="54" grpId="0"/>
      <p:bldP spid="54"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3730"/>
          <a:stretch/>
        </p:blipFill>
        <p:spPr>
          <a:xfrm>
            <a:off x="-104175" y="0"/>
            <a:ext cx="9248176" cy="6858000"/>
          </a:xfrm>
          <a:prstGeom prst="rect">
            <a:avLst/>
          </a:prstGeom>
        </p:spPr>
      </p:pic>
      <p:sp>
        <p:nvSpPr>
          <p:cNvPr id="3" name="Title 1"/>
          <p:cNvSpPr txBox="1">
            <a:spLocks/>
          </p:cNvSpPr>
          <p:nvPr/>
        </p:nvSpPr>
        <p:spPr>
          <a:xfrm>
            <a:off x="4471782" y="1541048"/>
            <a:ext cx="2754775" cy="80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by revelation</a:t>
            </a:r>
          </a:p>
        </p:txBody>
      </p:sp>
      <p:sp>
        <p:nvSpPr>
          <p:cNvPr id="4" name="Title 1"/>
          <p:cNvSpPr txBox="1">
            <a:spLocks/>
          </p:cNvSpPr>
          <p:nvPr/>
        </p:nvSpPr>
        <p:spPr>
          <a:xfrm>
            <a:off x="493852" y="2516467"/>
            <a:ext cx="2932254" cy="80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written already</a:t>
            </a:r>
          </a:p>
        </p:txBody>
      </p:sp>
      <p:sp>
        <p:nvSpPr>
          <p:cNvPr id="5" name="Title 1"/>
          <p:cNvSpPr txBox="1">
            <a:spLocks/>
          </p:cNvSpPr>
          <p:nvPr/>
        </p:nvSpPr>
        <p:spPr>
          <a:xfrm>
            <a:off x="4869421" y="2522038"/>
            <a:ext cx="3125164" cy="80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when you read</a:t>
            </a:r>
          </a:p>
        </p:txBody>
      </p:sp>
      <p:sp>
        <p:nvSpPr>
          <p:cNvPr id="6" name="Title 1"/>
          <p:cNvSpPr txBox="1">
            <a:spLocks/>
          </p:cNvSpPr>
          <p:nvPr/>
        </p:nvSpPr>
        <p:spPr>
          <a:xfrm>
            <a:off x="1129363" y="3007367"/>
            <a:ext cx="4772628" cy="80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understand my knowledge</a:t>
            </a:r>
          </a:p>
        </p:txBody>
      </p:sp>
      <p:sp>
        <p:nvSpPr>
          <p:cNvPr id="22" name="Title 1"/>
          <p:cNvSpPr txBox="1">
            <a:spLocks/>
          </p:cNvSpPr>
          <p:nvPr/>
        </p:nvSpPr>
        <p:spPr>
          <a:xfrm>
            <a:off x="6678736" y="2023731"/>
            <a:ext cx="1954529" cy="80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briefly</a:t>
            </a:r>
          </a:p>
        </p:txBody>
      </p:sp>
      <p:sp>
        <p:nvSpPr>
          <p:cNvPr id="26" name="Title 1"/>
          <p:cNvSpPr txBox="1">
            <a:spLocks/>
          </p:cNvSpPr>
          <p:nvPr/>
        </p:nvSpPr>
        <p:spPr>
          <a:xfrm>
            <a:off x="3042405" y="5438407"/>
            <a:ext cx="4388397" cy="80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partakers of His promise</a:t>
            </a:r>
          </a:p>
        </p:txBody>
      </p:sp>
      <p:sp>
        <p:nvSpPr>
          <p:cNvPr id="8" name="Title 1"/>
          <p:cNvSpPr txBox="1">
            <a:spLocks/>
          </p:cNvSpPr>
          <p:nvPr/>
        </p:nvSpPr>
        <p:spPr>
          <a:xfrm>
            <a:off x="429691" y="4467206"/>
            <a:ext cx="2480841" cy="80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ln w="3175" cmpd="sng">
                  <a:solidFill>
                    <a:srgbClr val="00FF00"/>
                  </a:solidFill>
                  <a:prstDash val="solid"/>
                </a:ln>
                <a:solidFill>
                  <a:schemeClr val="bg1"/>
                </a:solidFill>
                <a:latin typeface="Calibri" panose="020F0502020204030204" pitchFamily="34" charset="0"/>
              </a:rPr>
              <a:t>by the Spirit</a:t>
            </a:r>
          </a:p>
        </p:txBody>
      </p:sp>
      <p:sp>
        <p:nvSpPr>
          <p:cNvPr id="7" name="Title 1"/>
          <p:cNvSpPr txBox="1">
            <a:spLocks/>
          </p:cNvSpPr>
          <p:nvPr/>
        </p:nvSpPr>
        <p:spPr>
          <a:xfrm>
            <a:off x="6782286" y="3978068"/>
            <a:ext cx="2199191" cy="80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ln w="3175" cmpd="sng">
                  <a:solidFill>
                    <a:srgbClr val="00FF00"/>
                  </a:solidFill>
                  <a:prstDash val="solid"/>
                </a:ln>
                <a:solidFill>
                  <a:schemeClr val="bg1"/>
                </a:solidFill>
                <a:latin typeface="Calibri" panose="020F0502020204030204" pitchFamily="34" charset="0"/>
              </a:rPr>
              <a:t>revealed</a:t>
            </a:r>
          </a:p>
        </p:txBody>
      </p:sp>
      <p:sp>
        <p:nvSpPr>
          <p:cNvPr id="3074" name="Rectangle 2"/>
          <p:cNvSpPr>
            <a:spLocks noGrp="1" noChangeArrowheads="1"/>
          </p:cNvSpPr>
          <p:nvPr>
            <p:ph type="title"/>
          </p:nvPr>
        </p:nvSpPr>
        <p:spPr>
          <a:xfrm>
            <a:off x="248855" y="251489"/>
            <a:ext cx="8686800" cy="6278562"/>
          </a:xfrm>
        </p:spPr>
        <p:txBody>
          <a:bodyPr>
            <a:scene3d>
              <a:camera prst="orthographicFront"/>
              <a:lightRig rig="threePt" dir="t"/>
            </a:scene3d>
            <a:sp3d extrusionH="57150">
              <a:bevelT w="38100" h="38100"/>
            </a:sp3d>
          </a:bodyPr>
          <a:lstStyle/>
          <a:p>
            <a:pPr eaLnBrk="1" hangingPunct="1"/>
            <a:r>
              <a:rPr lang="en-US" altLang="en-US" sz="3200" b="1" dirty="0">
                <a:ln w="17780" cmpd="sng">
                  <a:solidFill>
                    <a:srgbClr val="FFFFFF"/>
                  </a:solidFill>
                  <a:prstDash val="solid"/>
                  <a:miter lim="800000"/>
                </a:ln>
                <a:solidFill>
                  <a:srgbClr val="66CCFF"/>
                </a:solidFill>
                <a:effectLst>
                  <a:glow rad="63500">
                    <a:schemeClr val="tx1"/>
                  </a:glow>
                  <a:outerShdw blurRad="50800" algn="tl" rotWithShape="0">
                    <a:srgbClr val="000000"/>
                  </a:outerShdw>
                </a:effectLst>
                <a:latin typeface="Calibri" panose="020F0502020204030204" pitchFamily="34" charset="0"/>
              </a:rPr>
              <a:t>For this reason I, Paul, the prisoner of Christ Jesus for you Gentiles -- if indeed you have heard of the dispensation of the grace of God which was given to me for you, how that by revelation He made known to me the mystery (as I have briefly written already, by which, when you read, you may understand my knowledge in the mystery of Christ), which in other ages was not made known to the sons of men, as it has now been revealed by the Spirit to His holy apostles and prophets: that the Gentiles should be fellow heirs, of the same body, and partakers of His promise in Christ through the gospel, … </a:t>
            </a:r>
            <a:r>
              <a:rPr lang="en-US" altLang="en-US" sz="3200" b="1" i="1" dirty="0">
                <a:ln w="17780" cmpd="sng">
                  <a:solidFill>
                    <a:srgbClr val="FFFFFF"/>
                  </a:solidFill>
                  <a:prstDash val="solid"/>
                  <a:miter lim="800000"/>
                </a:ln>
                <a:solidFill>
                  <a:srgbClr val="66CCFF"/>
                </a:solidFill>
                <a:effectLst>
                  <a:glow rad="63500">
                    <a:schemeClr val="tx1"/>
                  </a:glow>
                  <a:outerShdw blurRad="50800" algn="tl" rotWithShape="0">
                    <a:srgbClr val="000000"/>
                  </a:outerShdw>
                </a:effectLst>
                <a:latin typeface="Calibri" panose="020F0502020204030204" pitchFamily="34" charset="0"/>
              </a:rPr>
              <a:t>— Ephesians 3:1-6 </a:t>
            </a:r>
          </a:p>
        </p:txBody>
      </p:sp>
      <p:sp>
        <p:nvSpPr>
          <p:cNvPr id="29" name="Rectangle 2">
            <a:extLst>
              <a:ext uri="{FF2B5EF4-FFF2-40B4-BE49-F238E27FC236}">
                <a16:creationId xmlns:a16="http://schemas.microsoft.com/office/drawing/2014/main" id="{C25FB967-643B-4171-8858-BBC182F7D547}"/>
              </a:ext>
            </a:extLst>
          </p:cNvPr>
          <p:cNvSpPr txBox="1">
            <a:spLocks noChangeArrowheads="1"/>
          </p:cNvSpPr>
          <p:nvPr/>
        </p:nvSpPr>
        <p:spPr bwMode="auto">
          <a:xfrm>
            <a:off x="4538661" y="1533659"/>
            <a:ext cx="2624139" cy="780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by revelation</a:t>
            </a:r>
            <a:endParaRPr kumimoji="0" lang="en-US" altLang="en-US" sz="32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30" name="Rectangle 2">
            <a:extLst>
              <a:ext uri="{FF2B5EF4-FFF2-40B4-BE49-F238E27FC236}">
                <a16:creationId xmlns:a16="http://schemas.microsoft.com/office/drawing/2014/main" id="{F19B9CD9-8C3D-47D3-83A5-4DFE8AF4E322}"/>
              </a:ext>
            </a:extLst>
          </p:cNvPr>
          <p:cNvSpPr txBox="1">
            <a:spLocks noChangeArrowheads="1"/>
          </p:cNvSpPr>
          <p:nvPr/>
        </p:nvSpPr>
        <p:spPr bwMode="auto">
          <a:xfrm>
            <a:off x="6921499" y="2039278"/>
            <a:ext cx="1470026" cy="75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briefly</a:t>
            </a:r>
            <a:endParaRPr kumimoji="0" lang="en-US" altLang="en-US" sz="32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31" name="Rectangle 2">
            <a:extLst>
              <a:ext uri="{FF2B5EF4-FFF2-40B4-BE49-F238E27FC236}">
                <a16:creationId xmlns:a16="http://schemas.microsoft.com/office/drawing/2014/main" id="{970C2C83-C4B2-4710-AC5F-0A6A97B3B682}"/>
              </a:ext>
            </a:extLst>
          </p:cNvPr>
          <p:cNvSpPr txBox="1">
            <a:spLocks noChangeArrowheads="1"/>
          </p:cNvSpPr>
          <p:nvPr/>
        </p:nvSpPr>
        <p:spPr bwMode="auto">
          <a:xfrm>
            <a:off x="342899" y="2526640"/>
            <a:ext cx="3236120" cy="766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written already</a:t>
            </a:r>
            <a:endParaRPr kumimoji="0" lang="en-US" altLang="en-US" sz="32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32" name="Rectangle 2">
            <a:extLst>
              <a:ext uri="{FF2B5EF4-FFF2-40B4-BE49-F238E27FC236}">
                <a16:creationId xmlns:a16="http://schemas.microsoft.com/office/drawing/2014/main" id="{131D6984-4992-4E82-8621-64F27D1FFBA5}"/>
              </a:ext>
            </a:extLst>
          </p:cNvPr>
          <p:cNvSpPr txBox="1">
            <a:spLocks noChangeArrowheads="1"/>
          </p:cNvSpPr>
          <p:nvPr/>
        </p:nvSpPr>
        <p:spPr bwMode="auto">
          <a:xfrm>
            <a:off x="4825999" y="2526640"/>
            <a:ext cx="3213101" cy="754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when you read</a:t>
            </a:r>
            <a:endParaRPr kumimoji="0" lang="en-US" altLang="en-US" sz="32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33" name="Rectangle 2">
            <a:extLst>
              <a:ext uri="{FF2B5EF4-FFF2-40B4-BE49-F238E27FC236}">
                <a16:creationId xmlns:a16="http://schemas.microsoft.com/office/drawing/2014/main" id="{B13CF3F6-609D-44A7-8D37-088EC94A96F1}"/>
              </a:ext>
            </a:extLst>
          </p:cNvPr>
          <p:cNvSpPr txBox="1">
            <a:spLocks noChangeArrowheads="1"/>
          </p:cNvSpPr>
          <p:nvPr/>
        </p:nvSpPr>
        <p:spPr bwMode="auto">
          <a:xfrm>
            <a:off x="977898" y="3009900"/>
            <a:ext cx="5077621" cy="766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understand my knowledge</a:t>
            </a:r>
            <a:endParaRPr kumimoji="0" lang="en-US" altLang="en-US" sz="32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34" name="Rectangle 2">
            <a:extLst>
              <a:ext uri="{FF2B5EF4-FFF2-40B4-BE49-F238E27FC236}">
                <a16:creationId xmlns:a16="http://schemas.microsoft.com/office/drawing/2014/main" id="{8D4D3162-CD70-4D6F-B235-DF6D0C301A94}"/>
              </a:ext>
            </a:extLst>
          </p:cNvPr>
          <p:cNvSpPr txBox="1">
            <a:spLocks noChangeArrowheads="1"/>
          </p:cNvSpPr>
          <p:nvPr/>
        </p:nvSpPr>
        <p:spPr bwMode="auto">
          <a:xfrm>
            <a:off x="2824163" y="5458754"/>
            <a:ext cx="4810125" cy="739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partakers of His promise</a:t>
            </a:r>
            <a:endParaRPr kumimoji="0" lang="en-US" altLang="en-US" sz="32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9" name="TextBox 8"/>
          <p:cNvSpPr txBox="1"/>
          <p:nvPr/>
        </p:nvSpPr>
        <p:spPr>
          <a:xfrm>
            <a:off x="4959050" y="1146728"/>
            <a:ext cx="1204069" cy="584775"/>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3200" b="1" dirty="0">
                <a:ln w="17780" cmpd="sng">
                  <a:solidFill>
                    <a:srgbClr val="FFFFFF"/>
                  </a:solidFill>
                  <a:prstDash val="solid"/>
                  <a:miter lim="800000"/>
                </a:ln>
                <a:solidFill>
                  <a:srgbClr val="66CCFF"/>
                </a:solidFill>
                <a:effectLst>
                  <a:glow rad="63500">
                    <a:schemeClr val="tx1"/>
                  </a:glow>
                  <a:outerShdw blurRad="50800" algn="tl" rotWithShape="0">
                    <a:srgbClr val="000000"/>
                  </a:outerShdw>
                </a:effectLst>
                <a:latin typeface="Calibri" panose="020F0502020204030204" pitchFamily="34" charset="0"/>
                <a:ea typeface="+mj-ea"/>
                <a:cs typeface="+mj-cs"/>
              </a:rPr>
              <a:t>God</a:t>
            </a:r>
          </a:p>
        </p:txBody>
      </p:sp>
      <p:sp>
        <p:nvSpPr>
          <p:cNvPr id="10" name="TextBox 9"/>
          <p:cNvSpPr txBox="1"/>
          <p:nvPr/>
        </p:nvSpPr>
        <p:spPr>
          <a:xfrm>
            <a:off x="481510" y="2612906"/>
            <a:ext cx="1610738" cy="584775"/>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3200" b="1" dirty="0">
                <a:ln w="17780" cmpd="sng">
                  <a:solidFill>
                    <a:srgbClr val="FFFFFF"/>
                  </a:solidFill>
                  <a:prstDash val="solid"/>
                  <a:miter lim="800000"/>
                </a:ln>
                <a:solidFill>
                  <a:srgbClr val="66CCFF"/>
                </a:solidFill>
                <a:effectLst>
                  <a:glow rad="63500">
                    <a:schemeClr val="tx1"/>
                  </a:glow>
                  <a:outerShdw blurRad="50800" algn="tl" rotWithShape="0">
                    <a:srgbClr val="000000"/>
                  </a:outerShdw>
                </a:effectLst>
                <a:latin typeface="Calibri" panose="020F0502020204030204" pitchFamily="34" charset="0"/>
                <a:ea typeface="+mj-ea"/>
                <a:cs typeface="+mj-cs"/>
              </a:rPr>
              <a:t>written</a:t>
            </a:r>
          </a:p>
        </p:txBody>
      </p:sp>
      <p:sp>
        <p:nvSpPr>
          <p:cNvPr id="11" name="TextBox 10"/>
          <p:cNvSpPr txBox="1"/>
          <p:nvPr/>
        </p:nvSpPr>
        <p:spPr>
          <a:xfrm>
            <a:off x="6899910" y="4077851"/>
            <a:ext cx="1966856" cy="584775"/>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3200" b="1" dirty="0">
                <a:ln w="17780" cmpd="sng">
                  <a:solidFill>
                    <a:srgbClr val="FFFFFF"/>
                  </a:solidFill>
                  <a:prstDash val="solid"/>
                  <a:miter lim="800000"/>
                </a:ln>
                <a:solidFill>
                  <a:srgbClr val="66CCFF"/>
                </a:solidFill>
                <a:effectLst>
                  <a:glow rad="63500">
                    <a:schemeClr val="tx1"/>
                  </a:glow>
                  <a:outerShdw blurRad="50800" algn="tl" rotWithShape="0">
                    <a:srgbClr val="000000"/>
                  </a:outerShdw>
                </a:effectLst>
                <a:latin typeface="Calibri" panose="020F0502020204030204" pitchFamily="34" charset="0"/>
                <a:ea typeface="+mj-ea"/>
                <a:cs typeface="+mj-cs"/>
              </a:rPr>
              <a:t>revealed</a:t>
            </a:r>
          </a:p>
        </p:txBody>
      </p:sp>
      <p:sp>
        <p:nvSpPr>
          <p:cNvPr id="12" name="TextBox 11"/>
          <p:cNvSpPr txBox="1"/>
          <p:nvPr/>
        </p:nvSpPr>
        <p:spPr>
          <a:xfrm>
            <a:off x="5154207" y="6027963"/>
            <a:ext cx="3110262" cy="584775"/>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3200" b="1" i="1" dirty="0">
                <a:ln w="17780" cmpd="sng">
                  <a:solidFill>
                    <a:srgbClr val="FFFFFF"/>
                  </a:solidFill>
                  <a:prstDash val="solid"/>
                  <a:miter lim="800000"/>
                </a:ln>
                <a:solidFill>
                  <a:srgbClr val="66CCFF"/>
                </a:solidFill>
                <a:effectLst>
                  <a:glow rad="63500">
                    <a:schemeClr val="tx1"/>
                  </a:glow>
                  <a:outerShdw blurRad="50800" algn="tl" rotWithShape="0">
                    <a:srgbClr val="000000"/>
                  </a:outerShdw>
                </a:effectLst>
                <a:latin typeface="Calibri" panose="020F0502020204030204" pitchFamily="34" charset="0"/>
                <a:ea typeface="+mj-ea"/>
                <a:cs typeface="+mj-cs"/>
              </a:rPr>
              <a:t>Ephesians 3:1-6</a:t>
            </a:r>
          </a:p>
        </p:txBody>
      </p:sp>
      <p:cxnSp>
        <p:nvCxnSpPr>
          <p:cNvPr id="15" name="Straight Connector 14"/>
          <p:cNvCxnSpPr/>
          <p:nvPr/>
        </p:nvCxnSpPr>
        <p:spPr>
          <a:xfrm flipH="1">
            <a:off x="1747775" y="1057275"/>
            <a:ext cx="2748915" cy="412432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483355" y="1055370"/>
            <a:ext cx="2750820" cy="412623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734441" y="5179695"/>
            <a:ext cx="5511164" cy="190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507598" y="1148384"/>
            <a:ext cx="2667423" cy="584775"/>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3200" b="1" dirty="0">
                <a:ln w="17780" cmpd="sng">
                  <a:solidFill>
                    <a:srgbClr val="FFFFFF"/>
                  </a:solidFill>
                  <a:prstDash val="solid"/>
                  <a:miter lim="800000"/>
                </a:ln>
                <a:solidFill>
                  <a:srgbClr val="66CCFF"/>
                </a:solidFill>
                <a:effectLst>
                  <a:glow rad="50800">
                    <a:schemeClr val="tx1"/>
                  </a:glow>
                  <a:outerShdw blurRad="50800" algn="tl" rotWithShape="0">
                    <a:srgbClr val="000000"/>
                  </a:outerShdw>
                </a:effectLst>
                <a:latin typeface="Calibri" panose="020F0502020204030204" pitchFamily="34" charset="0"/>
                <a:ea typeface="+mj-ea"/>
                <a:cs typeface="+mj-cs"/>
              </a:rPr>
              <a:t>grace of God</a:t>
            </a:r>
          </a:p>
        </p:txBody>
      </p:sp>
      <p:sp>
        <p:nvSpPr>
          <p:cNvPr id="20" name="Title 1"/>
          <p:cNvSpPr txBox="1">
            <a:spLocks/>
          </p:cNvSpPr>
          <p:nvPr/>
        </p:nvSpPr>
        <p:spPr>
          <a:xfrm>
            <a:off x="7240037" y="1505553"/>
            <a:ext cx="1697724"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10" b="1" dirty="0">
                <a:ln w="17780" cmpd="sng">
                  <a:solidFill>
                    <a:srgbClr val="FFFFFF"/>
                  </a:solidFill>
                  <a:prstDash val="solid"/>
                  <a:miter lim="800000"/>
                </a:ln>
                <a:solidFill>
                  <a:schemeClr val="bg1"/>
                </a:solidFill>
                <a:effectLst>
                  <a:glow rad="38100">
                    <a:srgbClr val="9966FF"/>
                  </a:glow>
                  <a:outerShdw blurRad="50800" algn="tl" rotWithShape="0">
                    <a:srgbClr val="000000"/>
                  </a:outerShdw>
                </a:effectLst>
                <a:latin typeface="Calibri" panose="020F0502020204030204" pitchFamily="34" charset="0"/>
              </a:rPr>
              <a:t>made</a:t>
            </a:r>
            <a:endParaRPr lang="en-US" sz="3210" b="1" dirty="0">
              <a:ln w="17780" cmpd="sng">
                <a:noFill/>
                <a:prstDash val="solid"/>
                <a:miter lim="800000"/>
              </a:ln>
              <a:solidFill>
                <a:schemeClr val="bg1"/>
              </a:solidFill>
              <a:effectLst>
                <a:glow rad="38100">
                  <a:srgbClr val="9966FF"/>
                </a:glow>
                <a:outerShdw blurRad="50800" algn="tl" rotWithShape="0">
                  <a:srgbClr val="000000"/>
                </a:outerShdw>
              </a:effectLst>
              <a:latin typeface="Calibri" panose="020F0502020204030204" pitchFamily="34" charset="0"/>
            </a:endParaRPr>
          </a:p>
        </p:txBody>
      </p:sp>
      <p:sp>
        <p:nvSpPr>
          <p:cNvPr id="21" name="Title 1"/>
          <p:cNvSpPr txBox="1">
            <a:spLocks/>
          </p:cNvSpPr>
          <p:nvPr/>
        </p:nvSpPr>
        <p:spPr>
          <a:xfrm>
            <a:off x="709890" y="1995524"/>
            <a:ext cx="1697724"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10" b="1" dirty="0">
                <a:ln w="17780" cmpd="sng">
                  <a:solidFill>
                    <a:srgbClr val="FFFFFF"/>
                  </a:solidFill>
                  <a:prstDash val="solid"/>
                  <a:miter lim="800000"/>
                </a:ln>
                <a:solidFill>
                  <a:schemeClr val="bg1"/>
                </a:solidFill>
                <a:effectLst>
                  <a:glow rad="38100">
                    <a:srgbClr val="9966FF"/>
                  </a:glow>
                  <a:outerShdw blurRad="50800" algn="tl" rotWithShape="0">
                    <a:srgbClr val="000000"/>
                  </a:outerShdw>
                </a:effectLst>
                <a:latin typeface="Calibri" panose="020F0502020204030204" pitchFamily="34" charset="0"/>
              </a:rPr>
              <a:t>known</a:t>
            </a:r>
            <a:endParaRPr lang="en-US" sz="3210" b="1" dirty="0">
              <a:ln w="17780" cmpd="sng">
                <a:noFill/>
                <a:prstDash val="solid"/>
                <a:miter lim="800000"/>
              </a:ln>
              <a:solidFill>
                <a:schemeClr val="bg1"/>
              </a:solidFill>
              <a:effectLst>
                <a:glow rad="38100">
                  <a:srgbClr val="9966FF"/>
                </a:glow>
                <a:outerShdw blurRad="50800" algn="tl" rotWithShape="0">
                  <a:srgbClr val="000000"/>
                </a:outerShdw>
              </a:effectLst>
              <a:latin typeface="Calibri" panose="020F0502020204030204" pitchFamily="34" charset="0"/>
            </a:endParaRPr>
          </a:p>
        </p:txBody>
      </p:sp>
      <p:sp>
        <p:nvSpPr>
          <p:cNvPr id="23" name="Rectangle 22"/>
          <p:cNvSpPr>
            <a:spLocks noChangeArrowheads="1"/>
          </p:cNvSpPr>
          <p:nvPr/>
        </p:nvSpPr>
        <p:spPr bwMode="auto">
          <a:xfrm>
            <a:off x="5626309" y="2915856"/>
            <a:ext cx="800100" cy="95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210" b="1" dirty="0">
                <a:ln w="11430"/>
                <a:solidFill>
                  <a:schemeClr val="bg1"/>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in</a:t>
            </a:r>
          </a:p>
        </p:txBody>
      </p:sp>
      <p:sp>
        <p:nvSpPr>
          <p:cNvPr id="24" name="Rectangle 23"/>
          <p:cNvSpPr>
            <a:spLocks noChangeArrowheads="1"/>
          </p:cNvSpPr>
          <p:nvPr/>
        </p:nvSpPr>
        <p:spPr bwMode="auto">
          <a:xfrm>
            <a:off x="299038" y="3423165"/>
            <a:ext cx="1250066"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210" b="1" dirty="0">
                <a:solidFill>
                  <a:srgbClr val="CC9900"/>
                </a:solidFill>
                <a:latin typeface="Calibri" panose="020F0502020204030204" pitchFamily="34" charset="0"/>
                <a:cs typeface="Calibri" panose="020F0502020204030204" pitchFamily="34" charset="0"/>
              </a:rPr>
              <a:t>Christ</a:t>
            </a:r>
            <a:endParaRPr lang="en-US" sz="3210" b="1" i="1" dirty="0">
              <a:solidFill>
                <a:srgbClr val="CC9900"/>
              </a:solidFill>
              <a:latin typeface="Calibri" panose="020F0502020204030204" pitchFamily="34" charset="0"/>
              <a:cs typeface="Calibri" panose="020F0502020204030204" pitchFamily="34" charset="0"/>
            </a:endParaRPr>
          </a:p>
        </p:txBody>
      </p:sp>
      <p:sp>
        <p:nvSpPr>
          <p:cNvPr id="25" name="Title 1"/>
          <p:cNvSpPr txBox="1">
            <a:spLocks/>
          </p:cNvSpPr>
          <p:nvPr/>
        </p:nvSpPr>
        <p:spPr>
          <a:xfrm>
            <a:off x="910613" y="5898097"/>
            <a:ext cx="3696111"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10" b="1" dirty="0">
                <a:ln w="17780" cmpd="sng">
                  <a:solidFill>
                    <a:srgbClr val="FFFFFF"/>
                  </a:solidFill>
                  <a:prstDash val="solid"/>
                  <a:miter lim="800000"/>
                </a:ln>
                <a:solidFill>
                  <a:schemeClr val="bg1"/>
                </a:solidFill>
                <a:effectLst>
                  <a:glow rad="38100">
                    <a:srgbClr val="9966FF"/>
                  </a:glow>
                  <a:outerShdw blurRad="50800" algn="tl" rotWithShape="0">
                    <a:srgbClr val="000000"/>
                  </a:outerShdw>
                </a:effectLst>
                <a:latin typeface="Calibri" panose="020F0502020204030204" pitchFamily="34" charset="0"/>
              </a:rPr>
              <a:t>through the gospel</a:t>
            </a:r>
            <a:endParaRPr lang="en-US" sz="3210" b="1" dirty="0">
              <a:ln w="17780" cmpd="sng">
                <a:noFill/>
                <a:prstDash val="solid"/>
                <a:miter lim="800000"/>
              </a:ln>
              <a:solidFill>
                <a:schemeClr val="bg1"/>
              </a:solidFill>
              <a:effectLst>
                <a:glow rad="38100">
                  <a:srgbClr val="9966FF"/>
                </a:glow>
                <a:outerShdw blurRad="50800" algn="tl" rotWithShape="0">
                  <a:srgbClr val="000000"/>
                </a:outerShdw>
              </a:effectLst>
              <a:latin typeface="Calibri" panose="020F0502020204030204" pitchFamily="34" charset="0"/>
            </a:endParaRPr>
          </a:p>
        </p:txBody>
      </p:sp>
      <p:sp>
        <p:nvSpPr>
          <p:cNvPr id="27" name="Rectangle 26"/>
          <p:cNvSpPr>
            <a:spLocks noChangeArrowheads="1"/>
          </p:cNvSpPr>
          <p:nvPr/>
        </p:nvSpPr>
        <p:spPr bwMode="auto">
          <a:xfrm>
            <a:off x="3411031" y="982930"/>
            <a:ext cx="285620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210" b="1" dirty="0">
                <a:solidFill>
                  <a:srgbClr val="CC9900"/>
                </a:solidFill>
                <a:latin typeface="Calibri" panose="020F0502020204030204" pitchFamily="34" charset="0"/>
                <a:cs typeface="Calibri" panose="020F0502020204030204" pitchFamily="34" charset="0"/>
              </a:rPr>
              <a:t>grace of God</a:t>
            </a:r>
            <a:endParaRPr lang="en-US" sz="3210" b="1" i="1" dirty="0">
              <a:solidFill>
                <a:srgbClr val="CC9900"/>
              </a:solidFill>
              <a:latin typeface="Calibri" panose="020F0502020204030204" pitchFamily="34" charset="0"/>
              <a:cs typeface="Calibri" panose="020F0502020204030204" pitchFamily="34" charset="0"/>
            </a:endParaRPr>
          </a:p>
        </p:txBody>
      </p:sp>
      <p:sp>
        <p:nvSpPr>
          <p:cNvPr id="28" name="Title 1"/>
          <p:cNvSpPr txBox="1">
            <a:spLocks/>
          </p:cNvSpPr>
          <p:nvPr/>
        </p:nvSpPr>
        <p:spPr>
          <a:xfrm>
            <a:off x="6456913" y="533163"/>
            <a:ext cx="1504708"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10" b="1" dirty="0">
                <a:ln w="3175" cmpd="sng">
                  <a:solidFill>
                    <a:srgbClr val="7030A0"/>
                  </a:solidFill>
                  <a:prstDash val="solid"/>
                  <a:miter lim="800000"/>
                </a:ln>
                <a:solidFill>
                  <a:schemeClr val="bg1"/>
                </a:solidFill>
                <a:effectLst>
                  <a:glow rad="38100">
                    <a:srgbClr val="9966FF"/>
                  </a:glow>
                  <a:outerShdw blurRad="50800" algn="tl" rotWithShape="0">
                    <a:srgbClr val="000000"/>
                  </a:outerShdw>
                </a:effectLst>
                <a:latin typeface="Calibri" panose="020F0502020204030204" pitchFamily="34" charset="0"/>
              </a:rPr>
              <a:t>heard</a:t>
            </a:r>
          </a:p>
        </p:txBody>
      </p:sp>
      <p:sp>
        <p:nvSpPr>
          <p:cNvPr id="13" name="TextBox 12" hidden="1"/>
          <p:cNvSpPr txBox="1"/>
          <p:nvPr/>
        </p:nvSpPr>
        <p:spPr>
          <a:xfrm>
            <a:off x="2885570" y="4037117"/>
            <a:ext cx="3110262" cy="584775"/>
          </a:xfrm>
          <a:prstGeom prst="rect">
            <a:avLst/>
          </a:prstGeom>
          <a:noFill/>
        </p:spPr>
        <p:txBody>
          <a:bodyPr wrap="square" rtlCol="0">
            <a:spAutoFit/>
          </a:bodyPr>
          <a:lstStyle/>
          <a:p>
            <a:pPr algn="ctr"/>
            <a:r>
              <a:rPr lang="en-US" sz="3200" b="1" i="1"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a typeface="+mj-ea"/>
                <a:cs typeface="+mj-cs"/>
              </a:rPr>
              <a:t>Ephesians 3:1-6</a:t>
            </a:r>
          </a:p>
        </p:txBody>
      </p:sp>
      <p:sp>
        <p:nvSpPr>
          <p:cNvPr id="19" name="TextBox 18" hidden="1"/>
          <p:cNvSpPr txBox="1"/>
          <p:nvPr/>
        </p:nvSpPr>
        <p:spPr>
          <a:xfrm>
            <a:off x="3206657" y="469923"/>
            <a:ext cx="2667423" cy="483285"/>
          </a:xfrm>
          <a:prstGeom prst="rect">
            <a:avLst/>
          </a:prstGeom>
          <a:noFill/>
        </p:spPr>
        <p:txBody>
          <a:bodyPr wrap="square" rtlCol="0">
            <a:spAutoFit/>
          </a:bodyPr>
          <a:lstStyle/>
          <a:p>
            <a:pPr algn="ctr"/>
            <a:r>
              <a:rPr lang="en-US" sz="3200" b="1"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a typeface="+mj-ea"/>
                <a:cs typeface="+mj-cs"/>
              </a:rPr>
              <a:t>grace of God</a:t>
            </a:r>
          </a:p>
        </p:txBody>
      </p:sp>
      <p:sp>
        <p:nvSpPr>
          <p:cNvPr id="35" name="Rectangle 2">
            <a:extLst>
              <a:ext uri="{FF2B5EF4-FFF2-40B4-BE49-F238E27FC236}">
                <a16:creationId xmlns:a16="http://schemas.microsoft.com/office/drawing/2014/main" id="{6D45C3B1-F86A-423F-B8F2-99768054C003}"/>
              </a:ext>
            </a:extLst>
          </p:cNvPr>
          <p:cNvSpPr txBox="1">
            <a:spLocks noChangeArrowheads="1"/>
          </p:cNvSpPr>
          <p:nvPr/>
        </p:nvSpPr>
        <p:spPr bwMode="auto">
          <a:xfrm>
            <a:off x="6848612" y="3991594"/>
            <a:ext cx="2056849" cy="749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0" cap="none" spc="0" normalizeH="0" baseline="0" noProof="0" dirty="0">
                <a:ln w="3175" cmpd="sng">
                  <a:solidFill>
                    <a:srgbClr val="00FF00"/>
                  </a:solidFill>
                  <a:prstDash val="solid"/>
                  <a:miter lim="800000"/>
                </a:ln>
                <a:solidFill>
                  <a:srgbClr val="FFFF99"/>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revealed</a:t>
            </a:r>
            <a:endParaRPr kumimoji="0" lang="en-US" altLang="en-US" sz="3200" b="1" i="1" u="none" strike="noStrike" kern="0" cap="none" spc="0" normalizeH="0" baseline="0" noProof="0" dirty="0">
              <a:ln w="3175" cmpd="sng">
                <a:solidFill>
                  <a:srgbClr val="00FF00"/>
                </a:solidFill>
                <a:prstDash val="solid"/>
                <a:miter lim="800000"/>
              </a:ln>
              <a:solidFill>
                <a:srgbClr val="FFFF99"/>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36" name="Rectangle 2">
            <a:extLst>
              <a:ext uri="{FF2B5EF4-FFF2-40B4-BE49-F238E27FC236}">
                <a16:creationId xmlns:a16="http://schemas.microsoft.com/office/drawing/2014/main" id="{0CF8E1C7-1F3D-4465-AE54-1DED35A24023}"/>
              </a:ext>
            </a:extLst>
          </p:cNvPr>
          <p:cNvSpPr txBox="1">
            <a:spLocks noChangeArrowheads="1"/>
          </p:cNvSpPr>
          <p:nvPr/>
        </p:nvSpPr>
        <p:spPr bwMode="auto">
          <a:xfrm>
            <a:off x="463826" y="4467226"/>
            <a:ext cx="2418522" cy="769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0" cap="none" spc="0" normalizeH="0" baseline="0" noProof="0" dirty="0">
                <a:ln w="3175" cmpd="sng">
                  <a:solidFill>
                    <a:srgbClr val="00FF00"/>
                  </a:solidFill>
                  <a:prstDash val="solid"/>
                  <a:miter lim="800000"/>
                </a:ln>
                <a:solidFill>
                  <a:srgbClr val="FFFF99"/>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by the Spirit</a:t>
            </a:r>
            <a:endParaRPr kumimoji="0" lang="en-US" altLang="en-US" sz="3200" b="1" i="1" u="none" strike="noStrike" kern="0" cap="none" spc="0" normalizeH="0" baseline="0" noProof="0" dirty="0">
              <a:ln w="3175" cmpd="sng">
                <a:solidFill>
                  <a:srgbClr val="00FF00"/>
                </a:solidFill>
                <a:prstDash val="solid"/>
                <a:miter lim="800000"/>
              </a:ln>
              <a:solidFill>
                <a:srgbClr val="FFFF99"/>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Tree>
    <p:extLst>
      <p:ext uri="{BB962C8B-B14F-4D97-AF65-F5344CB8AC3E}">
        <p14:creationId xmlns:p14="http://schemas.microsoft.com/office/powerpoint/2010/main" val="3724288983"/>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xit" presetSubtype="0" fill="hold" grpId="0" nodeType="afterEffect">
                                  <p:stCondLst>
                                    <p:cond delay="0"/>
                                  </p:stCondLst>
                                  <p:childTnLst>
                                    <p:animEffect transition="out" filter="fade">
                                      <p:cBhvr>
                                        <p:cTn id="11" dur="250"/>
                                        <p:tgtEl>
                                          <p:spTgt spid="9"/>
                                        </p:tgtEl>
                                      </p:cBhvr>
                                    </p:animEffect>
                                    <p:set>
                                      <p:cBhvr>
                                        <p:cTn id="12" dur="1" fill="hold">
                                          <p:stCondLst>
                                            <p:cond delay="249"/>
                                          </p:stCondLst>
                                        </p:cTn>
                                        <p:tgtEl>
                                          <p:spTgt spid="9"/>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250"/>
                                        <p:tgtEl>
                                          <p:spTgt spid="10"/>
                                        </p:tgtEl>
                                      </p:cBhvr>
                                    </p:animEffect>
                                    <p:set>
                                      <p:cBhvr>
                                        <p:cTn id="15" dur="1" fill="hold">
                                          <p:stCondLst>
                                            <p:cond delay="249"/>
                                          </p:stCondLst>
                                        </p:cTn>
                                        <p:tgtEl>
                                          <p:spTgt spid="10"/>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250"/>
                                        <p:tgtEl>
                                          <p:spTgt spid="11"/>
                                        </p:tgtEl>
                                      </p:cBhvr>
                                    </p:animEffect>
                                    <p:set>
                                      <p:cBhvr>
                                        <p:cTn id="18" dur="1" fill="hold">
                                          <p:stCondLst>
                                            <p:cond delay="249"/>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left)">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0" presetClass="entr" presetSubtype="0" fill="hold" grpId="0" nodeType="clickEffect">
                                  <p:stCondLst>
                                    <p:cond delay="0"/>
                                  </p:stCondLst>
                                  <p:iterate type="lt">
                                    <p:tmPct val="10000"/>
                                  </p:iterate>
                                  <p:childTnLst>
                                    <p:set>
                                      <p:cBhvr>
                                        <p:cTn id="27" dur="1" fill="hold">
                                          <p:stCondLst>
                                            <p:cond delay="0"/>
                                          </p:stCondLst>
                                        </p:cTn>
                                        <p:tgtEl>
                                          <p:spTgt spid="27"/>
                                        </p:tgtEl>
                                        <p:attrNameLst>
                                          <p:attrName>style.visibility</p:attrName>
                                        </p:attrNameLst>
                                      </p:cBhvr>
                                      <p:to>
                                        <p:strVal val="visible"/>
                                      </p:to>
                                    </p:set>
                                    <p:animEffect transition="in" filter="dissolve">
                                      <p:cBhvr>
                                        <p:cTn id="28" dur="500">
                                          <p:stCondLst>
                                            <p:cond delay="0"/>
                                          </p:stCondLst>
                                        </p:cTn>
                                        <p:tgtEl>
                                          <p:spTgt spid="27"/>
                                        </p:tgtEl>
                                      </p:cBhvr>
                                    </p:animEffect>
                                    <p:anim to="" calcmode="lin" valueType="num">
                                      <p:cBhvr>
                                        <p:cTn id="29" dur="500" fill="hold">
                                          <p:stCondLst>
                                            <p:cond delay="0"/>
                                          </p:stCondLst>
                                        </p:cTn>
                                        <p:tgtEl>
                                          <p:spTgt spid="27"/>
                                        </p:tgtEl>
                                        <p:attrNameLst>
                                          <p:attrName>ppt_w</p:attrName>
                                        </p:attrNameLst>
                                      </p:cBhvr>
                                      <p:tavLst>
                                        <p:tav tm="0">
                                          <p:val>
                                            <p:strVal val="#ppt_w*4"/>
                                          </p:val>
                                        </p:tav>
                                        <p:tav tm="100000">
                                          <p:val>
                                            <p:strVal val="#ppt_w"/>
                                          </p:val>
                                        </p:tav>
                                      </p:tavLst>
                                    </p:anim>
                                    <p:anim to="" calcmode="lin" valueType="num">
                                      <p:cBhvr>
                                        <p:cTn id="30" dur="500" fill="hold">
                                          <p:stCondLst>
                                            <p:cond delay="0"/>
                                          </p:stCondLst>
                                        </p:cTn>
                                        <p:tgtEl>
                                          <p:spTgt spid="27"/>
                                        </p:tgtEl>
                                        <p:attrNameLst>
                                          <p:attrName>ppt_h</p:attrName>
                                        </p:attrNameLst>
                                      </p:cBhvr>
                                      <p:tavLst>
                                        <p:tav tm="0">
                                          <p:val>
                                            <p:strVal val="#ppt_h*4"/>
                                          </p:val>
                                        </p:tav>
                                        <p:tav tm="100000">
                                          <p:val>
                                            <p:strVal val="#ppt_h"/>
                                          </p:val>
                                        </p:tav>
                                      </p:tavLst>
                                    </p:anim>
                                  </p:childTnLst>
                                </p:cTn>
                              </p:par>
                            </p:childTnLst>
                          </p:cTn>
                        </p:par>
                        <p:par>
                          <p:cTn id="31" fill="hold">
                            <p:stCondLst>
                              <p:cond delay="950"/>
                            </p:stCondLst>
                            <p:childTnLst>
                              <p:par>
                                <p:cTn id="32" presetID="26" presetClass="emph" presetSubtype="0" fill="hold" grpId="1" nodeType="afterEffect">
                                  <p:stCondLst>
                                    <p:cond delay="0"/>
                                  </p:stCondLst>
                                  <p:iterate type="lt">
                                    <p:tmPct val="0"/>
                                  </p:iterate>
                                  <p:childTnLst>
                                    <p:animEffect transition="out" filter="fade">
                                      <p:cBhvr>
                                        <p:cTn id="33" dur="500" tmFilter="0, 0; .2, .5; .8, .5; 1, 0"/>
                                        <p:tgtEl>
                                          <p:spTgt spid="27"/>
                                        </p:tgtEl>
                                      </p:cBhvr>
                                    </p:animEffect>
                                    <p:animScale>
                                      <p:cBhvr>
                                        <p:cTn id="34" dur="250" autoRev="1" fill="hold"/>
                                        <p:tgtEl>
                                          <p:spTgt spid="27"/>
                                        </p:tgtEl>
                                      </p:cBhvr>
                                      <p:by x="105000" y="105000"/>
                                    </p:animScale>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left)">
                                      <p:cBhvr>
                                        <p:cTn id="39" dur="500"/>
                                        <p:tgtEl>
                                          <p:spTgt spid="3"/>
                                        </p:tgtEl>
                                      </p:cBhvr>
                                    </p:animEffect>
                                  </p:childTnLst>
                                </p:cTn>
                              </p:par>
                              <p:par>
                                <p:cTn id="40" presetID="18" presetClass="emph" presetSubtype="0" fill="hold" grpId="1" nodeType="withEffect">
                                  <p:stCondLst>
                                    <p:cond delay="0"/>
                                  </p:stCondLst>
                                  <p:childTnLst>
                                    <p:set>
                                      <p:cBhvr override="childStyle">
                                        <p:cTn id="41" dur="500" fill="hold"/>
                                        <p:tgtEl>
                                          <p:spTgt spid="3"/>
                                        </p:tgtEl>
                                        <p:attrNameLst>
                                          <p:attrName>style.textDecorationUnderline</p:attrName>
                                        </p:attrNameLst>
                                      </p:cBhvr>
                                      <p:to>
                                        <p:strVal val="true"/>
                                      </p:to>
                                    </p:set>
                                  </p:childTnLst>
                                </p:cTn>
                              </p:par>
                              <p:par>
                                <p:cTn id="42" presetID="22" presetClass="entr" presetSubtype="8"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ipe(left)">
                                      <p:cBhvr>
                                        <p:cTn id="44" dur="500"/>
                                        <p:tgtEl>
                                          <p:spTgt spid="29"/>
                                        </p:tgtEl>
                                      </p:cBhvr>
                                    </p:animEffect>
                                  </p:childTnLst>
                                </p:cTn>
                              </p:par>
                              <p:par>
                                <p:cTn id="45" presetID="10" presetClass="exit" presetSubtype="0" fill="hold" grpId="1" nodeType="withEffect">
                                  <p:stCondLst>
                                    <p:cond delay="0"/>
                                  </p:stCondLst>
                                  <p:childTnLst>
                                    <p:animEffect transition="out" filter="fade">
                                      <p:cBhvr>
                                        <p:cTn id="46" dur="500"/>
                                        <p:tgtEl>
                                          <p:spTgt spid="28"/>
                                        </p:tgtEl>
                                      </p:cBhvr>
                                    </p:animEffect>
                                    <p:set>
                                      <p:cBhvr>
                                        <p:cTn id="47" dur="1" fill="hold">
                                          <p:stCondLst>
                                            <p:cond delay="499"/>
                                          </p:stCondLst>
                                        </p:cTn>
                                        <p:tgtEl>
                                          <p:spTgt spid="28"/>
                                        </p:tgtEl>
                                        <p:attrNameLst>
                                          <p:attrName>style.visibility</p:attrName>
                                        </p:attrNameLst>
                                      </p:cBhvr>
                                      <p:to>
                                        <p:strVal val="hidden"/>
                                      </p:to>
                                    </p:set>
                                  </p:childTnLst>
                                </p:cTn>
                              </p:par>
                              <p:par>
                                <p:cTn id="48" presetID="10" presetClass="exit" presetSubtype="0" fill="hold" grpId="2" nodeType="withEffect">
                                  <p:stCondLst>
                                    <p:cond delay="0"/>
                                  </p:stCondLst>
                                  <p:iterate type="lt">
                                    <p:tmPct val="0"/>
                                  </p:iterate>
                                  <p:childTnLst>
                                    <p:animEffect transition="out" filter="fade">
                                      <p:cBhvr>
                                        <p:cTn id="49" dur="500"/>
                                        <p:tgtEl>
                                          <p:spTgt spid="27"/>
                                        </p:tgtEl>
                                      </p:cBhvr>
                                    </p:animEffect>
                                    <p:set>
                                      <p:cBhvr>
                                        <p:cTn id="50" dur="1" fill="hold">
                                          <p:stCondLst>
                                            <p:cond delay="499"/>
                                          </p:stCondLst>
                                        </p:cTn>
                                        <p:tgtEl>
                                          <p:spTgt spid="2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left)">
                                      <p:cBhvr>
                                        <p:cTn id="55" dur="500"/>
                                        <p:tgtEl>
                                          <p:spTgt spid="20"/>
                                        </p:tgtEl>
                                      </p:cBhvr>
                                    </p:animEffect>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wipe(left)">
                                      <p:cBhvr>
                                        <p:cTn id="59" dur="500"/>
                                        <p:tgtEl>
                                          <p:spTgt spid="21"/>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18" presetClass="emph" presetSubtype="0" fill="hold" grpId="1" nodeType="withEffect">
                                  <p:stCondLst>
                                    <p:cond delay="0"/>
                                  </p:stCondLst>
                                  <p:childTnLst>
                                    <p:set>
                                      <p:cBhvr override="childStyle">
                                        <p:cTn id="66" dur="500" fill="hold"/>
                                        <p:tgtEl>
                                          <p:spTgt spid="22"/>
                                        </p:tgtEl>
                                        <p:attrNameLst>
                                          <p:attrName>style.textDecorationUnderline</p:attrName>
                                        </p:attrNameLst>
                                      </p:cBhvr>
                                      <p:to>
                                        <p:strVal val="true"/>
                                      </p:to>
                                    </p:set>
                                  </p:childTnLst>
                                </p:cTn>
                              </p:par>
                              <p:par>
                                <p:cTn id="67" presetID="22" presetClass="entr" presetSubtype="8" fill="hold" grpId="0" nodeType="with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wipe(left)">
                                      <p:cBhvr>
                                        <p:cTn id="69" dur="500"/>
                                        <p:tgtEl>
                                          <p:spTgt spid="30"/>
                                        </p:tgtEl>
                                      </p:cBhvr>
                                    </p:animEffect>
                                  </p:childTnLst>
                                </p:cTn>
                              </p:par>
                              <p:par>
                                <p:cTn id="70" presetID="22" presetClass="entr" presetSubtype="8" fill="hold" grpId="0" nodeType="withEffect">
                                  <p:stCondLst>
                                    <p:cond delay="400"/>
                                  </p:stCondLst>
                                  <p:childTnLst>
                                    <p:set>
                                      <p:cBhvr>
                                        <p:cTn id="71" dur="1" fill="hold">
                                          <p:stCondLst>
                                            <p:cond delay="0"/>
                                          </p:stCondLst>
                                        </p:cTn>
                                        <p:tgtEl>
                                          <p:spTgt spid="4"/>
                                        </p:tgtEl>
                                        <p:attrNameLst>
                                          <p:attrName>style.visibility</p:attrName>
                                        </p:attrNameLst>
                                      </p:cBhvr>
                                      <p:to>
                                        <p:strVal val="visible"/>
                                      </p:to>
                                    </p:set>
                                    <p:animEffect transition="in" filter="wipe(left)">
                                      <p:cBhvr>
                                        <p:cTn id="72" dur="500"/>
                                        <p:tgtEl>
                                          <p:spTgt spid="4"/>
                                        </p:tgtEl>
                                      </p:cBhvr>
                                    </p:animEffect>
                                  </p:childTnLst>
                                </p:cTn>
                              </p:par>
                              <p:par>
                                <p:cTn id="73" presetID="18" presetClass="emph" presetSubtype="0" fill="hold" grpId="1" nodeType="withEffect">
                                  <p:stCondLst>
                                    <p:cond delay="400"/>
                                  </p:stCondLst>
                                  <p:childTnLst>
                                    <p:set>
                                      <p:cBhvr override="childStyle">
                                        <p:cTn id="74" dur="500" fill="hold"/>
                                        <p:tgtEl>
                                          <p:spTgt spid="4"/>
                                        </p:tgtEl>
                                        <p:attrNameLst>
                                          <p:attrName>style.textDecorationUnderline</p:attrName>
                                        </p:attrNameLst>
                                      </p:cBhvr>
                                      <p:to>
                                        <p:strVal val="true"/>
                                      </p:to>
                                    </p:set>
                                  </p:childTnLst>
                                </p:cTn>
                              </p:par>
                              <p:par>
                                <p:cTn id="75" presetID="22" presetClass="entr" presetSubtype="8" fill="hold" grpId="0" nodeType="withEffect">
                                  <p:stCondLst>
                                    <p:cond delay="400"/>
                                  </p:stCondLst>
                                  <p:childTnLst>
                                    <p:set>
                                      <p:cBhvr>
                                        <p:cTn id="76" dur="1" fill="hold">
                                          <p:stCondLst>
                                            <p:cond delay="0"/>
                                          </p:stCondLst>
                                        </p:cTn>
                                        <p:tgtEl>
                                          <p:spTgt spid="31"/>
                                        </p:tgtEl>
                                        <p:attrNameLst>
                                          <p:attrName>style.visibility</p:attrName>
                                        </p:attrNameLst>
                                      </p:cBhvr>
                                      <p:to>
                                        <p:strVal val="visible"/>
                                      </p:to>
                                    </p:set>
                                    <p:animEffect transition="in" filter="wipe(left)">
                                      <p:cBhvr>
                                        <p:cTn id="77" dur="500"/>
                                        <p:tgtEl>
                                          <p:spTgt spid="31"/>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500"/>
                                        <p:tgtEl>
                                          <p:spTgt spid="5"/>
                                        </p:tgtEl>
                                      </p:cBhvr>
                                    </p:animEffect>
                                  </p:childTnLst>
                                </p:cTn>
                              </p:par>
                              <p:par>
                                <p:cTn id="83" presetID="18" presetClass="emph" presetSubtype="0" fill="hold" grpId="1" nodeType="withEffect">
                                  <p:stCondLst>
                                    <p:cond delay="0"/>
                                  </p:stCondLst>
                                  <p:childTnLst>
                                    <p:set>
                                      <p:cBhvr override="childStyle">
                                        <p:cTn id="84" dur="500" fill="hold"/>
                                        <p:tgtEl>
                                          <p:spTgt spid="5"/>
                                        </p:tgtEl>
                                        <p:attrNameLst>
                                          <p:attrName>style.textDecorationUnderline</p:attrName>
                                        </p:attrNameLst>
                                      </p:cBhvr>
                                      <p:to>
                                        <p:strVal val="true"/>
                                      </p:to>
                                    </p:set>
                                  </p:childTnLst>
                                </p:cTn>
                              </p:par>
                              <p:par>
                                <p:cTn id="85" presetID="22" presetClass="entr" presetSubtype="8"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wipe(left)">
                                      <p:cBhvr>
                                        <p:cTn id="87" dur="500"/>
                                        <p:tgtEl>
                                          <p:spTgt spid="32"/>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6"/>
                                        </p:tgtEl>
                                        <p:attrNameLst>
                                          <p:attrName>style.visibility</p:attrName>
                                        </p:attrNameLst>
                                      </p:cBhvr>
                                      <p:to>
                                        <p:strVal val="visible"/>
                                      </p:to>
                                    </p:set>
                                    <p:animEffect transition="in" filter="wipe(left)">
                                      <p:cBhvr>
                                        <p:cTn id="92" dur="500"/>
                                        <p:tgtEl>
                                          <p:spTgt spid="6"/>
                                        </p:tgtEl>
                                      </p:cBhvr>
                                    </p:animEffect>
                                  </p:childTnLst>
                                </p:cTn>
                              </p:par>
                              <p:par>
                                <p:cTn id="93" presetID="18" presetClass="emph" presetSubtype="0" fill="hold" grpId="1" nodeType="withEffect">
                                  <p:stCondLst>
                                    <p:cond delay="0"/>
                                  </p:stCondLst>
                                  <p:childTnLst>
                                    <p:set>
                                      <p:cBhvr override="childStyle">
                                        <p:cTn id="94" dur="500" fill="hold"/>
                                        <p:tgtEl>
                                          <p:spTgt spid="6"/>
                                        </p:tgtEl>
                                        <p:attrNameLst>
                                          <p:attrName>style.textDecorationUnderline</p:attrName>
                                        </p:attrNameLst>
                                      </p:cBhvr>
                                      <p:to>
                                        <p:strVal val="true"/>
                                      </p:to>
                                    </p:set>
                                  </p:childTnLst>
                                </p:cTn>
                              </p:par>
                              <p:par>
                                <p:cTn id="95" presetID="22" presetClass="entr" presetSubtype="8" fill="hold" grpId="0" nodeType="withEffect">
                                  <p:stCondLst>
                                    <p:cond delay="0"/>
                                  </p:stCondLst>
                                  <p:childTnLst>
                                    <p:set>
                                      <p:cBhvr>
                                        <p:cTn id="96" dur="1" fill="hold">
                                          <p:stCondLst>
                                            <p:cond delay="0"/>
                                          </p:stCondLst>
                                        </p:cTn>
                                        <p:tgtEl>
                                          <p:spTgt spid="33"/>
                                        </p:tgtEl>
                                        <p:attrNameLst>
                                          <p:attrName>style.visibility</p:attrName>
                                        </p:attrNameLst>
                                      </p:cBhvr>
                                      <p:to>
                                        <p:strVal val="visible"/>
                                      </p:to>
                                    </p:set>
                                    <p:animEffect transition="in" filter="wipe(left)">
                                      <p:cBhvr>
                                        <p:cTn id="97" dur="500"/>
                                        <p:tgtEl>
                                          <p:spTgt spid="33"/>
                                        </p:tgtEl>
                                      </p:cBhvr>
                                    </p:animEffect>
                                  </p:childTnLst>
                                </p:cTn>
                              </p:par>
                            </p:childTnLst>
                          </p:cTn>
                        </p:par>
                      </p:childTnLst>
                    </p:cTn>
                  </p:par>
                  <p:par>
                    <p:cTn id="98" fill="hold">
                      <p:stCondLst>
                        <p:cond delay="indefinite"/>
                      </p:stCondLst>
                      <p:childTnLst>
                        <p:par>
                          <p:cTn id="99" fill="hold">
                            <p:stCondLst>
                              <p:cond delay="0"/>
                            </p:stCondLst>
                            <p:childTnLst>
                              <p:par>
                                <p:cTn id="100" presetID="0" presetClass="entr" presetSubtype="0" fill="hold" grpId="0" nodeType="click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dissolve">
                                      <p:cBhvr>
                                        <p:cTn id="102" dur="500">
                                          <p:stCondLst>
                                            <p:cond delay="0"/>
                                          </p:stCondLst>
                                        </p:cTn>
                                        <p:tgtEl>
                                          <p:spTgt spid="23"/>
                                        </p:tgtEl>
                                      </p:cBhvr>
                                    </p:animEffect>
                                    <p:anim to="" calcmode="lin" valueType="num">
                                      <p:cBhvr>
                                        <p:cTn id="103" dur="500" fill="hold">
                                          <p:stCondLst>
                                            <p:cond delay="0"/>
                                          </p:stCondLst>
                                        </p:cTn>
                                        <p:tgtEl>
                                          <p:spTgt spid="23"/>
                                        </p:tgtEl>
                                        <p:attrNameLst>
                                          <p:attrName>ppt_w</p:attrName>
                                        </p:attrNameLst>
                                      </p:cBhvr>
                                      <p:tavLst>
                                        <p:tav tm="0">
                                          <p:val>
                                            <p:strVal val="#ppt_w*4"/>
                                          </p:val>
                                        </p:tav>
                                        <p:tav tm="100000">
                                          <p:val>
                                            <p:strVal val="#ppt_w"/>
                                          </p:val>
                                        </p:tav>
                                      </p:tavLst>
                                    </p:anim>
                                    <p:anim to="" calcmode="lin" valueType="num">
                                      <p:cBhvr>
                                        <p:cTn id="104" dur="500" fill="hold">
                                          <p:stCondLst>
                                            <p:cond delay="0"/>
                                          </p:stCondLst>
                                        </p:cTn>
                                        <p:tgtEl>
                                          <p:spTgt spid="23"/>
                                        </p:tgtEl>
                                        <p:attrNameLst>
                                          <p:attrName>ppt_h</p:attrName>
                                        </p:attrNameLst>
                                      </p:cBhvr>
                                      <p:tavLst>
                                        <p:tav tm="0">
                                          <p:val>
                                            <p:strVal val="#ppt_h*4"/>
                                          </p:val>
                                        </p:tav>
                                        <p:tav tm="100000">
                                          <p:val>
                                            <p:strVal val="#ppt_h"/>
                                          </p:val>
                                        </p:tav>
                                      </p:tavLst>
                                    </p:anim>
                                  </p:childTnLst>
                                </p:cTn>
                              </p:par>
                            </p:childTnLst>
                          </p:cTn>
                        </p:par>
                        <p:par>
                          <p:cTn id="105" fill="hold">
                            <p:stCondLst>
                              <p:cond delay="500"/>
                            </p:stCondLst>
                            <p:childTnLst>
                              <p:par>
                                <p:cTn id="106" presetID="0" presetClass="entr" presetSubtype="0" fill="hold" grpId="0" nodeType="afterEffect">
                                  <p:stCondLst>
                                    <p:cond delay="0"/>
                                  </p:stCondLst>
                                  <p:iterate type="lt">
                                    <p:tmPct val="10000"/>
                                  </p:iterate>
                                  <p:childTnLst>
                                    <p:set>
                                      <p:cBhvr>
                                        <p:cTn id="107" dur="1" fill="hold">
                                          <p:stCondLst>
                                            <p:cond delay="0"/>
                                          </p:stCondLst>
                                        </p:cTn>
                                        <p:tgtEl>
                                          <p:spTgt spid="24"/>
                                        </p:tgtEl>
                                        <p:attrNameLst>
                                          <p:attrName>style.visibility</p:attrName>
                                        </p:attrNameLst>
                                      </p:cBhvr>
                                      <p:to>
                                        <p:strVal val="visible"/>
                                      </p:to>
                                    </p:set>
                                    <p:animEffect transition="in" filter="dissolve">
                                      <p:cBhvr>
                                        <p:cTn id="108" dur="500">
                                          <p:stCondLst>
                                            <p:cond delay="0"/>
                                          </p:stCondLst>
                                        </p:cTn>
                                        <p:tgtEl>
                                          <p:spTgt spid="24"/>
                                        </p:tgtEl>
                                      </p:cBhvr>
                                    </p:animEffect>
                                    <p:anim to="" calcmode="lin" valueType="num">
                                      <p:cBhvr>
                                        <p:cTn id="109" dur="500" fill="hold">
                                          <p:stCondLst>
                                            <p:cond delay="0"/>
                                          </p:stCondLst>
                                        </p:cTn>
                                        <p:tgtEl>
                                          <p:spTgt spid="24"/>
                                        </p:tgtEl>
                                        <p:attrNameLst>
                                          <p:attrName>ppt_w</p:attrName>
                                        </p:attrNameLst>
                                      </p:cBhvr>
                                      <p:tavLst>
                                        <p:tav tm="0">
                                          <p:val>
                                            <p:strVal val="#ppt_w*4"/>
                                          </p:val>
                                        </p:tav>
                                        <p:tav tm="100000">
                                          <p:val>
                                            <p:strVal val="#ppt_w"/>
                                          </p:val>
                                        </p:tav>
                                      </p:tavLst>
                                    </p:anim>
                                    <p:anim to="" calcmode="lin" valueType="num">
                                      <p:cBhvr>
                                        <p:cTn id="110" dur="500" fill="hold">
                                          <p:stCondLst>
                                            <p:cond delay="0"/>
                                          </p:stCondLst>
                                        </p:cTn>
                                        <p:tgtEl>
                                          <p:spTgt spid="24"/>
                                        </p:tgtEl>
                                        <p:attrNameLst>
                                          <p:attrName>ppt_h</p:attrName>
                                        </p:attrNameLst>
                                      </p:cBhvr>
                                      <p:tavLst>
                                        <p:tav tm="0">
                                          <p:val>
                                            <p:strVal val="#ppt_h*4"/>
                                          </p:val>
                                        </p:tav>
                                        <p:tav tm="100000">
                                          <p:val>
                                            <p:strVal val="#ppt_h"/>
                                          </p:val>
                                        </p:tav>
                                      </p:tavLst>
                                    </p:anim>
                                  </p:childTnLst>
                                </p:cTn>
                              </p:par>
                            </p:childTnLst>
                          </p:cTn>
                        </p:par>
                        <p:par>
                          <p:cTn id="111" fill="hold">
                            <p:stCondLst>
                              <p:cond delay="1250"/>
                            </p:stCondLst>
                            <p:childTnLst>
                              <p:par>
                                <p:cTn id="112" presetID="26" presetClass="emph" presetSubtype="0" fill="hold" grpId="1" nodeType="afterEffect">
                                  <p:stCondLst>
                                    <p:cond delay="0"/>
                                  </p:stCondLst>
                                  <p:iterate type="lt">
                                    <p:tmPct val="0"/>
                                  </p:iterate>
                                  <p:childTnLst>
                                    <p:animEffect transition="out" filter="fade">
                                      <p:cBhvr>
                                        <p:cTn id="113" dur="500" tmFilter="0, 0; .2, .5; .8, .5; 1, 0"/>
                                        <p:tgtEl>
                                          <p:spTgt spid="24"/>
                                        </p:tgtEl>
                                      </p:cBhvr>
                                    </p:animEffect>
                                    <p:animScale>
                                      <p:cBhvr>
                                        <p:cTn id="114" dur="250" autoRev="1" fill="hold"/>
                                        <p:tgtEl>
                                          <p:spTgt spid="24"/>
                                        </p:tgtEl>
                                      </p:cBhvr>
                                      <p:by x="105000" y="105000"/>
                                    </p:animScale>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grpId="0" nodeType="clickEffect">
                                  <p:stCondLst>
                                    <p:cond delay="0"/>
                                  </p:stCondLst>
                                  <p:childTnLst>
                                    <p:set>
                                      <p:cBhvr>
                                        <p:cTn id="118" dur="1" fill="hold">
                                          <p:stCondLst>
                                            <p:cond delay="0"/>
                                          </p:stCondLst>
                                        </p:cTn>
                                        <p:tgtEl>
                                          <p:spTgt spid="7"/>
                                        </p:tgtEl>
                                        <p:attrNameLst>
                                          <p:attrName>style.visibility</p:attrName>
                                        </p:attrNameLst>
                                      </p:cBhvr>
                                      <p:to>
                                        <p:strVal val="visible"/>
                                      </p:to>
                                    </p:set>
                                    <p:animEffect transition="in" filter="wipe(left)">
                                      <p:cBhvr>
                                        <p:cTn id="119" dur="500"/>
                                        <p:tgtEl>
                                          <p:spTgt spid="7"/>
                                        </p:tgtEl>
                                      </p:cBhvr>
                                    </p:animEffect>
                                  </p:childTnLst>
                                </p:cTn>
                              </p:par>
                              <p:par>
                                <p:cTn id="120" presetID="18" presetClass="emph" presetSubtype="0" fill="hold" grpId="1" nodeType="withEffect">
                                  <p:stCondLst>
                                    <p:cond delay="0"/>
                                  </p:stCondLst>
                                  <p:childTnLst>
                                    <p:set>
                                      <p:cBhvr override="childStyle">
                                        <p:cTn id="121" dur="500" fill="hold"/>
                                        <p:tgtEl>
                                          <p:spTgt spid="7"/>
                                        </p:tgtEl>
                                        <p:attrNameLst>
                                          <p:attrName>style.textDecorationUnderline</p:attrName>
                                        </p:attrNameLst>
                                      </p:cBhvr>
                                      <p:to>
                                        <p:strVal val="true"/>
                                      </p:to>
                                    </p:set>
                                  </p:childTnLst>
                                </p:cTn>
                              </p:par>
                              <p:par>
                                <p:cTn id="122" presetID="22" presetClass="entr" presetSubtype="8" fill="hold" grpId="0" nodeType="with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wipe(left)">
                                      <p:cBhvr>
                                        <p:cTn id="124" dur="500"/>
                                        <p:tgtEl>
                                          <p:spTgt spid="35"/>
                                        </p:tgtEl>
                                      </p:cBhvr>
                                    </p:animEffect>
                                  </p:childTnLst>
                                </p:cTn>
                              </p:par>
                              <p:par>
                                <p:cTn id="125" presetID="22" presetClass="entr" presetSubtype="8" fill="hold" grpId="0" nodeType="withEffect">
                                  <p:stCondLst>
                                    <p:cond delay="400"/>
                                  </p:stCondLst>
                                  <p:iterate type="lt">
                                    <p:tmPct val="0"/>
                                  </p:iterate>
                                  <p:childTnLst>
                                    <p:set>
                                      <p:cBhvr>
                                        <p:cTn id="126" dur="1" fill="hold">
                                          <p:stCondLst>
                                            <p:cond delay="0"/>
                                          </p:stCondLst>
                                        </p:cTn>
                                        <p:tgtEl>
                                          <p:spTgt spid="8"/>
                                        </p:tgtEl>
                                        <p:attrNameLst>
                                          <p:attrName>style.visibility</p:attrName>
                                        </p:attrNameLst>
                                      </p:cBhvr>
                                      <p:to>
                                        <p:strVal val="visible"/>
                                      </p:to>
                                    </p:set>
                                    <p:animEffect transition="in" filter="wipe(left)">
                                      <p:cBhvr>
                                        <p:cTn id="127" dur="500"/>
                                        <p:tgtEl>
                                          <p:spTgt spid="8"/>
                                        </p:tgtEl>
                                      </p:cBhvr>
                                    </p:animEffect>
                                  </p:childTnLst>
                                </p:cTn>
                              </p:par>
                              <p:par>
                                <p:cTn id="128" presetID="18" presetClass="emph" presetSubtype="0" fill="hold" grpId="3" nodeType="withEffect">
                                  <p:stCondLst>
                                    <p:cond delay="400"/>
                                  </p:stCondLst>
                                  <p:iterate type="lt">
                                    <p:tmPct val="4000"/>
                                  </p:iterate>
                                  <p:childTnLst>
                                    <p:set>
                                      <p:cBhvr override="childStyle">
                                        <p:cTn id="129" dur="500" fill="hold"/>
                                        <p:tgtEl>
                                          <p:spTgt spid="8"/>
                                        </p:tgtEl>
                                        <p:attrNameLst>
                                          <p:attrName>style.textDecorationUnderline</p:attrName>
                                        </p:attrNameLst>
                                      </p:cBhvr>
                                      <p:to>
                                        <p:strVal val="true"/>
                                      </p:to>
                                    </p:set>
                                  </p:childTnLst>
                                </p:cTn>
                              </p:par>
                              <p:par>
                                <p:cTn id="130" presetID="22" presetClass="entr" presetSubtype="8" fill="hold" grpId="0" nodeType="withEffect">
                                  <p:stCondLst>
                                    <p:cond delay="400"/>
                                  </p:stCondLst>
                                  <p:childTnLst>
                                    <p:set>
                                      <p:cBhvr>
                                        <p:cTn id="131" dur="1" fill="hold">
                                          <p:stCondLst>
                                            <p:cond delay="0"/>
                                          </p:stCondLst>
                                        </p:cTn>
                                        <p:tgtEl>
                                          <p:spTgt spid="36"/>
                                        </p:tgtEl>
                                        <p:attrNameLst>
                                          <p:attrName>style.visibility</p:attrName>
                                        </p:attrNameLst>
                                      </p:cBhvr>
                                      <p:to>
                                        <p:strVal val="visible"/>
                                      </p:to>
                                    </p:set>
                                    <p:animEffect transition="in" filter="wipe(left)">
                                      <p:cBhvr>
                                        <p:cTn id="132" dur="500"/>
                                        <p:tgtEl>
                                          <p:spTgt spid="36"/>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8" fill="hold" grpId="0" nodeType="click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left)">
                                      <p:cBhvr>
                                        <p:cTn id="137" dur="500"/>
                                        <p:tgtEl>
                                          <p:spTgt spid="26"/>
                                        </p:tgtEl>
                                      </p:cBhvr>
                                    </p:animEffect>
                                  </p:childTnLst>
                                </p:cTn>
                              </p:par>
                              <p:par>
                                <p:cTn id="138" presetID="18" presetClass="emph" presetSubtype="0" fill="hold" grpId="1" nodeType="withEffect">
                                  <p:stCondLst>
                                    <p:cond delay="0"/>
                                  </p:stCondLst>
                                  <p:childTnLst>
                                    <p:set>
                                      <p:cBhvr override="childStyle">
                                        <p:cTn id="139" dur="500" fill="hold"/>
                                        <p:tgtEl>
                                          <p:spTgt spid="26"/>
                                        </p:tgtEl>
                                        <p:attrNameLst>
                                          <p:attrName>style.textDecorationUnderline</p:attrName>
                                        </p:attrNameLst>
                                      </p:cBhvr>
                                      <p:to>
                                        <p:strVal val="true"/>
                                      </p:to>
                                    </p:set>
                                  </p:childTnLst>
                                </p:cTn>
                              </p:par>
                              <p:par>
                                <p:cTn id="140" presetID="22" presetClass="entr" presetSubtype="8" fill="hold" grpId="0" nodeType="with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wipe(left)">
                                      <p:cBhvr>
                                        <p:cTn id="142" dur="500"/>
                                        <p:tgtEl>
                                          <p:spTgt spid="34"/>
                                        </p:tgtEl>
                                      </p:cBhvr>
                                    </p:animEffect>
                                  </p:childTnLst>
                                </p:cTn>
                              </p:par>
                              <p:par>
                                <p:cTn id="143" presetID="10" presetClass="exit" presetSubtype="0" fill="hold" grpId="1" nodeType="withEffect">
                                  <p:stCondLst>
                                    <p:cond delay="0"/>
                                  </p:stCondLst>
                                  <p:childTnLst>
                                    <p:animEffect transition="out" filter="fade">
                                      <p:cBhvr>
                                        <p:cTn id="144" dur="500"/>
                                        <p:tgtEl>
                                          <p:spTgt spid="29"/>
                                        </p:tgtEl>
                                      </p:cBhvr>
                                    </p:animEffect>
                                    <p:set>
                                      <p:cBhvr>
                                        <p:cTn id="145" dur="1" fill="hold">
                                          <p:stCondLst>
                                            <p:cond delay="499"/>
                                          </p:stCondLst>
                                        </p:cTn>
                                        <p:tgtEl>
                                          <p:spTgt spid="29"/>
                                        </p:tgtEl>
                                        <p:attrNameLst>
                                          <p:attrName>style.visibility</p:attrName>
                                        </p:attrNameLst>
                                      </p:cBhvr>
                                      <p:to>
                                        <p:strVal val="hidden"/>
                                      </p:to>
                                    </p:set>
                                  </p:childTnLst>
                                </p:cTn>
                              </p:par>
                              <p:par>
                                <p:cTn id="146" presetID="10" presetClass="exit" presetSubtype="0" fill="hold" grpId="1" nodeType="withEffect">
                                  <p:stCondLst>
                                    <p:cond delay="0"/>
                                  </p:stCondLst>
                                  <p:childTnLst>
                                    <p:animEffect transition="out" filter="fade">
                                      <p:cBhvr>
                                        <p:cTn id="147" dur="500"/>
                                        <p:tgtEl>
                                          <p:spTgt spid="30"/>
                                        </p:tgtEl>
                                      </p:cBhvr>
                                    </p:animEffect>
                                    <p:set>
                                      <p:cBhvr>
                                        <p:cTn id="148" dur="1" fill="hold">
                                          <p:stCondLst>
                                            <p:cond delay="499"/>
                                          </p:stCondLst>
                                        </p:cTn>
                                        <p:tgtEl>
                                          <p:spTgt spid="30"/>
                                        </p:tgtEl>
                                        <p:attrNameLst>
                                          <p:attrName>style.visibility</p:attrName>
                                        </p:attrNameLst>
                                      </p:cBhvr>
                                      <p:to>
                                        <p:strVal val="hidden"/>
                                      </p:to>
                                    </p:set>
                                  </p:childTnLst>
                                </p:cTn>
                              </p:par>
                              <p:par>
                                <p:cTn id="149" presetID="10" presetClass="exit" presetSubtype="0" fill="hold" grpId="1" nodeType="withEffect">
                                  <p:stCondLst>
                                    <p:cond delay="0"/>
                                  </p:stCondLst>
                                  <p:childTnLst>
                                    <p:animEffect transition="out" filter="fade">
                                      <p:cBhvr>
                                        <p:cTn id="150" dur="500"/>
                                        <p:tgtEl>
                                          <p:spTgt spid="31"/>
                                        </p:tgtEl>
                                      </p:cBhvr>
                                    </p:animEffect>
                                    <p:set>
                                      <p:cBhvr>
                                        <p:cTn id="151" dur="1" fill="hold">
                                          <p:stCondLst>
                                            <p:cond delay="499"/>
                                          </p:stCondLst>
                                        </p:cTn>
                                        <p:tgtEl>
                                          <p:spTgt spid="31"/>
                                        </p:tgtEl>
                                        <p:attrNameLst>
                                          <p:attrName>style.visibility</p:attrName>
                                        </p:attrNameLst>
                                      </p:cBhvr>
                                      <p:to>
                                        <p:strVal val="hidden"/>
                                      </p:to>
                                    </p:set>
                                  </p:childTnLst>
                                </p:cTn>
                              </p:par>
                              <p:par>
                                <p:cTn id="152" presetID="10" presetClass="exit" presetSubtype="0" fill="hold" grpId="1" nodeType="withEffect">
                                  <p:stCondLst>
                                    <p:cond delay="0"/>
                                  </p:stCondLst>
                                  <p:childTnLst>
                                    <p:animEffect transition="out" filter="fade">
                                      <p:cBhvr>
                                        <p:cTn id="153" dur="500"/>
                                        <p:tgtEl>
                                          <p:spTgt spid="32"/>
                                        </p:tgtEl>
                                      </p:cBhvr>
                                    </p:animEffect>
                                    <p:set>
                                      <p:cBhvr>
                                        <p:cTn id="154" dur="1" fill="hold">
                                          <p:stCondLst>
                                            <p:cond delay="499"/>
                                          </p:stCondLst>
                                        </p:cTn>
                                        <p:tgtEl>
                                          <p:spTgt spid="32"/>
                                        </p:tgtEl>
                                        <p:attrNameLst>
                                          <p:attrName>style.visibility</p:attrName>
                                        </p:attrNameLst>
                                      </p:cBhvr>
                                      <p:to>
                                        <p:strVal val="hidden"/>
                                      </p:to>
                                    </p:set>
                                  </p:childTnLst>
                                </p:cTn>
                              </p:par>
                              <p:par>
                                <p:cTn id="155" presetID="10" presetClass="exit" presetSubtype="0" fill="hold" grpId="1" nodeType="withEffect">
                                  <p:stCondLst>
                                    <p:cond delay="0"/>
                                  </p:stCondLst>
                                  <p:childTnLst>
                                    <p:animEffect transition="out" filter="fade">
                                      <p:cBhvr>
                                        <p:cTn id="156" dur="500"/>
                                        <p:tgtEl>
                                          <p:spTgt spid="33"/>
                                        </p:tgtEl>
                                      </p:cBhvr>
                                    </p:animEffect>
                                    <p:set>
                                      <p:cBhvr>
                                        <p:cTn id="157" dur="1" fill="hold">
                                          <p:stCondLst>
                                            <p:cond delay="499"/>
                                          </p:stCondLst>
                                        </p:cTn>
                                        <p:tgtEl>
                                          <p:spTgt spid="33"/>
                                        </p:tgtEl>
                                        <p:attrNameLst>
                                          <p:attrName>style.visibility</p:attrName>
                                        </p:attrNameLst>
                                      </p:cBhvr>
                                      <p:to>
                                        <p:strVal val="hidden"/>
                                      </p:to>
                                    </p:set>
                                  </p:childTnLst>
                                </p:cTn>
                              </p:par>
                              <p:par>
                                <p:cTn id="158" presetID="10" presetClass="exit" presetSubtype="0" fill="hold" grpId="2" nodeType="withEffect">
                                  <p:stCondLst>
                                    <p:cond delay="0"/>
                                  </p:stCondLst>
                                  <p:childTnLst>
                                    <p:animEffect transition="out" filter="fade">
                                      <p:cBhvr>
                                        <p:cTn id="159" dur="500"/>
                                        <p:tgtEl>
                                          <p:spTgt spid="3"/>
                                        </p:tgtEl>
                                      </p:cBhvr>
                                    </p:animEffect>
                                    <p:set>
                                      <p:cBhvr>
                                        <p:cTn id="160" dur="1" fill="hold">
                                          <p:stCondLst>
                                            <p:cond delay="499"/>
                                          </p:stCondLst>
                                        </p:cTn>
                                        <p:tgtEl>
                                          <p:spTgt spid="3"/>
                                        </p:tgtEl>
                                        <p:attrNameLst>
                                          <p:attrName>style.visibility</p:attrName>
                                        </p:attrNameLst>
                                      </p:cBhvr>
                                      <p:to>
                                        <p:strVal val="hidden"/>
                                      </p:to>
                                    </p:set>
                                  </p:childTnLst>
                                </p:cTn>
                              </p:par>
                              <p:par>
                                <p:cTn id="161" presetID="10" presetClass="exit" presetSubtype="0" fill="hold" grpId="2" nodeType="withEffect">
                                  <p:stCondLst>
                                    <p:cond delay="0"/>
                                  </p:stCondLst>
                                  <p:childTnLst>
                                    <p:animEffect transition="out" filter="fade">
                                      <p:cBhvr>
                                        <p:cTn id="162" dur="500"/>
                                        <p:tgtEl>
                                          <p:spTgt spid="4"/>
                                        </p:tgtEl>
                                      </p:cBhvr>
                                    </p:animEffect>
                                    <p:set>
                                      <p:cBhvr>
                                        <p:cTn id="163" dur="1" fill="hold">
                                          <p:stCondLst>
                                            <p:cond delay="499"/>
                                          </p:stCondLst>
                                        </p:cTn>
                                        <p:tgtEl>
                                          <p:spTgt spid="4"/>
                                        </p:tgtEl>
                                        <p:attrNameLst>
                                          <p:attrName>style.visibility</p:attrName>
                                        </p:attrNameLst>
                                      </p:cBhvr>
                                      <p:to>
                                        <p:strVal val="hidden"/>
                                      </p:to>
                                    </p:set>
                                  </p:childTnLst>
                                </p:cTn>
                              </p:par>
                              <p:par>
                                <p:cTn id="164" presetID="10" presetClass="exit" presetSubtype="0" fill="hold" grpId="2" nodeType="withEffect">
                                  <p:stCondLst>
                                    <p:cond delay="0"/>
                                  </p:stCondLst>
                                  <p:childTnLst>
                                    <p:animEffect transition="out" filter="fade">
                                      <p:cBhvr>
                                        <p:cTn id="165" dur="500"/>
                                        <p:tgtEl>
                                          <p:spTgt spid="5"/>
                                        </p:tgtEl>
                                      </p:cBhvr>
                                    </p:animEffect>
                                    <p:set>
                                      <p:cBhvr>
                                        <p:cTn id="166" dur="1" fill="hold">
                                          <p:stCondLst>
                                            <p:cond delay="499"/>
                                          </p:stCondLst>
                                        </p:cTn>
                                        <p:tgtEl>
                                          <p:spTgt spid="5"/>
                                        </p:tgtEl>
                                        <p:attrNameLst>
                                          <p:attrName>style.visibility</p:attrName>
                                        </p:attrNameLst>
                                      </p:cBhvr>
                                      <p:to>
                                        <p:strVal val="hidden"/>
                                      </p:to>
                                    </p:set>
                                  </p:childTnLst>
                                </p:cTn>
                              </p:par>
                              <p:par>
                                <p:cTn id="167" presetID="10" presetClass="exit" presetSubtype="0" fill="hold" grpId="2" nodeType="withEffect">
                                  <p:stCondLst>
                                    <p:cond delay="0"/>
                                  </p:stCondLst>
                                  <p:childTnLst>
                                    <p:animEffect transition="out" filter="fade">
                                      <p:cBhvr>
                                        <p:cTn id="168" dur="500"/>
                                        <p:tgtEl>
                                          <p:spTgt spid="6"/>
                                        </p:tgtEl>
                                      </p:cBhvr>
                                    </p:animEffect>
                                    <p:set>
                                      <p:cBhvr>
                                        <p:cTn id="169" dur="1" fill="hold">
                                          <p:stCondLst>
                                            <p:cond delay="499"/>
                                          </p:stCondLst>
                                        </p:cTn>
                                        <p:tgtEl>
                                          <p:spTgt spid="6"/>
                                        </p:tgtEl>
                                        <p:attrNameLst>
                                          <p:attrName>style.visibility</p:attrName>
                                        </p:attrNameLst>
                                      </p:cBhvr>
                                      <p:to>
                                        <p:strVal val="hidden"/>
                                      </p:to>
                                    </p:set>
                                  </p:childTnLst>
                                </p:cTn>
                              </p:par>
                              <p:par>
                                <p:cTn id="170" presetID="10" presetClass="exit" presetSubtype="0" fill="hold" grpId="2" nodeType="withEffect">
                                  <p:stCondLst>
                                    <p:cond delay="0"/>
                                  </p:stCondLst>
                                  <p:childTnLst>
                                    <p:animEffect transition="out" filter="fade">
                                      <p:cBhvr>
                                        <p:cTn id="171" dur="500"/>
                                        <p:tgtEl>
                                          <p:spTgt spid="7"/>
                                        </p:tgtEl>
                                      </p:cBhvr>
                                    </p:animEffect>
                                    <p:set>
                                      <p:cBhvr>
                                        <p:cTn id="172" dur="1" fill="hold">
                                          <p:stCondLst>
                                            <p:cond delay="499"/>
                                          </p:stCondLst>
                                        </p:cTn>
                                        <p:tgtEl>
                                          <p:spTgt spid="7"/>
                                        </p:tgtEl>
                                        <p:attrNameLst>
                                          <p:attrName>style.visibility</p:attrName>
                                        </p:attrNameLst>
                                      </p:cBhvr>
                                      <p:to>
                                        <p:strVal val="hidden"/>
                                      </p:to>
                                    </p:set>
                                  </p:childTnLst>
                                </p:cTn>
                              </p:par>
                              <p:par>
                                <p:cTn id="173" presetID="10" presetClass="exit" presetSubtype="0" fill="hold" grpId="2" nodeType="withEffect">
                                  <p:stCondLst>
                                    <p:cond delay="0"/>
                                  </p:stCondLst>
                                  <p:iterate type="lt">
                                    <p:tmPct val="0"/>
                                  </p:iterate>
                                  <p:childTnLst>
                                    <p:animEffect transition="out" filter="fade">
                                      <p:cBhvr>
                                        <p:cTn id="174" dur="500"/>
                                        <p:tgtEl>
                                          <p:spTgt spid="8"/>
                                        </p:tgtEl>
                                      </p:cBhvr>
                                    </p:animEffect>
                                    <p:set>
                                      <p:cBhvr>
                                        <p:cTn id="175" dur="1" fill="hold">
                                          <p:stCondLst>
                                            <p:cond delay="499"/>
                                          </p:stCondLst>
                                        </p:cTn>
                                        <p:tgtEl>
                                          <p:spTgt spid="8"/>
                                        </p:tgtEl>
                                        <p:attrNameLst>
                                          <p:attrName>style.visibility</p:attrName>
                                        </p:attrNameLst>
                                      </p:cBhvr>
                                      <p:to>
                                        <p:strVal val="hidden"/>
                                      </p:to>
                                    </p:set>
                                  </p:childTnLst>
                                </p:cTn>
                              </p:par>
                              <p:par>
                                <p:cTn id="176" presetID="10" presetClass="exit" presetSubtype="0" fill="hold" grpId="1" nodeType="withEffect">
                                  <p:stCondLst>
                                    <p:cond delay="0"/>
                                  </p:stCondLst>
                                  <p:childTnLst>
                                    <p:animEffect transition="out" filter="fade">
                                      <p:cBhvr>
                                        <p:cTn id="177" dur="500"/>
                                        <p:tgtEl>
                                          <p:spTgt spid="35"/>
                                        </p:tgtEl>
                                      </p:cBhvr>
                                    </p:animEffect>
                                    <p:set>
                                      <p:cBhvr>
                                        <p:cTn id="178" dur="1" fill="hold">
                                          <p:stCondLst>
                                            <p:cond delay="499"/>
                                          </p:stCondLst>
                                        </p:cTn>
                                        <p:tgtEl>
                                          <p:spTgt spid="35"/>
                                        </p:tgtEl>
                                        <p:attrNameLst>
                                          <p:attrName>style.visibility</p:attrName>
                                        </p:attrNameLst>
                                      </p:cBhvr>
                                      <p:to>
                                        <p:strVal val="hidden"/>
                                      </p:to>
                                    </p:set>
                                  </p:childTnLst>
                                </p:cTn>
                              </p:par>
                              <p:par>
                                <p:cTn id="179" presetID="10" presetClass="exit" presetSubtype="0" fill="hold" grpId="1" nodeType="withEffect">
                                  <p:stCondLst>
                                    <p:cond delay="0"/>
                                  </p:stCondLst>
                                  <p:childTnLst>
                                    <p:animEffect transition="out" filter="fade">
                                      <p:cBhvr>
                                        <p:cTn id="180" dur="500"/>
                                        <p:tgtEl>
                                          <p:spTgt spid="36"/>
                                        </p:tgtEl>
                                      </p:cBhvr>
                                    </p:animEffect>
                                    <p:set>
                                      <p:cBhvr>
                                        <p:cTn id="181" dur="1" fill="hold">
                                          <p:stCondLst>
                                            <p:cond delay="499"/>
                                          </p:stCondLst>
                                        </p:cTn>
                                        <p:tgtEl>
                                          <p:spTgt spid="36"/>
                                        </p:tgtEl>
                                        <p:attrNameLst>
                                          <p:attrName>style.visibility</p:attrName>
                                        </p:attrNameLst>
                                      </p:cBhvr>
                                      <p:to>
                                        <p:strVal val="hidden"/>
                                      </p:to>
                                    </p:set>
                                  </p:childTnLst>
                                </p:cTn>
                              </p:par>
                              <p:par>
                                <p:cTn id="182" presetID="10" presetClass="exit" presetSubtype="0" fill="hold" grpId="1" nodeType="withEffect">
                                  <p:stCondLst>
                                    <p:cond delay="0"/>
                                  </p:stCondLst>
                                  <p:childTnLst>
                                    <p:animEffect transition="out" filter="fade">
                                      <p:cBhvr>
                                        <p:cTn id="183" dur="500"/>
                                        <p:tgtEl>
                                          <p:spTgt spid="20"/>
                                        </p:tgtEl>
                                      </p:cBhvr>
                                    </p:animEffect>
                                    <p:set>
                                      <p:cBhvr>
                                        <p:cTn id="184" dur="1" fill="hold">
                                          <p:stCondLst>
                                            <p:cond delay="499"/>
                                          </p:stCondLst>
                                        </p:cTn>
                                        <p:tgtEl>
                                          <p:spTgt spid="20"/>
                                        </p:tgtEl>
                                        <p:attrNameLst>
                                          <p:attrName>style.visibility</p:attrName>
                                        </p:attrNameLst>
                                      </p:cBhvr>
                                      <p:to>
                                        <p:strVal val="hidden"/>
                                      </p:to>
                                    </p:set>
                                  </p:childTnLst>
                                </p:cTn>
                              </p:par>
                              <p:par>
                                <p:cTn id="185" presetID="10" presetClass="exit" presetSubtype="0" fill="hold" grpId="1" nodeType="withEffect">
                                  <p:stCondLst>
                                    <p:cond delay="0"/>
                                  </p:stCondLst>
                                  <p:childTnLst>
                                    <p:animEffect transition="out" filter="fade">
                                      <p:cBhvr>
                                        <p:cTn id="186" dur="500"/>
                                        <p:tgtEl>
                                          <p:spTgt spid="21"/>
                                        </p:tgtEl>
                                      </p:cBhvr>
                                    </p:animEffect>
                                    <p:set>
                                      <p:cBhvr>
                                        <p:cTn id="187" dur="1" fill="hold">
                                          <p:stCondLst>
                                            <p:cond delay="499"/>
                                          </p:stCondLst>
                                        </p:cTn>
                                        <p:tgtEl>
                                          <p:spTgt spid="21"/>
                                        </p:tgtEl>
                                        <p:attrNameLst>
                                          <p:attrName>style.visibility</p:attrName>
                                        </p:attrNameLst>
                                      </p:cBhvr>
                                      <p:to>
                                        <p:strVal val="hidden"/>
                                      </p:to>
                                    </p:set>
                                  </p:childTnLst>
                                </p:cTn>
                              </p:par>
                              <p:par>
                                <p:cTn id="188" presetID="10" presetClass="exit" presetSubtype="0" fill="hold" grpId="2" nodeType="withEffect">
                                  <p:stCondLst>
                                    <p:cond delay="0"/>
                                  </p:stCondLst>
                                  <p:childTnLst>
                                    <p:animEffect transition="out" filter="fade">
                                      <p:cBhvr>
                                        <p:cTn id="189" dur="500"/>
                                        <p:tgtEl>
                                          <p:spTgt spid="22"/>
                                        </p:tgtEl>
                                      </p:cBhvr>
                                    </p:animEffect>
                                    <p:set>
                                      <p:cBhvr>
                                        <p:cTn id="190" dur="1" fill="hold">
                                          <p:stCondLst>
                                            <p:cond delay="499"/>
                                          </p:stCondLst>
                                        </p:cTn>
                                        <p:tgtEl>
                                          <p:spTgt spid="22"/>
                                        </p:tgtEl>
                                        <p:attrNameLst>
                                          <p:attrName>style.visibility</p:attrName>
                                        </p:attrNameLst>
                                      </p:cBhvr>
                                      <p:to>
                                        <p:strVal val="hidden"/>
                                      </p:to>
                                    </p:set>
                                  </p:childTnLst>
                                </p:cTn>
                              </p:par>
                              <p:par>
                                <p:cTn id="191" presetID="10" presetClass="exit" presetSubtype="0" fill="hold" grpId="1" nodeType="withEffect">
                                  <p:stCondLst>
                                    <p:cond delay="0"/>
                                  </p:stCondLst>
                                  <p:childTnLst>
                                    <p:animEffect transition="out" filter="fade">
                                      <p:cBhvr>
                                        <p:cTn id="192" dur="250"/>
                                        <p:tgtEl>
                                          <p:spTgt spid="23"/>
                                        </p:tgtEl>
                                      </p:cBhvr>
                                    </p:animEffect>
                                    <p:set>
                                      <p:cBhvr>
                                        <p:cTn id="193" dur="1" fill="hold">
                                          <p:stCondLst>
                                            <p:cond delay="249"/>
                                          </p:stCondLst>
                                        </p:cTn>
                                        <p:tgtEl>
                                          <p:spTgt spid="23"/>
                                        </p:tgtEl>
                                        <p:attrNameLst>
                                          <p:attrName>style.visibility</p:attrName>
                                        </p:attrNameLst>
                                      </p:cBhvr>
                                      <p:to>
                                        <p:strVal val="hidden"/>
                                      </p:to>
                                    </p:set>
                                  </p:childTnLst>
                                </p:cTn>
                              </p:par>
                              <p:par>
                                <p:cTn id="194" presetID="10" presetClass="exit" presetSubtype="0" fill="hold" grpId="2" nodeType="withEffect">
                                  <p:stCondLst>
                                    <p:cond delay="0"/>
                                  </p:stCondLst>
                                  <p:iterate type="lt">
                                    <p:tmPct val="0"/>
                                  </p:iterate>
                                  <p:childTnLst>
                                    <p:animEffect transition="out" filter="fade">
                                      <p:cBhvr>
                                        <p:cTn id="195" dur="500"/>
                                        <p:tgtEl>
                                          <p:spTgt spid="24"/>
                                        </p:tgtEl>
                                      </p:cBhvr>
                                    </p:animEffect>
                                    <p:set>
                                      <p:cBhvr>
                                        <p:cTn id="196" dur="1" fill="hold">
                                          <p:stCondLst>
                                            <p:cond delay="499"/>
                                          </p:stCondLst>
                                        </p:cTn>
                                        <p:tgtEl>
                                          <p:spTgt spid="24"/>
                                        </p:tgtEl>
                                        <p:attrNameLst>
                                          <p:attrName>style.visibility</p:attrName>
                                        </p:attrNameLst>
                                      </p:cBhvr>
                                      <p:to>
                                        <p:strVal val="hidden"/>
                                      </p:to>
                                    </p:set>
                                  </p:childTnLst>
                                </p:cTn>
                              </p:par>
                            </p:childTnLst>
                          </p:cTn>
                        </p:par>
                      </p:childTnLst>
                    </p:cTn>
                  </p:par>
                  <p:par>
                    <p:cTn id="197" fill="hold">
                      <p:stCondLst>
                        <p:cond delay="indefinite"/>
                      </p:stCondLst>
                      <p:childTnLst>
                        <p:par>
                          <p:cTn id="198" fill="hold">
                            <p:stCondLst>
                              <p:cond delay="0"/>
                            </p:stCondLst>
                            <p:childTnLst>
                              <p:par>
                                <p:cTn id="199" presetID="22" presetClass="entr" presetSubtype="8" fill="hold" grpId="0" nodeType="clickEffect">
                                  <p:stCondLst>
                                    <p:cond delay="0"/>
                                  </p:stCondLst>
                                  <p:childTnLst>
                                    <p:set>
                                      <p:cBhvr>
                                        <p:cTn id="200" dur="1" fill="hold">
                                          <p:stCondLst>
                                            <p:cond delay="0"/>
                                          </p:stCondLst>
                                        </p:cTn>
                                        <p:tgtEl>
                                          <p:spTgt spid="25"/>
                                        </p:tgtEl>
                                        <p:attrNameLst>
                                          <p:attrName>style.visibility</p:attrName>
                                        </p:attrNameLst>
                                      </p:cBhvr>
                                      <p:to>
                                        <p:strVal val="visible"/>
                                      </p:to>
                                    </p:set>
                                    <p:animEffect transition="in" filter="wipe(left)">
                                      <p:cBhvr>
                                        <p:cTn id="201" dur="500"/>
                                        <p:tgtEl>
                                          <p:spTgt spid="25"/>
                                        </p:tgtEl>
                                      </p:cBhvr>
                                    </p:animEffect>
                                  </p:childTnLst>
                                </p:cTn>
                              </p:par>
                            </p:childTnLst>
                          </p:cTn>
                        </p:par>
                      </p:childTnLst>
                    </p:cTn>
                  </p:par>
                  <p:par>
                    <p:cTn id="202" fill="hold">
                      <p:stCondLst>
                        <p:cond delay="indefinite"/>
                      </p:stCondLst>
                      <p:childTnLst>
                        <p:par>
                          <p:cTn id="203" fill="hold">
                            <p:stCondLst>
                              <p:cond delay="0"/>
                            </p:stCondLst>
                            <p:childTnLst>
                              <p:par>
                                <p:cTn id="204" presetID="10" presetClass="entr" presetSubtype="0" fill="hold" grpId="0" nodeType="clickEffect">
                                  <p:stCondLst>
                                    <p:cond delay="0"/>
                                  </p:stCondLst>
                                  <p:childTnLst>
                                    <p:set>
                                      <p:cBhvr>
                                        <p:cTn id="205" dur="1" fill="hold">
                                          <p:stCondLst>
                                            <p:cond delay="0"/>
                                          </p:stCondLst>
                                        </p:cTn>
                                        <p:tgtEl>
                                          <p:spTgt spid="12"/>
                                        </p:tgtEl>
                                        <p:attrNameLst>
                                          <p:attrName>style.visibility</p:attrName>
                                        </p:attrNameLst>
                                      </p:cBhvr>
                                      <p:to>
                                        <p:strVal val="visible"/>
                                      </p:to>
                                    </p:set>
                                    <p:animEffect transition="in" filter="fade">
                                      <p:cBhvr>
                                        <p:cTn id="206" dur="250"/>
                                        <p:tgtEl>
                                          <p:spTgt spid="12"/>
                                        </p:tgtEl>
                                      </p:cBhvr>
                                    </p:animEffect>
                                  </p:childTnLst>
                                </p:cTn>
                              </p:par>
                              <p:par>
                                <p:cTn id="207" presetID="0" presetClass="path" presetSubtype="0" accel="50000" decel="50000" fill="hold" grpId="1" nodeType="withEffect">
                                  <p:stCondLst>
                                    <p:cond delay="0"/>
                                  </p:stCondLst>
                                  <p:childTnLst>
                                    <p:animMotion origin="layout" path="M -5.55556E-7 2.22222E-6 L -0.24809 -0.29005 " pathEditMode="relative" rAng="0" ptsTypes="AA">
                                      <p:cBhvr>
                                        <p:cTn id="208" dur="1250" fill="hold"/>
                                        <p:tgtEl>
                                          <p:spTgt spid="12"/>
                                        </p:tgtEl>
                                        <p:attrNameLst>
                                          <p:attrName>ppt_x</p:attrName>
                                          <p:attrName>ppt_y</p:attrName>
                                        </p:attrNameLst>
                                      </p:cBhvr>
                                      <p:rCtr x="-12413" y="-14514"/>
                                    </p:animMotion>
                                  </p:childTnLst>
                                </p:cTn>
                              </p:par>
                              <p:par>
                                <p:cTn id="209" presetID="22" presetClass="entr" presetSubtype="1" fill="hold" nodeType="withEffect">
                                  <p:stCondLst>
                                    <p:cond delay="1000"/>
                                  </p:stCondLst>
                                  <p:childTnLst>
                                    <p:set>
                                      <p:cBhvr>
                                        <p:cTn id="210" dur="1" fill="hold">
                                          <p:stCondLst>
                                            <p:cond delay="0"/>
                                          </p:stCondLst>
                                        </p:cTn>
                                        <p:tgtEl>
                                          <p:spTgt spid="15"/>
                                        </p:tgtEl>
                                        <p:attrNameLst>
                                          <p:attrName>style.visibility</p:attrName>
                                        </p:attrNameLst>
                                      </p:cBhvr>
                                      <p:to>
                                        <p:strVal val="visible"/>
                                      </p:to>
                                    </p:set>
                                    <p:animEffect transition="in" filter="wipe(up)">
                                      <p:cBhvr>
                                        <p:cTn id="211" dur="500"/>
                                        <p:tgtEl>
                                          <p:spTgt spid="15"/>
                                        </p:tgtEl>
                                      </p:cBhvr>
                                    </p:animEffect>
                                  </p:childTnLst>
                                </p:cTn>
                              </p:par>
                              <p:par>
                                <p:cTn id="212" presetID="22" presetClass="entr" presetSubtype="1" fill="hold" nodeType="withEffect">
                                  <p:stCondLst>
                                    <p:cond delay="1000"/>
                                  </p:stCondLst>
                                  <p:childTnLst>
                                    <p:set>
                                      <p:cBhvr>
                                        <p:cTn id="213" dur="1" fill="hold">
                                          <p:stCondLst>
                                            <p:cond delay="0"/>
                                          </p:stCondLst>
                                        </p:cTn>
                                        <p:tgtEl>
                                          <p:spTgt spid="16"/>
                                        </p:tgtEl>
                                        <p:attrNameLst>
                                          <p:attrName>style.visibility</p:attrName>
                                        </p:attrNameLst>
                                      </p:cBhvr>
                                      <p:to>
                                        <p:strVal val="visible"/>
                                      </p:to>
                                    </p:set>
                                    <p:animEffect transition="in" filter="wipe(up)">
                                      <p:cBhvr>
                                        <p:cTn id="214" dur="500"/>
                                        <p:tgtEl>
                                          <p:spTgt spid="16"/>
                                        </p:tgtEl>
                                      </p:cBhvr>
                                    </p:animEffect>
                                  </p:childTnLst>
                                </p:cTn>
                              </p:par>
                              <p:par>
                                <p:cTn id="215" presetID="16" presetClass="entr" presetSubtype="21" fill="hold" nodeType="withEffect">
                                  <p:stCondLst>
                                    <p:cond delay="1400"/>
                                  </p:stCondLst>
                                  <p:childTnLst>
                                    <p:set>
                                      <p:cBhvr>
                                        <p:cTn id="216" dur="1" fill="hold">
                                          <p:stCondLst>
                                            <p:cond delay="0"/>
                                          </p:stCondLst>
                                        </p:cTn>
                                        <p:tgtEl>
                                          <p:spTgt spid="17"/>
                                        </p:tgtEl>
                                        <p:attrNameLst>
                                          <p:attrName>style.visibility</p:attrName>
                                        </p:attrNameLst>
                                      </p:cBhvr>
                                      <p:to>
                                        <p:strVal val="visible"/>
                                      </p:to>
                                    </p:set>
                                    <p:animEffect transition="in" filter="barn(inVertical)">
                                      <p:cBhvr>
                                        <p:cTn id="217" dur="500"/>
                                        <p:tgtEl>
                                          <p:spTgt spid="17"/>
                                        </p:tgtEl>
                                      </p:cBhvr>
                                    </p:animEffect>
                                  </p:childTnLst>
                                </p:cTn>
                              </p:par>
                              <p:par>
                                <p:cTn id="218" presetID="10" presetClass="exit" presetSubtype="0" fill="hold" grpId="1" nodeType="withEffect">
                                  <p:stCondLst>
                                    <p:cond delay="0"/>
                                  </p:stCondLst>
                                  <p:childTnLst>
                                    <p:animEffect transition="out" filter="fade">
                                      <p:cBhvr>
                                        <p:cTn id="219" dur="1500"/>
                                        <p:tgtEl>
                                          <p:spTgt spid="3074"/>
                                        </p:tgtEl>
                                      </p:cBhvr>
                                    </p:animEffect>
                                    <p:set>
                                      <p:cBhvr>
                                        <p:cTn id="220" dur="1" fill="hold">
                                          <p:stCondLst>
                                            <p:cond delay="1499"/>
                                          </p:stCondLst>
                                        </p:cTn>
                                        <p:tgtEl>
                                          <p:spTgt spid="3074"/>
                                        </p:tgtEl>
                                        <p:attrNameLst>
                                          <p:attrName>style.visibility</p:attrName>
                                        </p:attrNameLst>
                                      </p:cBhvr>
                                      <p:to>
                                        <p:strVal val="hidden"/>
                                      </p:to>
                                    </p:set>
                                  </p:childTnLst>
                                </p:cTn>
                              </p:par>
                              <p:par>
                                <p:cTn id="221" presetID="10" presetClass="exit" presetSubtype="0" fill="hold" grpId="1" nodeType="withEffect">
                                  <p:stCondLst>
                                    <p:cond delay="0"/>
                                  </p:stCondLst>
                                  <p:childTnLst>
                                    <p:animEffect transition="out" filter="fade">
                                      <p:cBhvr>
                                        <p:cTn id="222" dur="500"/>
                                        <p:tgtEl>
                                          <p:spTgt spid="25"/>
                                        </p:tgtEl>
                                      </p:cBhvr>
                                    </p:animEffect>
                                    <p:set>
                                      <p:cBhvr>
                                        <p:cTn id="223" dur="1" fill="hold">
                                          <p:stCondLst>
                                            <p:cond delay="499"/>
                                          </p:stCondLst>
                                        </p:cTn>
                                        <p:tgtEl>
                                          <p:spTgt spid="25"/>
                                        </p:tgtEl>
                                        <p:attrNameLst>
                                          <p:attrName>style.visibility</p:attrName>
                                        </p:attrNameLst>
                                      </p:cBhvr>
                                      <p:to>
                                        <p:strVal val="hidden"/>
                                      </p:to>
                                    </p:set>
                                  </p:childTnLst>
                                </p:cTn>
                              </p:par>
                              <p:par>
                                <p:cTn id="224" presetID="10" presetClass="exit" presetSubtype="0" fill="hold" grpId="2" nodeType="withEffect">
                                  <p:stCondLst>
                                    <p:cond delay="0"/>
                                  </p:stCondLst>
                                  <p:childTnLst>
                                    <p:animEffect transition="out" filter="fade">
                                      <p:cBhvr>
                                        <p:cTn id="225" dur="500"/>
                                        <p:tgtEl>
                                          <p:spTgt spid="26"/>
                                        </p:tgtEl>
                                      </p:cBhvr>
                                    </p:animEffect>
                                    <p:set>
                                      <p:cBhvr>
                                        <p:cTn id="226" dur="1" fill="hold">
                                          <p:stCondLst>
                                            <p:cond delay="499"/>
                                          </p:stCondLst>
                                        </p:cTn>
                                        <p:tgtEl>
                                          <p:spTgt spid="26"/>
                                        </p:tgtEl>
                                        <p:attrNameLst>
                                          <p:attrName>style.visibility</p:attrName>
                                        </p:attrNameLst>
                                      </p:cBhvr>
                                      <p:to>
                                        <p:strVal val="hidden"/>
                                      </p:to>
                                    </p:set>
                                  </p:childTnLst>
                                </p:cTn>
                              </p:par>
                              <p:par>
                                <p:cTn id="227" presetID="10" presetClass="entr" presetSubtype="0" fill="hold" grpId="0" nodeType="withEffect">
                                  <p:stCondLst>
                                    <p:cond delay="0"/>
                                  </p:stCondLst>
                                  <p:childTnLst>
                                    <p:set>
                                      <p:cBhvr>
                                        <p:cTn id="228" dur="1" fill="hold">
                                          <p:stCondLst>
                                            <p:cond delay="0"/>
                                          </p:stCondLst>
                                        </p:cTn>
                                        <p:tgtEl>
                                          <p:spTgt spid="18"/>
                                        </p:tgtEl>
                                        <p:attrNameLst>
                                          <p:attrName>style.visibility</p:attrName>
                                        </p:attrNameLst>
                                      </p:cBhvr>
                                      <p:to>
                                        <p:strVal val="visible"/>
                                      </p:to>
                                    </p:set>
                                    <p:animEffect transition="in" filter="fade">
                                      <p:cBhvr>
                                        <p:cTn id="229" dur="250"/>
                                        <p:tgtEl>
                                          <p:spTgt spid="18"/>
                                        </p:tgtEl>
                                      </p:cBhvr>
                                    </p:animEffect>
                                  </p:childTnLst>
                                </p:cTn>
                              </p:par>
                              <p:par>
                                <p:cTn id="230" presetID="10" presetClass="exit" presetSubtype="0" fill="hold" grpId="0" nodeType="withEffect">
                                  <p:stCondLst>
                                    <p:cond delay="0"/>
                                  </p:stCondLst>
                                  <p:childTnLst>
                                    <p:animEffect transition="out" filter="fade">
                                      <p:cBhvr>
                                        <p:cTn id="231" dur="250"/>
                                        <p:tgtEl>
                                          <p:spTgt spid="19"/>
                                        </p:tgtEl>
                                      </p:cBhvr>
                                    </p:animEffect>
                                    <p:set>
                                      <p:cBhvr>
                                        <p:cTn id="232" dur="1" fill="hold">
                                          <p:stCondLst>
                                            <p:cond delay="249"/>
                                          </p:stCondLst>
                                        </p:cTn>
                                        <p:tgtEl>
                                          <p:spTgt spid="19"/>
                                        </p:tgtEl>
                                        <p:attrNameLst>
                                          <p:attrName>style.visibility</p:attrName>
                                        </p:attrNameLst>
                                      </p:cBhvr>
                                      <p:to>
                                        <p:strVal val="hidden"/>
                                      </p:to>
                                    </p:set>
                                  </p:childTnLst>
                                </p:cTn>
                              </p:par>
                              <p:par>
                                <p:cTn id="233" presetID="0" presetClass="path" presetSubtype="0" accel="50000" decel="50000" fill="hold" grpId="1" nodeType="withEffect">
                                  <p:stCondLst>
                                    <p:cond delay="0"/>
                                  </p:stCondLst>
                                  <p:childTnLst>
                                    <p:animMotion origin="layout" path="M -3.88889E-6 -3.7037E-6 L -0.03281 -0.10625 " pathEditMode="relative" rAng="0" ptsTypes="AA">
                                      <p:cBhvr>
                                        <p:cTn id="234" dur="2000" fill="hold"/>
                                        <p:tgtEl>
                                          <p:spTgt spid="18"/>
                                        </p:tgtEl>
                                        <p:attrNameLst>
                                          <p:attrName>ppt_x</p:attrName>
                                          <p:attrName>ppt_y</p:attrName>
                                        </p:attrNameLst>
                                      </p:cBhvr>
                                      <p:rCtr x="-1649" y="-5324"/>
                                    </p:animMotion>
                                  </p:childTnLst>
                                </p:cTn>
                              </p:par>
                              <p:par>
                                <p:cTn id="235" presetID="10" presetClass="exit" presetSubtype="0" fill="hold" grpId="1" nodeType="withEffect">
                                  <p:stCondLst>
                                    <p:cond delay="0"/>
                                  </p:stCondLst>
                                  <p:childTnLst>
                                    <p:animEffect transition="out" filter="fade">
                                      <p:cBhvr>
                                        <p:cTn id="236" dur="500"/>
                                        <p:tgtEl>
                                          <p:spTgt spid="34"/>
                                        </p:tgtEl>
                                      </p:cBhvr>
                                    </p:animEffect>
                                    <p:set>
                                      <p:cBhvr>
                                        <p:cTn id="237" dur="1" fill="hold">
                                          <p:stCondLst>
                                            <p:cond delay="499"/>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 grpId="2"/>
      <p:bldP spid="4" grpId="0"/>
      <p:bldP spid="4" grpId="1"/>
      <p:bldP spid="4" grpId="2"/>
      <p:bldP spid="5" grpId="0"/>
      <p:bldP spid="5" grpId="1"/>
      <p:bldP spid="5" grpId="2"/>
      <p:bldP spid="6" grpId="0"/>
      <p:bldP spid="6" grpId="1"/>
      <p:bldP spid="6" grpId="2"/>
      <p:bldP spid="22" grpId="0"/>
      <p:bldP spid="22" grpId="1"/>
      <p:bldP spid="22" grpId="2"/>
      <p:bldP spid="26" grpId="0"/>
      <p:bldP spid="26" grpId="1"/>
      <p:bldP spid="26" grpId="2"/>
      <p:bldP spid="8" grpId="0"/>
      <p:bldP spid="8" grpId="2"/>
      <p:bldP spid="8" grpId="3"/>
      <p:bldP spid="7" grpId="0"/>
      <p:bldP spid="7" grpId="1"/>
      <p:bldP spid="7" grpId="2"/>
      <p:bldP spid="3074" grpId="0"/>
      <p:bldP spid="3074" grpId="1"/>
      <p:bldP spid="29" grpId="0"/>
      <p:bldP spid="29" grpId="1"/>
      <p:bldP spid="30" grpId="0"/>
      <p:bldP spid="30" grpId="1"/>
      <p:bldP spid="31" grpId="0"/>
      <p:bldP spid="31" grpId="1"/>
      <p:bldP spid="32" grpId="0"/>
      <p:bldP spid="32" grpId="1"/>
      <p:bldP spid="33" grpId="0"/>
      <p:bldP spid="33" grpId="1"/>
      <p:bldP spid="34" grpId="0"/>
      <p:bldP spid="34" grpId="1"/>
      <p:bldP spid="9" grpId="0"/>
      <p:bldP spid="10" grpId="0"/>
      <p:bldP spid="11" grpId="0"/>
      <p:bldP spid="12" grpId="0"/>
      <p:bldP spid="12" grpId="1"/>
      <p:bldP spid="18" grpId="0"/>
      <p:bldP spid="18" grpId="1"/>
      <p:bldP spid="20" grpId="0"/>
      <p:bldP spid="20" grpId="1"/>
      <p:bldP spid="21" grpId="0"/>
      <p:bldP spid="21" grpId="1"/>
      <p:bldP spid="23" grpId="0"/>
      <p:bldP spid="23" grpId="1"/>
      <p:bldP spid="24" grpId="0"/>
      <p:bldP spid="24" grpId="1"/>
      <p:bldP spid="24" grpId="2"/>
      <p:bldP spid="25" grpId="0"/>
      <p:bldP spid="25" grpId="1"/>
      <p:bldP spid="27" grpId="0"/>
      <p:bldP spid="27" grpId="1"/>
      <p:bldP spid="27" grpId="2"/>
      <p:bldP spid="28" grpId="0"/>
      <p:bldP spid="28" grpId="1"/>
      <p:bldP spid="19" grpId="0"/>
      <p:bldP spid="35" grpId="0"/>
      <p:bldP spid="35" grpId="1"/>
      <p:bldP spid="36" grpId="0"/>
      <p:bldP spid="36"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76" y="0"/>
            <a:ext cx="9606537" cy="6858000"/>
          </a:xfrm>
          <a:prstGeom prst="rect">
            <a:avLst/>
          </a:prstGeom>
        </p:spPr>
      </p:pic>
      <p:cxnSp>
        <p:nvCxnSpPr>
          <p:cNvPr id="3" name="Straight Connector 2"/>
          <p:cNvCxnSpPr/>
          <p:nvPr/>
        </p:nvCxnSpPr>
        <p:spPr>
          <a:xfrm flipH="1">
            <a:off x="1747775" y="1057275"/>
            <a:ext cx="2748915" cy="412432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483355" y="1055370"/>
            <a:ext cx="2750820" cy="412623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734441" y="5179695"/>
            <a:ext cx="5511164" cy="190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779839" y="312517"/>
            <a:ext cx="1435260"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400" b="1" dirty="0">
                <a:ln w="17780" cmpd="sng">
                  <a:solidFill>
                    <a:srgbClr val="FFFFFF"/>
                  </a:solidFill>
                  <a:prstDash val="solid"/>
                  <a:miter lim="800000"/>
                </a:ln>
                <a:solidFill>
                  <a:srgbClr val="66CCFF"/>
                </a:solidFill>
                <a:effectLst>
                  <a:glow rad="63500">
                    <a:schemeClr val="tx1"/>
                  </a:glow>
                  <a:outerShdw blurRad="50800" algn="tl" rotWithShape="0">
                    <a:srgbClr val="000000"/>
                  </a:outerShdw>
                </a:effectLst>
                <a:latin typeface="Calibri" panose="020F0502020204030204" pitchFamily="34" charset="0"/>
                <a:ea typeface="+mj-ea"/>
                <a:cs typeface="+mj-cs"/>
              </a:rPr>
              <a:t>Lord</a:t>
            </a:r>
          </a:p>
        </p:txBody>
      </p:sp>
      <p:sp>
        <p:nvSpPr>
          <p:cNvPr id="25" name="TextBox 24"/>
          <p:cNvSpPr txBox="1"/>
          <p:nvPr/>
        </p:nvSpPr>
        <p:spPr>
          <a:xfrm>
            <a:off x="673259" y="5326283"/>
            <a:ext cx="1410182"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400" b="1" dirty="0">
                <a:ln w="17780" cmpd="sng">
                  <a:solidFill>
                    <a:srgbClr val="FFFFFF"/>
                  </a:solidFill>
                  <a:prstDash val="solid"/>
                  <a:miter lim="800000"/>
                </a:ln>
                <a:solidFill>
                  <a:srgbClr val="66CCFF"/>
                </a:solidFill>
                <a:effectLst>
                  <a:glow rad="63500">
                    <a:schemeClr val="tx1"/>
                  </a:glow>
                  <a:outerShdw blurRad="50800" algn="tl" rotWithShape="0">
                    <a:srgbClr val="000000"/>
                  </a:outerShdw>
                </a:effectLst>
                <a:latin typeface="Calibri" panose="020F0502020204030204" pitchFamily="34" charset="0"/>
                <a:ea typeface="+mj-ea"/>
                <a:cs typeface="+mj-cs"/>
              </a:rPr>
              <a:t>Paul</a:t>
            </a:r>
          </a:p>
        </p:txBody>
      </p:sp>
      <p:sp>
        <p:nvSpPr>
          <p:cNvPr id="27" name="TextBox 26"/>
          <p:cNvSpPr txBox="1"/>
          <p:nvPr/>
        </p:nvSpPr>
        <p:spPr>
          <a:xfrm>
            <a:off x="659739" y="2617806"/>
            <a:ext cx="2455762"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400" b="1" dirty="0">
                <a:ln w="17780" cmpd="sng">
                  <a:solidFill>
                    <a:srgbClr val="FFFFFF"/>
                  </a:solidFill>
                  <a:prstDash val="solid"/>
                  <a:miter lim="800000"/>
                </a:ln>
                <a:solidFill>
                  <a:srgbClr val="66CCFF"/>
                </a:solidFill>
                <a:effectLst>
                  <a:glow rad="63500">
                    <a:schemeClr val="tx1"/>
                  </a:glow>
                  <a:outerShdw blurRad="50800" algn="tl" rotWithShape="0">
                    <a:srgbClr val="000000"/>
                  </a:outerShdw>
                </a:effectLst>
                <a:latin typeface="Calibri" panose="020F0502020204030204" pitchFamily="34" charset="0"/>
                <a:ea typeface="+mj-ea"/>
                <a:cs typeface="+mj-cs"/>
              </a:rPr>
              <a:t>Revealed</a:t>
            </a:r>
          </a:p>
        </p:txBody>
      </p:sp>
      <p:sp>
        <p:nvSpPr>
          <p:cNvPr id="29" name="TextBox 28"/>
          <p:cNvSpPr txBox="1"/>
          <p:nvPr/>
        </p:nvSpPr>
        <p:spPr>
          <a:xfrm>
            <a:off x="3543781" y="5326284"/>
            <a:ext cx="2002420"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400" b="1" dirty="0">
                <a:ln w="17780" cmpd="sng">
                  <a:solidFill>
                    <a:srgbClr val="FFFFFF"/>
                  </a:solidFill>
                  <a:prstDash val="solid"/>
                  <a:miter lim="800000"/>
                </a:ln>
                <a:solidFill>
                  <a:srgbClr val="66CCFF"/>
                </a:solidFill>
                <a:effectLst>
                  <a:glow rad="88900">
                    <a:schemeClr val="tx1"/>
                  </a:glow>
                  <a:outerShdw blurRad="50800" algn="tl" rotWithShape="0">
                    <a:srgbClr val="000000"/>
                  </a:outerShdw>
                </a:effectLst>
                <a:latin typeface="Calibri" panose="020F0502020204030204" pitchFamily="34" charset="0"/>
                <a:ea typeface="+mj-ea"/>
                <a:cs typeface="+mj-cs"/>
              </a:rPr>
              <a:t>Wrote</a:t>
            </a:r>
          </a:p>
        </p:txBody>
      </p:sp>
      <p:sp>
        <p:nvSpPr>
          <p:cNvPr id="24" name="Down Arrow 23"/>
          <p:cNvSpPr/>
          <p:nvPr/>
        </p:nvSpPr>
        <p:spPr>
          <a:xfrm rot="2036862">
            <a:off x="3389392" y="891263"/>
            <a:ext cx="185195" cy="1890943"/>
          </a:xfrm>
          <a:prstGeom prst="down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own Arrow 30"/>
          <p:cNvSpPr/>
          <p:nvPr/>
        </p:nvSpPr>
        <p:spPr>
          <a:xfrm rot="1971718">
            <a:off x="1771371" y="3216672"/>
            <a:ext cx="185195" cy="2189100"/>
          </a:xfrm>
          <a:prstGeom prst="down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rot="16200000">
            <a:off x="2770827" y="4933018"/>
            <a:ext cx="185195" cy="1567819"/>
          </a:xfrm>
          <a:prstGeom prst="down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885570" y="4037117"/>
            <a:ext cx="3110262" cy="584775"/>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3200" b="1" i="1" dirty="0">
                <a:ln w="17780" cmpd="sng">
                  <a:solidFill>
                    <a:srgbClr val="FFFFFF"/>
                  </a:solidFill>
                  <a:prstDash val="solid"/>
                  <a:miter lim="800000"/>
                </a:ln>
                <a:solidFill>
                  <a:srgbClr val="66CCFF"/>
                </a:solidFill>
                <a:effectLst>
                  <a:glow rad="63500">
                    <a:schemeClr val="tx1"/>
                  </a:glow>
                  <a:outerShdw blurRad="50800" algn="tl" rotWithShape="0">
                    <a:srgbClr val="000000"/>
                  </a:outerShdw>
                </a:effectLst>
                <a:latin typeface="Calibri" panose="020F0502020204030204" pitchFamily="34" charset="0"/>
                <a:ea typeface="+mj-ea"/>
                <a:cs typeface="+mj-cs"/>
              </a:rPr>
              <a:t>Ephesians 3:1-6</a:t>
            </a:r>
          </a:p>
        </p:txBody>
      </p:sp>
      <p:sp>
        <p:nvSpPr>
          <p:cNvPr id="20" name="TextBox 19"/>
          <p:cNvSpPr txBox="1"/>
          <p:nvPr/>
        </p:nvSpPr>
        <p:spPr>
          <a:xfrm>
            <a:off x="3206657" y="419178"/>
            <a:ext cx="2667423" cy="584775"/>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3200" b="1" dirty="0">
                <a:ln w="17780" cmpd="sng">
                  <a:solidFill>
                    <a:srgbClr val="FFFFFF"/>
                  </a:solidFill>
                  <a:prstDash val="solid"/>
                  <a:miter lim="800000"/>
                </a:ln>
                <a:solidFill>
                  <a:srgbClr val="66CCFF"/>
                </a:solidFill>
                <a:effectLst>
                  <a:glow rad="50800">
                    <a:schemeClr val="tx1"/>
                  </a:glow>
                  <a:outerShdw blurRad="50800" algn="tl" rotWithShape="0">
                    <a:srgbClr val="000000"/>
                  </a:outerShdw>
                </a:effectLst>
                <a:latin typeface="Calibri" panose="020F0502020204030204" pitchFamily="34" charset="0"/>
                <a:ea typeface="+mj-ea"/>
                <a:cs typeface="+mj-cs"/>
              </a:rPr>
              <a:t>grace of God</a:t>
            </a:r>
          </a:p>
        </p:txBody>
      </p:sp>
      <p:sp>
        <p:nvSpPr>
          <p:cNvPr id="21" name="Rectangle 2"/>
          <p:cNvSpPr>
            <a:spLocks noGrp="1" noChangeArrowheads="1"/>
          </p:cNvSpPr>
          <p:nvPr>
            <p:ph type="title"/>
          </p:nvPr>
        </p:nvSpPr>
        <p:spPr>
          <a:xfrm>
            <a:off x="3055716" y="1018572"/>
            <a:ext cx="5920447" cy="5523053"/>
          </a:xfrm>
          <a:solidFill>
            <a:srgbClr val="66CCFF">
              <a:alpha val="40000"/>
            </a:srgbClr>
          </a:solidFill>
        </p:spPr>
        <p:txBody>
          <a:bodyPr>
            <a:scene3d>
              <a:camera prst="orthographicFront"/>
              <a:lightRig rig="threePt" dir="t"/>
            </a:scene3d>
            <a:sp3d extrusionH="57150">
              <a:bevelT w="38100" h="38100"/>
            </a:sp3d>
          </a:bodyPr>
          <a:lstStyle/>
          <a:p>
            <a:pPr eaLnBrk="1" hangingPunct="1"/>
            <a:r>
              <a:rPr lang="en-US" altLang="en-US" sz="4000" b="1" kern="1200" dirty="0">
                <a:ln w="17780" cmpd="sng">
                  <a:solidFill>
                    <a:srgbClr val="FFFFFF"/>
                  </a:solidFill>
                  <a:prstDash val="solid"/>
                  <a:miter lim="800000"/>
                </a:ln>
                <a:solidFill>
                  <a:srgbClr val="66CCFF"/>
                </a:solidFill>
                <a:effectLst>
                  <a:outerShdw blurRad="50800" algn="tl" rotWithShape="0">
                    <a:srgbClr val="000000"/>
                  </a:outerShdw>
                </a:effectLst>
                <a:latin typeface="Calibri" panose="020F0502020204030204" pitchFamily="34" charset="0"/>
              </a:rPr>
              <a:t>But I make known to you, brethren, that the gospel which was preached by me is not according to man. For I neither received it from man, nor was I taught it, but it came through the revelation of Jesus Christ. </a:t>
            </a:r>
            <a:r>
              <a:rPr lang="en-US" altLang="en-US" sz="3200" b="1" i="1" kern="1200" dirty="0">
                <a:ln w="17780" cmpd="sng">
                  <a:solidFill>
                    <a:srgbClr val="FFFFFF"/>
                  </a:solidFill>
                  <a:prstDash val="solid"/>
                  <a:miter lim="800000"/>
                </a:ln>
                <a:solidFill>
                  <a:srgbClr val="66CCFF"/>
                </a:solidFill>
                <a:effectLst>
                  <a:outerShdw blurRad="50800" algn="tl" rotWithShape="0">
                    <a:srgbClr val="000000"/>
                  </a:outerShdw>
                </a:effectLst>
                <a:latin typeface="Calibri" panose="020F0502020204030204" pitchFamily="34" charset="0"/>
              </a:rPr>
              <a:t>— Galatians 1:11-12  </a:t>
            </a:r>
          </a:p>
        </p:txBody>
      </p:sp>
      <p:sp>
        <p:nvSpPr>
          <p:cNvPr id="30" name="Rectangle 2"/>
          <p:cNvSpPr txBox="1">
            <a:spLocks noChangeArrowheads="1"/>
          </p:cNvSpPr>
          <p:nvPr/>
        </p:nvSpPr>
        <p:spPr bwMode="auto">
          <a:xfrm>
            <a:off x="480349" y="3634451"/>
            <a:ext cx="8229600" cy="2050647"/>
          </a:xfrm>
          <a:prstGeom prst="rect">
            <a:avLst/>
          </a:prstGeom>
          <a:solidFill>
            <a:srgbClr val="66CCFF">
              <a:alpha val="40000"/>
            </a:srgbClr>
          </a:solidFill>
          <a:ln>
            <a:noFill/>
          </a:ln>
          <a:effectLst/>
        </p:spPr>
        <p:txBody>
          <a:bodyPr vert="horz" wrap="square" lIns="91440" tIns="45720" rIns="91440" bIns="45720" numCol="1" anchor="ctr" anchorCtr="0" compatLnSpc="1">
            <a:prstTxWarp prst="textNoShape">
              <a:avLst/>
            </a:prstTxWarp>
            <a:scene3d>
              <a:camera prst="orthographicFront"/>
              <a:lightRig rig="threeP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1200" dirty="0">
                <a:ln w="17780" cmpd="sng">
                  <a:solidFill>
                    <a:srgbClr val="FFFFFF"/>
                  </a:solidFill>
                  <a:prstDash val="solid"/>
                  <a:miter lim="800000"/>
                </a:ln>
                <a:solidFill>
                  <a:srgbClr val="66CCFF"/>
                </a:solidFill>
                <a:effectLst>
                  <a:glow rad="101600">
                    <a:srgbClr val="000066"/>
                  </a:glow>
                  <a:outerShdw blurRad="50800" algn="tl" rotWithShape="0">
                    <a:srgbClr val="000000"/>
                  </a:outerShdw>
                </a:effectLst>
                <a:latin typeface="Calibri" panose="020F0502020204030204" pitchFamily="34" charset="0"/>
              </a:rPr>
              <a:t>See with what large letters I have written to you with my own hand! </a:t>
            </a:r>
            <a:r>
              <a:rPr lang="en-US" altLang="en-US" sz="3200" b="1" i="1" kern="1200" dirty="0">
                <a:ln w="17780" cmpd="sng">
                  <a:solidFill>
                    <a:srgbClr val="FFFFFF"/>
                  </a:solidFill>
                  <a:prstDash val="solid"/>
                  <a:miter lim="800000"/>
                </a:ln>
                <a:solidFill>
                  <a:srgbClr val="66CCFF"/>
                </a:solidFill>
                <a:effectLst>
                  <a:glow rad="101600">
                    <a:srgbClr val="000066"/>
                  </a:glow>
                  <a:outerShdw blurRad="50800" algn="tl" rotWithShape="0">
                    <a:srgbClr val="000000"/>
                  </a:outerShdw>
                </a:effectLst>
                <a:latin typeface="Calibri" panose="020F0502020204030204" pitchFamily="34" charset="0"/>
              </a:rPr>
              <a:t>— Galatians 6:11</a:t>
            </a:r>
            <a:r>
              <a:rPr lang="en-US" altLang="en-US" sz="4000" b="1" i="1" kern="1200" dirty="0">
                <a:ln w="17780" cmpd="sng">
                  <a:solidFill>
                    <a:srgbClr val="FFFFFF"/>
                  </a:solidFill>
                  <a:prstDash val="solid"/>
                  <a:miter lim="800000"/>
                </a:ln>
                <a:solidFill>
                  <a:srgbClr val="66CCFF"/>
                </a:solidFill>
                <a:effectLst>
                  <a:glow rad="101600">
                    <a:srgbClr val="000066"/>
                  </a:glow>
                  <a:outerShdw blurRad="50800" algn="tl" rotWithShape="0">
                    <a:srgbClr val="000000"/>
                  </a:outerShdw>
                </a:effectLst>
                <a:latin typeface="Calibri" panose="020F0502020204030204" pitchFamily="34" charset="0"/>
              </a:rPr>
              <a:t> </a:t>
            </a:r>
            <a:r>
              <a:rPr lang="en-US" altLang="en-US" sz="3200" b="1" i="1" kern="1200" dirty="0">
                <a:ln w="17780" cmpd="sng">
                  <a:solidFill>
                    <a:srgbClr val="FFFFFF"/>
                  </a:solidFill>
                  <a:prstDash val="solid"/>
                  <a:miter lim="800000"/>
                </a:ln>
                <a:solidFill>
                  <a:srgbClr val="66CCFF"/>
                </a:solidFill>
                <a:effectLst>
                  <a:glow rad="101600">
                    <a:srgbClr val="000066"/>
                  </a:glow>
                  <a:outerShdw blurRad="50800" algn="tl" rotWithShape="0">
                    <a:srgbClr val="000000"/>
                  </a:outerShdw>
                </a:effectLst>
                <a:latin typeface="Calibri" panose="020F0502020204030204" pitchFamily="34" charset="0"/>
              </a:rPr>
              <a:t> </a:t>
            </a:r>
          </a:p>
        </p:txBody>
      </p:sp>
      <p:sp>
        <p:nvSpPr>
          <p:cNvPr id="17" name="Title 1"/>
          <p:cNvSpPr txBox="1">
            <a:spLocks/>
          </p:cNvSpPr>
          <p:nvPr/>
        </p:nvSpPr>
        <p:spPr>
          <a:xfrm>
            <a:off x="4616394" y="4606675"/>
            <a:ext cx="3784921"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1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came through</a:t>
            </a:r>
          </a:p>
        </p:txBody>
      </p:sp>
      <p:sp>
        <p:nvSpPr>
          <p:cNvPr id="19" name="Title 1"/>
          <p:cNvSpPr txBox="1">
            <a:spLocks/>
          </p:cNvSpPr>
          <p:nvPr/>
        </p:nvSpPr>
        <p:spPr>
          <a:xfrm>
            <a:off x="3005606" y="5216179"/>
            <a:ext cx="5879940"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1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revelation of Jesus Christ</a:t>
            </a:r>
          </a:p>
        </p:txBody>
      </p:sp>
      <p:sp>
        <p:nvSpPr>
          <p:cNvPr id="26" name="Rectangle 2"/>
          <p:cNvSpPr txBox="1">
            <a:spLocks noChangeArrowheads="1"/>
          </p:cNvSpPr>
          <p:nvPr/>
        </p:nvSpPr>
        <p:spPr bwMode="auto">
          <a:xfrm>
            <a:off x="3055716" y="1018572"/>
            <a:ext cx="5920447" cy="5523053"/>
          </a:xfrm>
          <a:prstGeom prst="rect">
            <a:avLst/>
          </a:prstGeom>
          <a:noFill/>
          <a:ln>
            <a:noFill/>
          </a:ln>
          <a:effectLst/>
        </p:spPr>
        <p:txBody>
          <a:bodyPr vert="horz" wrap="square" lIns="91440" tIns="45720" rIns="91440" bIns="45720" numCol="1" anchor="ctr" anchorCtr="0" compatLnSpc="1">
            <a:prstTxWarp prst="textNoShape">
              <a:avLst/>
            </a:prstTxWarp>
            <a:scene3d>
              <a:camera prst="orthographicFront"/>
              <a:lightRig rig="threeP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kern="1200" dirty="0">
                <a:ln w="17780" cmpd="sng">
                  <a:solidFill>
                    <a:srgbClr val="FFFFFF"/>
                  </a:solidFill>
                  <a:prstDash val="solid"/>
                  <a:miter lim="800000"/>
                </a:ln>
                <a:solidFill>
                  <a:srgbClr val="66CCFF"/>
                </a:solidFill>
                <a:effectLst>
                  <a:glow rad="101600">
                    <a:srgbClr val="000066"/>
                  </a:glow>
                  <a:outerShdw blurRad="50800" algn="tl" rotWithShape="0">
                    <a:srgbClr val="000000"/>
                  </a:outerShdw>
                </a:effectLst>
                <a:latin typeface="Calibri" panose="020F0502020204030204" pitchFamily="34" charset="0"/>
              </a:rPr>
              <a:t>But I make known to you, brethren, that the gospel which was preached by me is not according to man. For I neither received it from man, nor was I taught it, but it came through the revelation of Jesus Christ. </a:t>
            </a:r>
            <a:r>
              <a:rPr lang="en-US" altLang="en-US" sz="3200" b="1" i="1" kern="1200" dirty="0">
                <a:ln w="17780" cmpd="sng">
                  <a:solidFill>
                    <a:srgbClr val="FFFFFF"/>
                  </a:solidFill>
                  <a:prstDash val="solid"/>
                  <a:miter lim="800000"/>
                </a:ln>
                <a:solidFill>
                  <a:srgbClr val="66CCFF"/>
                </a:solidFill>
                <a:effectLst>
                  <a:glow rad="101600">
                    <a:srgbClr val="000066"/>
                  </a:glow>
                  <a:outerShdw blurRad="50800" algn="tl" rotWithShape="0">
                    <a:srgbClr val="000000"/>
                  </a:outerShdw>
                </a:effectLst>
                <a:latin typeface="Calibri" panose="020F0502020204030204" pitchFamily="34" charset="0"/>
              </a:rPr>
              <a:t>— Galatians 1:11-12  </a:t>
            </a:r>
          </a:p>
        </p:txBody>
      </p:sp>
      <p:sp>
        <p:nvSpPr>
          <p:cNvPr id="33" name="Rectangle 2">
            <a:extLst>
              <a:ext uri="{FF2B5EF4-FFF2-40B4-BE49-F238E27FC236}">
                <a16:creationId xmlns:a16="http://schemas.microsoft.com/office/drawing/2014/main" id="{2448F648-1608-48C6-90D6-80EABFFBFBA4}"/>
              </a:ext>
            </a:extLst>
          </p:cNvPr>
          <p:cNvSpPr txBox="1">
            <a:spLocks noChangeArrowheads="1"/>
          </p:cNvSpPr>
          <p:nvPr/>
        </p:nvSpPr>
        <p:spPr bwMode="auto">
          <a:xfrm>
            <a:off x="4784034" y="4690990"/>
            <a:ext cx="3438422" cy="743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0" cap="none" spc="0" normalizeH="0" baseline="0" noProof="0" dirty="0">
                <a:ln w="3175" cmpd="sng">
                  <a:solidFill>
                    <a:srgbClr val="FFFFFF"/>
                  </a:solidFill>
                  <a:prstDash val="solid"/>
                  <a:miter lim="800000"/>
                </a:ln>
                <a:solidFill>
                  <a:schemeClr val="bg1"/>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came through</a:t>
            </a:r>
            <a:endParaRPr kumimoji="0" lang="en-US" altLang="en-US" sz="4000" b="1" i="1" u="none" strike="noStrike" kern="0" cap="none" spc="0" normalizeH="0" baseline="0" noProof="0" dirty="0">
              <a:ln w="3175" cmpd="sng">
                <a:solidFill>
                  <a:srgbClr val="FFFFFF"/>
                </a:solidFill>
                <a:prstDash val="solid"/>
                <a:miter lim="800000"/>
              </a:ln>
              <a:solidFill>
                <a:schemeClr val="bg1"/>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35" name="Rectangle 2">
            <a:extLst>
              <a:ext uri="{FF2B5EF4-FFF2-40B4-BE49-F238E27FC236}">
                <a16:creationId xmlns:a16="http://schemas.microsoft.com/office/drawing/2014/main" id="{101D7601-734F-49AB-A47B-170046586065}"/>
              </a:ext>
            </a:extLst>
          </p:cNvPr>
          <p:cNvSpPr txBox="1">
            <a:spLocks noChangeArrowheads="1"/>
          </p:cNvSpPr>
          <p:nvPr/>
        </p:nvSpPr>
        <p:spPr bwMode="auto">
          <a:xfrm>
            <a:off x="3047997" y="5281613"/>
            <a:ext cx="5786442" cy="780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0" cap="none" spc="0" normalizeH="0" baseline="0" noProof="0" dirty="0">
                <a:ln w="3175" cmpd="sng">
                  <a:solidFill>
                    <a:srgbClr val="FFFFFF"/>
                  </a:solidFill>
                  <a:prstDash val="solid"/>
                  <a:miter lim="800000"/>
                </a:ln>
                <a:solidFill>
                  <a:schemeClr val="bg1"/>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revelation of Jesus Christ</a:t>
            </a:r>
            <a:endParaRPr kumimoji="0" lang="en-US" altLang="en-US" sz="4000" b="1" i="1" u="none" strike="noStrike" kern="0" cap="none" spc="0" normalizeH="0" baseline="0" noProof="0" dirty="0">
              <a:ln w="3175" cmpd="sng">
                <a:solidFill>
                  <a:srgbClr val="FFFFFF"/>
                </a:solidFill>
                <a:prstDash val="solid"/>
                <a:miter lim="800000"/>
              </a:ln>
              <a:solidFill>
                <a:schemeClr val="bg1"/>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28" name="Rectangle 9">
            <a:extLst>
              <a:ext uri="{FF2B5EF4-FFF2-40B4-BE49-F238E27FC236}">
                <a16:creationId xmlns:a16="http://schemas.microsoft.com/office/drawing/2014/main" id="{F0FD5447-5ED1-462F-8773-95FAEB8BDFAE}"/>
              </a:ext>
            </a:extLst>
          </p:cNvPr>
          <p:cNvSpPr>
            <a:spLocks noChangeArrowheads="1"/>
          </p:cNvSpPr>
          <p:nvPr/>
        </p:nvSpPr>
        <p:spPr bwMode="auto">
          <a:xfrm>
            <a:off x="5701447" y="5302997"/>
            <a:ext cx="3302276" cy="734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10" b="1" i="0" u="none" strike="noStrike" kern="1200" cap="none" spc="0" normalizeH="0" baseline="0" noProof="0" dirty="0">
                <a:ln>
                  <a:noFill/>
                </a:ln>
                <a:solidFill>
                  <a:srgbClr val="CC9900"/>
                </a:solidFill>
                <a:effectLst/>
                <a:uLnTx/>
                <a:uFillTx/>
                <a:latin typeface="Calibri" panose="020F0502020204030204" pitchFamily="34" charset="0"/>
                <a:ea typeface="+mn-ea"/>
                <a:cs typeface="Calibri" panose="020F0502020204030204" pitchFamily="34" charset="0"/>
              </a:rPr>
              <a:t>Jesus Christ</a:t>
            </a:r>
            <a:endParaRPr kumimoji="0" lang="en-US" sz="4010" b="1" i="1" u="none" strike="noStrike" kern="1200" cap="none" spc="0" normalizeH="0" baseline="0" noProof="0" dirty="0">
              <a:ln>
                <a:noFill/>
              </a:ln>
              <a:solidFill>
                <a:srgbClr val="CC99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39666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25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strVal val="#ppt_w*0.70"/>
                                          </p:val>
                                        </p:tav>
                                        <p:tav tm="100000">
                                          <p:val>
                                            <p:strVal val="#ppt_w"/>
                                          </p:val>
                                        </p:tav>
                                      </p:tavLst>
                                    </p:anim>
                                    <p:anim calcmode="lin" valueType="num">
                                      <p:cBhvr>
                                        <p:cTn id="8" dur="1000" fill="hold"/>
                                        <p:tgtEl>
                                          <p:spTgt spid="23"/>
                                        </p:tgtEl>
                                        <p:attrNameLst>
                                          <p:attrName>ppt_h</p:attrName>
                                        </p:attrNameLst>
                                      </p:cBhvr>
                                      <p:tavLst>
                                        <p:tav tm="0">
                                          <p:val>
                                            <p:strVal val="#ppt_h"/>
                                          </p:val>
                                        </p:tav>
                                        <p:tav tm="100000">
                                          <p:val>
                                            <p:strVal val="#ppt_h"/>
                                          </p:val>
                                        </p:tav>
                                      </p:tavLst>
                                    </p:anim>
                                    <p:animEffect transition="in" filter="fade">
                                      <p:cBhvr>
                                        <p:cTn id="9" dur="1000"/>
                                        <p:tgtEl>
                                          <p:spTgt spid="23"/>
                                        </p:tgtEl>
                                      </p:cBhvr>
                                    </p:animEffect>
                                  </p:childTnLst>
                                </p:cTn>
                              </p:par>
                              <p:par>
                                <p:cTn id="10" presetID="50" presetClass="exit" presetSubtype="0" accel="100000" fill="hold" grpId="0" nodeType="withEffect">
                                  <p:stCondLst>
                                    <p:cond delay="0"/>
                                  </p:stCondLst>
                                  <p:childTnLst>
                                    <p:anim calcmode="lin" valueType="num">
                                      <p:cBhvr>
                                        <p:cTn id="11" dur="1000"/>
                                        <p:tgtEl>
                                          <p:spTgt spid="20"/>
                                        </p:tgtEl>
                                        <p:attrNameLst>
                                          <p:attrName>ppt_w</p:attrName>
                                        </p:attrNameLst>
                                      </p:cBhvr>
                                      <p:tavLst>
                                        <p:tav tm="0">
                                          <p:val>
                                            <p:strVal val="ppt_w"/>
                                          </p:val>
                                        </p:tav>
                                        <p:tav tm="100000">
                                          <p:val>
                                            <p:strVal val="ppt_w+.3"/>
                                          </p:val>
                                        </p:tav>
                                      </p:tavLst>
                                    </p:anim>
                                    <p:anim calcmode="lin" valueType="num">
                                      <p:cBhvr>
                                        <p:cTn id="12" dur="1000"/>
                                        <p:tgtEl>
                                          <p:spTgt spid="20"/>
                                        </p:tgtEl>
                                        <p:attrNameLst>
                                          <p:attrName>ppt_h</p:attrName>
                                        </p:attrNameLst>
                                      </p:cBhvr>
                                      <p:tavLst>
                                        <p:tav tm="0">
                                          <p:val>
                                            <p:strVal val="ppt_h"/>
                                          </p:val>
                                        </p:tav>
                                        <p:tav tm="100000">
                                          <p:val>
                                            <p:strVal val="ppt_h"/>
                                          </p:val>
                                        </p:tav>
                                      </p:tavLst>
                                    </p:anim>
                                    <p:animEffect transition="out" filter="fade">
                                      <p:cBhvr>
                                        <p:cTn id="13" dur="1000"/>
                                        <p:tgtEl>
                                          <p:spTgt spid="20"/>
                                        </p:tgtEl>
                                      </p:cBhvr>
                                    </p:animEffect>
                                    <p:set>
                                      <p:cBhvr>
                                        <p:cTn id="14" dur="1" fill="hold">
                                          <p:stCondLst>
                                            <p:cond delay="999"/>
                                          </p:stCondLst>
                                        </p:cTn>
                                        <p:tgtEl>
                                          <p:spTgt spid="20"/>
                                        </p:tgtEl>
                                        <p:attrNameLst>
                                          <p:attrName>style.visibility</p:attrName>
                                        </p:attrNameLst>
                                      </p:cBhvr>
                                      <p:to>
                                        <p:strVal val="hidden"/>
                                      </p:to>
                                    </p:set>
                                  </p:childTnLst>
                                </p:cTn>
                              </p:par>
                            </p:childTnLst>
                          </p:cTn>
                        </p:par>
                        <p:par>
                          <p:cTn id="15" fill="hold">
                            <p:stCondLst>
                              <p:cond delay="1250"/>
                            </p:stCondLst>
                            <p:childTnLst>
                              <p:par>
                                <p:cTn id="16" presetID="10" presetClass="exit" presetSubtype="0" fill="hold" grpId="0" nodeType="afterEffect">
                                  <p:stCondLst>
                                    <p:cond delay="0"/>
                                  </p:stCondLst>
                                  <p:childTnLst>
                                    <p:animEffect transition="out" filter="fade">
                                      <p:cBhvr>
                                        <p:cTn id="17" dur="500"/>
                                        <p:tgtEl>
                                          <p:spTgt spid="18"/>
                                        </p:tgtEl>
                                      </p:cBhvr>
                                    </p:animEffect>
                                    <p:set>
                                      <p:cBhvr>
                                        <p:cTn id="18" dur="1" fill="hold">
                                          <p:stCondLst>
                                            <p:cond delay="499"/>
                                          </p:stCondLst>
                                        </p:cTn>
                                        <p:tgtEl>
                                          <p:spTgt spid="18"/>
                                        </p:tgtEl>
                                        <p:attrNameLst>
                                          <p:attrName>style.visibility</p:attrName>
                                        </p:attrNameLst>
                                      </p:cBhvr>
                                      <p:to>
                                        <p:strVal val="hidden"/>
                                      </p:to>
                                    </p:se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up)">
                                      <p:cBhvr>
                                        <p:cTn id="22" dur="500"/>
                                        <p:tgtEl>
                                          <p:spTgt spid="24"/>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left)">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1+#ppt_w/2"/>
                                          </p:val>
                                        </p:tav>
                                        <p:tav tm="100000">
                                          <p:val>
                                            <p:strVal val="#ppt_x"/>
                                          </p:val>
                                        </p:tav>
                                      </p:tavLst>
                                    </p:anim>
                                    <p:anim calcmode="lin" valueType="num">
                                      <p:cBhvr additive="base">
                                        <p:cTn id="32" dur="500" fill="hold"/>
                                        <p:tgtEl>
                                          <p:spTgt spid="21"/>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fill="hold"/>
                                        <p:tgtEl>
                                          <p:spTgt spid="26"/>
                                        </p:tgtEl>
                                        <p:attrNameLst>
                                          <p:attrName>ppt_x</p:attrName>
                                        </p:attrNameLst>
                                      </p:cBhvr>
                                      <p:tavLst>
                                        <p:tav tm="0">
                                          <p:val>
                                            <p:strVal val="1+#ppt_w/2"/>
                                          </p:val>
                                        </p:tav>
                                        <p:tav tm="100000">
                                          <p:val>
                                            <p:strVal val="#ppt_x"/>
                                          </p:val>
                                        </p:tav>
                                      </p:tavLst>
                                    </p:anim>
                                    <p:anim calcmode="lin" valueType="num">
                                      <p:cBhvr additive="base">
                                        <p:cTn id="36" dur="500" fill="hold"/>
                                        <p:tgtEl>
                                          <p:spTgt spid="26"/>
                                        </p:tgtEl>
                                        <p:attrNameLst>
                                          <p:attrName>ppt_y</p:attrName>
                                        </p:attrNameLst>
                                      </p:cBhvr>
                                      <p:tavLst>
                                        <p:tav tm="0">
                                          <p:val>
                                            <p:strVal val="#ppt_y"/>
                                          </p:val>
                                        </p:tav>
                                        <p:tav tm="100000">
                                          <p:val>
                                            <p:strVal val="#ppt_y"/>
                                          </p:val>
                                        </p:tav>
                                      </p:tavLst>
                                    </p:anim>
                                  </p:childTnLst>
                                </p:cTn>
                              </p:par>
                              <p:par>
                                <p:cTn id="37" presetID="9" presetClass="emph" presetSubtype="0" grpId="1" nodeType="withEffect">
                                  <p:stCondLst>
                                    <p:cond delay="250"/>
                                  </p:stCondLst>
                                  <p:endCondLst>
                                    <p:cond evt="onNext" delay="0">
                                      <p:tgtEl>
                                        <p:sldTgt/>
                                      </p:tgtEl>
                                    </p:cond>
                                  </p:endCondLst>
                                  <p:childTnLst>
                                    <p:set>
                                      <p:cBhvr rctx="PPT">
                                        <p:cTn id="38" dur="indefinite"/>
                                        <p:tgtEl>
                                          <p:spTgt spid="24"/>
                                        </p:tgtEl>
                                        <p:attrNameLst>
                                          <p:attrName>style.opacity</p:attrName>
                                        </p:attrNameLst>
                                      </p:cBhvr>
                                      <p:to>
                                        <p:strVal val="0.25"/>
                                      </p:to>
                                    </p:set>
                                    <p:animEffect filter="image" prLst="opacity: 0.25">
                                      <p:cBhvr rctx="IE">
                                        <p:cTn id="39" dur="indefinite"/>
                                        <p:tgtEl>
                                          <p:spTgt spid="24"/>
                                        </p:tgtEl>
                                      </p:cBhvr>
                                    </p:animEffect>
                                  </p:childTnLst>
                                </p:cTn>
                              </p:par>
                              <p:par>
                                <p:cTn id="40" presetID="9" presetClass="emph" presetSubtype="0" nodeType="withEffect">
                                  <p:stCondLst>
                                    <p:cond delay="250"/>
                                  </p:stCondLst>
                                  <p:endCondLst>
                                    <p:cond evt="onNext" delay="0">
                                      <p:tgtEl>
                                        <p:sldTgt/>
                                      </p:tgtEl>
                                    </p:cond>
                                  </p:endCondLst>
                                  <p:childTnLst>
                                    <p:set>
                                      <p:cBhvr rctx="PPT">
                                        <p:cTn id="41" dur="indefinite"/>
                                        <p:tgtEl>
                                          <p:spTgt spid="3"/>
                                        </p:tgtEl>
                                        <p:attrNameLst>
                                          <p:attrName>style.opacity</p:attrName>
                                        </p:attrNameLst>
                                      </p:cBhvr>
                                      <p:to>
                                        <p:strVal val="0.25"/>
                                      </p:to>
                                    </p:set>
                                    <p:animEffect filter="image" prLst="opacity: 0.25">
                                      <p:cBhvr rctx="IE">
                                        <p:cTn id="42" dur="indefinite"/>
                                        <p:tgtEl>
                                          <p:spTgt spid="3"/>
                                        </p:tgtEl>
                                      </p:cBhvr>
                                    </p:animEffect>
                                  </p:childTnLst>
                                </p:cTn>
                              </p:par>
                              <p:par>
                                <p:cTn id="43" presetID="9" presetClass="emph" presetSubtype="0" nodeType="withEffect">
                                  <p:stCondLst>
                                    <p:cond delay="250"/>
                                  </p:stCondLst>
                                  <p:endCondLst>
                                    <p:cond evt="onNext" delay="0">
                                      <p:tgtEl>
                                        <p:sldTgt/>
                                      </p:tgtEl>
                                    </p:cond>
                                  </p:endCondLst>
                                  <p:childTnLst>
                                    <p:set>
                                      <p:cBhvr rctx="PPT">
                                        <p:cTn id="44" dur="indefinite"/>
                                        <p:tgtEl>
                                          <p:spTgt spid="9"/>
                                        </p:tgtEl>
                                        <p:attrNameLst>
                                          <p:attrName>style.opacity</p:attrName>
                                        </p:attrNameLst>
                                      </p:cBhvr>
                                      <p:to>
                                        <p:strVal val="0.25"/>
                                      </p:to>
                                    </p:set>
                                    <p:animEffect filter="image" prLst="opacity: 0.25">
                                      <p:cBhvr rctx="IE">
                                        <p:cTn id="45" dur="indefinite"/>
                                        <p:tgtEl>
                                          <p:spTgt spid="9"/>
                                        </p:tgtEl>
                                      </p:cBhvr>
                                    </p:animEffect>
                                  </p:childTnLst>
                                </p:cTn>
                              </p:par>
                              <p:par>
                                <p:cTn id="46" presetID="9" presetClass="emph" presetSubtype="0" nodeType="withEffect">
                                  <p:stCondLst>
                                    <p:cond delay="250"/>
                                  </p:stCondLst>
                                  <p:endCondLst>
                                    <p:cond evt="onNext" delay="0">
                                      <p:tgtEl>
                                        <p:sldTgt/>
                                      </p:tgtEl>
                                    </p:cond>
                                  </p:endCondLst>
                                  <p:childTnLst>
                                    <p:set>
                                      <p:cBhvr rctx="PPT">
                                        <p:cTn id="47" dur="indefinite"/>
                                        <p:tgtEl>
                                          <p:spTgt spid="10"/>
                                        </p:tgtEl>
                                        <p:attrNameLst>
                                          <p:attrName>style.opacity</p:attrName>
                                        </p:attrNameLst>
                                      </p:cBhvr>
                                      <p:to>
                                        <p:strVal val="0.25"/>
                                      </p:to>
                                    </p:set>
                                    <p:animEffect filter="image" prLst="opacity: 0.25">
                                      <p:cBhvr rctx="IE">
                                        <p:cTn id="48" dur="indefinite"/>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500"/>
                                        <p:tgtEl>
                                          <p:spTgt spid="17"/>
                                        </p:tgtEl>
                                      </p:cBhvr>
                                    </p:animEffect>
                                  </p:childTnLst>
                                </p:cTn>
                              </p:par>
                              <p:par>
                                <p:cTn id="54" presetID="18" presetClass="emph" presetSubtype="0" fill="hold" grpId="1" nodeType="withEffect">
                                  <p:stCondLst>
                                    <p:cond delay="0"/>
                                  </p:stCondLst>
                                  <p:childTnLst>
                                    <p:set>
                                      <p:cBhvr override="childStyle">
                                        <p:cTn id="55" dur="500" fill="hold"/>
                                        <p:tgtEl>
                                          <p:spTgt spid="17"/>
                                        </p:tgtEl>
                                        <p:attrNameLst>
                                          <p:attrName>style.textDecorationUnderline</p:attrName>
                                        </p:attrNameLst>
                                      </p:cBhvr>
                                      <p:to>
                                        <p:strVal val="true"/>
                                      </p:to>
                                    </p:set>
                                  </p:childTnLst>
                                </p:cTn>
                              </p:par>
                              <p:par>
                                <p:cTn id="56" presetID="22" presetClass="entr" presetSubtype="8" fill="hold" grpId="0" nodeType="with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wipe(left)">
                                      <p:cBhvr>
                                        <p:cTn id="58" dur="500"/>
                                        <p:tgtEl>
                                          <p:spTgt spid="33"/>
                                        </p:tgtEl>
                                      </p:cBhvr>
                                    </p:animEffect>
                                  </p:childTnLst>
                                </p:cTn>
                              </p:par>
                              <p:par>
                                <p:cTn id="59" presetID="9" presetClass="emph" presetSubtype="0" grpId="2" nodeType="withEffect">
                                  <p:stCondLst>
                                    <p:cond delay="0"/>
                                  </p:stCondLst>
                                  <p:endCondLst>
                                    <p:cond evt="onNext" delay="0">
                                      <p:tgtEl>
                                        <p:sldTgt/>
                                      </p:tgtEl>
                                    </p:cond>
                                  </p:endCondLst>
                                  <p:childTnLst>
                                    <p:set>
                                      <p:cBhvr rctx="PPT">
                                        <p:cTn id="60" dur="indefinite"/>
                                        <p:tgtEl>
                                          <p:spTgt spid="24"/>
                                        </p:tgtEl>
                                        <p:attrNameLst>
                                          <p:attrName>style.opacity</p:attrName>
                                        </p:attrNameLst>
                                      </p:cBhvr>
                                      <p:to>
                                        <p:strVal val="0.25"/>
                                      </p:to>
                                    </p:set>
                                    <p:animEffect filter="image" prLst="opacity: 0.25">
                                      <p:cBhvr rctx="IE">
                                        <p:cTn id="61" dur="indefinite"/>
                                        <p:tgtEl>
                                          <p:spTgt spid="24"/>
                                        </p:tgtEl>
                                      </p:cBhvr>
                                    </p:animEffect>
                                  </p:childTnLst>
                                </p:cTn>
                              </p:par>
                              <p:par>
                                <p:cTn id="62" presetID="9" presetClass="emph" presetSubtype="0" nodeType="withEffect">
                                  <p:stCondLst>
                                    <p:cond delay="0"/>
                                  </p:stCondLst>
                                  <p:endCondLst>
                                    <p:cond evt="onNext" delay="0">
                                      <p:tgtEl>
                                        <p:sldTgt/>
                                      </p:tgtEl>
                                    </p:cond>
                                  </p:endCondLst>
                                  <p:childTnLst>
                                    <p:set>
                                      <p:cBhvr rctx="PPT">
                                        <p:cTn id="63" dur="indefinite"/>
                                        <p:tgtEl>
                                          <p:spTgt spid="3"/>
                                        </p:tgtEl>
                                        <p:attrNameLst>
                                          <p:attrName>style.opacity</p:attrName>
                                        </p:attrNameLst>
                                      </p:cBhvr>
                                      <p:to>
                                        <p:strVal val="0.25"/>
                                      </p:to>
                                    </p:set>
                                    <p:animEffect filter="image" prLst="opacity: 0.25">
                                      <p:cBhvr rctx="IE">
                                        <p:cTn id="64" dur="indefinite"/>
                                        <p:tgtEl>
                                          <p:spTgt spid="3"/>
                                        </p:tgtEl>
                                      </p:cBhvr>
                                    </p:animEffect>
                                  </p:childTnLst>
                                </p:cTn>
                              </p:par>
                              <p:par>
                                <p:cTn id="65" presetID="9" presetClass="emph" presetSubtype="0" nodeType="withEffect">
                                  <p:stCondLst>
                                    <p:cond delay="0"/>
                                  </p:stCondLst>
                                  <p:endCondLst>
                                    <p:cond evt="onNext" delay="0">
                                      <p:tgtEl>
                                        <p:sldTgt/>
                                      </p:tgtEl>
                                    </p:cond>
                                  </p:endCondLst>
                                  <p:childTnLst>
                                    <p:set>
                                      <p:cBhvr rctx="PPT">
                                        <p:cTn id="66" dur="indefinite"/>
                                        <p:tgtEl>
                                          <p:spTgt spid="9"/>
                                        </p:tgtEl>
                                        <p:attrNameLst>
                                          <p:attrName>style.opacity</p:attrName>
                                        </p:attrNameLst>
                                      </p:cBhvr>
                                      <p:to>
                                        <p:strVal val="0.25"/>
                                      </p:to>
                                    </p:set>
                                    <p:animEffect filter="image" prLst="opacity: 0.25">
                                      <p:cBhvr rctx="IE">
                                        <p:cTn id="67" dur="indefinite"/>
                                        <p:tgtEl>
                                          <p:spTgt spid="9"/>
                                        </p:tgtEl>
                                      </p:cBhvr>
                                    </p:animEffect>
                                  </p:childTnLst>
                                </p:cTn>
                              </p:par>
                              <p:par>
                                <p:cTn id="68" presetID="9" presetClass="emph" presetSubtype="0" nodeType="withEffect">
                                  <p:stCondLst>
                                    <p:cond delay="0"/>
                                  </p:stCondLst>
                                  <p:endCondLst>
                                    <p:cond evt="onNext" delay="0">
                                      <p:tgtEl>
                                        <p:sldTgt/>
                                      </p:tgtEl>
                                    </p:cond>
                                  </p:endCondLst>
                                  <p:childTnLst>
                                    <p:set>
                                      <p:cBhvr rctx="PPT">
                                        <p:cTn id="69" dur="indefinite"/>
                                        <p:tgtEl>
                                          <p:spTgt spid="10"/>
                                        </p:tgtEl>
                                        <p:attrNameLst>
                                          <p:attrName>style.opacity</p:attrName>
                                        </p:attrNameLst>
                                      </p:cBhvr>
                                      <p:to>
                                        <p:strVal val="0.25"/>
                                      </p:to>
                                    </p:set>
                                    <p:animEffect filter="image" prLst="opacity: 0.25">
                                      <p:cBhvr rctx="IE">
                                        <p:cTn id="70" dur="indefinite"/>
                                        <p:tgtEl>
                                          <p:spTgt spid="10"/>
                                        </p:tgtEl>
                                      </p:cBhvr>
                                    </p:animEffect>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wipe(left)">
                                      <p:cBhvr>
                                        <p:cTn id="74" dur="500"/>
                                        <p:tgtEl>
                                          <p:spTgt spid="19"/>
                                        </p:tgtEl>
                                      </p:cBhvr>
                                    </p:animEffect>
                                  </p:childTnLst>
                                </p:cTn>
                              </p:par>
                              <p:par>
                                <p:cTn id="75" presetID="18" presetClass="emph" presetSubtype="0" fill="hold" grpId="1" nodeType="withEffect">
                                  <p:stCondLst>
                                    <p:cond delay="0"/>
                                  </p:stCondLst>
                                  <p:childTnLst>
                                    <p:set>
                                      <p:cBhvr override="childStyle">
                                        <p:cTn id="76" dur="500" fill="hold"/>
                                        <p:tgtEl>
                                          <p:spTgt spid="19"/>
                                        </p:tgtEl>
                                        <p:attrNameLst>
                                          <p:attrName>style.textDecorationUnderline</p:attrName>
                                        </p:attrNameLst>
                                      </p:cBhvr>
                                      <p:to>
                                        <p:strVal val="true"/>
                                      </p:to>
                                    </p:set>
                                  </p:childTnLst>
                                </p:cTn>
                              </p:par>
                              <p:par>
                                <p:cTn id="77" presetID="22" presetClass="entr" presetSubtype="8" fill="hold" grpId="0" nodeType="with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par>
                                <p:cTn id="80" presetID="0" presetClass="entr" presetSubtype="0" fill="hold" grpId="0" nodeType="withEffect">
                                  <p:stCondLst>
                                    <p:cond delay="250"/>
                                  </p:stCondLst>
                                  <p:iterate type="lt">
                                    <p:tmPct val="10000"/>
                                  </p:iterate>
                                  <p:childTnLst>
                                    <p:set>
                                      <p:cBhvr>
                                        <p:cTn id="81" dur="1" fill="hold">
                                          <p:stCondLst>
                                            <p:cond delay="0"/>
                                          </p:stCondLst>
                                        </p:cTn>
                                        <p:tgtEl>
                                          <p:spTgt spid="28"/>
                                        </p:tgtEl>
                                        <p:attrNameLst>
                                          <p:attrName>style.visibility</p:attrName>
                                        </p:attrNameLst>
                                      </p:cBhvr>
                                      <p:to>
                                        <p:strVal val="visible"/>
                                      </p:to>
                                    </p:set>
                                    <p:animEffect transition="in" filter="dissolve">
                                      <p:cBhvr>
                                        <p:cTn id="82" dur="500">
                                          <p:stCondLst>
                                            <p:cond delay="0"/>
                                          </p:stCondLst>
                                        </p:cTn>
                                        <p:tgtEl>
                                          <p:spTgt spid="28"/>
                                        </p:tgtEl>
                                      </p:cBhvr>
                                    </p:animEffect>
                                    <p:anim to="" calcmode="lin" valueType="num">
                                      <p:cBhvr>
                                        <p:cTn id="83" dur="500" fill="hold">
                                          <p:stCondLst>
                                            <p:cond delay="0"/>
                                          </p:stCondLst>
                                        </p:cTn>
                                        <p:tgtEl>
                                          <p:spTgt spid="28"/>
                                        </p:tgtEl>
                                        <p:attrNameLst>
                                          <p:attrName>ppt_w</p:attrName>
                                        </p:attrNameLst>
                                      </p:cBhvr>
                                      <p:tavLst>
                                        <p:tav tm="0">
                                          <p:val>
                                            <p:strVal val="#ppt_w*4"/>
                                          </p:val>
                                        </p:tav>
                                        <p:tav tm="100000">
                                          <p:val>
                                            <p:strVal val="#ppt_w"/>
                                          </p:val>
                                        </p:tav>
                                      </p:tavLst>
                                    </p:anim>
                                    <p:anim to="" calcmode="lin" valueType="num">
                                      <p:cBhvr>
                                        <p:cTn id="84" dur="500" fill="hold">
                                          <p:stCondLst>
                                            <p:cond delay="0"/>
                                          </p:stCondLst>
                                        </p:cTn>
                                        <p:tgtEl>
                                          <p:spTgt spid="28"/>
                                        </p:tgtEl>
                                        <p:attrNameLst>
                                          <p:attrName>ppt_h</p:attrName>
                                        </p:attrNameLst>
                                      </p:cBhvr>
                                      <p:tavLst>
                                        <p:tav tm="0">
                                          <p:val>
                                            <p:strVal val="#ppt_h*4"/>
                                          </p:val>
                                        </p:tav>
                                        <p:tav tm="100000">
                                          <p:val>
                                            <p:strVal val="#ppt_h"/>
                                          </p:val>
                                        </p:tav>
                                      </p:tavLst>
                                    </p:anim>
                                  </p:childTnLst>
                                </p:cTn>
                              </p:par>
                            </p:childTnLst>
                          </p:cTn>
                        </p:par>
                        <p:par>
                          <p:cTn id="85" fill="hold">
                            <p:stCondLst>
                              <p:cond delay="1750"/>
                            </p:stCondLst>
                            <p:childTnLst>
                              <p:par>
                                <p:cTn id="86" presetID="26" presetClass="emph" presetSubtype="0" fill="hold" grpId="1" nodeType="afterEffect">
                                  <p:stCondLst>
                                    <p:cond delay="0"/>
                                  </p:stCondLst>
                                  <p:iterate type="lt">
                                    <p:tmPct val="0"/>
                                  </p:iterate>
                                  <p:childTnLst>
                                    <p:animEffect transition="out" filter="fade">
                                      <p:cBhvr>
                                        <p:cTn id="87" dur="500" tmFilter="0, 0; .2, .5; .8, .5; 1, 0"/>
                                        <p:tgtEl>
                                          <p:spTgt spid="28"/>
                                        </p:tgtEl>
                                      </p:cBhvr>
                                    </p:animEffect>
                                    <p:animScale>
                                      <p:cBhvr>
                                        <p:cTn id="88" dur="250" autoRev="1" fill="hold"/>
                                        <p:tgtEl>
                                          <p:spTgt spid="28"/>
                                        </p:tgtEl>
                                      </p:cBhvr>
                                      <p:by x="105000" y="105000"/>
                                    </p:animScale>
                                  </p:childTnLst>
                                </p:cTn>
                              </p:par>
                            </p:childTnLst>
                          </p:cTn>
                        </p:par>
                      </p:childTnLst>
                    </p:cTn>
                  </p:par>
                  <p:par>
                    <p:cTn id="89" fill="hold">
                      <p:stCondLst>
                        <p:cond delay="indefinite"/>
                      </p:stCondLst>
                      <p:childTnLst>
                        <p:par>
                          <p:cTn id="90" fill="hold">
                            <p:stCondLst>
                              <p:cond delay="0"/>
                            </p:stCondLst>
                            <p:childTnLst>
                              <p:par>
                                <p:cTn id="91" presetID="22" presetClass="entr" presetSubtype="1" fill="hold" grpId="0" nodeType="clickEffect">
                                  <p:stCondLst>
                                    <p:cond delay="250"/>
                                  </p:stCondLst>
                                  <p:childTnLst>
                                    <p:set>
                                      <p:cBhvr>
                                        <p:cTn id="92" dur="1" fill="hold">
                                          <p:stCondLst>
                                            <p:cond delay="0"/>
                                          </p:stCondLst>
                                        </p:cTn>
                                        <p:tgtEl>
                                          <p:spTgt spid="31"/>
                                        </p:tgtEl>
                                        <p:attrNameLst>
                                          <p:attrName>style.visibility</p:attrName>
                                        </p:attrNameLst>
                                      </p:cBhvr>
                                      <p:to>
                                        <p:strVal val="visible"/>
                                      </p:to>
                                    </p:set>
                                    <p:animEffect transition="in" filter="wipe(up)">
                                      <p:cBhvr>
                                        <p:cTn id="93" dur="500"/>
                                        <p:tgtEl>
                                          <p:spTgt spid="31"/>
                                        </p:tgtEl>
                                      </p:cBhvr>
                                    </p:animEffect>
                                  </p:childTnLst>
                                </p:cTn>
                              </p:par>
                              <p:par>
                                <p:cTn id="94" presetID="37" presetClass="exit" presetSubtype="0" fill="hold" grpId="2" nodeType="withEffect">
                                  <p:stCondLst>
                                    <p:cond delay="0"/>
                                  </p:stCondLst>
                                  <p:childTnLst>
                                    <p:animEffect transition="out" filter="fade">
                                      <p:cBhvr>
                                        <p:cTn id="95" dur="1000"/>
                                        <p:tgtEl>
                                          <p:spTgt spid="17"/>
                                        </p:tgtEl>
                                      </p:cBhvr>
                                    </p:animEffect>
                                    <p:anim calcmode="lin" valueType="num">
                                      <p:cBhvr>
                                        <p:cTn id="96" dur="1000"/>
                                        <p:tgtEl>
                                          <p:spTgt spid="17"/>
                                        </p:tgtEl>
                                        <p:attrNameLst>
                                          <p:attrName>ppt_x</p:attrName>
                                        </p:attrNameLst>
                                      </p:cBhvr>
                                      <p:tavLst>
                                        <p:tav tm="0">
                                          <p:val>
                                            <p:strVal val="ppt_x"/>
                                          </p:val>
                                        </p:tav>
                                        <p:tav tm="100000">
                                          <p:val>
                                            <p:strVal val="ppt_x"/>
                                          </p:val>
                                        </p:tav>
                                      </p:tavLst>
                                    </p:anim>
                                    <p:anim calcmode="lin" valueType="num">
                                      <p:cBhvr>
                                        <p:cTn id="97" dur="100" decel="100000"/>
                                        <p:tgtEl>
                                          <p:spTgt spid="17"/>
                                        </p:tgtEl>
                                        <p:attrNameLst>
                                          <p:attrName>ppt_y</p:attrName>
                                        </p:attrNameLst>
                                      </p:cBhvr>
                                      <p:tavLst>
                                        <p:tav tm="0">
                                          <p:val>
                                            <p:strVal val="ppt_y"/>
                                          </p:val>
                                        </p:tav>
                                        <p:tav tm="100000">
                                          <p:val>
                                            <p:strVal val="ppt_y-.03"/>
                                          </p:val>
                                        </p:tav>
                                      </p:tavLst>
                                    </p:anim>
                                    <p:anim calcmode="lin" valueType="num">
                                      <p:cBhvr>
                                        <p:cTn id="98" dur="900" accel="100000">
                                          <p:stCondLst>
                                            <p:cond delay="100"/>
                                          </p:stCondLst>
                                        </p:cTn>
                                        <p:tgtEl>
                                          <p:spTgt spid="17"/>
                                        </p:tgtEl>
                                        <p:attrNameLst>
                                          <p:attrName>ppt_y</p:attrName>
                                        </p:attrNameLst>
                                      </p:cBhvr>
                                      <p:tavLst>
                                        <p:tav tm="0">
                                          <p:val>
                                            <p:strVal val="ppt_y"/>
                                          </p:val>
                                        </p:tav>
                                        <p:tav tm="100000">
                                          <p:val>
                                            <p:strVal val="ppt_y+1"/>
                                          </p:val>
                                        </p:tav>
                                      </p:tavLst>
                                    </p:anim>
                                    <p:set>
                                      <p:cBhvr>
                                        <p:cTn id="99" dur="1" fill="hold">
                                          <p:stCondLst>
                                            <p:cond delay="999"/>
                                          </p:stCondLst>
                                        </p:cTn>
                                        <p:tgtEl>
                                          <p:spTgt spid="17"/>
                                        </p:tgtEl>
                                        <p:attrNameLst>
                                          <p:attrName>style.visibility</p:attrName>
                                        </p:attrNameLst>
                                      </p:cBhvr>
                                      <p:to>
                                        <p:strVal val="hidden"/>
                                      </p:to>
                                    </p:set>
                                  </p:childTnLst>
                                </p:cTn>
                              </p:par>
                              <p:par>
                                <p:cTn id="100" presetID="37" presetClass="exit" presetSubtype="0" fill="hold" grpId="2" nodeType="withEffect">
                                  <p:stCondLst>
                                    <p:cond delay="0"/>
                                  </p:stCondLst>
                                  <p:childTnLst>
                                    <p:animEffect transition="out" filter="fade">
                                      <p:cBhvr>
                                        <p:cTn id="101" dur="1000"/>
                                        <p:tgtEl>
                                          <p:spTgt spid="19"/>
                                        </p:tgtEl>
                                      </p:cBhvr>
                                    </p:animEffect>
                                    <p:anim calcmode="lin" valueType="num">
                                      <p:cBhvr>
                                        <p:cTn id="102" dur="1000"/>
                                        <p:tgtEl>
                                          <p:spTgt spid="19"/>
                                        </p:tgtEl>
                                        <p:attrNameLst>
                                          <p:attrName>ppt_x</p:attrName>
                                        </p:attrNameLst>
                                      </p:cBhvr>
                                      <p:tavLst>
                                        <p:tav tm="0">
                                          <p:val>
                                            <p:strVal val="ppt_x"/>
                                          </p:val>
                                        </p:tav>
                                        <p:tav tm="100000">
                                          <p:val>
                                            <p:strVal val="ppt_x"/>
                                          </p:val>
                                        </p:tav>
                                      </p:tavLst>
                                    </p:anim>
                                    <p:anim calcmode="lin" valueType="num">
                                      <p:cBhvr>
                                        <p:cTn id="103" dur="100" decel="100000"/>
                                        <p:tgtEl>
                                          <p:spTgt spid="19"/>
                                        </p:tgtEl>
                                        <p:attrNameLst>
                                          <p:attrName>ppt_y</p:attrName>
                                        </p:attrNameLst>
                                      </p:cBhvr>
                                      <p:tavLst>
                                        <p:tav tm="0">
                                          <p:val>
                                            <p:strVal val="ppt_y"/>
                                          </p:val>
                                        </p:tav>
                                        <p:tav tm="100000">
                                          <p:val>
                                            <p:strVal val="ppt_y-.03"/>
                                          </p:val>
                                        </p:tav>
                                      </p:tavLst>
                                    </p:anim>
                                    <p:anim calcmode="lin" valueType="num">
                                      <p:cBhvr>
                                        <p:cTn id="104" dur="900" accel="100000">
                                          <p:stCondLst>
                                            <p:cond delay="100"/>
                                          </p:stCondLst>
                                        </p:cTn>
                                        <p:tgtEl>
                                          <p:spTgt spid="19"/>
                                        </p:tgtEl>
                                        <p:attrNameLst>
                                          <p:attrName>ppt_y</p:attrName>
                                        </p:attrNameLst>
                                      </p:cBhvr>
                                      <p:tavLst>
                                        <p:tav tm="0">
                                          <p:val>
                                            <p:strVal val="ppt_y"/>
                                          </p:val>
                                        </p:tav>
                                        <p:tav tm="100000">
                                          <p:val>
                                            <p:strVal val="ppt_y+1"/>
                                          </p:val>
                                        </p:tav>
                                      </p:tavLst>
                                    </p:anim>
                                    <p:set>
                                      <p:cBhvr>
                                        <p:cTn id="105" dur="1" fill="hold">
                                          <p:stCondLst>
                                            <p:cond delay="999"/>
                                          </p:stCondLst>
                                        </p:cTn>
                                        <p:tgtEl>
                                          <p:spTgt spid="19"/>
                                        </p:tgtEl>
                                        <p:attrNameLst>
                                          <p:attrName>style.visibility</p:attrName>
                                        </p:attrNameLst>
                                      </p:cBhvr>
                                      <p:to>
                                        <p:strVal val="hidden"/>
                                      </p:to>
                                    </p:set>
                                  </p:childTnLst>
                                </p:cTn>
                              </p:par>
                              <p:par>
                                <p:cTn id="106" presetID="37" presetClass="exit" presetSubtype="0" fill="hold" grpId="1" nodeType="withEffect">
                                  <p:stCondLst>
                                    <p:cond delay="0"/>
                                  </p:stCondLst>
                                  <p:childTnLst>
                                    <p:animEffect transition="out" filter="fade">
                                      <p:cBhvr>
                                        <p:cTn id="107" dur="1000"/>
                                        <p:tgtEl>
                                          <p:spTgt spid="21"/>
                                        </p:tgtEl>
                                      </p:cBhvr>
                                    </p:animEffect>
                                    <p:anim calcmode="lin" valueType="num">
                                      <p:cBhvr>
                                        <p:cTn id="108" dur="1000"/>
                                        <p:tgtEl>
                                          <p:spTgt spid="21"/>
                                        </p:tgtEl>
                                        <p:attrNameLst>
                                          <p:attrName>ppt_x</p:attrName>
                                        </p:attrNameLst>
                                      </p:cBhvr>
                                      <p:tavLst>
                                        <p:tav tm="0">
                                          <p:val>
                                            <p:strVal val="ppt_x"/>
                                          </p:val>
                                        </p:tav>
                                        <p:tav tm="100000">
                                          <p:val>
                                            <p:strVal val="ppt_x"/>
                                          </p:val>
                                        </p:tav>
                                      </p:tavLst>
                                    </p:anim>
                                    <p:anim calcmode="lin" valueType="num">
                                      <p:cBhvr>
                                        <p:cTn id="109" dur="100" decel="100000"/>
                                        <p:tgtEl>
                                          <p:spTgt spid="21"/>
                                        </p:tgtEl>
                                        <p:attrNameLst>
                                          <p:attrName>ppt_y</p:attrName>
                                        </p:attrNameLst>
                                      </p:cBhvr>
                                      <p:tavLst>
                                        <p:tav tm="0">
                                          <p:val>
                                            <p:strVal val="ppt_y"/>
                                          </p:val>
                                        </p:tav>
                                        <p:tav tm="100000">
                                          <p:val>
                                            <p:strVal val="ppt_y-.03"/>
                                          </p:val>
                                        </p:tav>
                                      </p:tavLst>
                                    </p:anim>
                                    <p:anim calcmode="lin" valueType="num">
                                      <p:cBhvr>
                                        <p:cTn id="110" dur="900" accel="100000">
                                          <p:stCondLst>
                                            <p:cond delay="100"/>
                                          </p:stCondLst>
                                        </p:cTn>
                                        <p:tgtEl>
                                          <p:spTgt spid="21"/>
                                        </p:tgtEl>
                                        <p:attrNameLst>
                                          <p:attrName>ppt_y</p:attrName>
                                        </p:attrNameLst>
                                      </p:cBhvr>
                                      <p:tavLst>
                                        <p:tav tm="0">
                                          <p:val>
                                            <p:strVal val="ppt_y"/>
                                          </p:val>
                                        </p:tav>
                                        <p:tav tm="100000">
                                          <p:val>
                                            <p:strVal val="ppt_y+1"/>
                                          </p:val>
                                        </p:tav>
                                      </p:tavLst>
                                    </p:anim>
                                    <p:set>
                                      <p:cBhvr>
                                        <p:cTn id="111" dur="1" fill="hold">
                                          <p:stCondLst>
                                            <p:cond delay="999"/>
                                          </p:stCondLst>
                                        </p:cTn>
                                        <p:tgtEl>
                                          <p:spTgt spid="21"/>
                                        </p:tgtEl>
                                        <p:attrNameLst>
                                          <p:attrName>style.visibility</p:attrName>
                                        </p:attrNameLst>
                                      </p:cBhvr>
                                      <p:to>
                                        <p:strVal val="hidden"/>
                                      </p:to>
                                    </p:set>
                                  </p:childTnLst>
                                </p:cTn>
                              </p:par>
                              <p:par>
                                <p:cTn id="112" presetID="37" presetClass="exit" presetSubtype="0" fill="hold" grpId="1" nodeType="withEffect">
                                  <p:stCondLst>
                                    <p:cond delay="0"/>
                                  </p:stCondLst>
                                  <p:childTnLst>
                                    <p:animEffect transition="out" filter="fade">
                                      <p:cBhvr>
                                        <p:cTn id="113" dur="1000"/>
                                        <p:tgtEl>
                                          <p:spTgt spid="33"/>
                                        </p:tgtEl>
                                      </p:cBhvr>
                                    </p:animEffect>
                                    <p:anim calcmode="lin" valueType="num">
                                      <p:cBhvr>
                                        <p:cTn id="114" dur="1000"/>
                                        <p:tgtEl>
                                          <p:spTgt spid="33"/>
                                        </p:tgtEl>
                                        <p:attrNameLst>
                                          <p:attrName>ppt_x</p:attrName>
                                        </p:attrNameLst>
                                      </p:cBhvr>
                                      <p:tavLst>
                                        <p:tav tm="0">
                                          <p:val>
                                            <p:strVal val="ppt_x"/>
                                          </p:val>
                                        </p:tav>
                                        <p:tav tm="100000">
                                          <p:val>
                                            <p:strVal val="ppt_x"/>
                                          </p:val>
                                        </p:tav>
                                      </p:tavLst>
                                    </p:anim>
                                    <p:anim calcmode="lin" valueType="num">
                                      <p:cBhvr>
                                        <p:cTn id="115" dur="100" decel="100000"/>
                                        <p:tgtEl>
                                          <p:spTgt spid="33"/>
                                        </p:tgtEl>
                                        <p:attrNameLst>
                                          <p:attrName>ppt_y</p:attrName>
                                        </p:attrNameLst>
                                      </p:cBhvr>
                                      <p:tavLst>
                                        <p:tav tm="0">
                                          <p:val>
                                            <p:strVal val="ppt_y"/>
                                          </p:val>
                                        </p:tav>
                                        <p:tav tm="100000">
                                          <p:val>
                                            <p:strVal val="ppt_y-.03"/>
                                          </p:val>
                                        </p:tav>
                                      </p:tavLst>
                                    </p:anim>
                                    <p:anim calcmode="lin" valueType="num">
                                      <p:cBhvr>
                                        <p:cTn id="116" dur="900" accel="100000">
                                          <p:stCondLst>
                                            <p:cond delay="100"/>
                                          </p:stCondLst>
                                        </p:cTn>
                                        <p:tgtEl>
                                          <p:spTgt spid="33"/>
                                        </p:tgtEl>
                                        <p:attrNameLst>
                                          <p:attrName>ppt_y</p:attrName>
                                        </p:attrNameLst>
                                      </p:cBhvr>
                                      <p:tavLst>
                                        <p:tav tm="0">
                                          <p:val>
                                            <p:strVal val="ppt_y"/>
                                          </p:val>
                                        </p:tav>
                                        <p:tav tm="100000">
                                          <p:val>
                                            <p:strVal val="ppt_y+1"/>
                                          </p:val>
                                        </p:tav>
                                      </p:tavLst>
                                    </p:anim>
                                    <p:set>
                                      <p:cBhvr>
                                        <p:cTn id="117" dur="1" fill="hold">
                                          <p:stCondLst>
                                            <p:cond delay="999"/>
                                          </p:stCondLst>
                                        </p:cTn>
                                        <p:tgtEl>
                                          <p:spTgt spid="33"/>
                                        </p:tgtEl>
                                        <p:attrNameLst>
                                          <p:attrName>style.visibility</p:attrName>
                                        </p:attrNameLst>
                                      </p:cBhvr>
                                      <p:to>
                                        <p:strVal val="hidden"/>
                                      </p:to>
                                    </p:set>
                                  </p:childTnLst>
                                </p:cTn>
                              </p:par>
                              <p:par>
                                <p:cTn id="118" presetID="37" presetClass="exit" presetSubtype="0" fill="hold" grpId="1" nodeType="withEffect">
                                  <p:stCondLst>
                                    <p:cond delay="0"/>
                                  </p:stCondLst>
                                  <p:childTnLst>
                                    <p:animEffect transition="out" filter="fade">
                                      <p:cBhvr>
                                        <p:cTn id="119" dur="1000"/>
                                        <p:tgtEl>
                                          <p:spTgt spid="35"/>
                                        </p:tgtEl>
                                      </p:cBhvr>
                                    </p:animEffect>
                                    <p:anim calcmode="lin" valueType="num">
                                      <p:cBhvr>
                                        <p:cTn id="120" dur="1000"/>
                                        <p:tgtEl>
                                          <p:spTgt spid="35"/>
                                        </p:tgtEl>
                                        <p:attrNameLst>
                                          <p:attrName>ppt_x</p:attrName>
                                        </p:attrNameLst>
                                      </p:cBhvr>
                                      <p:tavLst>
                                        <p:tav tm="0">
                                          <p:val>
                                            <p:strVal val="ppt_x"/>
                                          </p:val>
                                        </p:tav>
                                        <p:tav tm="100000">
                                          <p:val>
                                            <p:strVal val="ppt_x"/>
                                          </p:val>
                                        </p:tav>
                                      </p:tavLst>
                                    </p:anim>
                                    <p:anim calcmode="lin" valueType="num">
                                      <p:cBhvr>
                                        <p:cTn id="121" dur="100" decel="100000"/>
                                        <p:tgtEl>
                                          <p:spTgt spid="35"/>
                                        </p:tgtEl>
                                        <p:attrNameLst>
                                          <p:attrName>ppt_y</p:attrName>
                                        </p:attrNameLst>
                                      </p:cBhvr>
                                      <p:tavLst>
                                        <p:tav tm="0">
                                          <p:val>
                                            <p:strVal val="ppt_y"/>
                                          </p:val>
                                        </p:tav>
                                        <p:tav tm="100000">
                                          <p:val>
                                            <p:strVal val="ppt_y-.03"/>
                                          </p:val>
                                        </p:tav>
                                      </p:tavLst>
                                    </p:anim>
                                    <p:anim calcmode="lin" valueType="num">
                                      <p:cBhvr>
                                        <p:cTn id="122" dur="900" accel="100000">
                                          <p:stCondLst>
                                            <p:cond delay="100"/>
                                          </p:stCondLst>
                                        </p:cTn>
                                        <p:tgtEl>
                                          <p:spTgt spid="35"/>
                                        </p:tgtEl>
                                        <p:attrNameLst>
                                          <p:attrName>ppt_y</p:attrName>
                                        </p:attrNameLst>
                                      </p:cBhvr>
                                      <p:tavLst>
                                        <p:tav tm="0">
                                          <p:val>
                                            <p:strVal val="ppt_y"/>
                                          </p:val>
                                        </p:tav>
                                        <p:tav tm="100000">
                                          <p:val>
                                            <p:strVal val="ppt_y+1"/>
                                          </p:val>
                                        </p:tav>
                                      </p:tavLst>
                                    </p:anim>
                                    <p:set>
                                      <p:cBhvr>
                                        <p:cTn id="123" dur="1" fill="hold">
                                          <p:stCondLst>
                                            <p:cond delay="999"/>
                                          </p:stCondLst>
                                        </p:cTn>
                                        <p:tgtEl>
                                          <p:spTgt spid="35"/>
                                        </p:tgtEl>
                                        <p:attrNameLst>
                                          <p:attrName>style.visibility</p:attrName>
                                        </p:attrNameLst>
                                      </p:cBhvr>
                                      <p:to>
                                        <p:strVal val="hidden"/>
                                      </p:to>
                                    </p:set>
                                  </p:childTnLst>
                                </p:cTn>
                              </p:par>
                              <p:par>
                                <p:cTn id="124" presetID="37" presetClass="exit" presetSubtype="0" fill="hold" grpId="1" nodeType="withEffect">
                                  <p:stCondLst>
                                    <p:cond delay="0"/>
                                  </p:stCondLst>
                                  <p:childTnLst>
                                    <p:animEffect transition="out" filter="fade">
                                      <p:cBhvr>
                                        <p:cTn id="125" dur="1000"/>
                                        <p:tgtEl>
                                          <p:spTgt spid="26"/>
                                        </p:tgtEl>
                                      </p:cBhvr>
                                    </p:animEffect>
                                    <p:anim calcmode="lin" valueType="num">
                                      <p:cBhvr>
                                        <p:cTn id="126" dur="1000"/>
                                        <p:tgtEl>
                                          <p:spTgt spid="26"/>
                                        </p:tgtEl>
                                        <p:attrNameLst>
                                          <p:attrName>ppt_x</p:attrName>
                                        </p:attrNameLst>
                                      </p:cBhvr>
                                      <p:tavLst>
                                        <p:tav tm="0">
                                          <p:val>
                                            <p:strVal val="ppt_x"/>
                                          </p:val>
                                        </p:tav>
                                        <p:tav tm="100000">
                                          <p:val>
                                            <p:strVal val="ppt_x"/>
                                          </p:val>
                                        </p:tav>
                                      </p:tavLst>
                                    </p:anim>
                                    <p:anim calcmode="lin" valueType="num">
                                      <p:cBhvr>
                                        <p:cTn id="127" dur="100" decel="100000"/>
                                        <p:tgtEl>
                                          <p:spTgt spid="26"/>
                                        </p:tgtEl>
                                        <p:attrNameLst>
                                          <p:attrName>ppt_y</p:attrName>
                                        </p:attrNameLst>
                                      </p:cBhvr>
                                      <p:tavLst>
                                        <p:tav tm="0">
                                          <p:val>
                                            <p:strVal val="ppt_y"/>
                                          </p:val>
                                        </p:tav>
                                        <p:tav tm="100000">
                                          <p:val>
                                            <p:strVal val="ppt_y-.03"/>
                                          </p:val>
                                        </p:tav>
                                      </p:tavLst>
                                    </p:anim>
                                    <p:anim calcmode="lin" valueType="num">
                                      <p:cBhvr>
                                        <p:cTn id="128" dur="900" accel="100000">
                                          <p:stCondLst>
                                            <p:cond delay="100"/>
                                          </p:stCondLst>
                                        </p:cTn>
                                        <p:tgtEl>
                                          <p:spTgt spid="26"/>
                                        </p:tgtEl>
                                        <p:attrNameLst>
                                          <p:attrName>ppt_y</p:attrName>
                                        </p:attrNameLst>
                                      </p:cBhvr>
                                      <p:tavLst>
                                        <p:tav tm="0">
                                          <p:val>
                                            <p:strVal val="ppt_y"/>
                                          </p:val>
                                        </p:tav>
                                        <p:tav tm="100000">
                                          <p:val>
                                            <p:strVal val="ppt_y+1"/>
                                          </p:val>
                                        </p:tav>
                                      </p:tavLst>
                                    </p:anim>
                                    <p:set>
                                      <p:cBhvr>
                                        <p:cTn id="129" dur="1" fill="hold">
                                          <p:stCondLst>
                                            <p:cond delay="999"/>
                                          </p:stCondLst>
                                        </p:cTn>
                                        <p:tgtEl>
                                          <p:spTgt spid="26"/>
                                        </p:tgtEl>
                                        <p:attrNameLst>
                                          <p:attrName>style.visibility</p:attrName>
                                        </p:attrNameLst>
                                      </p:cBhvr>
                                      <p:to>
                                        <p:strVal val="hidden"/>
                                      </p:to>
                                    </p:set>
                                  </p:childTnLst>
                                </p:cTn>
                              </p:par>
                              <p:par>
                                <p:cTn id="130" presetID="37" presetClass="exit" presetSubtype="0" fill="hold" grpId="2" nodeType="withEffect">
                                  <p:stCondLst>
                                    <p:cond delay="0"/>
                                  </p:stCondLst>
                                  <p:iterate type="lt">
                                    <p:tmPct val="0"/>
                                  </p:iterate>
                                  <p:childTnLst>
                                    <p:animEffect transition="out" filter="fade">
                                      <p:cBhvr>
                                        <p:cTn id="131" dur="1000"/>
                                        <p:tgtEl>
                                          <p:spTgt spid="28"/>
                                        </p:tgtEl>
                                      </p:cBhvr>
                                    </p:animEffect>
                                    <p:anim calcmode="lin" valueType="num">
                                      <p:cBhvr>
                                        <p:cTn id="132" dur="1000"/>
                                        <p:tgtEl>
                                          <p:spTgt spid="28"/>
                                        </p:tgtEl>
                                        <p:attrNameLst>
                                          <p:attrName>ppt_x</p:attrName>
                                        </p:attrNameLst>
                                      </p:cBhvr>
                                      <p:tavLst>
                                        <p:tav tm="0">
                                          <p:val>
                                            <p:strVal val="ppt_x"/>
                                          </p:val>
                                        </p:tav>
                                        <p:tav tm="100000">
                                          <p:val>
                                            <p:strVal val="ppt_x"/>
                                          </p:val>
                                        </p:tav>
                                      </p:tavLst>
                                    </p:anim>
                                    <p:anim calcmode="lin" valueType="num">
                                      <p:cBhvr>
                                        <p:cTn id="133" dur="100" decel="100000"/>
                                        <p:tgtEl>
                                          <p:spTgt spid="28"/>
                                        </p:tgtEl>
                                        <p:attrNameLst>
                                          <p:attrName>ppt_y</p:attrName>
                                        </p:attrNameLst>
                                      </p:cBhvr>
                                      <p:tavLst>
                                        <p:tav tm="0">
                                          <p:val>
                                            <p:strVal val="ppt_y"/>
                                          </p:val>
                                        </p:tav>
                                        <p:tav tm="100000">
                                          <p:val>
                                            <p:strVal val="ppt_y-.03"/>
                                          </p:val>
                                        </p:tav>
                                      </p:tavLst>
                                    </p:anim>
                                    <p:anim calcmode="lin" valueType="num">
                                      <p:cBhvr>
                                        <p:cTn id="134" dur="900" accel="100000">
                                          <p:stCondLst>
                                            <p:cond delay="100"/>
                                          </p:stCondLst>
                                        </p:cTn>
                                        <p:tgtEl>
                                          <p:spTgt spid="28"/>
                                        </p:tgtEl>
                                        <p:attrNameLst>
                                          <p:attrName>ppt_y</p:attrName>
                                        </p:attrNameLst>
                                      </p:cBhvr>
                                      <p:tavLst>
                                        <p:tav tm="0">
                                          <p:val>
                                            <p:strVal val="ppt_y"/>
                                          </p:val>
                                        </p:tav>
                                        <p:tav tm="100000">
                                          <p:val>
                                            <p:strVal val="ppt_y+1"/>
                                          </p:val>
                                        </p:tav>
                                      </p:tavLst>
                                    </p:anim>
                                    <p:set>
                                      <p:cBhvr>
                                        <p:cTn id="135" dur="1" fill="hold">
                                          <p:stCondLst>
                                            <p:cond delay="999"/>
                                          </p:stCondLst>
                                        </p:cTn>
                                        <p:tgtEl>
                                          <p:spTgt spid="28"/>
                                        </p:tgtEl>
                                        <p:attrNameLst>
                                          <p:attrName>style.visibility</p:attrName>
                                        </p:attrNameLst>
                                      </p:cBhvr>
                                      <p:to>
                                        <p:strVal val="hidden"/>
                                      </p:to>
                                    </p:set>
                                  </p:childTnLst>
                                </p:cTn>
                              </p:par>
                              <p:par>
                                <p:cTn id="136" presetID="10" presetClass="exit" presetSubtype="0" fill="hold" grpId="3" nodeType="withEffect">
                                  <p:stCondLst>
                                    <p:cond delay="0"/>
                                  </p:stCondLst>
                                  <p:childTnLst>
                                    <p:animEffect transition="out" filter="fade">
                                      <p:cBhvr>
                                        <p:cTn id="137" dur="250"/>
                                        <p:tgtEl>
                                          <p:spTgt spid="17"/>
                                        </p:tgtEl>
                                      </p:cBhvr>
                                    </p:animEffect>
                                    <p:set>
                                      <p:cBhvr>
                                        <p:cTn id="138" dur="1" fill="hold">
                                          <p:stCondLst>
                                            <p:cond delay="249"/>
                                          </p:stCondLst>
                                        </p:cTn>
                                        <p:tgtEl>
                                          <p:spTgt spid="17"/>
                                        </p:tgtEl>
                                        <p:attrNameLst>
                                          <p:attrName>style.visibility</p:attrName>
                                        </p:attrNameLst>
                                      </p:cBhvr>
                                      <p:to>
                                        <p:strVal val="hidden"/>
                                      </p:to>
                                    </p:set>
                                  </p:childTnLst>
                                </p:cTn>
                              </p:par>
                              <p:par>
                                <p:cTn id="139" presetID="10" presetClass="exit" presetSubtype="0" fill="hold" grpId="3" nodeType="withEffect">
                                  <p:stCondLst>
                                    <p:cond delay="0"/>
                                  </p:stCondLst>
                                  <p:childTnLst>
                                    <p:animEffect transition="out" filter="fade">
                                      <p:cBhvr>
                                        <p:cTn id="140" dur="250"/>
                                        <p:tgtEl>
                                          <p:spTgt spid="19"/>
                                        </p:tgtEl>
                                      </p:cBhvr>
                                    </p:animEffect>
                                    <p:set>
                                      <p:cBhvr>
                                        <p:cTn id="141" dur="1" fill="hold">
                                          <p:stCondLst>
                                            <p:cond delay="249"/>
                                          </p:stCondLst>
                                        </p:cTn>
                                        <p:tgtEl>
                                          <p:spTgt spid="19"/>
                                        </p:tgtEl>
                                        <p:attrNameLst>
                                          <p:attrName>style.visibility</p:attrName>
                                        </p:attrNameLst>
                                      </p:cBhvr>
                                      <p:to>
                                        <p:strVal val="hidden"/>
                                      </p:to>
                                    </p:set>
                                  </p:childTnLst>
                                </p:cTn>
                              </p:par>
                            </p:childTnLst>
                          </p:cTn>
                        </p:par>
                        <p:par>
                          <p:cTn id="142" fill="hold">
                            <p:stCondLst>
                              <p:cond delay="1000"/>
                            </p:stCondLst>
                            <p:childTnLst>
                              <p:par>
                                <p:cTn id="143" presetID="22" presetClass="entr" presetSubtype="8" fill="hold" grpId="0" nodeType="afterEffect">
                                  <p:stCondLst>
                                    <p:cond delay="0"/>
                                  </p:stCondLst>
                                  <p:childTnLst>
                                    <p:set>
                                      <p:cBhvr>
                                        <p:cTn id="144" dur="1" fill="hold">
                                          <p:stCondLst>
                                            <p:cond delay="0"/>
                                          </p:stCondLst>
                                        </p:cTn>
                                        <p:tgtEl>
                                          <p:spTgt spid="25"/>
                                        </p:tgtEl>
                                        <p:attrNameLst>
                                          <p:attrName>style.visibility</p:attrName>
                                        </p:attrNameLst>
                                      </p:cBhvr>
                                      <p:to>
                                        <p:strVal val="visible"/>
                                      </p:to>
                                    </p:set>
                                    <p:animEffect transition="in" filter="wipe(left)">
                                      <p:cBhvr>
                                        <p:cTn id="145" dur="500"/>
                                        <p:tgtEl>
                                          <p:spTgt spid="25"/>
                                        </p:tgtEl>
                                      </p:cBhvr>
                                    </p:animEffect>
                                  </p:childTnLst>
                                </p:cTn>
                              </p:par>
                            </p:childTnLst>
                          </p:cTn>
                        </p:par>
                      </p:childTnLst>
                    </p:cTn>
                  </p:par>
                  <p:par>
                    <p:cTn id="146" fill="hold">
                      <p:stCondLst>
                        <p:cond delay="indefinite"/>
                      </p:stCondLst>
                      <p:childTnLst>
                        <p:par>
                          <p:cTn id="147" fill="hold">
                            <p:stCondLst>
                              <p:cond delay="0"/>
                            </p:stCondLst>
                            <p:childTnLst>
                              <p:par>
                                <p:cTn id="148" presetID="2" presetClass="entr" presetSubtype="8" fill="hold" grpId="0" nodeType="clickEffect">
                                  <p:stCondLst>
                                    <p:cond delay="0"/>
                                  </p:stCondLst>
                                  <p:childTnLst>
                                    <p:set>
                                      <p:cBhvr>
                                        <p:cTn id="149" dur="1" fill="hold">
                                          <p:stCondLst>
                                            <p:cond delay="0"/>
                                          </p:stCondLst>
                                        </p:cTn>
                                        <p:tgtEl>
                                          <p:spTgt spid="30"/>
                                        </p:tgtEl>
                                        <p:attrNameLst>
                                          <p:attrName>style.visibility</p:attrName>
                                        </p:attrNameLst>
                                      </p:cBhvr>
                                      <p:to>
                                        <p:strVal val="visible"/>
                                      </p:to>
                                    </p:set>
                                    <p:anim calcmode="lin" valueType="num">
                                      <p:cBhvr additive="base">
                                        <p:cTn id="150" dur="500" fill="hold"/>
                                        <p:tgtEl>
                                          <p:spTgt spid="30"/>
                                        </p:tgtEl>
                                        <p:attrNameLst>
                                          <p:attrName>ppt_x</p:attrName>
                                        </p:attrNameLst>
                                      </p:cBhvr>
                                      <p:tavLst>
                                        <p:tav tm="0">
                                          <p:val>
                                            <p:strVal val="0-#ppt_w/2"/>
                                          </p:val>
                                        </p:tav>
                                        <p:tav tm="100000">
                                          <p:val>
                                            <p:strVal val="#ppt_x"/>
                                          </p:val>
                                        </p:tav>
                                      </p:tavLst>
                                    </p:anim>
                                    <p:anim calcmode="lin" valueType="num">
                                      <p:cBhvr additive="base">
                                        <p:cTn id="151" dur="500" fill="hold"/>
                                        <p:tgtEl>
                                          <p:spTgt spid="30"/>
                                        </p:tgtEl>
                                        <p:attrNameLst>
                                          <p:attrName>ppt_y</p:attrName>
                                        </p:attrNameLst>
                                      </p:cBhvr>
                                      <p:tavLst>
                                        <p:tav tm="0">
                                          <p:val>
                                            <p:strVal val="#ppt_y"/>
                                          </p:val>
                                        </p:tav>
                                        <p:tav tm="100000">
                                          <p:val>
                                            <p:strVal val="#ppt_y"/>
                                          </p:val>
                                        </p:tav>
                                      </p:tavLst>
                                    </p:anim>
                                  </p:childTnLst>
                                </p:cTn>
                              </p:par>
                              <p:par>
                                <p:cTn id="152" presetID="9" presetClass="emph" presetSubtype="0" nodeType="withEffect">
                                  <p:stCondLst>
                                    <p:cond delay="0"/>
                                  </p:stCondLst>
                                  <p:endCondLst>
                                    <p:cond evt="onNext" delay="0">
                                      <p:tgtEl>
                                        <p:sldTgt/>
                                      </p:tgtEl>
                                    </p:cond>
                                  </p:endCondLst>
                                  <p:childTnLst>
                                    <p:set>
                                      <p:cBhvr rctx="PPT">
                                        <p:cTn id="153" dur="indefinite"/>
                                        <p:tgtEl>
                                          <p:spTgt spid="10"/>
                                        </p:tgtEl>
                                        <p:attrNameLst>
                                          <p:attrName>style.opacity</p:attrName>
                                        </p:attrNameLst>
                                      </p:cBhvr>
                                      <p:to>
                                        <p:strVal val="0.25"/>
                                      </p:to>
                                    </p:set>
                                    <p:animEffect filter="image" prLst="opacity: 0.25">
                                      <p:cBhvr rctx="IE">
                                        <p:cTn id="154" dur="indefinite"/>
                                        <p:tgtEl>
                                          <p:spTgt spid="10"/>
                                        </p:tgtEl>
                                      </p:cBhvr>
                                    </p:animEffect>
                                  </p:childTnLst>
                                </p:cTn>
                              </p:par>
                              <p:par>
                                <p:cTn id="155" presetID="9" presetClass="emph" presetSubtype="0" grpId="1" nodeType="withEffect">
                                  <p:stCondLst>
                                    <p:cond delay="0"/>
                                  </p:stCondLst>
                                  <p:endCondLst>
                                    <p:cond evt="onNext" delay="0">
                                      <p:tgtEl>
                                        <p:sldTgt/>
                                      </p:tgtEl>
                                    </p:cond>
                                  </p:endCondLst>
                                  <p:childTnLst>
                                    <p:set>
                                      <p:cBhvr rctx="PPT">
                                        <p:cTn id="156" dur="indefinite"/>
                                        <p:tgtEl>
                                          <p:spTgt spid="31"/>
                                        </p:tgtEl>
                                        <p:attrNameLst>
                                          <p:attrName>style.opacity</p:attrName>
                                        </p:attrNameLst>
                                      </p:cBhvr>
                                      <p:to>
                                        <p:strVal val="0.25"/>
                                      </p:to>
                                    </p:set>
                                    <p:animEffect filter="image" prLst="opacity: 0.25">
                                      <p:cBhvr rctx="IE">
                                        <p:cTn id="157" dur="indefinite"/>
                                        <p:tgtEl>
                                          <p:spTgt spid="31"/>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8" fill="hold" grpId="0" nodeType="clickEffect">
                                  <p:stCondLst>
                                    <p:cond delay="250"/>
                                  </p:stCondLst>
                                  <p:childTnLst>
                                    <p:set>
                                      <p:cBhvr>
                                        <p:cTn id="161" dur="1" fill="hold">
                                          <p:stCondLst>
                                            <p:cond delay="0"/>
                                          </p:stCondLst>
                                        </p:cTn>
                                        <p:tgtEl>
                                          <p:spTgt spid="32"/>
                                        </p:tgtEl>
                                        <p:attrNameLst>
                                          <p:attrName>style.visibility</p:attrName>
                                        </p:attrNameLst>
                                      </p:cBhvr>
                                      <p:to>
                                        <p:strVal val="visible"/>
                                      </p:to>
                                    </p:set>
                                    <p:animEffect transition="in" filter="wipe(left)">
                                      <p:cBhvr>
                                        <p:cTn id="162" dur="500"/>
                                        <p:tgtEl>
                                          <p:spTgt spid="32"/>
                                        </p:tgtEl>
                                      </p:cBhvr>
                                    </p:animEffect>
                                  </p:childTnLst>
                                </p:cTn>
                              </p:par>
                              <p:par>
                                <p:cTn id="163" presetID="12" presetClass="exit" presetSubtype="4" fill="hold" grpId="1" nodeType="withEffect">
                                  <p:stCondLst>
                                    <p:cond delay="0"/>
                                  </p:stCondLst>
                                  <p:childTnLst>
                                    <p:anim calcmode="lin" valueType="num">
                                      <p:cBhvr additive="base">
                                        <p:cTn id="164" dur="500"/>
                                        <p:tgtEl>
                                          <p:spTgt spid="30"/>
                                        </p:tgtEl>
                                        <p:attrNameLst>
                                          <p:attrName>ppt_y</p:attrName>
                                        </p:attrNameLst>
                                      </p:cBhvr>
                                      <p:tavLst>
                                        <p:tav tm="0">
                                          <p:val>
                                            <p:strVal val="#ppt_y"/>
                                          </p:val>
                                        </p:tav>
                                        <p:tav tm="100000">
                                          <p:val>
                                            <p:strVal val="#ppt_y+#ppt_h*1.125000"/>
                                          </p:val>
                                        </p:tav>
                                      </p:tavLst>
                                    </p:anim>
                                    <p:animEffect transition="out" filter="wipe(down)">
                                      <p:cBhvr>
                                        <p:cTn id="165" dur="500"/>
                                        <p:tgtEl>
                                          <p:spTgt spid="30"/>
                                        </p:tgtEl>
                                      </p:cBhvr>
                                    </p:animEffect>
                                    <p:set>
                                      <p:cBhvr>
                                        <p:cTn id="166" dur="1" fill="hold">
                                          <p:stCondLst>
                                            <p:cond delay="499"/>
                                          </p:stCondLst>
                                        </p:cTn>
                                        <p:tgtEl>
                                          <p:spTgt spid="30"/>
                                        </p:tgtEl>
                                        <p:attrNameLst>
                                          <p:attrName>style.visibility</p:attrName>
                                        </p:attrNameLst>
                                      </p:cBhvr>
                                      <p:to>
                                        <p:strVal val="hidden"/>
                                      </p:to>
                                    </p:set>
                                  </p:childTnLst>
                                </p:cTn>
                              </p:par>
                            </p:childTnLst>
                          </p:cTn>
                        </p:par>
                        <p:par>
                          <p:cTn id="167" fill="hold">
                            <p:stCondLst>
                              <p:cond delay="750"/>
                            </p:stCondLst>
                            <p:childTnLst>
                              <p:par>
                                <p:cTn id="168" presetID="22" presetClass="entr" presetSubtype="8" fill="hold" grpId="0" nodeType="afterEffect">
                                  <p:stCondLst>
                                    <p:cond delay="0"/>
                                  </p:stCondLst>
                                  <p:childTnLst>
                                    <p:set>
                                      <p:cBhvr>
                                        <p:cTn id="169" dur="1" fill="hold">
                                          <p:stCondLst>
                                            <p:cond delay="0"/>
                                          </p:stCondLst>
                                        </p:cTn>
                                        <p:tgtEl>
                                          <p:spTgt spid="29"/>
                                        </p:tgtEl>
                                        <p:attrNameLst>
                                          <p:attrName>style.visibility</p:attrName>
                                        </p:attrNameLst>
                                      </p:cBhvr>
                                      <p:to>
                                        <p:strVal val="visible"/>
                                      </p:to>
                                    </p:set>
                                    <p:animEffect transition="in" filter="wipe(left)">
                                      <p:cBhvr>
                                        <p:cTn id="17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7" grpId="0"/>
      <p:bldP spid="29" grpId="0"/>
      <p:bldP spid="24" grpId="0" animBg="1"/>
      <p:bldP spid="24" grpId="1" animBg="1"/>
      <p:bldP spid="24" grpId="2" animBg="1"/>
      <p:bldP spid="31" grpId="0" animBg="1"/>
      <p:bldP spid="31" grpId="1" animBg="1"/>
      <p:bldP spid="32" grpId="0" animBg="1"/>
      <p:bldP spid="18" grpId="0"/>
      <p:bldP spid="20" grpId="0"/>
      <p:bldP spid="21" grpId="0" animBg="1"/>
      <p:bldP spid="21" grpId="1" animBg="1"/>
      <p:bldP spid="30" grpId="0" animBg="1"/>
      <p:bldP spid="30" grpId="1" animBg="1"/>
      <p:bldP spid="17" grpId="0"/>
      <p:bldP spid="17" grpId="1"/>
      <p:bldP spid="17" grpId="2"/>
      <p:bldP spid="17" grpId="3"/>
      <p:bldP spid="19" grpId="0"/>
      <p:bldP spid="19" grpId="1"/>
      <p:bldP spid="19" grpId="2"/>
      <p:bldP spid="19" grpId="3"/>
      <p:bldP spid="26" grpId="0"/>
      <p:bldP spid="26" grpId="1"/>
      <p:bldP spid="33" grpId="0"/>
      <p:bldP spid="33" grpId="1"/>
      <p:bldP spid="35" grpId="0"/>
      <p:bldP spid="35" grpId="1"/>
      <p:bldP spid="28" grpId="0"/>
      <p:bldP spid="28" grpId="1"/>
      <p:bldP spid="28"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2">
            <a:extLst>
              <a:ext uri="{28A0092B-C50C-407E-A947-70E740481C1C}">
                <a14:useLocalDpi xmlns:a14="http://schemas.microsoft.com/office/drawing/2010/main" val="0"/>
              </a:ext>
            </a:extLst>
          </a:blip>
          <a:srcRect r="3730"/>
          <a:stretch/>
        </p:blipFill>
        <p:spPr>
          <a:xfrm>
            <a:off x="-104175" y="0"/>
            <a:ext cx="9248176" cy="6858000"/>
          </a:xfrm>
          <a:prstGeom prst="rect">
            <a:avLst/>
          </a:prstGeom>
        </p:spPr>
      </p:pic>
      <p:cxnSp>
        <p:nvCxnSpPr>
          <p:cNvPr id="3" name="Straight Connector 2"/>
          <p:cNvCxnSpPr/>
          <p:nvPr/>
        </p:nvCxnSpPr>
        <p:spPr>
          <a:xfrm flipH="1">
            <a:off x="1747775" y="1057275"/>
            <a:ext cx="2748915" cy="412432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483355" y="1055370"/>
            <a:ext cx="2750820" cy="412623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734441" y="5179695"/>
            <a:ext cx="5511164" cy="190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779839" y="312517"/>
            <a:ext cx="1435260"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400" b="1" dirty="0">
                <a:ln w="17780" cmpd="sng">
                  <a:solidFill>
                    <a:srgbClr val="FFFFFF"/>
                  </a:solidFill>
                  <a:prstDash val="solid"/>
                  <a:miter lim="800000"/>
                </a:ln>
                <a:solidFill>
                  <a:srgbClr val="66CCFF"/>
                </a:solidFill>
                <a:effectLst>
                  <a:glow rad="63500">
                    <a:schemeClr val="tx1"/>
                  </a:glow>
                  <a:outerShdw blurRad="50800" algn="tl" rotWithShape="0">
                    <a:srgbClr val="000000"/>
                  </a:outerShdw>
                </a:effectLst>
                <a:latin typeface="Calibri" panose="020F0502020204030204" pitchFamily="34" charset="0"/>
                <a:ea typeface="+mj-ea"/>
                <a:cs typeface="+mj-cs"/>
              </a:rPr>
              <a:t>Lord</a:t>
            </a:r>
          </a:p>
        </p:txBody>
      </p:sp>
      <p:sp>
        <p:nvSpPr>
          <p:cNvPr id="25" name="TextBox 24"/>
          <p:cNvSpPr txBox="1"/>
          <p:nvPr/>
        </p:nvSpPr>
        <p:spPr>
          <a:xfrm>
            <a:off x="673259" y="5326283"/>
            <a:ext cx="1410182"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400" b="1" dirty="0">
                <a:ln w="17780" cmpd="sng">
                  <a:solidFill>
                    <a:srgbClr val="FFFFFF"/>
                  </a:solidFill>
                  <a:prstDash val="solid"/>
                  <a:miter lim="800000"/>
                </a:ln>
                <a:solidFill>
                  <a:srgbClr val="66CCFF"/>
                </a:solidFill>
                <a:effectLst>
                  <a:glow rad="63500">
                    <a:schemeClr val="tx1"/>
                  </a:glow>
                  <a:outerShdw blurRad="50800" algn="tl" rotWithShape="0">
                    <a:srgbClr val="000000"/>
                  </a:outerShdw>
                </a:effectLst>
                <a:latin typeface="Calibri" panose="020F0502020204030204" pitchFamily="34" charset="0"/>
                <a:ea typeface="+mj-ea"/>
                <a:cs typeface="+mj-cs"/>
              </a:rPr>
              <a:t>Paul</a:t>
            </a:r>
          </a:p>
        </p:txBody>
      </p:sp>
      <p:sp>
        <p:nvSpPr>
          <p:cNvPr id="29" name="TextBox 28"/>
          <p:cNvSpPr txBox="1"/>
          <p:nvPr/>
        </p:nvSpPr>
        <p:spPr>
          <a:xfrm>
            <a:off x="3543781" y="5326284"/>
            <a:ext cx="2002420"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400" b="1" dirty="0">
                <a:ln w="17780" cmpd="sng">
                  <a:solidFill>
                    <a:srgbClr val="FFFFFF"/>
                  </a:solidFill>
                  <a:prstDash val="solid"/>
                  <a:miter lim="800000"/>
                </a:ln>
                <a:solidFill>
                  <a:srgbClr val="66CCFF"/>
                </a:solidFill>
                <a:effectLst>
                  <a:glow rad="88900">
                    <a:schemeClr val="tx1"/>
                  </a:glow>
                  <a:outerShdw blurRad="50800" algn="tl" rotWithShape="0">
                    <a:srgbClr val="000000"/>
                  </a:outerShdw>
                </a:effectLst>
                <a:latin typeface="Calibri" panose="020F0502020204030204" pitchFamily="34" charset="0"/>
                <a:ea typeface="+mj-ea"/>
                <a:cs typeface="+mj-cs"/>
              </a:rPr>
              <a:t>Wrote</a:t>
            </a:r>
          </a:p>
        </p:txBody>
      </p:sp>
      <p:sp>
        <p:nvSpPr>
          <p:cNvPr id="24" name="Down Arrow 23"/>
          <p:cNvSpPr/>
          <p:nvPr/>
        </p:nvSpPr>
        <p:spPr>
          <a:xfrm rot="2036862">
            <a:off x="3389392" y="891263"/>
            <a:ext cx="185195" cy="1890943"/>
          </a:xfrm>
          <a:prstGeom prst="down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own Arrow 30"/>
          <p:cNvSpPr/>
          <p:nvPr/>
        </p:nvSpPr>
        <p:spPr>
          <a:xfrm rot="1971718">
            <a:off x="1771371" y="3216672"/>
            <a:ext cx="185195" cy="2189100"/>
          </a:xfrm>
          <a:prstGeom prst="down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rot="16200000">
            <a:off x="2770827" y="4933018"/>
            <a:ext cx="185195" cy="1567819"/>
          </a:xfrm>
          <a:prstGeom prst="down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59739" y="2617806"/>
            <a:ext cx="2455762"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400" b="1" dirty="0">
                <a:ln w="17780" cmpd="sng">
                  <a:solidFill>
                    <a:srgbClr val="FFFFFF"/>
                  </a:solidFill>
                  <a:prstDash val="solid"/>
                  <a:miter lim="800000"/>
                </a:ln>
                <a:solidFill>
                  <a:srgbClr val="66CCFF"/>
                </a:solidFill>
                <a:effectLst>
                  <a:glow rad="63500">
                    <a:schemeClr val="tx1"/>
                  </a:glow>
                  <a:outerShdw blurRad="50800" algn="tl" rotWithShape="0">
                    <a:srgbClr val="000000"/>
                  </a:outerShdw>
                </a:effectLst>
                <a:latin typeface="Calibri" panose="020F0502020204030204" pitchFamily="34" charset="0"/>
                <a:ea typeface="+mj-ea"/>
                <a:cs typeface="+mj-cs"/>
              </a:rPr>
              <a:t>Revealed</a:t>
            </a:r>
          </a:p>
        </p:txBody>
      </p:sp>
      <p:sp>
        <p:nvSpPr>
          <p:cNvPr id="21" name="Rectangle 2"/>
          <p:cNvSpPr>
            <a:spLocks noGrp="1" noChangeArrowheads="1"/>
          </p:cNvSpPr>
          <p:nvPr>
            <p:ph type="title"/>
          </p:nvPr>
        </p:nvSpPr>
        <p:spPr>
          <a:xfrm>
            <a:off x="416688" y="358814"/>
            <a:ext cx="8345347" cy="4805422"/>
          </a:xfrm>
          <a:solidFill>
            <a:srgbClr val="66CCFF">
              <a:alpha val="40000"/>
            </a:srgbClr>
          </a:solidFill>
        </p:spPr>
        <p:txBody>
          <a:bodyPr>
            <a:scene3d>
              <a:camera prst="orthographicFront"/>
              <a:lightRig rig="threePt" dir="t"/>
            </a:scene3d>
            <a:sp3d extrusionH="57150">
              <a:bevelT w="38100" h="38100"/>
            </a:sp3d>
          </a:bodyPr>
          <a:lstStyle/>
          <a:p>
            <a:pPr eaLnBrk="1" hangingPunct="1"/>
            <a:r>
              <a:rPr lang="en-US" altLang="en-US" b="1" kern="1200" dirty="0">
                <a:ln w="17780" cmpd="sng">
                  <a:solidFill>
                    <a:srgbClr val="FFFFFF"/>
                  </a:solidFill>
                  <a:prstDash val="solid"/>
                  <a:miter lim="800000"/>
                </a:ln>
                <a:solidFill>
                  <a:srgbClr val="66CCFF"/>
                </a:solidFill>
                <a:effectLst>
                  <a:outerShdw blurRad="50800" algn="tl" rotWithShape="0">
                    <a:srgbClr val="000000"/>
                  </a:outerShdw>
                </a:effectLst>
                <a:latin typeface="Calibri" panose="020F0502020204030204" pitchFamily="34" charset="0"/>
              </a:rPr>
              <a:t>Beloved, while I was very      diligent to write to you concerning our common salvation, I found it necessary to write to you exhorting you to contend earnestly for the faith which was once for all delivered to the saints. </a:t>
            </a:r>
            <a:r>
              <a:rPr lang="en-US" altLang="en-US" sz="3200" b="1" i="1" kern="1200" dirty="0">
                <a:ln w="17780" cmpd="sng">
                  <a:solidFill>
                    <a:srgbClr val="FFFFFF"/>
                  </a:solidFill>
                  <a:prstDash val="solid"/>
                  <a:miter lim="800000"/>
                </a:ln>
                <a:solidFill>
                  <a:srgbClr val="66CCFF"/>
                </a:solidFill>
                <a:effectLst>
                  <a:outerShdw blurRad="50800" algn="tl" rotWithShape="0">
                    <a:srgbClr val="000000"/>
                  </a:outerShdw>
                </a:effectLst>
                <a:latin typeface="Calibri" panose="020F0502020204030204" pitchFamily="34" charset="0"/>
              </a:rPr>
              <a:t>— Jude 1:3 </a:t>
            </a:r>
          </a:p>
        </p:txBody>
      </p:sp>
      <p:sp>
        <p:nvSpPr>
          <p:cNvPr id="19" name="Title 1"/>
          <p:cNvSpPr txBox="1">
            <a:spLocks/>
          </p:cNvSpPr>
          <p:nvPr/>
        </p:nvSpPr>
        <p:spPr>
          <a:xfrm>
            <a:off x="1233535" y="2321742"/>
            <a:ext cx="6694025"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necessary to write to you</a:t>
            </a:r>
          </a:p>
        </p:txBody>
      </p:sp>
      <p:sp>
        <p:nvSpPr>
          <p:cNvPr id="20" name="Title 1"/>
          <p:cNvSpPr txBox="1">
            <a:spLocks/>
          </p:cNvSpPr>
          <p:nvPr/>
        </p:nvSpPr>
        <p:spPr>
          <a:xfrm>
            <a:off x="5827924" y="3702791"/>
            <a:ext cx="2963119" cy="8381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once for all</a:t>
            </a:r>
          </a:p>
        </p:txBody>
      </p:sp>
      <p:sp>
        <p:nvSpPr>
          <p:cNvPr id="36" name="Rectangle 2"/>
          <p:cNvSpPr txBox="1">
            <a:spLocks noChangeArrowheads="1"/>
          </p:cNvSpPr>
          <p:nvPr/>
        </p:nvSpPr>
        <p:spPr bwMode="auto">
          <a:xfrm>
            <a:off x="416688" y="358814"/>
            <a:ext cx="8345347" cy="4805422"/>
          </a:xfrm>
          <a:prstGeom prst="rect">
            <a:avLst/>
          </a:prstGeom>
          <a:noFill/>
          <a:ln>
            <a:noFill/>
          </a:ln>
          <a:effectLst/>
        </p:spPr>
        <p:txBody>
          <a:bodyPr vert="horz" wrap="square" lIns="91440" tIns="45720" rIns="91440" bIns="45720" numCol="1" anchor="ctr" anchorCtr="0" compatLnSpc="1">
            <a:prstTxWarp prst="textNoShape">
              <a:avLst/>
            </a:prstTxWarp>
            <a:scene3d>
              <a:camera prst="orthographicFront"/>
              <a:lightRig rig="threeP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1200" dirty="0">
                <a:ln w="17780" cmpd="sng">
                  <a:solidFill>
                    <a:srgbClr val="FFFFFF"/>
                  </a:solidFill>
                  <a:prstDash val="solid"/>
                  <a:miter lim="800000"/>
                </a:ln>
                <a:solidFill>
                  <a:srgbClr val="66CCFF"/>
                </a:solidFill>
                <a:effectLst>
                  <a:glow rad="88900">
                    <a:srgbClr val="000066"/>
                  </a:glow>
                  <a:outerShdw blurRad="50800" algn="tl" rotWithShape="0">
                    <a:srgbClr val="000000"/>
                  </a:outerShdw>
                </a:effectLst>
                <a:latin typeface="Calibri" panose="020F0502020204030204" pitchFamily="34" charset="0"/>
              </a:rPr>
              <a:t>Beloved, while I was very      diligent to write to you concerning our common salvation, I found it necessary to write to you exhorting you to contend earnestly for the faith which was once for all delivered to the saints. </a:t>
            </a:r>
            <a:r>
              <a:rPr lang="en-US" altLang="en-US" sz="3200" b="1" i="1" kern="1200" dirty="0">
                <a:ln w="17780" cmpd="sng">
                  <a:solidFill>
                    <a:srgbClr val="FFFFFF"/>
                  </a:solidFill>
                  <a:prstDash val="solid"/>
                  <a:miter lim="800000"/>
                </a:ln>
                <a:solidFill>
                  <a:srgbClr val="66CCFF"/>
                </a:solidFill>
                <a:effectLst>
                  <a:glow rad="88900">
                    <a:srgbClr val="000066"/>
                  </a:glow>
                  <a:outerShdw blurRad="50800" algn="tl" rotWithShape="0">
                    <a:srgbClr val="000000"/>
                  </a:outerShdw>
                </a:effectLst>
                <a:latin typeface="Calibri" panose="020F0502020204030204" pitchFamily="34" charset="0"/>
              </a:rPr>
              <a:t>— Jude 1:3 </a:t>
            </a:r>
          </a:p>
        </p:txBody>
      </p:sp>
      <p:sp>
        <p:nvSpPr>
          <p:cNvPr id="22" name="Title 1"/>
          <p:cNvSpPr txBox="1">
            <a:spLocks/>
          </p:cNvSpPr>
          <p:nvPr/>
        </p:nvSpPr>
        <p:spPr>
          <a:xfrm>
            <a:off x="1417658" y="1667742"/>
            <a:ext cx="4874872"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7780" cmpd="sng">
                  <a:solidFill>
                    <a:srgbClr val="FFFFFF"/>
                  </a:solidFill>
                  <a:prstDash val="solid"/>
                  <a:miter lim="800000"/>
                </a:ln>
                <a:solidFill>
                  <a:srgbClr val="FFC000"/>
                </a:solidFill>
                <a:effectLst>
                  <a:glow rad="38100">
                    <a:srgbClr val="9966FF"/>
                  </a:glow>
                  <a:outerShdw blurRad="50800" algn="tl" rotWithShape="0">
                    <a:srgbClr val="000000"/>
                  </a:outerShdw>
                </a:effectLst>
                <a:latin typeface="Calibri" panose="020F0502020204030204" pitchFamily="34" charset="0"/>
              </a:rPr>
              <a:t>common salvation</a:t>
            </a:r>
            <a:endParaRPr lang="en-US" b="1" dirty="0">
              <a:ln w="17780" cmpd="sng">
                <a:noFill/>
                <a:prstDash val="solid"/>
                <a:miter lim="800000"/>
              </a:ln>
              <a:solidFill>
                <a:srgbClr val="FFC000"/>
              </a:solidFill>
              <a:effectLst>
                <a:glow rad="38100">
                  <a:srgbClr val="9966FF"/>
                </a:glow>
                <a:outerShdw blurRad="50800" algn="tl" rotWithShape="0">
                  <a:srgbClr val="000000"/>
                </a:outerShdw>
              </a:effectLst>
              <a:latin typeface="Calibri" panose="020F0502020204030204" pitchFamily="34" charset="0"/>
            </a:endParaRPr>
          </a:p>
        </p:txBody>
      </p:sp>
      <p:sp>
        <p:nvSpPr>
          <p:cNvPr id="27" name="Title 1"/>
          <p:cNvSpPr txBox="1">
            <a:spLocks/>
          </p:cNvSpPr>
          <p:nvPr/>
        </p:nvSpPr>
        <p:spPr>
          <a:xfrm>
            <a:off x="300774" y="3683497"/>
            <a:ext cx="3312288"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7780" cmpd="sng">
                  <a:solidFill>
                    <a:srgbClr val="FFFFFF"/>
                  </a:solidFill>
                  <a:prstDash val="solid"/>
                  <a:miter lim="800000"/>
                </a:ln>
                <a:solidFill>
                  <a:srgbClr val="9966FF"/>
                </a:solidFill>
                <a:effectLst>
                  <a:glow rad="38100">
                    <a:srgbClr val="9966FF"/>
                  </a:glow>
                  <a:outerShdw blurRad="50800" algn="tl" rotWithShape="0">
                    <a:srgbClr val="000000"/>
                  </a:outerShdw>
                </a:effectLst>
                <a:latin typeface="Calibri" panose="020F0502020204030204" pitchFamily="34" charset="0"/>
              </a:rPr>
              <a:t>for the faith</a:t>
            </a:r>
            <a:endParaRPr lang="en-US" b="1" dirty="0">
              <a:ln w="17780" cmpd="sng">
                <a:noFill/>
                <a:prstDash val="solid"/>
                <a:miter lim="800000"/>
              </a:ln>
              <a:solidFill>
                <a:srgbClr val="9966FF"/>
              </a:solidFill>
              <a:effectLst>
                <a:glow rad="38100">
                  <a:srgbClr val="9966FF"/>
                </a:glow>
                <a:outerShdw blurRad="50800" algn="tl" rotWithShape="0">
                  <a:srgbClr val="000000"/>
                </a:outerShdw>
              </a:effectLst>
              <a:latin typeface="Calibri" panose="020F0502020204030204" pitchFamily="34" charset="0"/>
            </a:endParaRPr>
          </a:p>
        </p:txBody>
      </p:sp>
      <p:sp>
        <p:nvSpPr>
          <p:cNvPr id="26" name="Rectangle 2">
            <a:extLst>
              <a:ext uri="{FF2B5EF4-FFF2-40B4-BE49-F238E27FC236}">
                <a16:creationId xmlns:a16="http://schemas.microsoft.com/office/drawing/2014/main" id="{D8892C8F-1BAE-4E1F-82D7-427E4F49C156}"/>
              </a:ext>
            </a:extLst>
          </p:cNvPr>
          <p:cNvSpPr txBox="1">
            <a:spLocks noChangeArrowheads="1"/>
          </p:cNvSpPr>
          <p:nvPr/>
        </p:nvSpPr>
        <p:spPr bwMode="auto">
          <a:xfrm>
            <a:off x="1507331" y="2381835"/>
            <a:ext cx="6178572" cy="75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b="1" kern="0" dirty="0">
                <a:ln w="3175" cmpd="sng">
                  <a:solidFill>
                    <a:srgbClr val="FFFFFF"/>
                  </a:solidFill>
                  <a:prstDash val="solid"/>
                  <a:miter lim="800000"/>
                </a:ln>
                <a:solidFill>
                  <a:schemeClr val="bg1"/>
                </a:solidFill>
                <a:effectLst>
                  <a:glow rad="101600">
                    <a:srgbClr val="000000"/>
                  </a:glow>
                  <a:outerShdw blurRad="50800" algn="tl" rotWithShape="0">
                    <a:srgbClr val="000000"/>
                  </a:outerShdw>
                </a:effectLst>
                <a:latin typeface="Calibri" panose="020F0502020204030204" pitchFamily="34" charset="0"/>
              </a:rPr>
              <a:t>n</a:t>
            </a:r>
            <a:r>
              <a:rPr kumimoji="0" lang="en-US" altLang="en-US" sz="4400" b="1" i="0" u="none" strike="noStrike" kern="0" cap="none" spc="0" normalizeH="0" baseline="0" noProof="0" dirty="0" err="1">
                <a:ln w="3175" cmpd="sng">
                  <a:solidFill>
                    <a:srgbClr val="FFFFFF"/>
                  </a:solidFill>
                  <a:prstDash val="solid"/>
                  <a:miter lim="800000"/>
                </a:ln>
                <a:solidFill>
                  <a:schemeClr val="bg1"/>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ecessary</a:t>
            </a:r>
            <a:r>
              <a:rPr kumimoji="0" lang="en-US" altLang="en-US" sz="4400" b="1" i="0" u="none" strike="noStrike" kern="0" cap="none" spc="0" normalizeH="0" baseline="0" noProof="0" dirty="0">
                <a:ln w="3175" cmpd="sng">
                  <a:solidFill>
                    <a:srgbClr val="FFFFFF"/>
                  </a:solidFill>
                  <a:prstDash val="solid"/>
                  <a:miter lim="800000"/>
                </a:ln>
                <a:solidFill>
                  <a:schemeClr val="bg1"/>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 to write to you</a:t>
            </a:r>
            <a:endParaRPr kumimoji="0" lang="en-US" altLang="en-US" sz="4400" b="1" i="1" u="none" strike="noStrike" kern="0" cap="none" spc="0" normalizeH="0" baseline="0" noProof="0" dirty="0">
              <a:ln w="3175" cmpd="sng">
                <a:solidFill>
                  <a:srgbClr val="FFFFFF"/>
                </a:solidFill>
                <a:prstDash val="solid"/>
                <a:miter lim="800000"/>
              </a:ln>
              <a:solidFill>
                <a:schemeClr val="bg1"/>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30" name="Rectangle 2">
            <a:extLst>
              <a:ext uri="{FF2B5EF4-FFF2-40B4-BE49-F238E27FC236}">
                <a16:creationId xmlns:a16="http://schemas.microsoft.com/office/drawing/2014/main" id="{D7DC4E41-16A3-4CE0-9E7E-2E0559296F03}"/>
              </a:ext>
            </a:extLst>
          </p:cNvPr>
          <p:cNvSpPr txBox="1">
            <a:spLocks noChangeArrowheads="1"/>
          </p:cNvSpPr>
          <p:nvPr/>
        </p:nvSpPr>
        <p:spPr bwMode="auto">
          <a:xfrm>
            <a:off x="5681663" y="3723508"/>
            <a:ext cx="3271607" cy="75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chemeClr val="bg1"/>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once for all</a:t>
            </a:r>
            <a:endParaRPr kumimoji="0" lang="en-US" altLang="en-US" sz="4400" b="1" i="1" u="none" strike="noStrike" kern="0" cap="none" spc="0" normalizeH="0" baseline="0" noProof="0" dirty="0">
              <a:ln w="3175" cmpd="sng">
                <a:solidFill>
                  <a:srgbClr val="FFFFFF"/>
                </a:solidFill>
                <a:prstDash val="solid"/>
                <a:miter lim="800000"/>
              </a:ln>
              <a:solidFill>
                <a:schemeClr val="bg1"/>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28" name="Title 1" hidden="1"/>
          <p:cNvSpPr txBox="1">
            <a:spLocks/>
          </p:cNvSpPr>
          <p:nvPr/>
        </p:nvSpPr>
        <p:spPr>
          <a:xfrm>
            <a:off x="2858779" y="3266808"/>
            <a:ext cx="3312288"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7780" cmpd="sng">
                  <a:noFill/>
                  <a:prstDash val="solid"/>
                  <a:miter lim="800000"/>
                </a:ln>
                <a:solidFill>
                  <a:srgbClr val="FF0000"/>
                </a:solidFill>
                <a:effectLst/>
                <a:latin typeface="Calibri" panose="020F0502020204030204" pitchFamily="34" charset="0"/>
              </a:rPr>
              <a:t>for the faith</a:t>
            </a:r>
          </a:p>
        </p:txBody>
      </p:sp>
    </p:spTree>
    <p:extLst>
      <p:ext uri="{BB962C8B-B14F-4D97-AF65-F5344CB8AC3E}">
        <p14:creationId xmlns:p14="http://schemas.microsoft.com/office/powerpoint/2010/main" val="1846950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250"/>
                                  </p:stCondLst>
                                  <p:endCondLst>
                                    <p:cond evt="onNext" delay="0">
                                      <p:tgtEl>
                                        <p:sldTgt/>
                                      </p:tgtEl>
                                    </p:cond>
                                  </p:endCondLst>
                                  <p:childTnLst>
                                    <p:set>
                                      <p:cBhvr rctx="PPT">
                                        <p:cTn id="6" dur="indefinite"/>
                                        <p:tgtEl>
                                          <p:spTgt spid="23"/>
                                        </p:tgtEl>
                                        <p:attrNameLst>
                                          <p:attrName>style.opacity</p:attrName>
                                        </p:attrNameLst>
                                      </p:cBhvr>
                                      <p:to>
                                        <p:strVal val="0.25"/>
                                      </p:to>
                                    </p:set>
                                    <p:animEffect filter="image" prLst="opacity: 0.25">
                                      <p:cBhvr rctx="IE">
                                        <p:cTn id="7" dur="indefinite"/>
                                        <p:tgtEl>
                                          <p:spTgt spid="23"/>
                                        </p:tgtEl>
                                      </p:cBhvr>
                                    </p:animEffect>
                                  </p:childTnLst>
                                </p:cTn>
                              </p:par>
                              <p:par>
                                <p:cTn id="8" presetID="9" presetClass="emph" presetSubtype="0" grpId="0" nodeType="withEffect">
                                  <p:stCondLst>
                                    <p:cond delay="250"/>
                                  </p:stCondLst>
                                  <p:endCondLst>
                                    <p:cond evt="onNext" delay="0">
                                      <p:tgtEl>
                                        <p:sldTgt/>
                                      </p:tgtEl>
                                    </p:cond>
                                  </p:endCondLst>
                                  <p:childTnLst>
                                    <p:set>
                                      <p:cBhvr rctx="PPT">
                                        <p:cTn id="9" dur="indefinite"/>
                                        <p:tgtEl>
                                          <p:spTgt spid="24"/>
                                        </p:tgtEl>
                                        <p:attrNameLst>
                                          <p:attrName>style.opacity</p:attrName>
                                        </p:attrNameLst>
                                      </p:cBhvr>
                                      <p:to>
                                        <p:strVal val="0.25"/>
                                      </p:to>
                                    </p:set>
                                    <p:animEffect filter="image" prLst="opacity: 0.25">
                                      <p:cBhvr rctx="IE">
                                        <p:cTn id="10" dur="indefinite"/>
                                        <p:tgtEl>
                                          <p:spTgt spid="24"/>
                                        </p:tgtEl>
                                      </p:cBhvr>
                                    </p:animEffect>
                                  </p:childTnLst>
                                </p:cTn>
                              </p:par>
                              <p:par>
                                <p:cTn id="11" presetID="9" presetClass="emph" presetSubtype="0" grpId="0" nodeType="withEffect">
                                  <p:stCondLst>
                                    <p:cond delay="250"/>
                                  </p:stCondLst>
                                  <p:endCondLst>
                                    <p:cond evt="onNext" delay="0">
                                      <p:tgtEl>
                                        <p:sldTgt/>
                                      </p:tgtEl>
                                    </p:cond>
                                  </p:endCondLst>
                                  <p:childTnLst>
                                    <p:set>
                                      <p:cBhvr rctx="PPT">
                                        <p:cTn id="12" dur="indefinite"/>
                                        <p:tgtEl>
                                          <p:spTgt spid="17"/>
                                        </p:tgtEl>
                                        <p:attrNameLst>
                                          <p:attrName>style.opacity</p:attrName>
                                        </p:attrNameLst>
                                      </p:cBhvr>
                                      <p:to>
                                        <p:strVal val="0.25"/>
                                      </p:to>
                                    </p:set>
                                    <p:animEffect filter="image" prLst="opacity: 0.25">
                                      <p:cBhvr rctx="IE">
                                        <p:cTn id="13" dur="indefinite"/>
                                        <p:tgtEl>
                                          <p:spTgt spid="17"/>
                                        </p:tgtEl>
                                      </p:cBhvr>
                                    </p:animEffect>
                                  </p:childTnLst>
                                </p:cTn>
                              </p:par>
                              <p:par>
                                <p:cTn id="14" presetID="9" presetClass="emph" presetSubtype="0" grpId="0" nodeType="withEffect">
                                  <p:stCondLst>
                                    <p:cond delay="250"/>
                                  </p:stCondLst>
                                  <p:endCondLst>
                                    <p:cond evt="onNext" delay="0">
                                      <p:tgtEl>
                                        <p:sldTgt/>
                                      </p:tgtEl>
                                    </p:cond>
                                  </p:endCondLst>
                                  <p:childTnLst>
                                    <p:set>
                                      <p:cBhvr rctx="PPT">
                                        <p:cTn id="15" dur="indefinite"/>
                                        <p:tgtEl>
                                          <p:spTgt spid="31"/>
                                        </p:tgtEl>
                                        <p:attrNameLst>
                                          <p:attrName>style.opacity</p:attrName>
                                        </p:attrNameLst>
                                      </p:cBhvr>
                                      <p:to>
                                        <p:strVal val="0.25"/>
                                      </p:to>
                                    </p:set>
                                    <p:animEffect filter="image" prLst="opacity: 0.25">
                                      <p:cBhvr rctx="IE">
                                        <p:cTn id="16" dur="indefinite"/>
                                        <p:tgtEl>
                                          <p:spTgt spid="31"/>
                                        </p:tgtEl>
                                      </p:cBhvr>
                                    </p:animEffect>
                                  </p:childTnLst>
                                </p:cTn>
                              </p:par>
                              <p:par>
                                <p:cTn id="17" presetID="9" presetClass="emph" presetSubtype="0" nodeType="withEffect">
                                  <p:stCondLst>
                                    <p:cond delay="250"/>
                                  </p:stCondLst>
                                  <p:endCondLst>
                                    <p:cond evt="onNext" delay="0">
                                      <p:tgtEl>
                                        <p:sldTgt/>
                                      </p:tgtEl>
                                    </p:cond>
                                  </p:endCondLst>
                                  <p:childTnLst>
                                    <p:set>
                                      <p:cBhvr rctx="PPT">
                                        <p:cTn id="18" dur="indefinite"/>
                                        <p:tgtEl>
                                          <p:spTgt spid="3"/>
                                        </p:tgtEl>
                                        <p:attrNameLst>
                                          <p:attrName>style.opacity</p:attrName>
                                        </p:attrNameLst>
                                      </p:cBhvr>
                                      <p:to>
                                        <p:strVal val="0.25"/>
                                      </p:to>
                                    </p:set>
                                    <p:animEffect filter="image" prLst="opacity: 0.25">
                                      <p:cBhvr rctx="IE">
                                        <p:cTn id="19" dur="indefinite"/>
                                        <p:tgtEl>
                                          <p:spTgt spid="3"/>
                                        </p:tgtEl>
                                      </p:cBhvr>
                                    </p:animEffect>
                                  </p:childTnLst>
                                </p:cTn>
                              </p:par>
                              <p:par>
                                <p:cTn id="20" presetID="9" presetClass="emph" presetSubtype="0" nodeType="withEffect">
                                  <p:stCondLst>
                                    <p:cond delay="250"/>
                                  </p:stCondLst>
                                  <p:endCondLst>
                                    <p:cond evt="onNext" delay="0">
                                      <p:tgtEl>
                                        <p:sldTgt/>
                                      </p:tgtEl>
                                    </p:cond>
                                  </p:endCondLst>
                                  <p:childTnLst>
                                    <p:set>
                                      <p:cBhvr rctx="PPT">
                                        <p:cTn id="21" dur="indefinite"/>
                                        <p:tgtEl>
                                          <p:spTgt spid="9"/>
                                        </p:tgtEl>
                                        <p:attrNameLst>
                                          <p:attrName>style.opacity</p:attrName>
                                        </p:attrNameLst>
                                      </p:cBhvr>
                                      <p:to>
                                        <p:strVal val="0.25"/>
                                      </p:to>
                                    </p:set>
                                    <p:animEffect filter="image" prLst="opacity: 0.25">
                                      <p:cBhvr rctx="IE">
                                        <p:cTn id="22" dur="indefinite"/>
                                        <p:tgtEl>
                                          <p:spTgt spid="9"/>
                                        </p:tgtEl>
                                      </p:cBhvr>
                                    </p:animEffect>
                                  </p:childTnLst>
                                </p:cTn>
                              </p:par>
                              <p:par>
                                <p:cTn id="23" presetID="9" presetClass="emph" presetSubtype="0" nodeType="withEffect">
                                  <p:stCondLst>
                                    <p:cond delay="250"/>
                                  </p:stCondLst>
                                  <p:endCondLst>
                                    <p:cond evt="onNext" delay="0">
                                      <p:tgtEl>
                                        <p:sldTgt/>
                                      </p:tgtEl>
                                    </p:cond>
                                  </p:endCondLst>
                                  <p:childTnLst>
                                    <p:set>
                                      <p:cBhvr rctx="PPT">
                                        <p:cTn id="24" dur="indefinite"/>
                                        <p:tgtEl>
                                          <p:spTgt spid="10"/>
                                        </p:tgtEl>
                                        <p:attrNameLst>
                                          <p:attrName>style.opacity</p:attrName>
                                        </p:attrNameLst>
                                      </p:cBhvr>
                                      <p:to>
                                        <p:strVal val="0.25"/>
                                      </p:to>
                                    </p:set>
                                    <p:animEffect filter="image" prLst="opacity: 0.25">
                                      <p:cBhvr rctx="IE">
                                        <p:cTn id="25" dur="indefinite"/>
                                        <p:tgtEl>
                                          <p:spTgt spid="10"/>
                                        </p:tgtEl>
                                      </p:cBhvr>
                                    </p:animEffect>
                                  </p:childTnLst>
                                </p:cTn>
                              </p:par>
                              <p:par>
                                <p:cTn id="26" presetID="47"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1000"/>
                                        <p:tgtEl>
                                          <p:spTgt spid="36"/>
                                        </p:tgtEl>
                                      </p:cBhvr>
                                    </p:animEffect>
                                    <p:anim calcmode="lin" valueType="num">
                                      <p:cBhvr>
                                        <p:cTn id="34" dur="1000" fill="hold"/>
                                        <p:tgtEl>
                                          <p:spTgt spid="36"/>
                                        </p:tgtEl>
                                        <p:attrNameLst>
                                          <p:attrName>ppt_x</p:attrName>
                                        </p:attrNameLst>
                                      </p:cBhvr>
                                      <p:tavLst>
                                        <p:tav tm="0">
                                          <p:val>
                                            <p:strVal val="#ppt_x"/>
                                          </p:val>
                                        </p:tav>
                                        <p:tav tm="100000">
                                          <p:val>
                                            <p:strVal val="#ppt_x"/>
                                          </p:val>
                                        </p:tav>
                                      </p:tavLst>
                                    </p:anim>
                                    <p:anim calcmode="lin" valueType="num">
                                      <p:cBhvr>
                                        <p:cTn id="3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left)">
                                      <p:cBhvr>
                                        <p:cTn id="40" dur="500"/>
                                        <p:tgtEl>
                                          <p:spTgt spid="19"/>
                                        </p:tgtEl>
                                      </p:cBhvr>
                                    </p:animEffect>
                                  </p:childTnLst>
                                </p:cTn>
                              </p:par>
                              <p:par>
                                <p:cTn id="41" presetID="18" presetClass="emph" presetSubtype="0" fill="hold" grpId="1" nodeType="withEffect">
                                  <p:stCondLst>
                                    <p:cond delay="0"/>
                                  </p:stCondLst>
                                  <p:childTnLst>
                                    <p:set>
                                      <p:cBhvr override="childStyle">
                                        <p:cTn id="42" dur="500" fill="hold"/>
                                        <p:tgtEl>
                                          <p:spTgt spid="19"/>
                                        </p:tgtEl>
                                        <p:attrNameLst>
                                          <p:attrName>style.textDecorationUnderline</p:attrName>
                                        </p:attrNameLst>
                                      </p:cBhvr>
                                      <p:to>
                                        <p:strVal val="true"/>
                                      </p:to>
                                    </p:set>
                                  </p:childTnLst>
                                </p:cTn>
                              </p:par>
                              <p:par>
                                <p:cTn id="43" presetID="22" presetClass="entr" presetSubtype="8"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left)">
                                      <p:cBhvr>
                                        <p:cTn id="45" dur="500"/>
                                        <p:tgtEl>
                                          <p:spTgt spid="26"/>
                                        </p:tgtEl>
                                      </p:cBhvr>
                                    </p:animEffect>
                                  </p:childTnLst>
                                </p:cTn>
                              </p:par>
                              <p:par>
                                <p:cTn id="46" presetID="9" presetClass="emph" presetSubtype="0" grpId="1" nodeType="withEffect">
                                  <p:stCondLst>
                                    <p:cond delay="0"/>
                                  </p:stCondLst>
                                  <p:endCondLst>
                                    <p:cond evt="onNext" delay="0">
                                      <p:tgtEl>
                                        <p:sldTgt/>
                                      </p:tgtEl>
                                    </p:cond>
                                  </p:endCondLst>
                                  <p:childTnLst>
                                    <p:set>
                                      <p:cBhvr rctx="PPT">
                                        <p:cTn id="47" dur="indefinite"/>
                                        <p:tgtEl>
                                          <p:spTgt spid="23"/>
                                        </p:tgtEl>
                                        <p:attrNameLst>
                                          <p:attrName>style.opacity</p:attrName>
                                        </p:attrNameLst>
                                      </p:cBhvr>
                                      <p:to>
                                        <p:strVal val="0.25"/>
                                      </p:to>
                                    </p:set>
                                    <p:animEffect filter="image" prLst="opacity: 0.25">
                                      <p:cBhvr rctx="IE">
                                        <p:cTn id="48" dur="indefinite"/>
                                        <p:tgtEl>
                                          <p:spTgt spid="23"/>
                                        </p:tgtEl>
                                      </p:cBhvr>
                                    </p:animEffect>
                                  </p:childTnLst>
                                </p:cTn>
                              </p:par>
                              <p:par>
                                <p:cTn id="49" presetID="9" presetClass="emph" presetSubtype="0" grpId="1" nodeType="withEffect">
                                  <p:stCondLst>
                                    <p:cond delay="0"/>
                                  </p:stCondLst>
                                  <p:endCondLst>
                                    <p:cond evt="onNext" delay="0">
                                      <p:tgtEl>
                                        <p:sldTgt/>
                                      </p:tgtEl>
                                    </p:cond>
                                  </p:endCondLst>
                                  <p:childTnLst>
                                    <p:set>
                                      <p:cBhvr rctx="PPT">
                                        <p:cTn id="50" dur="indefinite"/>
                                        <p:tgtEl>
                                          <p:spTgt spid="24"/>
                                        </p:tgtEl>
                                        <p:attrNameLst>
                                          <p:attrName>style.opacity</p:attrName>
                                        </p:attrNameLst>
                                      </p:cBhvr>
                                      <p:to>
                                        <p:strVal val="0.25"/>
                                      </p:to>
                                    </p:set>
                                    <p:animEffect filter="image" prLst="opacity: 0.25">
                                      <p:cBhvr rctx="IE">
                                        <p:cTn id="51" dur="indefinite"/>
                                        <p:tgtEl>
                                          <p:spTgt spid="24"/>
                                        </p:tgtEl>
                                      </p:cBhvr>
                                    </p:animEffect>
                                  </p:childTnLst>
                                </p:cTn>
                              </p:par>
                              <p:par>
                                <p:cTn id="52" presetID="9" presetClass="emph" presetSubtype="0" grpId="1" nodeType="withEffect">
                                  <p:stCondLst>
                                    <p:cond delay="0"/>
                                  </p:stCondLst>
                                  <p:endCondLst>
                                    <p:cond evt="onNext" delay="0">
                                      <p:tgtEl>
                                        <p:sldTgt/>
                                      </p:tgtEl>
                                    </p:cond>
                                  </p:endCondLst>
                                  <p:childTnLst>
                                    <p:set>
                                      <p:cBhvr rctx="PPT">
                                        <p:cTn id="53" dur="indefinite"/>
                                        <p:tgtEl>
                                          <p:spTgt spid="17"/>
                                        </p:tgtEl>
                                        <p:attrNameLst>
                                          <p:attrName>style.opacity</p:attrName>
                                        </p:attrNameLst>
                                      </p:cBhvr>
                                      <p:to>
                                        <p:strVal val="0.25"/>
                                      </p:to>
                                    </p:set>
                                    <p:animEffect filter="image" prLst="opacity: 0.25">
                                      <p:cBhvr rctx="IE">
                                        <p:cTn id="54" dur="indefinite"/>
                                        <p:tgtEl>
                                          <p:spTgt spid="17"/>
                                        </p:tgtEl>
                                      </p:cBhvr>
                                    </p:animEffect>
                                  </p:childTnLst>
                                </p:cTn>
                              </p:par>
                              <p:par>
                                <p:cTn id="55" presetID="9" presetClass="emph" presetSubtype="0" grpId="1" nodeType="withEffect">
                                  <p:stCondLst>
                                    <p:cond delay="0"/>
                                  </p:stCondLst>
                                  <p:endCondLst>
                                    <p:cond evt="onNext" delay="0">
                                      <p:tgtEl>
                                        <p:sldTgt/>
                                      </p:tgtEl>
                                    </p:cond>
                                  </p:endCondLst>
                                  <p:childTnLst>
                                    <p:set>
                                      <p:cBhvr rctx="PPT">
                                        <p:cTn id="56" dur="indefinite"/>
                                        <p:tgtEl>
                                          <p:spTgt spid="31"/>
                                        </p:tgtEl>
                                        <p:attrNameLst>
                                          <p:attrName>style.opacity</p:attrName>
                                        </p:attrNameLst>
                                      </p:cBhvr>
                                      <p:to>
                                        <p:strVal val="0.25"/>
                                      </p:to>
                                    </p:set>
                                    <p:animEffect filter="image" prLst="opacity: 0.25">
                                      <p:cBhvr rctx="IE">
                                        <p:cTn id="57" dur="indefinite"/>
                                        <p:tgtEl>
                                          <p:spTgt spid="31"/>
                                        </p:tgtEl>
                                      </p:cBhvr>
                                    </p:animEffect>
                                  </p:childTnLst>
                                </p:cTn>
                              </p:par>
                              <p:par>
                                <p:cTn id="58" presetID="9" presetClass="emph" presetSubtype="0" nodeType="withEffect">
                                  <p:stCondLst>
                                    <p:cond delay="0"/>
                                  </p:stCondLst>
                                  <p:endCondLst>
                                    <p:cond evt="onNext" delay="0">
                                      <p:tgtEl>
                                        <p:sldTgt/>
                                      </p:tgtEl>
                                    </p:cond>
                                  </p:endCondLst>
                                  <p:childTnLst>
                                    <p:set>
                                      <p:cBhvr rctx="PPT">
                                        <p:cTn id="59" dur="indefinite"/>
                                        <p:tgtEl>
                                          <p:spTgt spid="3"/>
                                        </p:tgtEl>
                                        <p:attrNameLst>
                                          <p:attrName>style.opacity</p:attrName>
                                        </p:attrNameLst>
                                      </p:cBhvr>
                                      <p:to>
                                        <p:strVal val="0.25"/>
                                      </p:to>
                                    </p:set>
                                    <p:animEffect filter="image" prLst="opacity: 0.25">
                                      <p:cBhvr rctx="IE">
                                        <p:cTn id="60" dur="indefinite"/>
                                        <p:tgtEl>
                                          <p:spTgt spid="3"/>
                                        </p:tgtEl>
                                      </p:cBhvr>
                                    </p:animEffect>
                                  </p:childTnLst>
                                </p:cTn>
                              </p:par>
                              <p:par>
                                <p:cTn id="61" presetID="9" presetClass="emph" presetSubtype="0" nodeType="withEffect">
                                  <p:stCondLst>
                                    <p:cond delay="0"/>
                                  </p:stCondLst>
                                  <p:endCondLst>
                                    <p:cond evt="onNext" delay="0">
                                      <p:tgtEl>
                                        <p:sldTgt/>
                                      </p:tgtEl>
                                    </p:cond>
                                  </p:endCondLst>
                                  <p:childTnLst>
                                    <p:set>
                                      <p:cBhvr rctx="PPT">
                                        <p:cTn id="62" dur="indefinite"/>
                                        <p:tgtEl>
                                          <p:spTgt spid="9"/>
                                        </p:tgtEl>
                                        <p:attrNameLst>
                                          <p:attrName>style.opacity</p:attrName>
                                        </p:attrNameLst>
                                      </p:cBhvr>
                                      <p:to>
                                        <p:strVal val="0.25"/>
                                      </p:to>
                                    </p:set>
                                    <p:animEffect filter="image" prLst="opacity: 0.25">
                                      <p:cBhvr rctx="IE">
                                        <p:cTn id="63" dur="indefinite"/>
                                        <p:tgtEl>
                                          <p:spTgt spid="9"/>
                                        </p:tgtEl>
                                      </p:cBhvr>
                                    </p:animEffect>
                                  </p:childTnLst>
                                </p:cTn>
                              </p:par>
                              <p:par>
                                <p:cTn id="64" presetID="9" presetClass="emph" presetSubtype="0" nodeType="withEffect">
                                  <p:stCondLst>
                                    <p:cond delay="0"/>
                                  </p:stCondLst>
                                  <p:endCondLst>
                                    <p:cond evt="onNext" delay="0">
                                      <p:tgtEl>
                                        <p:sldTgt/>
                                      </p:tgtEl>
                                    </p:cond>
                                  </p:endCondLst>
                                  <p:childTnLst>
                                    <p:set>
                                      <p:cBhvr rctx="PPT">
                                        <p:cTn id="65" dur="indefinite"/>
                                        <p:tgtEl>
                                          <p:spTgt spid="10"/>
                                        </p:tgtEl>
                                        <p:attrNameLst>
                                          <p:attrName>style.opacity</p:attrName>
                                        </p:attrNameLst>
                                      </p:cBhvr>
                                      <p:to>
                                        <p:strVal val="0.25"/>
                                      </p:to>
                                    </p:set>
                                    <p:animEffect filter="image" prLst="opacity: 0.25">
                                      <p:cBhvr rctx="IE">
                                        <p:cTn id="66" dur="indefinite"/>
                                        <p:tgtEl>
                                          <p:spTgt spid="10"/>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left)">
                                      <p:cBhvr>
                                        <p:cTn id="71" dur="500"/>
                                        <p:tgtEl>
                                          <p:spTgt spid="22"/>
                                        </p:tgtEl>
                                      </p:cBhvr>
                                    </p:animEffect>
                                  </p:childTnLst>
                                </p:cTn>
                              </p:par>
                              <p:par>
                                <p:cTn id="72" presetID="9" presetClass="emph" presetSubtype="0" grpId="2" nodeType="withEffect">
                                  <p:stCondLst>
                                    <p:cond delay="0"/>
                                  </p:stCondLst>
                                  <p:endCondLst>
                                    <p:cond evt="onNext" delay="0">
                                      <p:tgtEl>
                                        <p:sldTgt/>
                                      </p:tgtEl>
                                    </p:cond>
                                  </p:endCondLst>
                                  <p:childTnLst>
                                    <p:set>
                                      <p:cBhvr rctx="PPT">
                                        <p:cTn id="73" dur="indefinite"/>
                                        <p:tgtEl>
                                          <p:spTgt spid="23"/>
                                        </p:tgtEl>
                                        <p:attrNameLst>
                                          <p:attrName>style.opacity</p:attrName>
                                        </p:attrNameLst>
                                      </p:cBhvr>
                                      <p:to>
                                        <p:strVal val="0.25"/>
                                      </p:to>
                                    </p:set>
                                    <p:animEffect filter="image" prLst="opacity: 0.25">
                                      <p:cBhvr rctx="IE">
                                        <p:cTn id="74" dur="indefinite"/>
                                        <p:tgtEl>
                                          <p:spTgt spid="23"/>
                                        </p:tgtEl>
                                      </p:cBhvr>
                                    </p:animEffect>
                                  </p:childTnLst>
                                </p:cTn>
                              </p:par>
                              <p:par>
                                <p:cTn id="75" presetID="9" presetClass="emph" presetSubtype="0" grpId="2" nodeType="withEffect">
                                  <p:stCondLst>
                                    <p:cond delay="0"/>
                                  </p:stCondLst>
                                  <p:endCondLst>
                                    <p:cond evt="onNext" delay="0">
                                      <p:tgtEl>
                                        <p:sldTgt/>
                                      </p:tgtEl>
                                    </p:cond>
                                  </p:endCondLst>
                                  <p:childTnLst>
                                    <p:set>
                                      <p:cBhvr rctx="PPT">
                                        <p:cTn id="76" dur="indefinite"/>
                                        <p:tgtEl>
                                          <p:spTgt spid="24"/>
                                        </p:tgtEl>
                                        <p:attrNameLst>
                                          <p:attrName>style.opacity</p:attrName>
                                        </p:attrNameLst>
                                      </p:cBhvr>
                                      <p:to>
                                        <p:strVal val="0.25"/>
                                      </p:to>
                                    </p:set>
                                    <p:animEffect filter="image" prLst="opacity: 0.25">
                                      <p:cBhvr rctx="IE">
                                        <p:cTn id="77" dur="indefinite"/>
                                        <p:tgtEl>
                                          <p:spTgt spid="24"/>
                                        </p:tgtEl>
                                      </p:cBhvr>
                                    </p:animEffect>
                                  </p:childTnLst>
                                </p:cTn>
                              </p:par>
                              <p:par>
                                <p:cTn id="78" presetID="9" presetClass="emph" presetSubtype="0" grpId="2" nodeType="withEffect">
                                  <p:stCondLst>
                                    <p:cond delay="0"/>
                                  </p:stCondLst>
                                  <p:endCondLst>
                                    <p:cond evt="onNext" delay="0">
                                      <p:tgtEl>
                                        <p:sldTgt/>
                                      </p:tgtEl>
                                    </p:cond>
                                  </p:endCondLst>
                                  <p:childTnLst>
                                    <p:set>
                                      <p:cBhvr rctx="PPT">
                                        <p:cTn id="79" dur="indefinite"/>
                                        <p:tgtEl>
                                          <p:spTgt spid="17"/>
                                        </p:tgtEl>
                                        <p:attrNameLst>
                                          <p:attrName>style.opacity</p:attrName>
                                        </p:attrNameLst>
                                      </p:cBhvr>
                                      <p:to>
                                        <p:strVal val="0.25"/>
                                      </p:to>
                                    </p:set>
                                    <p:animEffect filter="image" prLst="opacity: 0.25">
                                      <p:cBhvr rctx="IE">
                                        <p:cTn id="80" dur="indefinite"/>
                                        <p:tgtEl>
                                          <p:spTgt spid="17"/>
                                        </p:tgtEl>
                                      </p:cBhvr>
                                    </p:animEffect>
                                  </p:childTnLst>
                                </p:cTn>
                              </p:par>
                              <p:par>
                                <p:cTn id="81" presetID="9" presetClass="emph" presetSubtype="0" grpId="2" nodeType="withEffect">
                                  <p:stCondLst>
                                    <p:cond delay="0"/>
                                  </p:stCondLst>
                                  <p:endCondLst>
                                    <p:cond evt="onNext" delay="0">
                                      <p:tgtEl>
                                        <p:sldTgt/>
                                      </p:tgtEl>
                                    </p:cond>
                                  </p:endCondLst>
                                  <p:childTnLst>
                                    <p:set>
                                      <p:cBhvr rctx="PPT">
                                        <p:cTn id="82" dur="indefinite"/>
                                        <p:tgtEl>
                                          <p:spTgt spid="31"/>
                                        </p:tgtEl>
                                        <p:attrNameLst>
                                          <p:attrName>style.opacity</p:attrName>
                                        </p:attrNameLst>
                                      </p:cBhvr>
                                      <p:to>
                                        <p:strVal val="0.25"/>
                                      </p:to>
                                    </p:set>
                                    <p:animEffect filter="image" prLst="opacity: 0.25">
                                      <p:cBhvr rctx="IE">
                                        <p:cTn id="83" dur="indefinite"/>
                                        <p:tgtEl>
                                          <p:spTgt spid="31"/>
                                        </p:tgtEl>
                                      </p:cBhvr>
                                    </p:animEffect>
                                  </p:childTnLst>
                                </p:cTn>
                              </p:par>
                              <p:par>
                                <p:cTn id="84" presetID="9" presetClass="emph" presetSubtype="0" nodeType="withEffect">
                                  <p:stCondLst>
                                    <p:cond delay="0"/>
                                  </p:stCondLst>
                                  <p:endCondLst>
                                    <p:cond evt="onNext" delay="0">
                                      <p:tgtEl>
                                        <p:sldTgt/>
                                      </p:tgtEl>
                                    </p:cond>
                                  </p:endCondLst>
                                  <p:childTnLst>
                                    <p:set>
                                      <p:cBhvr rctx="PPT">
                                        <p:cTn id="85" dur="indefinite"/>
                                        <p:tgtEl>
                                          <p:spTgt spid="3"/>
                                        </p:tgtEl>
                                        <p:attrNameLst>
                                          <p:attrName>style.opacity</p:attrName>
                                        </p:attrNameLst>
                                      </p:cBhvr>
                                      <p:to>
                                        <p:strVal val="0.25"/>
                                      </p:to>
                                    </p:set>
                                    <p:animEffect filter="image" prLst="opacity: 0.25">
                                      <p:cBhvr rctx="IE">
                                        <p:cTn id="86" dur="indefinite"/>
                                        <p:tgtEl>
                                          <p:spTgt spid="3"/>
                                        </p:tgtEl>
                                      </p:cBhvr>
                                    </p:animEffect>
                                  </p:childTnLst>
                                </p:cTn>
                              </p:par>
                              <p:par>
                                <p:cTn id="87" presetID="9" presetClass="emph" presetSubtype="0" nodeType="withEffect">
                                  <p:stCondLst>
                                    <p:cond delay="0"/>
                                  </p:stCondLst>
                                  <p:endCondLst>
                                    <p:cond evt="onNext" delay="0">
                                      <p:tgtEl>
                                        <p:sldTgt/>
                                      </p:tgtEl>
                                    </p:cond>
                                  </p:endCondLst>
                                  <p:childTnLst>
                                    <p:set>
                                      <p:cBhvr rctx="PPT">
                                        <p:cTn id="88" dur="indefinite"/>
                                        <p:tgtEl>
                                          <p:spTgt spid="9"/>
                                        </p:tgtEl>
                                        <p:attrNameLst>
                                          <p:attrName>style.opacity</p:attrName>
                                        </p:attrNameLst>
                                      </p:cBhvr>
                                      <p:to>
                                        <p:strVal val="0.25"/>
                                      </p:to>
                                    </p:set>
                                    <p:animEffect filter="image" prLst="opacity: 0.25">
                                      <p:cBhvr rctx="IE">
                                        <p:cTn id="89" dur="indefinite"/>
                                        <p:tgtEl>
                                          <p:spTgt spid="9"/>
                                        </p:tgtEl>
                                      </p:cBhvr>
                                    </p:animEffect>
                                  </p:childTnLst>
                                </p:cTn>
                              </p:par>
                              <p:par>
                                <p:cTn id="90" presetID="9" presetClass="emph" presetSubtype="0" nodeType="withEffect">
                                  <p:stCondLst>
                                    <p:cond delay="0"/>
                                  </p:stCondLst>
                                  <p:endCondLst>
                                    <p:cond evt="onNext" delay="0">
                                      <p:tgtEl>
                                        <p:sldTgt/>
                                      </p:tgtEl>
                                    </p:cond>
                                  </p:endCondLst>
                                  <p:childTnLst>
                                    <p:set>
                                      <p:cBhvr rctx="PPT">
                                        <p:cTn id="91" dur="indefinite"/>
                                        <p:tgtEl>
                                          <p:spTgt spid="10"/>
                                        </p:tgtEl>
                                        <p:attrNameLst>
                                          <p:attrName>style.opacity</p:attrName>
                                        </p:attrNameLst>
                                      </p:cBhvr>
                                      <p:to>
                                        <p:strVal val="0.25"/>
                                      </p:to>
                                    </p:set>
                                    <p:animEffect filter="image" prLst="opacity: 0.25">
                                      <p:cBhvr rctx="IE">
                                        <p:cTn id="92" dur="indefinite"/>
                                        <p:tgtEl>
                                          <p:spTgt spid="10"/>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20"/>
                                        </p:tgtEl>
                                        <p:attrNameLst>
                                          <p:attrName>style.visibility</p:attrName>
                                        </p:attrNameLst>
                                      </p:cBhvr>
                                      <p:to>
                                        <p:strVal val="visible"/>
                                      </p:to>
                                    </p:set>
                                    <p:animEffect transition="in" filter="wipe(left)">
                                      <p:cBhvr>
                                        <p:cTn id="97" dur="500"/>
                                        <p:tgtEl>
                                          <p:spTgt spid="20"/>
                                        </p:tgtEl>
                                      </p:cBhvr>
                                    </p:animEffect>
                                  </p:childTnLst>
                                </p:cTn>
                              </p:par>
                              <p:par>
                                <p:cTn id="98" presetID="18" presetClass="emph" presetSubtype="0" fill="hold" grpId="1" nodeType="withEffect">
                                  <p:stCondLst>
                                    <p:cond delay="0"/>
                                  </p:stCondLst>
                                  <p:childTnLst>
                                    <p:set>
                                      <p:cBhvr override="childStyle">
                                        <p:cTn id="99" dur="500" fill="hold"/>
                                        <p:tgtEl>
                                          <p:spTgt spid="20"/>
                                        </p:tgtEl>
                                        <p:attrNameLst>
                                          <p:attrName>style.textDecorationUnderline</p:attrName>
                                        </p:attrNameLst>
                                      </p:cBhvr>
                                      <p:to>
                                        <p:strVal val="true"/>
                                      </p:to>
                                    </p:set>
                                  </p:childTnLst>
                                </p:cTn>
                              </p:par>
                              <p:par>
                                <p:cTn id="100" presetID="22" presetClass="entr" presetSubtype="8" fill="hold" grpId="0" nodeType="withEffect">
                                  <p:stCondLst>
                                    <p:cond delay="0"/>
                                  </p:stCondLst>
                                  <p:childTnLst>
                                    <p:set>
                                      <p:cBhvr>
                                        <p:cTn id="101" dur="1" fill="hold">
                                          <p:stCondLst>
                                            <p:cond delay="0"/>
                                          </p:stCondLst>
                                        </p:cTn>
                                        <p:tgtEl>
                                          <p:spTgt spid="30"/>
                                        </p:tgtEl>
                                        <p:attrNameLst>
                                          <p:attrName>style.visibility</p:attrName>
                                        </p:attrNameLst>
                                      </p:cBhvr>
                                      <p:to>
                                        <p:strVal val="visible"/>
                                      </p:to>
                                    </p:set>
                                    <p:animEffect transition="in" filter="wipe(left)">
                                      <p:cBhvr>
                                        <p:cTn id="102" dur="500"/>
                                        <p:tgtEl>
                                          <p:spTgt spid="30"/>
                                        </p:tgtEl>
                                      </p:cBhvr>
                                    </p:animEffect>
                                  </p:childTnLst>
                                </p:cTn>
                              </p:par>
                              <p:par>
                                <p:cTn id="103" presetID="9" presetClass="emph" presetSubtype="0" grpId="3" nodeType="withEffect">
                                  <p:stCondLst>
                                    <p:cond delay="0"/>
                                  </p:stCondLst>
                                  <p:endCondLst>
                                    <p:cond evt="onNext" delay="0">
                                      <p:tgtEl>
                                        <p:sldTgt/>
                                      </p:tgtEl>
                                    </p:cond>
                                  </p:endCondLst>
                                  <p:childTnLst>
                                    <p:set>
                                      <p:cBhvr rctx="PPT">
                                        <p:cTn id="104" dur="indefinite"/>
                                        <p:tgtEl>
                                          <p:spTgt spid="23"/>
                                        </p:tgtEl>
                                        <p:attrNameLst>
                                          <p:attrName>style.opacity</p:attrName>
                                        </p:attrNameLst>
                                      </p:cBhvr>
                                      <p:to>
                                        <p:strVal val="0.25"/>
                                      </p:to>
                                    </p:set>
                                    <p:animEffect filter="image" prLst="opacity: 0.25">
                                      <p:cBhvr rctx="IE">
                                        <p:cTn id="105" dur="indefinite"/>
                                        <p:tgtEl>
                                          <p:spTgt spid="23"/>
                                        </p:tgtEl>
                                      </p:cBhvr>
                                    </p:animEffect>
                                  </p:childTnLst>
                                </p:cTn>
                              </p:par>
                              <p:par>
                                <p:cTn id="106" presetID="9" presetClass="emph" presetSubtype="0" grpId="3" nodeType="withEffect">
                                  <p:stCondLst>
                                    <p:cond delay="0"/>
                                  </p:stCondLst>
                                  <p:endCondLst>
                                    <p:cond evt="onNext" delay="0">
                                      <p:tgtEl>
                                        <p:sldTgt/>
                                      </p:tgtEl>
                                    </p:cond>
                                  </p:endCondLst>
                                  <p:childTnLst>
                                    <p:set>
                                      <p:cBhvr rctx="PPT">
                                        <p:cTn id="107" dur="indefinite"/>
                                        <p:tgtEl>
                                          <p:spTgt spid="24"/>
                                        </p:tgtEl>
                                        <p:attrNameLst>
                                          <p:attrName>style.opacity</p:attrName>
                                        </p:attrNameLst>
                                      </p:cBhvr>
                                      <p:to>
                                        <p:strVal val="0.25"/>
                                      </p:to>
                                    </p:set>
                                    <p:animEffect filter="image" prLst="opacity: 0.25">
                                      <p:cBhvr rctx="IE">
                                        <p:cTn id="108" dur="indefinite"/>
                                        <p:tgtEl>
                                          <p:spTgt spid="24"/>
                                        </p:tgtEl>
                                      </p:cBhvr>
                                    </p:animEffect>
                                  </p:childTnLst>
                                </p:cTn>
                              </p:par>
                              <p:par>
                                <p:cTn id="109" presetID="9" presetClass="emph" presetSubtype="0" grpId="3" nodeType="withEffect">
                                  <p:stCondLst>
                                    <p:cond delay="0"/>
                                  </p:stCondLst>
                                  <p:endCondLst>
                                    <p:cond evt="onNext" delay="0">
                                      <p:tgtEl>
                                        <p:sldTgt/>
                                      </p:tgtEl>
                                    </p:cond>
                                  </p:endCondLst>
                                  <p:childTnLst>
                                    <p:set>
                                      <p:cBhvr rctx="PPT">
                                        <p:cTn id="110" dur="indefinite"/>
                                        <p:tgtEl>
                                          <p:spTgt spid="17"/>
                                        </p:tgtEl>
                                        <p:attrNameLst>
                                          <p:attrName>style.opacity</p:attrName>
                                        </p:attrNameLst>
                                      </p:cBhvr>
                                      <p:to>
                                        <p:strVal val="0.25"/>
                                      </p:to>
                                    </p:set>
                                    <p:animEffect filter="image" prLst="opacity: 0.25">
                                      <p:cBhvr rctx="IE">
                                        <p:cTn id="111" dur="indefinite"/>
                                        <p:tgtEl>
                                          <p:spTgt spid="17"/>
                                        </p:tgtEl>
                                      </p:cBhvr>
                                    </p:animEffect>
                                  </p:childTnLst>
                                </p:cTn>
                              </p:par>
                              <p:par>
                                <p:cTn id="112" presetID="9" presetClass="emph" presetSubtype="0" grpId="3" nodeType="withEffect">
                                  <p:stCondLst>
                                    <p:cond delay="0"/>
                                  </p:stCondLst>
                                  <p:endCondLst>
                                    <p:cond evt="onNext" delay="0">
                                      <p:tgtEl>
                                        <p:sldTgt/>
                                      </p:tgtEl>
                                    </p:cond>
                                  </p:endCondLst>
                                  <p:childTnLst>
                                    <p:set>
                                      <p:cBhvr rctx="PPT">
                                        <p:cTn id="113" dur="indefinite"/>
                                        <p:tgtEl>
                                          <p:spTgt spid="31"/>
                                        </p:tgtEl>
                                        <p:attrNameLst>
                                          <p:attrName>style.opacity</p:attrName>
                                        </p:attrNameLst>
                                      </p:cBhvr>
                                      <p:to>
                                        <p:strVal val="0.25"/>
                                      </p:to>
                                    </p:set>
                                    <p:animEffect filter="image" prLst="opacity: 0.25">
                                      <p:cBhvr rctx="IE">
                                        <p:cTn id="114" dur="indefinite"/>
                                        <p:tgtEl>
                                          <p:spTgt spid="31"/>
                                        </p:tgtEl>
                                      </p:cBhvr>
                                    </p:animEffect>
                                  </p:childTnLst>
                                </p:cTn>
                              </p:par>
                              <p:par>
                                <p:cTn id="115" presetID="9" presetClass="emph" presetSubtype="0" nodeType="withEffect">
                                  <p:stCondLst>
                                    <p:cond delay="0"/>
                                  </p:stCondLst>
                                  <p:endCondLst>
                                    <p:cond evt="onNext" delay="0">
                                      <p:tgtEl>
                                        <p:sldTgt/>
                                      </p:tgtEl>
                                    </p:cond>
                                  </p:endCondLst>
                                  <p:childTnLst>
                                    <p:set>
                                      <p:cBhvr rctx="PPT">
                                        <p:cTn id="116" dur="indefinite"/>
                                        <p:tgtEl>
                                          <p:spTgt spid="3"/>
                                        </p:tgtEl>
                                        <p:attrNameLst>
                                          <p:attrName>style.opacity</p:attrName>
                                        </p:attrNameLst>
                                      </p:cBhvr>
                                      <p:to>
                                        <p:strVal val="0.25"/>
                                      </p:to>
                                    </p:set>
                                    <p:animEffect filter="image" prLst="opacity: 0.25">
                                      <p:cBhvr rctx="IE">
                                        <p:cTn id="117" dur="indefinite"/>
                                        <p:tgtEl>
                                          <p:spTgt spid="3"/>
                                        </p:tgtEl>
                                      </p:cBhvr>
                                    </p:animEffect>
                                  </p:childTnLst>
                                </p:cTn>
                              </p:par>
                              <p:par>
                                <p:cTn id="118" presetID="9" presetClass="emph" presetSubtype="0" nodeType="withEffect">
                                  <p:stCondLst>
                                    <p:cond delay="0"/>
                                  </p:stCondLst>
                                  <p:endCondLst>
                                    <p:cond evt="onNext" delay="0">
                                      <p:tgtEl>
                                        <p:sldTgt/>
                                      </p:tgtEl>
                                    </p:cond>
                                  </p:endCondLst>
                                  <p:childTnLst>
                                    <p:set>
                                      <p:cBhvr rctx="PPT">
                                        <p:cTn id="119" dur="indefinite"/>
                                        <p:tgtEl>
                                          <p:spTgt spid="9"/>
                                        </p:tgtEl>
                                        <p:attrNameLst>
                                          <p:attrName>style.opacity</p:attrName>
                                        </p:attrNameLst>
                                      </p:cBhvr>
                                      <p:to>
                                        <p:strVal val="0.25"/>
                                      </p:to>
                                    </p:set>
                                    <p:animEffect filter="image" prLst="opacity: 0.25">
                                      <p:cBhvr rctx="IE">
                                        <p:cTn id="120" dur="indefinite"/>
                                        <p:tgtEl>
                                          <p:spTgt spid="9"/>
                                        </p:tgtEl>
                                      </p:cBhvr>
                                    </p:animEffect>
                                  </p:childTnLst>
                                </p:cTn>
                              </p:par>
                              <p:par>
                                <p:cTn id="121" presetID="9" presetClass="emph" presetSubtype="0" nodeType="withEffect">
                                  <p:stCondLst>
                                    <p:cond delay="0"/>
                                  </p:stCondLst>
                                  <p:endCondLst>
                                    <p:cond evt="onNext" delay="0">
                                      <p:tgtEl>
                                        <p:sldTgt/>
                                      </p:tgtEl>
                                    </p:cond>
                                  </p:endCondLst>
                                  <p:childTnLst>
                                    <p:set>
                                      <p:cBhvr rctx="PPT">
                                        <p:cTn id="122" dur="indefinite"/>
                                        <p:tgtEl>
                                          <p:spTgt spid="10"/>
                                        </p:tgtEl>
                                        <p:attrNameLst>
                                          <p:attrName>style.opacity</p:attrName>
                                        </p:attrNameLst>
                                      </p:cBhvr>
                                      <p:to>
                                        <p:strVal val="0.25"/>
                                      </p:to>
                                    </p:set>
                                    <p:animEffect filter="image" prLst="opacity: 0.25">
                                      <p:cBhvr rctx="IE">
                                        <p:cTn id="123" dur="indefinite"/>
                                        <p:tgtEl>
                                          <p:spTgt spid="10"/>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8" fill="hold" grpId="0" nodeType="clickEffect">
                                  <p:stCondLst>
                                    <p:cond delay="0"/>
                                  </p:stCondLst>
                                  <p:childTnLst>
                                    <p:set>
                                      <p:cBhvr>
                                        <p:cTn id="127" dur="1" fill="hold">
                                          <p:stCondLst>
                                            <p:cond delay="0"/>
                                          </p:stCondLst>
                                        </p:cTn>
                                        <p:tgtEl>
                                          <p:spTgt spid="27"/>
                                        </p:tgtEl>
                                        <p:attrNameLst>
                                          <p:attrName>style.visibility</p:attrName>
                                        </p:attrNameLst>
                                      </p:cBhvr>
                                      <p:to>
                                        <p:strVal val="visible"/>
                                      </p:to>
                                    </p:set>
                                    <p:animEffect transition="in" filter="wipe(left)">
                                      <p:cBhvr>
                                        <p:cTn id="128" dur="500"/>
                                        <p:tgtEl>
                                          <p:spTgt spid="27"/>
                                        </p:tgtEl>
                                      </p:cBhvr>
                                    </p:animEffect>
                                  </p:childTnLst>
                                </p:cTn>
                              </p:par>
                              <p:par>
                                <p:cTn id="129" presetID="9" presetClass="emph" presetSubtype="0" grpId="4" nodeType="withEffect">
                                  <p:stCondLst>
                                    <p:cond delay="0"/>
                                  </p:stCondLst>
                                  <p:endCondLst>
                                    <p:cond evt="onNext" delay="0">
                                      <p:tgtEl>
                                        <p:sldTgt/>
                                      </p:tgtEl>
                                    </p:cond>
                                  </p:endCondLst>
                                  <p:childTnLst>
                                    <p:set>
                                      <p:cBhvr rctx="PPT">
                                        <p:cTn id="130" dur="indefinite"/>
                                        <p:tgtEl>
                                          <p:spTgt spid="23"/>
                                        </p:tgtEl>
                                        <p:attrNameLst>
                                          <p:attrName>style.opacity</p:attrName>
                                        </p:attrNameLst>
                                      </p:cBhvr>
                                      <p:to>
                                        <p:strVal val="0.25"/>
                                      </p:to>
                                    </p:set>
                                    <p:animEffect filter="image" prLst="opacity: 0.25">
                                      <p:cBhvr rctx="IE">
                                        <p:cTn id="131" dur="indefinite"/>
                                        <p:tgtEl>
                                          <p:spTgt spid="23"/>
                                        </p:tgtEl>
                                      </p:cBhvr>
                                    </p:animEffect>
                                  </p:childTnLst>
                                </p:cTn>
                              </p:par>
                              <p:par>
                                <p:cTn id="132" presetID="9" presetClass="emph" presetSubtype="0" grpId="4" nodeType="withEffect">
                                  <p:stCondLst>
                                    <p:cond delay="0"/>
                                  </p:stCondLst>
                                  <p:endCondLst>
                                    <p:cond evt="onNext" delay="0">
                                      <p:tgtEl>
                                        <p:sldTgt/>
                                      </p:tgtEl>
                                    </p:cond>
                                  </p:endCondLst>
                                  <p:childTnLst>
                                    <p:set>
                                      <p:cBhvr rctx="PPT">
                                        <p:cTn id="133" dur="indefinite"/>
                                        <p:tgtEl>
                                          <p:spTgt spid="24"/>
                                        </p:tgtEl>
                                        <p:attrNameLst>
                                          <p:attrName>style.opacity</p:attrName>
                                        </p:attrNameLst>
                                      </p:cBhvr>
                                      <p:to>
                                        <p:strVal val="0.25"/>
                                      </p:to>
                                    </p:set>
                                    <p:animEffect filter="image" prLst="opacity: 0.25">
                                      <p:cBhvr rctx="IE">
                                        <p:cTn id="134" dur="indefinite"/>
                                        <p:tgtEl>
                                          <p:spTgt spid="24"/>
                                        </p:tgtEl>
                                      </p:cBhvr>
                                    </p:animEffect>
                                  </p:childTnLst>
                                </p:cTn>
                              </p:par>
                              <p:par>
                                <p:cTn id="135" presetID="9" presetClass="emph" presetSubtype="0" grpId="4" nodeType="withEffect">
                                  <p:stCondLst>
                                    <p:cond delay="0"/>
                                  </p:stCondLst>
                                  <p:endCondLst>
                                    <p:cond evt="onNext" delay="0">
                                      <p:tgtEl>
                                        <p:sldTgt/>
                                      </p:tgtEl>
                                    </p:cond>
                                  </p:endCondLst>
                                  <p:childTnLst>
                                    <p:set>
                                      <p:cBhvr rctx="PPT">
                                        <p:cTn id="136" dur="indefinite"/>
                                        <p:tgtEl>
                                          <p:spTgt spid="17"/>
                                        </p:tgtEl>
                                        <p:attrNameLst>
                                          <p:attrName>style.opacity</p:attrName>
                                        </p:attrNameLst>
                                      </p:cBhvr>
                                      <p:to>
                                        <p:strVal val="0.25"/>
                                      </p:to>
                                    </p:set>
                                    <p:animEffect filter="image" prLst="opacity: 0.25">
                                      <p:cBhvr rctx="IE">
                                        <p:cTn id="137" dur="indefinite"/>
                                        <p:tgtEl>
                                          <p:spTgt spid="17"/>
                                        </p:tgtEl>
                                      </p:cBhvr>
                                    </p:animEffect>
                                  </p:childTnLst>
                                </p:cTn>
                              </p:par>
                              <p:par>
                                <p:cTn id="138" presetID="9" presetClass="emph" presetSubtype="0" grpId="4" nodeType="withEffect">
                                  <p:stCondLst>
                                    <p:cond delay="0"/>
                                  </p:stCondLst>
                                  <p:endCondLst>
                                    <p:cond evt="onNext" delay="0">
                                      <p:tgtEl>
                                        <p:sldTgt/>
                                      </p:tgtEl>
                                    </p:cond>
                                  </p:endCondLst>
                                  <p:childTnLst>
                                    <p:set>
                                      <p:cBhvr rctx="PPT">
                                        <p:cTn id="139" dur="indefinite"/>
                                        <p:tgtEl>
                                          <p:spTgt spid="31"/>
                                        </p:tgtEl>
                                        <p:attrNameLst>
                                          <p:attrName>style.opacity</p:attrName>
                                        </p:attrNameLst>
                                      </p:cBhvr>
                                      <p:to>
                                        <p:strVal val="0.25"/>
                                      </p:to>
                                    </p:set>
                                    <p:animEffect filter="image" prLst="opacity: 0.25">
                                      <p:cBhvr rctx="IE">
                                        <p:cTn id="140" dur="indefinite"/>
                                        <p:tgtEl>
                                          <p:spTgt spid="31"/>
                                        </p:tgtEl>
                                      </p:cBhvr>
                                    </p:animEffect>
                                  </p:childTnLst>
                                </p:cTn>
                              </p:par>
                              <p:par>
                                <p:cTn id="141" presetID="9" presetClass="emph" presetSubtype="0" nodeType="withEffect">
                                  <p:stCondLst>
                                    <p:cond delay="0"/>
                                  </p:stCondLst>
                                  <p:endCondLst>
                                    <p:cond evt="onNext" delay="0">
                                      <p:tgtEl>
                                        <p:sldTgt/>
                                      </p:tgtEl>
                                    </p:cond>
                                  </p:endCondLst>
                                  <p:childTnLst>
                                    <p:set>
                                      <p:cBhvr rctx="PPT">
                                        <p:cTn id="142" dur="indefinite"/>
                                        <p:tgtEl>
                                          <p:spTgt spid="3"/>
                                        </p:tgtEl>
                                        <p:attrNameLst>
                                          <p:attrName>style.opacity</p:attrName>
                                        </p:attrNameLst>
                                      </p:cBhvr>
                                      <p:to>
                                        <p:strVal val="0.25"/>
                                      </p:to>
                                    </p:set>
                                    <p:animEffect filter="image" prLst="opacity: 0.25">
                                      <p:cBhvr rctx="IE">
                                        <p:cTn id="143" dur="indefinite"/>
                                        <p:tgtEl>
                                          <p:spTgt spid="3"/>
                                        </p:tgtEl>
                                      </p:cBhvr>
                                    </p:animEffect>
                                  </p:childTnLst>
                                </p:cTn>
                              </p:par>
                              <p:par>
                                <p:cTn id="144" presetID="9" presetClass="emph" presetSubtype="0" nodeType="withEffect">
                                  <p:stCondLst>
                                    <p:cond delay="0"/>
                                  </p:stCondLst>
                                  <p:endCondLst>
                                    <p:cond evt="onNext" delay="0">
                                      <p:tgtEl>
                                        <p:sldTgt/>
                                      </p:tgtEl>
                                    </p:cond>
                                  </p:endCondLst>
                                  <p:childTnLst>
                                    <p:set>
                                      <p:cBhvr rctx="PPT">
                                        <p:cTn id="145" dur="indefinite"/>
                                        <p:tgtEl>
                                          <p:spTgt spid="9"/>
                                        </p:tgtEl>
                                        <p:attrNameLst>
                                          <p:attrName>style.opacity</p:attrName>
                                        </p:attrNameLst>
                                      </p:cBhvr>
                                      <p:to>
                                        <p:strVal val="0.25"/>
                                      </p:to>
                                    </p:set>
                                    <p:animEffect filter="image" prLst="opacity: 0.25">
                                      <p:cBhvr rctx="IE">
                                        <p:cTn id="146" dur="indefinite"/>
                                        <p:tgtEl>
                                          <p:spTgt spid="9"/>
                                        </p:tgtEl>
                                      </p:cBhvr>
                                    </p:animEffect>
                                  </p:childTnLst>
                                </p:cTn>
                              </p:par>
                              <p:par>
                                <p:cTn id="147" presetID="9" presetClass="emph" presetSubtype="0" nodeType="withEffect">
                                  <p:stCondLst>
                                    <p:cond delay="0"/>
                                  </p:stCondLst>
                                  <p:endCondLst>
                                    <p:cond evt="onNext" delay="0">
                                      <p:tgtEl>
                                        <p:sldTgt/>
                                      </p:tgtEl>
                                    </p:cond>
                                  </p:endCondLst>
                                  <p:childTnLst>
                                    <p:set>
                                      <p:cBhvr rctx="PPT">
                                        <p:cTn id="148" dur="indefinite"/>
                                        <p:tgtEl>
                                          <p:spTgt spid="10"/>
                                        </p:tgtEl>
                                        <p:attrNameLst>
                                          <p:attrName>style.opacity</p:attrName>
                                        </p:attrNameLst>
                                      </p:cBhvr>
                                      <p:to>
                                        <p:strVal val="0.25"/>
                                      </p:to>
                                    </p:set>
                                    <p:animEffect filter="image" prLst="opacity: 0.25">
                                      <p:cBhvr rctx="IE">
                                        <p:cTn id="149" dur="indefinite"/>
                                        <p:tgtEl>
                                          <p:spTgt spid="10"/>
                                        </p:tgtEl>
                                      </p:cBhvr>
                                    </p:animEffect>
                                  </p:childTnLst>
                                </p:cTn>
                              </p:par>
                            </p:childTnLst>
                          </p:cTn>
                        </p:par>
                      </p:childTnLst>
                    </p:cTn>
                  </p:par>
                  <p:par>
                    <p:cTn id="150" fill="hold">
                      <p:stCondLst>
                        <p:cond delay="indefinite"/>
                      </p:stCondLst>
                      <p:childTnLst>
                        <p:par>
                          <p:cTn id="151" fill="hold">
                            <p:stCondLst>
                              <p:cond delay="0"/>
                            </p:stCondLst>
                            <p:childTnLst>
                              <p:par>
                                <p:cTn id="152" presetID="10" presetClass="exit" presetSubtype="0" fill="hold" grpId="2" nodeType="clickEffect">
                                  <p:stCondLst>
                                    <p:cond delay="0"/>
                                  </p:stCondLst>
                                  <p:childTnLst>
                                    <p:animEffect transition="out" filter="fade">
                                      <p:cBhvr>
                                        <p:cTn id="153" dur="250"/>
                                        <p:tgtEl>
                                          <p:spTgt spid="19"/>
                                        </p:tgtEl>
                                      </p:cBhvr>
                                    </p:animEffect>
                                    <p:set>
                                      <p:cBhvr>
                                        <p:cTn id="154" dur="1" fill="hold">
                                          <p:stCondLst>
                                            <p:cond delay="249"/>
                                          </p:stCondLst>
                                        </p:cTn>
                                        <p:tgtEl>
                                          <p:spTgt spid="19"/>
                                        </p:tgtEl>
                                        <p:attrNameLst>
                                          <p:attrName>style.visibility</p:attrName>
                                        </p:attrNameLst>
                                      </p:cBhvr>
                                      <p:to>
                                        <p:strVal val="hidden"/>
                                      </p:to>
                                    </p:set>
                                  </p:childTnLst>
                                </p:cTn>
                              </p:par>
                              <p:par>
                                <p:cTn id="155" presetID="10" presetClass="exit" presetSubtype="0" fill="hold" grpId="2" nodeType="withEffect">
                                  <p:stCondLst>
                                    <p:cond delay="0"/>
                                  </p:stCondLst>
                                  <p:childTnLst>
                                    <p:animEffect transition="out" filter="fade">
                                      <p:cBhvr>
                                        <p:cTn id="156" dur="250"/>
                                        <p:tgtEl>
                                          <p:spTgt spid="20"/>
                                        </p:tgtEl>
                                      </p:cBhvr>
                                    </p:animEffect>
                                    <p:set>
                                      <p:cBhvr>
                                        <p:cTn id="157" dur="1" fill="hold">
                                          <p:stCondLst>
                                            <p:cond delay="249"/>
                                          </p:stCondLst>
                                        </p:cTn>
                                        <p:tgtEl>
                                          <p:spTgt spid="20"/>
                                        </p:tgtEl>
                                        <p:attrNameLst>
                                          <p:attrName>style.visibility</p:attrName>
                                        </p:attrNameLst>
                                      </p:cBhvr>
                                      <p:to>
                                        <p:strVal val="hidden"/>
                                      </p:to>
                                    </p:set>
                                  </p:childTnLst>
                                </p:cTn>
                              </p:par>
                              <p:par>
                                <p:cTn id="158" presetID="10" presetClass="exit" presetSubtype="0" fill="hold" grpId="1" nodeType="withEffect">
                                  <p:stCondLst>
                                    <p:cond delay="0"/>
                                  </p:stCondLst>
                                  <p:childTnLst>
                                    <p:animEffect transition="out" filter="fade">
                                      <p:cBhvr>
                                        <p:cTn id="159" dur="250"/>
                                        <p:tgtEl>
                                          <p:spTgt spid="22"/>
                                        </p:tgtEl>
                                      </p:cBhvr>
                                    </p:animEffect>
                                    <p:set>
                                      <p:cBhvr>
                                        <p:cTn id="160" dur="1" fill="hold">
                                          <p:stCondLst>
                                            <p:cond delay="249"/>
                                          </p:stCondLst>
                                        </p:cTn>
                                        <p:tgtEl>
                                          <p:spTgt spid="22"/>
                                        </p:tgtEl>
                                        <p:attrNameLst>
                                          <p:attrName>style.visibility</p:attrName>
                                        </p:attrNameLst>
                                      </p:cBhvr>
                                      <p:to>
                                        <p:strVal val="hidden"/>
                                      </p:to>
                                    </p:set>
                                  </p:childTnLst>
                                </p:cTn>
                              </p:par>
                              <p:par>
                                <p:cTn id="161" presetID="10" presetClass="exit" presetSubtype="0" fill="hold" grpId="1" nodeType="withEffect">
                                  <p:stCondLst>
                                    <p:cond delay="0"/>
                                  </p:stCondLst>
                                  <p:childTnLst>
                                    <p:animEffect transition="out" filter="fade">
                                      <p:cBhvr>
                                        <p:cTn id="162" dur="500"/>
                                        <p:tgtEl>
                                          <p:spTgt spid="26"/>
                                        </p:tgtEl>
                                      </p:cBhvr>
                                    </p:animEffect>
                                    <p:set>
                                      <p:cBhvr>
                                        <p:cTn id="163" dur="1" fill="hold">
                                          <p:stCondLst>
                                            <p:cond delay="499"/>
                                          </p:stCondLst>
                                        </p:cTn>
                                        <p:tgtEl>
                                          <p:spTgt spid="26"/>
                                        </p:tgtEl>
                                        <p:attrNameLst>
                                          <p:attrName>style.visibility</p:attrName>
                                        </p:attrNameLst>
                                      </p:cBhvr>
                                      <p:to>
                                        <p:strVal val="hidden"/>
                                      </p:to>
                                    </p:set>
                                  </p:childTnLst>
                                </p:cTn>
                              </p:par>
                              <p:par>
                                <p:cTn id="164" presetID="10" presetClass="exit" presetSubtype="0" fill="hold" grpId="1" nodeType="withEffect">
                                  <p:stCondLst>
                                    <p:cond delay="0"/>
                                  </p:stCondLst>
                                  <p:childTnLst>
                                    <p:animEffect transition="out" filter="fade">
                                      <p:cBhvr>
                                        <p:cTn id="165" dur="500"/>
                                        <p:tgtEl>
                                          <p:spTgt spid="30"/>
                                        </p:tgtEl>
                                      </p:cBhvr>
                                    </p:animEffect>
                                    <p:set>
                                      <p:cBhvr>
                                        <p:cTn id="166" dur="1" fill="hold">
                                          <p:stCondLst>
                                            <p:cond delay="499"/>
                                          </p:stCondLst>
                                        </p:cTn>
                                        <p:tgtEl>
                                          <p:spTgt spid="30"/>
                                        </p:tgtEl>
                                        <p:attrNameLst>
                                          <p:attrName>style.visibility</p:attrName>
                                        </p:attrNameLst>
                                      </p:cBhvr>
                                      <p:to>
                                        <p:strVal val="hidden"/>
                                      </p:to>
                                    </p:set>
                                  </p:childTnLst>
                                </p:cTn>
                              </p:par>
                              <p:par>
                                <p:cTn id="167" presetID="17" presetClass="exit" presetSubtype="10" fill="hold" grpId="1" nodeType="withEffect">
                                  <p:stCondLst>
                                    <p:cond delay="250"/>
                                  </p:stCondLst>
                                  <p:childTnLst>
                                    <p:anim calcmode="lin" valueType="num">
                                      <p:cBhvr>
                                        <p:cTn id="168" dur="750"/>
                                        <p:tgtEl>
                                          <p:spTgt spid="21"/>
                                        </p:tgtEl>
                                        <p:attrNameLst>
                                          <p:attrName>ppt_w</p:attrName>
                                        </p:attrNameLst>
                                      </p:cBhvr>
                                      <p:tavLst>
                                        <p:tav tm="0">
                                          <p:val>
                                            <p:strVal val="ppt_w"/>
                                          </p:val>
                                        </p:tav>
                                        <p:tav tm="100000">
                                          <p:val>
                                            <p:fltVal val="0"/>
                                          </p:val>
                                        </p:tav>
                                      </p:tavLst>
                                    </p:anim>
                                    <p:anim calcmode="lin" valueType="num">
                                      <p:cBhvr>
                                        <p:cTn id="169" dur="750"/>
                                        <p:tgtEl>
                                          <p:spTgt spid="21"/>
                                        </p:tgtEl>
                                        <p:attrNameLst>
                                          <p:attrName>ppt_h</p:attrName>
                                        </p:attrNameLst>
                                      </p:cBhvr>
                                      <p:tavLst>
                                        <p:tav tm="0">
                                          <p:val>
                                            <p:strVal val="ppt_h"/>
                                          </p:val>
                                        </p:tav>
                                        <p:tav tm="100000">
                                          <p:val>
                                            <p:strVal val="ppt_h"/>
                                          </p:val>
                                        </p:tav>
                                      </p:tavLst>
                                    </p:anim>
                                    <p:set>
                                      <p:cBhvr>
                                        <p:cTn id="170" dur="1" fill="hold">
                                          <p:stCondLst>
                                            <p:cond delay="749"/>
                                          </p:stCondLst>
                                        </p:cTn>
                                        <p:tgtEl>
                                          <p:spTgt spid="21"/>
                                        </p:tgtEl>
                                        <p:attrNameLst>
                                          <p:attrName>style.visibility</p:attrName>
                                        </p:attrNameLst>
                                      </p:cBhvr>
                                      <p:to>
                                        <p:strVal val="hidden"/>
                                      </p:to>
                                    </p:set>
                                  </p:childTnLst>
                                </p:cTn>
                              </p:par>
                              <p:par>
                                <p:cTn id="171" presetID="17" presetClass="exit" presetSubtype="10" fill="hold" grpId="1" nodeType="withEffect">
                                  <p:stCondLst>
                                    <p:cond delay="250"/>
                                  </p:stCondLst>
                                  <p:childTnLst>
                                    <p:anim calcmode="lin" valueType="num">
                                      <p:cBhvr>
                                        <p:cTn id="172" dur="750"/>
                                        <p:tgtEl>
                                          <p:spTgt spid="36"/>
                                        </p:tgtEl>
                                        <p:attrNameLst>
                                          <p:attrName>ppt_w</p:attrName>
                                        </p:attrNameLst>
                                      </p:cBhvr>
                                      <p:tavLst>
                                        <p:tav tm="0">
                                          <p:val>
                                            <p:strVal val="ppt_w"/>
                                          </p:val>
                                        </p:tav>
                                        <p:tav tm="100000">
                                          <p:val>
                                            <p:fltVal val="0"/>
                                          </p:val>
                                        </p:tav>
                                      </p:tavLst>
                                    </p:anim>
                                    <p:anim calcmode="lin" valueType="num">
                                      <p:cBhvr>
                                        <p:cTn id="173" dur="750"/>
                                        <p:tgtEl>
                                          <p:spTgt spid="36"/>
                                        </p:tgtEl>
                                        <p:attrNameLst>
                                          <p:attrName>ppt_h</p:attrName>
                                        </p:attrNameLst>
                                      </p:cBhvr>
                                      <p:tavLst>
                                        <p:tav tm="0">
                                          <p:val>
                                            <p:strVal val="ppt_h"/>
                                          </p:val>
                                        </p:tav>
                                        <p:tav tm="100000">
                                          <p:val>
                                            <p:strVal val="ppt_h"/>
                                          </p:val>
                                        </p:tav>
                                      </p:tavLst>
                                    </p:anim>
                                    <p:set>
                                      <p:cBhvr>
                                        <p:cTn id="174" dur="1" fill="hold">
                                          <p:stCondLst>
                                            <p:cond delay="749"/>
                                          </p:stCondLst>
                                        </p:cTn>
                                        <p:tgtEl>
                                          <p:spTgt spid="36"/>
                                        </p:tgtEl>
                                        <p:attrNameLst>
                                          <p:attrName>style.visibility</p:attrName>
                                        </p:attrNameLst>
                                      </p:cBhvr>
                                      <p:to>
                                        <p:strVal val="hidden"/>
                                      </p:to>
                                    </p:set>
                                  </p:childTnLst>
                                </p:cTn>
                              </p:par>
                              <p:par>
                                <p:cTn id="175" presetID="9" presetClass="emph" presetSubtype="0" grpId="5" nodeType="withEffect">
                                  <p:stCondLst>
                                    <p:cond delay="250"/>
                                  </p:stCondLst>
                                  <p:childTnLst>
                                    <p:set>
                                      <p:cBhvr rctx="PPT">
                                        <p:cTn id="176" dur="500"/>
                                        <p:tgtEl>
                                          <p:spTgt spid="23"/>
                                        </p:tgtEl>
                                        <p:attrNameLst>
                                          <p:attrName>style.opacity</p:attrName>
                                        </p:attrNameLst>
                                      </p:cBhvr>
                                      <p:to>
                                        <p:strVal val="0.25"/>
                                      </p:to>
                                    </p:set>
                                    <p:animEffect filter="image" prLst="opacity: 0.25">
                                      <p:cBhvr rctx="IE">
                                        <p:cTn id="177" dur="500"/>
                                        <p:tgtEl>
                                          <p:spTgt spid="23"/>
                                        </p:tgtEl>
                                      </p:cBhvr>
                                    </p:animEffect>
                                  </p:childTnLst>
                                </p:cTn>
                              </p:par>
                              <p:par>
                                <p:cTn id="178" presetID="9" presetClass="emph" presetSubtype="0" grpId="5" nodeType="withEffect">
                                  <p:stCondLst>
                                    <p:cond delay="0"/>
                                  </p:stCondLst>
                                  <p:childTnLst>
                                    <p:set>
                                      <p:cBhvr rctx="PPT">
                                        <p:cTn id="179" dur="500"/>
                                        <p:tgtEl>
                                          <p:spTgt spid="24"/>
                                        </p:tgtEl>
                                        <p:attrNameLst>
                                          <p:attrName>style.opacity</p:attrName>
                                        </p:attrNameLst>
                                      </p:cBhvr>
                                      <p:to>
                                        <p:strVal val="0.25"/>
                                      </p:to>
                                    </p:set>
                                    <p:animEffect filter="image" prLst="opacity: 0.25">
                                      <p:cBhvr rctx="IE">
                                        <p:cTn id="180" dur="500"/>
                                        <p:tgtEl>
                                          <p:spTgt spid="24"/>
                                        </p:tgtEl>
                                      </p:cBhvr>
                                    </p:animEffect>
                                  </p:childTnLst>
                                </p:cTn>
                              </p:par>
                              <p:par>
                                <p:cTn id="181" presetID="9" presetClass="emph" presetSubtype="0" grpId="5" nodeType="withEffect">
                                  <p:stCondLst>
                                    <p:cond delay="0"/>
                                  </p:stCondLst>
                                  <p:childTnLst>
                                    <p:set>
                                      <p:cBhvr rctx="PPT">
                                        <p:cTn id="182" dur="500"/>
                                        <p:tgtEl>
                                          <p:spTgt spid="17"/>
                                        </p:tgtEl>
                                        <p:attrNameLst>
                                          <p:attrName>style.opacity</p:attrName>
                                        </p:attrNameLst>
                                      </p:cBhvr>
                                      <p:to>
                                        <p:strVal val="0.25"/>
                                      </p:to>
                                    </p:set>
                                    <p:animEffect filter="image" prLst="opacity: 0.25">
                                      <p:cBhvr rctx="IE">
                                        <p:cTn id="183" dur="500"/>
                                        <p:tgtEl>
                                          <p:spTgt spid="17"/>
                                        </p:tgtEl>
                                      </p:cBhvr>
                                    </p:animEffect>
                                  </p:childTnLst>
                                </p:cTn>
                              </p:par>
                              <p:par>
                                <p:cTn id="184" presetID="9" presetClass="emph" presetSubtype="0" grpId="5" nodeType="withEffect">
                                  <p:stCondLst>
                                    <p:cond delay="0"/>
                                  </p:stCondLst>
                                  <p:childTnLst>
                                    <p:set>
                                      <p:cBhvr rctx="PPT">
                                        <p:cTn id="185" dur="500"/>
                                        <p:tgtEl>
                                          <p:spTgt spid="31"/>
                                        </p:tgtEl>
                                        <p:attrNameLst>
                                          <p:attrName>style.opacity</p:attrName>
                                        </p:attrNameLst>
                                      </p:cBhvr>
                                      <p:to>
                                        <p:strVal val="0.25"/>
                                      </p:to>
                                    </p:set>
                                    <p:animEffect filter="image" prLst="opacity: 0.25">
                                      <p:cBhvr rctx="IE">
                                        <p:cTn id="186" dur="500"/>
                                        <p:tgtEl>
                                          <p:spTgt spid="31"/>
                                        </p:tgtEl>
                                      </p:cBhvr>
                                    </p:animEffect>
                                  </p:childTnLst>
                                </p:cTn>
                              </p:par>
                              <p:par>
                                <p:cTn id="187" presetID="9" presetClass="emph" presetSubtype="0" nodeType="withEffect">
                                  <p:stCondLst>
                                    <p:cond delay="0"/>
                                  </p:stCondLst>
                                  <p:childTnLst>
                                    <p:set>
                                      <p:cBhvr rctx="PPT">
                                        <p:cTn id="188" dur="500"/>
                                        <p:tgtEl>
                                          <p:spTgt spid="3"/>
                                        </p:tgtEl>
                                        <p:attrNameLst>
                                          <p:attrName>style.opacity</p:attrName>
                                        </p:attrNameLst>
                                      </p:cBhvr>
                                      <p:to>
                                        <p:strVal val="0.25"/>
                                      </p:to>
                                    </p:set>
                                    <p:animEffect filter="image" prLst="opacity: 0.25">
                                      <p:cBhvr rctx="IE">
                                        <p:cTn id="189" dur="500"/>
                                        <p:tgtEl>
                                          <p:spTgt spid="3"/>
                                        </p:tgtEl>
                                      </p:cBhvr>
                                    </p:animEffect>
                                  </p:childTnLst>
                                </p:cTn>
                              </p:par>
                              <p:par>
                                <p:cTn id="190" presetID="9" presetClass="emph" presetSubtype="0" nodeType="withEffect">
                                  <p:stCondLst>
                                    <p:cond delay="0"/>
                                  </p:stCondLst>
                                  <p:childTnLst>
                                    <p:set>
                                      <p:cBhvr rctx="PPT">
                                        <p:cTn id="191" dur="500"/>
                                        <p:tgtEl>
                                          <p:spTgt spid="9"/>
                                        </p:tgtEl>
                                        <p:attrNameLst>
                                          <p:attrName>style.opacity</p:attrName>
                                        </p:attrNameLst>
                                      </p:cBhvr>
                                      <p:to>
                                        <p:strVal val="0.25"/>
                                      </p:to>
                                    </p:set>
                                    <p:animEffect filter="image" prLst="opacity: 0.25">
                                      <p:cBhvr rctx="IE">
                                        <p:cTn id="192" dur="500"/>
                                        <p:tgtEl>
                                          <p:spTgt spid="9"/>
                                        </p:tgtEl>
                                      </p:cBhvr>
                                    </p:animEffect>
                                  </p:childTnLst>
                                </p:cTn>
                              </p:par>
                              <p:par>
                                <p:cTn id="193" presetID="9" presetClass="emph" presetSubtype="0" nodeType="withEffect">
                                  <p:stCondLst>
                                    <p:cond delay="0"/>
                                  </p:stCondLst>
                                  <p:childTnLst>
                                    <p:set>
                                      <p:cBhvr rctx="PPT">
                                        <p:cTn id="194" dur="500"/>
                                        <p:tgtEl>
                                          <p:spTgt spid="10"/>
                                        </p:tgtEl>
                                        <p:attrNameLst>
                                          <p:attrName>style.opacity</p:attrName>
                                        </p:attrNameLst>
                                      </p:cBhvr>
                                      <p:to>
                                        <p:strVal val="0.25"/>
                                      </p:to>
                                    </p:set>
                                    <p:animEffect filter="image" prLst="opacity: 0.25">
                                      <p:cBhvr rctx="IE">
                                        <p:cTn id="195" dur="500"/>
                                        <p:tgtEl>
                                          <p:spTgt spid="10"/>
                                        </p:tgtEl>
                                      </p:cBhvr>
                                    </p:animEffect>
                                  </p:childTnLst>
                                </p:cTn>
                              </p:par>
                              <p:par>
                                <p:cTn id="196" presetID="50" presetClass="exit" presetSubtype="0" accel="100000" fill="hold" grpId="1" nodeType="withEffect">
                                  <p:stCondLst>
                                    <p:cond delay="0"/>
                                  </p:stCondLst>
                                  <p:childTnLst>
                                    <p:anim calcmode="lin" valueType="num">
                                      <p:cBhvr>
                                        <p:cTn id="197" dur="1000"/>
                                        <p:tgtEl>
                                          <p:spTgt spid="28"/>
                                        </p:tgtEl>
                                        <p:attrNameLst>
                                          <p:attrName>ppt_w</p:attrName>
                                        </p:attrNameLst>
                                      </p:cBhvr>
                                      <p:tavLst>
                                        <p:tav tm="0">
                                          <p:val>
                                            <p:strVal val="ppt_w"/>
                                          </p:val>
                                        </p:tav>
                                        <p:tav tm="100000">
                                          <p:val>
                                            <p:strVal val="ppt_w+.3"/>
                                          </p:val>
                                        </p:tav>
                                      </p:tavLst>
                                    </p:anim>
                                    <p:anim calcmode="lin" valueType="num">
                                      <p:cBhvr>
                                        <p:cTn id="198" dur="1000"/>
                                        <p:tgtEl>
                                          <p:spTgt spid="28"/>
                                        </p:tgtEl>
                                        <p:attrNameLst>
                                          <p:attrName>ppt_h</p:attrName>
                                        </p:attrNameLst>
                                      </p:cBhvr>
                                      <p:tavLst>
                                        <p:tav tm="0">
                                          <p:val>
                                            <p:strVal val="ppt_h"/>
                                          </p:val>
                                        </p:tav>
                                        <p:tav tm="100000">
                                          <p:val>
                                            <p:strVal val="ppt_h"/>
                                          </p:val>
                                        </p:tav>
                                      </p:tavLst>
                                    </p:anim>
                                    <p:animEffect transition="out" filter="fade">
                                      <p:cBhvr>
                                        <p:cTn id="199" dur="1000"/>
                                        <p:tgtEl>
                                          <p:spTgt spid="28"/>
                                        </p:tgtEl>
                                      </p:cBhvr>
                                    </p:animEffect>
                                    <p:set>
                                      <p:cBhvr>
                                        <p:cTn id="200" dur="1" fill="hold">
                                          <p:stCondLst>
                                            <p:cond delay="999"/>
                                          </p:stCondLst>
                                        </p:cTn>
                                        <p:tgtEl>
                                          <p:spTgt spid="28"/>
                                        </p:tgtEl>
                                        <p:attrNameLst>
                                          <p:attrName>style.visibility</p:attrName>
                                        </p:attrNameLst>
                                      </p:cBhvr>
                                      <p:to>
                                        <p:strVal val="hidden"/>
                                      </p:to>
                                    </p:set>
                                  </p:childTnLst>
                                </p:cTn>
                              </p:par>
                              <p:par>
                                <p:cTn id="201" presetID="0" presetClass="path" presetSubtype="0" accel="50000" decel="50000" fill="hold" grpId="2" nodeType="withEffect">
                                  <p:stCondLst>
                                    <p:cond delay="0"/>
                                  </p:stCondLst>
                                  <p:childTnLst>
                                    <p:animMotion origin="layout" path="M 1.11111E-6 1.85185E-6 L 0.28003 -0.06042 " pathEditMode="relative" rAng="0" ptsTypes="AA">
                                      <p:cBhvr>
                                        <p:cTn id="202" dur="1500" fill="hold"/>
                                        <p:tgtEl>
                                          <p:spTgt spid="27"/>
                                        </p:tgtEl>
                                        <p:attrNameLst>
                                          <p:attrName>ppt_x</p:attrName>
                                          <p:attrName>ppt_y</p:attrName>
                                        </p:attrNameLst>
                                      </p:cBhvr>
                                      <p:rCtr x="13993" y="-3032"/>
                                    </p:animMotion>
                                  </p:childTnLst>
                                </p:cTn>
                              </p:par>
                            </p:childTnLst>
                          </p:cTn>
                        </p:par>
                      </p:childTnLst>
                    </p:cTn>
                  </p:par>
                  <p:par>
                    <p:cTn id="203" fill="hold">
                      <p:stCondLst>
                        <p:cond delay="indefinite"/>
                      </p:stCondLst>
                      <p:childTnLst>
                        <p:par>
                          <p:cTn id="204" fill="hold">
                            <p:stCondLst>
                              <p:cond delay="0"/>
                            </p:stCondLst>
                            <p:childTnLst>
                              <p:par>
                                <p:cTn id="205" presetID="22" presetClass="entr" presetSubtype="8" fill="hold" grpId="0" nodeType="clickEffect">
                                  <p:stCondLst>
                                    <p:cond delay="0"/>
                                  </p:stCondLst>
                                  <p:childTnLst>
                                    <p:set>
                                      <p:cBhvr>
                                        <p:cTn id="206" dur="1" fill="hold">
                                          <p:stCondLst>
                                            <p:cond delay="0"/>
                                          </p:stCondLst>
                                        </p:cTn>
                                        <p:tgtEl>
                                          <p:spTgt spid="28"/>
                                        </p:tgtEl>
                                        <p:attrNameLst>
                                          <p:attrName>style.visibility</p:attrName>
                                        </p:attrNameLst>
                                      </p:cBhvr>
                                      <p:to>
                                        <p:strVal val="visible"/>
                                      </p:to>
                                    </p:set>
                                    <p:animEffect transition="in" filter="wipe(left)">
                                      <p:cBhvr>
                                        <p:cTn id="2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23" grpId="2"/>
      <p:bldP spid="23" grpId="3"/>
      <p:bldP spid="23" grpId="4"/>
      <p:bldP spid="23" grpId="5"/>
      <p:bldP spid="24" grpId="0" animBg="1"/>
      <p:bldP spid="24" grpId="1" animBg="1"/>
      <p:bldP spid="24" grpId="2" animBg="1"/>
      <p:bldP spid="24" grpId="3" animBg="1"/>
      <p:bldP spid="24" grpId="4" animBg="1"/>
      <p:bldP spid="24" grpId="5" animBg="1"/>
      <p:bldP spid="31" grpId="0" animBg="1"/>
      <p:bldP spid="31" grpId="1" animBg="1"/>
      <p:bldP spid="31" grpId="2" animBg="1"/>
      <p:bldP spid="31" grpId="3" animBg="1"/>
      <p:bldP spid="31" grpId="4" animBg="1"/>
      <p:bldP spid="31" grpId="5" animBg="1"/>
      <p:bldP spid="17" grpId="0"/>
      <p:bldP spid="17" grpId="1"/>
      <p:bldP spid="17" grpId="2"/>
      <p:bldP spid="17" grpId="3"/>
      <p:bldP spid="17" grpId="4"/>
      <p:bldP spid="17" grpId="5"/>
      <p:bldP spid="21" grpId="0" animBg="1"/>
      <p:bldP spid="21" grpId="1" animBg="1"/>
      <p:bldP spid="19" grpId="0"/>
      <p:bldP spid="19" grpId="1"/>
      <p:bldP spid="19" grpId="2"/>
      <p:bldP spid="20" grpId="0"/>
      <p:bldP spid="20" grpId="1"/>
      <p:bldP spid="20" grpId="2"/>
      <p:bldP spid="36" grpId="0"/>
      <p:bldP spid="36" grpId="1"/>
      <p:bldP spid="22" grpId="0"/>
      <p:bldP spid="22" grpId="1"/>
      <p:bldP spid="27" grpId="0"/>
      <p:bldP spid="27" grpId="2"/>
      <p:bldP spid="26" grpId="0"/>
      <p:bldP spid="26" grpId="1"/>
      <p:bldP spid="30" grpId="0"/>
      <p:bldP spid="30" grpId="1"/>
      <p:bldP spid="28" grpId="0"/>
      <p:bldP spid="28"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2">
            <a:extLst>
              <a:ext uri="{28A0092B-C50C-407E-A947-70E740481C1C}">
                <a14:useLocalDpi xmlns:a14="http://schemas.microsoft.com/office/drawing/2010/main" val="0"/>
              </a:ext>
            </a:extLst>
          </a:blip>
          <a:srcRect r="3730"/>
          <a:stretch/>
        </p:blipFill>
        <p:spPr>
          <a:xfrm>
            <a:off x="-104175" y="0"/>
            <a:ext cx="9248176" cy="6858000"/>
          </a:xfrm>
          <a:prstGeom prst="rect">
            <a:avLst/>
          </a:prstGeom>
        </p:spPr>
      </p:pic>
      <p:cxnSp>
        <p:nvCxnSpPr>
          <p:cNvPr id="3" name="Straight Connector 2"/>
          <p:cNvCxnSpPr/>
          <p:nvPr/>
        </p:nvCxnSpPr>
        <p:spPr>
          <a:xfrm flipH="1">
            <a:off x="1747775" y="1057275"/>
            <a:ext cx="2748915" cy="412432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483355" y="1055370"/>
            <a:ext cx="2750820" cy="412623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734441" y="5179695"/>
            <a:ext cx="5511164" cy="190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779839" y="312517"/>
            <a:ext cx="1435260"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400" b="1" dirty="0">
                <a:ln w="17780" cmpd="sng">
                  <a:solidFill>
                    <a:srgbClr val="FFFFFF"/>
                  </a:solidFill>
                  <a:prstDash val="solid"/>
                  <a:miter lim="800000"/>
                </a:ln>
                <a:solidFill>
                  <a:srgbClr val="66CCFF"/>
                </a:solidFill>
                <a:effectLst>
                  <a:glow rad="63500">
                    <a:schemeClr val="tx1"/>
                  </a:glow>
                  <a:outerShdw blurRad="50800" algn="tl" rotWithShape="0">
                    <a:srgbClr val="000000"/>
                  </a:outerShdw>
                </a:effectLst>
                <a:latin typeface="Calibri" panose="020F0502020204030204" pitchFamily="34" charset="0"/>
                <a:ea typeface="+mj-ea"/>
                <a:cs typeface="+mj-cs"/>
              </a:rPr>
              <a:t>Lord</a:t>
            </a:r>
          </a:p>
        </p:txBody>
      </p:sp>
      <p:sp>
        <p:nvSpPr>
          <p:cNvPr id="25" name="TextBox 24"/>
          <p:cNvSpPr txBox="1"/>
          <p:nvPr/>
        </p:nvSpPr>
        <p:spPr>
          <a:xfrm>
            <a:off x="673259" y="5326283"/>
            <a:ext cx="1410182"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400" b="1" dirty="0">
                <a:ln w="17780" cmpd="sng">
                  <a:solidFill>
                    <a:srgbClr val="FFFFFF"/>
                  </a:solidFill>
                  <a:prstDash val="solid"/>
                  <a:miter lim="800000"/>
                </a:ln>
                <a:solidFill>
                  <a:srgbClr val="66CCFF"/>
                </a:solidFill>
                <a:effectLst>
                  <a:glow rad="63500">
                    <a:schemeClr val="tx1"/>
                  </a:glow>
                  <a:outerShdw blurRad="50800" algn="tl" rotWithShape="0">
                    <a:srgbClr val="000000"/>
                  </a:outerShdw>
                </a:effectLst>
                <a:latin typeface="Calibri" panose="020F0502020204030204" pitchFamily="34" charset="0"/>
                <a:ea typeface="+mj-ea"/>
                <a:cs typeface="+mj-cs"/>
              </a:rPr>
              <a:t>Paul</a:t>
            </a:r>
          </a:p>
        </p:txBody>
      </p:sp>
      <p:sp>
        <p:nvSpPr>
          <p:cNvPr id="29" name="TextBox 28"/>
          <p:cNvSpPr txBox="1"/>
          <p:nvPr/>
        </p:nvSpPr>
        <p:spPr>
          <a:xfrm>
            <a:off x="3543781" y="5326284"/>
            <a:ext cx="2002420"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400" b="1" dirty="0">
                <a:ln w="17780" cmpd="sng">
                  <a:solidFill>
                    <a:srgbClr val="FFFFFF"/>
                  </a:solidFill>
                  <a:prstDash val="solid"/>
                  <a:miter lim="800000"/>
                </a:ln>
                <a:solidFill>
                  <a:srgbClr val="66CCFF"/>
                </a:solidFill>
                <a:effectLst>
                  <a:glow rad="88900">
                    <a:schemeClr val="tx1"/>
                  </a:glow>
                  <a:outerShdw blurRad="50800" algn="tl" rotWithShape="0">
                    <a:srgbClr val="000000"/>
                  </a:outerShdw>
                </a:effectLst>
                <a:latin typeface="Calibri" panose="020F0502020204030204" pitchFamily="34" charset="0"/>
                <a:ea typeface="+mj-ea"/>
                <a:cs typeface="+mj-cs"/>
              </a:rPr>
              <a:t>Wrote</a:t>
            </a:r>
          </a:p>
        </p:txBody>
      </p:sp>
      <p:sp>
        <p:nvSpPr>
          <p:cNvPr id="24" name="Down Arrow 23"/>
          <p:cNvSpPr/>
          <p:nvPr/>
        </p:nvSpPr>
        <p:spPr>
          <a:xfrm rot="2036862">
            <a:off x="3389392" y="891263"/>
            <a:ext cx="185195" cy="1890943"/>
          </a:xfrm>
          <a:prstGeom prst="down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own Arrow 30"/>
          <p:cNvSpPr/>
          <p:nvPr/>
        </p:nvSpPr>
        <p:spPr>
          <a:xfrm rot="1971718">
            <a:off x="1771371" y="3216672"/>
            <a:ext cx="185195" cy="2189100"/>
          </a:xfrm>
          <a:prstGeom prst="down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rot="16200000">
            <a:off x="2770827" y="4933018"/>
            <a:ext cx="185195" cy="1567819"/>
          </a:xfrm>
          <a:prstGeom prst="down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59739" y="2617806"/>
            <a:ext cx="2455762"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400" b="1" dirty="0">
                <a:ln w="17780" cmpd="sng">
                  <a:solidFill>
                    <a:srgbClr val="FFFFFF"/>
                  </a:solidFill>
                  <a:prstDash val="solid"/>
                  <a:miter lim="800000"/>
                </a:ln>
                <a:solidFill>
                  <a:srgbClr val="66CCFF"/>
                </a:solidFill>
                <a:effectLst>
                  <a:glow rad="63500">
                    <a:schemeClr val="tx1"/>
                  </a:glow>
                  <a:outerShdw blurRad="50800" algn="tl" rotWithShape="0">
                    <a:srgbClr val="000000"/>
                  </a:outerShdw>
                </a:effectLst>
                <a:latin typeface="Calibri" panose="020F0502020204030204" pitchFamily="34" charset="0"/>
                <a:ea typeface="+mj-ea"/>
                <a:cs typeface="+mj-cs"/>
              </a:rPr>
              <a:t>Revealed</a:t>
            </a:r>
          </a:p>
        </p:txBody>
      </p:sp>
      <p:sp>
        <p:nvSpPr>
          <p:cNvPr id="13" name="Rectangle 2"/>
          <p:cNvSpPr>
            <a:spLocks noGrp="1" noChangeArrowheads="1"/>
          </p:cNvSpPr>
          <p:nvPr>
            <p:ph type="title"/>
          </p:nvPr>
        </p:nvSpPr>
        <p:spPr>
          <a:xfrm>
            <a:off x="671330" y="1203758"/>
            <a:ext cx="7818699" cy="4143737"/>
          </a:xfrm>
          <a:solidFill>
            <a:srgbClr val="66CCFF">
              <a:alpha val="40000"/>
            </a:srgbClr>
          </a:solidFill>
        </p:spPr>
        <p:txBody>
          <a:bodyPr>
            <a:scene3d>
              <a:camera prst="orthographicFront"/>
              <a:lightRig rig="threePt" dir="t"/>
            </a:scene3d>
            <a:sp3d extrusionH="57150">
              <a:bevelT w="38100" h="38100"/>
            </a:sp3d>
          </a:bodyPr>
          <a:lstStyle/>
          <a:p>
            <a:pPr eaLnBrk="1" hangingPunct="1"/>
            <a:r>
              <a:rPr lang="en-US" altLang="en-US" b="1" kern="1200" dirty="0">
                <a:ln w="17780" cmpd="sng">
                  <a:solidFill>
                    <a:srgbClr val="FFFFFF"/>
                  </a:solidFill>
                  <a:prstDash val="solid"/>
                  <a:miter lim="800000"/>
                </a:ln>
                <a:solidFill>
                  <a:srgbClr val="66CCFF"/>
                </a:solidFill>
                <a:effectLst>
                  <a:outerShdw blurRad="50800" algn="tl" rotWithShape="0">
                    <a:srgbClr val="000000"/>
                  </a:outerShdw>
                </a:effectLst>
                <a:latin typeface="Calibri" panose="020F0502020204030204" pitchFamily="34" charset="0"/>
              </a:rPr>
              <a:t>For whatever things were written before were written for our learning, that we through the patience and comfort of the Scriptures might have hope.       </a:t>
            </a:r>
            <a:r>
              <a:rPr lang="en-US" altLang="en-US" sz="3200" b="1" i="1" kern="1200" dirty="0">
                <a:ln w="17780" cmpd="sng">
                  <a:solidFill>
                    <a:srgbClr val="FFFFFF"/>
                  </a:solidFill>
                  <a:prstDash val="solid"/>
                  <a:miter lim="800000"/>
                </a:ln>
                <a:solidFill>
                  <a:srgbClr val="66CCFF"/>
                </a:solidFill>
                <a:effectLst>
                  <a:outerShdw blurRad="50800" algn="tl" rotWithShape="0">
                    <a:srgbClr val="000000"/>
                  </a:outerShdw>
                </a:effectLst>
                <a:latin typeface="Calibri" panose="020F0502020204030204" pitchFamily="34" charset="0"/>
              </a:rPr>
              <a:t>— Romans 15:4</a:t>
            </a:r>
            <a:r>
              <a:rPr lang="en-US" altLang="en-US" sz="4000" b="1" i="1" kern="1200" dirty="0">
                <a:ln w="17780" cmpd="sng">
                  <a:solidFill>
                    <a:srgbClr val="FFFFFF"/>
                  </a:solidFill>
                  <a:prstDash val="solid"/>
                  <a:miter lim="800000"/>
                </a:ln>
                <a:solidFill>
                  <a:srgbClr val="66CCFF"/>
                </a:solidFill>
                <a:effectLst>
                  <a:outerShdw blurRad="50800" algn="tl" rotWithShape="0">
                    <a:srgbClr val="000000"/>
                  </a:outerShdw>
                </a:effectLst>
                <a:latin typeface="Calibri" panose="020F0502020204030204" pitchFamily="34" charset="0"/>
              </a:rPr>
              <a:t> </a:t>
            </a:r>
          </a:p>
        </p:txBody>
      </p:sp>
      <p:sp>
        <p:nvSpPr>
          <p:cNvPr id="14" name="Title 1"/>
          <p:cNvSpPr txBox="1">
            <a:spLocks/>
          </p:cNvSpPr>
          <p:nvPr/>
        </p:nvSpPr>
        <p:spPr>
          <a:xfrm>
            <a:off x="1159850" y="3883178"/>
            <a:ext cx="2673752"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Scriptures</a:t>
            </a:r>
          </a:p>
        </p:txBody>
      </p:sp>
      <p:sp>
        <p:nvSpPr>
          <p:cNvPr id="15" name="Title 1"/>
          <p:cNvSpPr txBox="1">
            <a:spLocks/>
          </p:cNvSpPr>
          <p:nvPr/>
        </p:nvSpPr>
        <p:spPr>
          <a:xfrm>
            <a:off x="6277432" y="3895725"/>
            <a:ext cx="1608881" cy="8940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hope</a:t>
            </a:r>
          </a:p>
        </p:txBody>
      </p:sp>
      <p:sp>
        <p:nvSpPr>
          <p:cNvPr id="16" name="Rectangle 2"/>
          <p:cNvSpPr txBox="1">
            <a:spLocks noChangeArrowheads="1"/>
          </p:cNvSpPr>
          <p:nvPr/>
        </p:nvSpPr>
        <p:spPr bwMode="auto">
          <a:xfrm>
            <a:off x="671330" y="1215333"/>
            <a:ext cx="7818699" cy="4143737"/>
          </a:xfrm>
          <a:prstGeom prst="rect">
            <a:avLst/>
          </a:prstGeom>
          <a:noFill/>
          <a:ln>
            <a:noFill/>
          </a:ln>
          <a:effectLst/>
        </p:spPr>
        <p:txBody>
          <a:bodyPr vert="horz" wrap="square" lIns="91440" tIns="45720" rIns="91440" bIns="45720" numCol="1" anchor="ctr" anchorCtr="0" compatLnSpc="1">
            <a:prstTxWarp prst="textNoShape">
              <a:avLst/>
            </a:prstTxWarp>
            <a:scene3d>
              <a:camera prst="orthographicFront"/>
              <a:lightRig rig="threeP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1200" dirty="0">
                <a:ln w="17780" cmpd="sng">
                  <a:solidFill>
                    <a:srgbClr val="FFFFFF"/>
                  </a:solidFill>
                  <a:prstDash val="solid"/>
                  <a:miter lim="800000"/>
                </a:ln>
                <a:solidFill>
                  <a:srgbClr val="66CCFF"/>
                </a:solidFill>
                <a:effectLst>
                  <a:glow rad="88900">
                    <a:srgbClr val="000066"/>
                  </a:glow>
                  <a:outerShdw blurRad="50800" algn="tl" rotWithShape="0">
                    <a:srgbClr val="000000"/>
                  </a:outerShdw>
                </a:effectLst>
                <a:latin typeface="Calibri" panose="020F0502020204030204" pitchFamily="34" charset="0"/>
              </a:rPr>
              <a:t>For whatever things were written before were written for our learning, that we through the patience and comfort of the Scriptures might have hope.       </a:t>
            </a:r>
            <a:r>
              <a:rPr lang="en-US" altLang="en-US" sz="3200" b="1" i="1" kern="1200" dirty="0">
                <a:ln w="17780" cmpd="sng">
                  <a:solidFill>
                    <a:srgbClr val="FFFFFF"/>
                  </a:solidFill>
                  <a:prstDash val="solid"/>
                  <a:miter lim="800000"/>
                </a:ln>
                <a:solidFill>
                  <a:srgbClr val="66CCFF"/>
                </a:solidFill>
                <a:effectLst>
                  <a:glow rad="88900">
                    <a:srgbClr val="000066"/>
                  </a:glow>
                  <a:outerShdw blurRad="50800" algn="tl" rotWithShape="0">
                    <a:srgbClr val="000000"/>
                  </a:outerShdw>
                </a:effectLst>
                <a:latin typeface="Calibri" panose="020F0502020204030204" pitchFamily="34" charset="0"/>
              </a:rPr>
              <a:t>— Romans 15:4</a:t>
            </a:r>
            <a:r>
              <a:rPr lang="en-US" altLang="en-US" sz="4000" b="1" i="1" kern="1200" dirty="0">
                <a:ln w="17780" cmpd="sng">
                  <a:solidFill>
                    <a:srgbClr val="FFFFFF"/>
                  </a:solidFill>
                  <a:prstDash val="solid"/>
                  <a:miter lim="800000"/>
                </a:ln>
                <a:solidFill>
                  <a:srgbClr val="66CCFF"/>
                </a:solidFill>
                <a:effectLst>
                  <a:glow rad="88900">
                    <a:srgbClr val="000066"/>
                  </a:glow>
                  <a:outerShdw blurRad="50800" algn="tl" rotWithShape="0">
                    <a:srgbClr val="000000"/>
                  </a:outerShdw>
                </a:effectLst>
                <a:latin typeface="Calibri" panose="020F0502020204030204" pitchFamily="34" charset="0"/>
              </a:rPr>
              <a:t> </a:t>
            </a:r>
          </a:p>
        </p:txBody>
      </p:sp>
      <p:sp>
        <p:nvSpPr>
          <p:cNvPr id="20" name="TextBox 19"/>
          <p:cNvSpPr txBox="1"/>
          <p:nvPr/>
        </p:nvSpPr>
        <p:spPr>
          <a:xfrm>
            <a:off x="6221610" y="3939516"/>
            <a:ext cx="1722731"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400" b="1" dirty="0">
                <a:ln w="17780" cmpd="sng">
                  <a:solidFill>
                    <a:srgbClr val="FFFFFF"/>
                  </a:solidFill>
                  <a:prstDash val="solid"/>
                  <a:miter lim="800000"/>
                </a:ln>
                <a:solidFill>
                  <a:srgbClr val="66CCFF"/>
                </a:solidFill>
                <a:effectLst>
                  <a:glow rad="50800">
                    <a:srgbClr val="000066"/>
                  </a:glow>
                  <a:outerShdw blurRad="50800" algn="tl" rotWithShape="0">
                    <a:srgbClr val="000000"/>
                  </a:outerShdw>
                </a:effectLst>
                <a:latin typeface="Calibri" panose="020F0502020204030204" pitchFamily="34" charset="0"/>
                <a:ea typeface="+mj-ea"/>
                <a:cs typeface="+mj-cs"/>
              </a:rPr>
              <a:t>hope</a:t>
            </a:r>
          </a:p>
        </p:txBody>
      </p:sp>
      <p:sp>
        <p:nvSpPr>
          <p:cNvPr id="27" name="Rectangle 2">
            <a:extLst>
              <a:ext uri="{FF2B5EF4-FFF2-40B4-BE49-F238E27FC236}">
                <a16:creationId xmlns:a16="http://schemas.microsoft.com/office/drawing/2014/main" id="{C7A803BC-C259-45C9-A296-CAD5E6A5F9B2}"/>
              </a:ext>
            </a:extLst>
          </p:cNvPr>
          <p:cNvSpPr txBox="1">
            <a:spLocks noChangeArrowheads="1"/>
          </p:cNvSpPr>
          <p:nvPr/>
        </p:nvSpPr>
        <p:spPr bwMode="auto">
          <a:xfrm>
            <a:off x="6323648" y="3948113"/>
            <a:ext cx="1523493" cy="747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chemeClr val="bg1"/>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hope</a:t>
            </a:r>
            <a:endParaRPr kumimoji="0" lang="en-US" altLang="en-US" sz="4400" b="1" i="1" u="none" strike="noStrike" kern="0" cap="none" spc="0" normalizeH="0" baseline="0" noProof="0" dirty="0">
              <a:ln w="3175" cmpd="sng">
                <a:solidFill>
                  <a:srgbClr val="FFFFFF"/>
                </a:solidFill>
                <a:prstDash val="solid"/>
                <a:miter lim="800000"/>
              </a:ln>
              <a:solidFill>
                <a:schemeClr val="bg1"/>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22" name="Title 1"/>
          <p:cNvSpPr txBox="1">
            <a:spLocks/>
          </p:cNvSpPr>
          <p:nvPr/>
        </p:nvSpPr>
        <p:spPr>
          <a:xfrm>
            <a:off x="2858779" y="3266808"/>
            <a:ext cx="3312288"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7780" cmpd="sng">
                  <a:solidFill>
                    <a:srgbClr val="FFFFFF"/>
                  </a:solidFill>
                  <a:prstDash val="solid"/>
                  <a:miter lim="800000"/>
                </a:ln>
                <a:solidFill>
                  <a:srgbClr val="9966FF"/>
                </a:solidFill>
                <a:effectLst>
                  <a:glow rad="38100">
                    <a:srgbClr val="9966FF"/>
                  </a:glow>
                  <a:outerShdw blurRad="50800" algn="tl" rotWithShape="0">
                    <a:srgbClr val="000000"/>
                  </a:outerShdw>
                </a:effectLst>
                <a:latin typeface="Calibri" panose="020F0502020204030204" pitchFamily="34" charset="0"/>
              </a:rPr>
              <a:t>for the faith</a:t>
            </a:r>
            <a:endParaRPr lang="en-US" b="1" dirty="0">
              <a:ln w="17780" cmpd="sng">
                <a:noFill/>
                <a:prstDash val="solid"/>
                <a:miter lim="800000"/>
              </a:ln>
              <a:solidFill>
                <a:srgbClr val="9966FF"/>
              </a:solidFill>
              <a:effectLst>
                <a:glow rad="38100">
                  <a:srgbClr val="9966FF"/>
                </a:glow>
                <a:outerShdw blurRad="50800" algn="tl" rotWithShape="0">
                  <a:srgbClr val="000000"/>
                </a:outerShdw>
              </a:effectLst>
              <a:latin typeface="Calibri" panose="020F0502020204030204" pitchFamily="34" charset="0"/>
            </a:endParaRPr>
          </a:p>
        </p:txBody>
      </p:sp>
      <p:sp>
        <p:nvSpPr>
          <p:cNvPr id="26" name="Rectangle 2">
            <a:extLst>
              <a:ext uri="{FF2B5EF4-FFF2-40B4-BE49-F238E27FC236}">
                <a16:creationId xmlns:a16="http://schemas.microsoft.com/office/drawing/2014/main" id="{D8965E08-C84D-4B57-92C3-0D6424536A15}"/>
              </a:ext>
            </a:extLst>
          </p:cNvPr>
          <p:cNvSpPr txBox="1">
            <a:spLocks noChangeArrowheads="1"/>
          </p:cNvSpPr>
          <p:nvPr/>
        </p:nvSpPr>
        <p:spPr bwMode="auto">
          <a:xfrm>
            <a:off x="1143000" y="3940150"/>
            <a:ext cx="2717619" cy="76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chemeClr val="bg1"/>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Scriptures</a:t>
            </a:r>
            <a:endParaRPr kumimoji="0" lang="en-US" altLang="en-US" sz="4400" b="1" i="1" u="none" strike="noStrike" kern="0" cap="none" spc="0" normalizeH="0" baseline="0" noProof="0" dirty="0">
              <a:ln w="3175" cmpd="sng">
                <a:solidFill>
                  <a:srgbClr val="FFFFFF"/>
                </a:solidFill>
                <a:prstDash val="solid"/>
                <a:miter lim="800000"/>
              </a:ln>
              <a:solidFill>
                <a:schemeClr val="bg1"/>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21" name="TextBox 20" hidden="1"/>
          <p:cNvSpPr txBox="1"/>
          <p:nvPr/>
        </p:nvSpPr>
        <p:spPr>
          <a:xfrm>
            <a:off x="2793406" y="3211951"/>
            <a:ext cx="1566439" cy="769441"/>
          </a:xfrm>
          <a:prstGeom prst="rect">
            <a:avLst/>
          </a:prstGeom>
          <a:noFill/>
        </p:spPr>
        <p:txBody>
          <a:bodyPr wrap="square" rtlCol="0">
            <a:spAutoFit/>
          </a:bodyPr>
          <a:lstStyle/>
          <a:p>
            <a:pPr algn="ctr"/>
            <a:r>
              <a:rPr lang="en-US" sz="4400" b="1"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a typeface="+mj-ea"/>
                <a:cs typeface="+mj-cs"/>
              </a:rPr>
              <a:t>hope</a:t>
            </a:r>
          </a:p>
        </p:txBody>
      </p:sp>
    </p:spTree>
    <p:extLst>
      <p:ext uri="{BB962C8B-B14F-4D97-AF65-F5344CB8AC3E}">
        <p14:creationId xmlns:p14="http://schemas.microsoft.com/office/powerpoint/2010/main" val="3611114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1250"/>
                                  </p:stCondLst>
                                  <p:endCondLst>
                                    <p:cond evt="onNext" delay="0">
                                      <p:tgtEl>
                                        <p:sldTgt/>
                                      </p:tgtEl>
                                    </p:cond>
                                  </p:endCondLst>
                                  <p:childTnLst>
                                    <p:set>
                                      <p:cBhvr rctx="PPT">
                                        <p:cTn id="6" dur="indefinite"/>
                                        <p:tgtEl>
                                          <p:spTgt spid="24"/>
                                        </p:tgtEl>
                                        <p:attrNameLst>
                                          <p:attrName>style.opacity</p:attrName>
                                        </p:attrNameLst>
                                      </p:cBhvr>
                                      <p:to>
                                        <p:strVal val="0.25"/>
                                      </p:to>
                                    </p:set>
                                    <p:animEffect filter="image" prLst="opacity: 0.25">
                                      <p:cBhvr rctx="IE">
                                        <p:cTn id="7" dur="indefinite"/>
                                        <p:tgtEl>
                                          <p:spTgt spid="24"/>
                                        </p:tgtEl>
                                      </p:cBhvr>
                                    </p:animEffect>
                                  </p:childTnLst>
                                </p:cTn>
                              </p:par>
                              <p:par>
                                <p:cTn id="8" presetID="9" presetClass="emph" presetSubtype="0" grpId="0" nodeType="withEffect">
                                  <p:stCondLst>
                                    <p:cond delay="1250"/>
                                  </p:stCondLst>
                                  <p:endCondLst>
                                    <p:cond evt="onNext" delay="0">
                                      <p:tgtEl>
                                        <p:sldTgt/>
                                      </p:tgtEl>
                                    </p:cond>
                                  </p:endCondLst>
                                  <p:childTnLst>
                                    <p:set>
                                      <p:cBhvr rctx="PPT">
                                        <p:cTn id="9" dur="indefinite"/>
                                        <p:tgtEl>
                                          <p:spTgt spid="17"/>
                                        </p:tgtEl>
                                        <p:attrNameLst>
                                          <p:attrName>style.opacity</p:attrName>
                                        </p:attrNameLst>
                                      </p:cBhvr>
                                      <p:to>
                                        <p:strVal val="0.25"/>
                                      </p:to>
                                    </p:set>
                                    <p:animEffect filter="image" prLst="opacity: 0.25">
                                      <p:cBhvr rctx="IE">
                                        <p:cTn id="10" dur="indefinite"/>
                                        <p:tgtEl>
                                          <p:spTgt spid="17"/>
                                        </p:tgtEl>
                                      </p:cBhvr>
                                    </p:animEffect>
                                  </p:childTnLst>
                                </p:cTn>
                              </p:par>
                              <p:par>
                                <p:cTn id="11" presetID="9" presetClass="emph" presetSubtype="0" grpId="0" nodeType="withEffect">
                                  <p:stCondLst>
                                    <p:cond delay="1250"/>
                                  </p:stCondLst>
                                  <p:endCondLst>
                                    <p:cond evt="onNext" delay="0">
                                      <p:tgtEl>
                                        <p:sldTgt/>
                                      </p:tgtEl>
                                    </p:cond>
                                  </p:endCondLst>
                                  <p:childTnLst>
                                    <p:set>
                                      <p:cBhvr rctx="PPT">
                                        <p:cTn id="12" dur="indefinite"/>
                                        <p:tgtEl>
                                          <p:spTgt spid="31"/>
                                        </p:tgtEl>
                                        <p:attrNameLst>
                                          <p:attrName>style.opacity</p:attrName>
                                        </p:attrNameLst>
                                      </p:cBhvr>
                                      <p:to>
                                        <p:strVal val="0.25"/>
                                      </p:to>
                                    </p:set>
                                    <p:animEffect filter="image" prLst="opacity: 0.25">
                                      <p:cBhvr rctx="IE">
                                        <p:cTn id="13" dur="indefinite"/>
                                        <p:tgtEl>
                                          <p:spTgt spid="31"/>
                                        </p:tgtEl>
                                      </p:cBhvr>
                                    </p:animEffect>
                                  </p:childTnLst>
                                </p:cTn>
                              </p:par>
                              <p:par>
                                <p:cTn id="14" presetID="9" presetClass="emph" presetSubtype="0" nodeType="withEffect">
                                  <p:stCondLst>
                                    <p:cond delay="1250"/>
                                  </p:stCondLst>
                                  <p:endCondLst>
                                    <p:cond evt="onNext" delay="0">
                                      <p:tgtEl>
                                        <p:sldTgt/>
                                      </p:tgtEl>
                                    </p:cond>
                                  </p:endCondLst>
                                  <p:childTnLst>
                                    <p:set>
                                      <p:cBhvr rctx="PPT">
                                        <p:cTn id="15" dur="indefinite"/>
                                        <p:tgtEl>
                                          <p:spTgt spid="3"/>
                                        </p:tgtEl>
                                        <p:attrNameLst>
                                          <p:attrName>style.opacity</p:attrName>
                                        </p:attrNameLst>
                                      </p:cBhvr>
                                      <p:to>
                                        <p:strVal val="0.25"/>
                                      </p:to>
                                    </p:set>
                                    <p:animEffect filter="image" prLst="opacity: 0.25">
                                      <p:cBhvr rctx="IE">
                                        <p:cTn id="16" dur="indefinite"/>
                                        <p:tgtEl>
                                          <p:spTgt spid="3"/>
                                        </p:tgtEl>
                                      </p:cBhvr>
                                    </p:animEffect>
                                  </p:childTnLst>
                                </p:cTn>
                              </p:par>
                              <p:par>
                                <p:cTn id="17" presetID="9" presetClass="emph" presetSubtype="0" nodeType="withEffect">
                                  <p:stCondLst>
                                    <p:cond delay="1250"/>
                                  </p:stCondLst>
                                  <p:endCondLst>
                                    <p:cond evt="onNext" delay="0">
                                      <p:tgtEl>
                                        <p:sldTgt/>
                                      </p:tgtEl>
                                    </p:cond>
                                  </p:endCondLst>
                                  <p:childTnLst>
                                    <p:set>
                                      <p:cBhvr rctx="PPT">
                                        <p:cTn id="18" dur="indefinite"/>
                                        <p:tgtEl>
                                          <p:spTgt spid="9"/>
                                        </p:tgtEl>
                                        <p:attrNameLst>
                                          <p:attrName>style.opacity</p:attrName>
                                        </p:attrNameLst>
                                      </p:cBhvr>
                                      <p:to>
                                        <p:strVal val="0.25"/>
                                      </p:to>
                                    </p:set>
                                    <p:animEffect filter="image" prLst="opacity: 0.25">
                                      <p:cBhvr rctx="IE">
                                        <p:cTn id="19" dur="indefinite"/>
                                        <p:tgtEl>
                                          <p:spTgt spid="9"/>
                                        </p:tgtEl>
                                      </p:cBhvr>
                                    </p:animEffect>
                                  </p:childTnLst>
                                </p:cTn>
                              </p:par>
                              <p:par>
                                <p:cTn id="20" presetID="9" presetClass="emph" presetSubtype="0" nodeType="withEffect">
                                  <p:stCondLst>
                                    <p:cond delay="1250"/>
                                  </p:stCondLst>
                                  <p:endCondLst>
                                    <p:cond evt="onNext" delay="0">
                                      <p:tgtEl>
                                        <p:sldTgt/>
                                      </p:tgtEl>
                                    </p:cond>
                                  </p:endCondLst>
                                  <p:childTnLst>
                                    <p:set>
                                      <p:cBhvr rctx="PPT">
                                        <p:cTn id="21" dur="indefinite"/>
                                        <p:tgtEl>
                                          <p:spTgt spid="10"/>
                                        </p:tgtEl>
                                        <p:attrNameLst>
                                          <p:attrName>style.opacity</p:attrName>
                                        </p:attrNameLst>
                                      </p:cBhvr>
                                      <p:to>
                                        <p:strVal val="0.25"/>
                                      </p:to>
                                    </p:set>
                                    <p:animEffect filter="image" prLst="opacity: 0.25">
                                      <p:cBhvr rctx="IE">
                                        <p:cTn id="22" dur="indefinite"/>
                                        <p:tgtEl>
                                          <p:spTgt spid="10"/>
                                        </p:tgtEl>
                                      </p:cBhvr>
                                    </p:animEffect>
                                  </p:childTnLst>
                                </p:cTn>
                              </p:par>
                              <p:par>
                                <p:cTn id="23" presetID="50" presetClass="exit" presetSubtype="0" accel="100000" fill="hold" grpId="1" nodeType="withEffect">
                                  <p:stCondLst>
                                    <p:cond delay="0"/>
                                  </p:stCondLst>
                                  <p:childTnLst>
                                    <p:anim calcmode="lin" valueType="num">
                                      <p:cBhvr>
                                        <p:cTn id="24" dur="1000"/>
                                        <p:tgtEl>
                                          <p:spTgt spid="22"/>
                                        </p:tgtEl>
                                        <p:attrNameLst>
                                          <p:attrName>ppt_w</p:attrName>
                                        </p:attrNameLst>
                                      </p:cBhvr>
                                      <p:tavLst>
                                        <p:tav tm="0">
                                          <p:val>
                                            <p:strVal val="ppt_w"/>
                                          </p:val>
                                        </p:tav>
                                        <p:tav tm="100000">
                                          <p:val>
                                            <p:strVal val="ppt_w+.3"/>
                                          </p:val>
                                        </p:tav>
                                      </p:tavLst>
                                    </p:anim>
                                    <p:anim calcmode="lin" valueType="num">
                                      <p:cBhvr>
                                        <p:cTn id="25" dur="1000"/>
                                        <p:tgtEl>
                                          <p:spTgt spid="22"/>
                                        </p:tgtEl>
                                        <p:attrNameLst>
                                          <p:attrName>ppt_h</p:attrName>
                                        </p:attrNameLst>
                                      </p:cBhvr>
                                      <p:tavLst>
                                        <p:tav tm="0">
                                          <p:val>
                                            <p:strVal val="ppt_h"/>
                                          </p:val>
                                        </p:tav>
                                        <p:tav tm="100000">
                                          <p:val>
                                            <p:strVal val="ppt_h"/>
                                          </p:val>
                                        </p:tav>
                                      </p:tavLst>
                                    </p:anim>
                                    <p:animEffect transition="out" filter="fade">
                                      <p:cBhvr>
                                        <p:cTn id="26" dur="1000"/>
                                        <p:tgtEl>
                                          <p:spTgt spid="22"/>
                                        </p:tgtEl>
                                      </p:cBhvr>
                                    </p:animEffect>
                                    <p:set>
                                      <p:cBhvr>
                                        <p:cTn id="27" dur="1" fill="hold">
                                          <p:stCondLst>
                                            <p:cond delay="999"/>
                                          </p:stCondLst>
                                        </p:cTn>
                                        <p:tgtEl>
                                          <p:spTgt spid="22"/>
                                        </p:tgtEl>
                                        <p:attrNameLst>
                                          <p:attrName>style.visibility</p:attrName>
                                        </p:attrNameLst>
                                      </p:cBhvr>
                                      <p:to>
                                        <p:strVal val="hidden"/>
                                      </p:to>
                                    </p:set>
                                  </p:childTnLst>
                                </p:cTn>
                              </p:par>
                              <p:par>
                                <p:cTn id="28" presetID="23" presetClass="entr" presetSubtype="16" fill="hold" grpId="0" nodeType="withEffect">
                                  <p:stCondLst>
                                    <p:cond delay="100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1000"/>
                                  </p:stCondLst>
                                  <p:childTnLst>
                                    <p:set>
                                      <p:cBhvr>
                                        <p:cTn id="33" dur="1" fill="hold">
                                          <p:stCondLst>
                                            <p:cond delay="0"/>
                                          </p:stCondLst>
                                        </p:cTn>
                                        <p:tgtEl>
                                          <p:spTgt spid="16"/>
                                        </p:tgtEl>
                                        <p:attrNameLst>
                                          <p:attrName>style.visibility</p:attrName>
                                        </p:attrNameLst>
                                      </p:cBhvr>
                                      <p:to>
                                        <p:strVal val="visible"/>
                                      </p:to>
                                    </p:set>
                                    <p:anim calcmode="lin" valueType="num">
                                      <p:cBhvr>
                                        <p:cTn id="34" dur="500" fill="hold"/>
                                        <p:tgtEl>
                                          <p:spTgt spid="16"/>
                                        </p:tgtEl>
                                        <p:attrNameLst>
                                          <p:attrName>ppt_w</p:attrName>
                                        </p:attrNameLst>
                                      </p:cBhvr>
                                      <p:tavLst>
                                        <p:tav tm="0">
                                          <p:val>
                                            <p:fltVal val="0"/>
                                          </p:val>
                                        </p:tav>
                                        <p:tav tm="100000">
                                          <p:val>
                                            <p:strVal val="#ppt_w"/>
                                          </p:val>
                                        </p:tav>
                                      </p:tavLst>
                                    </p:anim>
                                    <p:anim calcmode="lin" valueType="num">
                                      <p:cBhvr>
                                        <p:cTn id="35"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500"/>
                                        <p:tgtEl>
                                          <p:spTgt spid="14"/>
                                        </p:tgtEl>
                                      </p:cBhvr>
                                    </p:animEffect>
                                  </p:childTnLst>
                                </p:cTn>
                              </p:par>
                              <p:par>
                                <p:cTn id="41" presetID="18" presetClass="emph" presetSubtype="0" fill="hold" grpId="1" nodeType="withEffect">
                                  <p:stCondLst>
                                    <p:cond delay="0"/>
                                  </p:stCondLst>
                                  <p:childTnLst>
                                    <p:set>
                                      <p:cBhvr override="childStyle">
                                        <p:cTn id="42" dur="500" fill="hold"/>
                                        <p:tgtEl>
                                          <p:spTgt spid="14"/>
                                        </p:tgtEl>
                                        <p:attrNameLst>
                                          <p:attrName>style.textDecorationUnderline</p:attrName>
                                        </p:attrNameLst>
                                      </p:cBhvr>
                                      <p:to>
                                        <p:strVal val="true"/>
                                      </p:to>
                                    </p:set>
                                  </p:childTnLst>
                                </p:cTn>
                              </p:par>
                              <p:par>
                                <p:cTn id="43" presetID="22" presetClass="entr" presetSubtype="8"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left)">
                                      <p:cBhvr>
                                        <p:cTn id="45" dur="500"/>
                                        <p:tgtEl>
                                          <p:spTgt spid="26"/>
                                        </p:tgtEl>
                                      </p:cBhvr>
                                    </p:animEffect>
                                  </p:childTnLst>
                                </p:cTn>
                              </p:par>
                              <p:par>
                                <p:cTn id="46" presetID="9" presetClass="emph" presetSubtype="0" grpId="2" nodeType="withEffect">
                                  <p:stCondLst>
                                    <p:cond delay="0"/>
                                  </p:stCondLst>
                                  <p:endCondLst>
                                    <p:cond evt="onNext" delay="0">
                                      <p:tgtEl>
                                        <p:sldTgt/>
                                      </p:tgtEl>
                                    </p:cond>
                                  </p:endCondLst>
                                  <p:childTnLst>
                                    <p:set>
                                      <p:cBhvr rctx="PPT">
                                        <p:cTn id="47" dur="indefinite"/>
                                        <p:tgtEl>
                                          <p:spTgt spid="24"/>
                                        </p:tgtEl>
                                        <p:attrNameLst>
                                          <p:attrName>style.opacity</p:attrName>
                                        </p:attrNameLst>
                                      </p:cBhvr>
                                      <p:to>
                                        <p:strVal val="0.25"/>
                                      </p:to>
                                    </p:set>
                                    <p:animEffect filter="image" prLst="opacity: 0.25">
                                      <p:cBhvr rctx="IE">
                                        <p:cTn id="48" dur="indefinite"/>
                                        <p:tgtEl>
                                          <p:spTgt spid="24"/>
                                        </p:tgtEl>
                                      </p:cBhvr>
                                    </p:animEffect>
                                  </p:childTnLst>
                                </p:cTn>
                              </p:par>
                              <p:par>
                                <p:cTn id="49" presetID="9" presetClass="emph" presetSubtype="0" grpId="2" nodeType="withEffect">
                                  <p:stCondLst>
                                    <p:cond delay="0"/>
                                  </p:stCondLst>
                                  <p:endCondLst>
                                    <p:cond evt="onNext" delay="0">
                                      <p:tgtEl>
                                        <p:sldTgt/>
                                      </p:tgtEl>
                                    </p:cond>
                                  </p:endCondLst>
                                  <p:childTnLst>
                                    <p:set>
                                      <p:cBhvr rctx="PPT">
                                        <p:cTn id="50" dur="indefinite"/>
                                        <p:tgtEl>
                                          <p:spTgt spid="17"/>
                                        </p:tgtEl>
                                        <p:attrNameLst>
                                          <p:attrName>style.opacity</p:attrName>
                                        </p:attrNameLst>
                                      </p:cBhvr>
                                      <p:to>
                                        <p:strVal val="0.25"/>
                                      </p:to>
                                    </p:set>
                                    <p:animEffect filter="image" prLst="opacity: 0.25">
                                      <p:cBhvr rctx="IE">
                                        <p:cTn id="51" dur="indefinite"/>
                                        <p:tgtEl>
                                          <p:spTgt spid="17"/>
                                        </p:tgtEl>
                                      </p:cBhvr>
                                    </p:animEffect>
                                  </p:childTnLst>
                                </p:cTn>
                              </p:par>
                              <p:par>
                                <p:cTn id="52" presetID="9" presetClass="emph" presetSubtype="0" grpId="2" nodeType="withEffect">
                                  <p:stCondLst>
                                    <p:cond delay="0"/>
                                  </p:stCondLst>
                                  <p:endCondLst>
                                    <p:cond evt="onNext" delay="0">
                                      <p:tgtEl>
                                        <p:sldTgt/>
                                      </p:tgtEl>
                                    </p:cond>
                                  </p:endCondLst>
                                  <p:childTnLst>
                                    <p:set>
                                      <p:cBhvr rctx="PPT">
                                        <p:cTn id="53" dur="indefinite"/>
                                        <p:tgtEl>
                                          <p:spTgt spid="31"/>
                                        </p:tgtEl>
                                        <p:attrNameLst>
                                          <p:attrName>style.opacity</p:attrName>
                                        </p:attrNameLst>
                                      </p:cBhvr>
                                      <p:to>
                                        <p:strVal val="0.25"/>
                                      </p:to>
                                    </p:set>
                                    <p:animEffect filter="image" prLst="opacity: 0.25">
                                      <p:cBhvr rctx="IE">
                                        <p:cTn id="54" dur="indefinite"/>
                                        <p:tgtEl>
                                          <p:spTgt spid="31"/>
                                        </p:tgtEl>
                                      </p:cBhvr>
                                    </p:animEffect>
                                  </p:childTnLst>
                                </p:cTn>
                              </p:par>
                              <p:par>
                                <p:cTn id="55" presetID="9" presetClass="emph" presetSubtype="0" nodeType="withEffect">
                                  <p:stCondLst>
                                    <p:cond delay="0"/>
                                  </p:stCondLst>
                                  <p:endCondLst>
                                    <p:cond evt="onNext" delay="0">
                                      <p:tgtEl>
                                        <p:sldTgt/>
                                      </p:tgtEl>
                                    </p:cond>
                                  </p:endCondLst>
                                  <p:childTnLst>
                                    <p:set>
                                      <p:cBhvr rctx="PPT">
                                        <p:cTn id="56" dur="indefinite"/>
                                        <p:tgtEl>
                                          <p:spTgt spid="3"/>
                                        </p:tgtEl>
                                        <p:attrNameLst>
                                          <p:attrName>style.opacity</p:attrName>
                                        </p:attrNameLst>
                                      </p:cBhvr>
                                      <p:to>
                                        <p:strVal val="0.25"/>
                                      </p:to>
                                    </p:set>
                                    <p:animEffect filter="image" prLst="opacity: 0.25">
                                      <p:cBhvr rctx="IE">
                                        <p:cTn id="57" dur="indefinite"/>
                                        <p:tgtEl>
                                          <p:spTgt spid="3"/>
                                        </p:tgtEl>
                                      </p:cBhvr>
                                    </p:animEffect>
                                  </p:childTnLst>
                                </p:cTn>
                              </p:par>
                              <p:par>
                                <p:cTn id="58" presetID="9" presetClass="emph" presetSubtype="0" nodeType="withEffect">
                                  <p:stCondLst>
                                    <p:cond delay="0"/>
                                  </p:stCondLst>
                                  <p:endCondLst>
                                    <p:cond evt="onNext" delay="0">
                                      <p:tgtEl>
                                        <p:sldTgt/>
                                      </p:tgtEl>
                                    </p:cond>
                                  </p:endCondLst>
                                  <p:childTnLst>
                                    <p:set>
                                      <p:cBhvr rctx="PPT">
                                        <p:cTn id="59" dur="indefinite"/>
                                        <p:tgtEl>
                                          <p:spTgt spid="9"/>
                                        </p:tgtEl>
                                        <p:attrNameLst>
                                          <p:attrName>style.opacity</p:attrName>
                                        </p:attrNameLst>
                                      </p:cBhvr>
                                      <p:to>
                                        <p:strVal val="0.25"/>
                                      </p:to>
                                    </p:set>
                                    <p:animEffect filter="image" prLst="opacity: 0.25">
                                      <p:cBhvr rctx="IE">
                                        <p:cTn id="60" dur="indefinite"/>
                                        <p:tgtEl>
                                          <p:spTgt spid="9"/>
                                        </p:tgtEl>
                                      </p:cBhvr>
                                    </p:animEffect>
                                  </p:childTnLst>
                                </p:cTn>
                              </p:par>
                              <p:par>
                                <p:cTn id="61" presetID="9" presetClass="emph" presetSubtype="0" nodeType="withEffect">
                                  <p:stCondLst>
                                    <p:cond delay="0"/>
                                  </p:stCondLst>
                                  <p:endCondLst>
                                    <p:cond evt="onNext" delay="0">
                                      <p:tgtEl>
                                        <p:sldTgt/>
                                      </p:tgtEl>
                                    </p:cond>
                                  </p:endCondLst>
                                  <p:childTnLst>
                                    <p:set>
                                      <p:cBhvr rctx="PPT">
                                        <p:cTn id="62" dur="indefinite"/>
                                        <p:tgtEl>
                                          <p:spTgt spid="10"/>
                                        </p:tgtEl>
                                        <p:attrNameLst>
                                          <p:attrName>style.opacity</p:attrName>
                                        </p:attrNameLst>
                                      </p:cBhvr>
                                      <p:to>
                                        <p:strVal val="0.25"/>
                                      </p:to>
                                    </p:set>
                                    <p:animEffect filter="image" prLst="opacity: 0.25">
                                      <p:cBhvr rctx="IE">
                                        <p:cTn id="63" dur="indefinite"/>
                                        <p:tgtEl>
                                          <p:spTgt spid="10"/>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left)">
                                      <p:cBhvr>
                                        <p:cTn id="68" dur="500"/>
                                        <p:tgtEl>
                                          <p:spTgt spid="15"/>
                                        </p:tgtEl>
                                      </p:cBhvr>
                                    </p:animEffect>
                                  </p:childTnLst>
                                </p:cTn>
                              </p:par>
                              <p:par>
                                <p:cTn id="69" presetID="18" presetClass="emph" presetSubtype="0" fill="hold" grpId="1" nodeType="withEffect">
                                  <p:stCondLst>
                                    <p:cond delay="0"/>
                                  </p:stCondLst>
                                  <p:childTnLst>
                                    <p:set>
                                      <p:cBhvr override="childStyle">
                                        <p:cTn id="70" dur="500" fill="hold"/>
                                        <p:tgtEl>
                                          <p:spTgt spid="15"/>
                                        </p:tgtEl>
                                        <p:attrNameLst>
                                          <p:attrName>style.textDecorationUnderline</p:attrName>
                                        </p:attrNameLst>
                                      </p:cBhvr>
                                      <p:to>
                                        <p:strVal val="true"/>
                                      </p:to>
                                    </p:set>
                                  </p:childTnLst>
                                </p:cTn>
                              </p:par>
                              <p:par>
                                <p:cTn id="71" presetID="22" presetClass="entr" presetSubtype="8" fill="hold" grpId="0" nodeType="with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500"/>
                                        <p:tgtEl>
                                          <p:spTgt spid="27"/>
                                        </p:tgtEl>
                                      </p:cBhvr>
                                    </p:animEffect>
                                  </p:childTnLst>
                                </p:cTn>
                              </p:par>
                              <p:par>
                                <p:cTn id="74" presetID="9" presetClass="emph" presetSubtype="0" grpId="1" nodeType="withEffect">
                                  <p:stCondLst>
                                    <p:cond delay="0"/>
                                  </p:stCondLst>
                                  <p:endCondLst>
                                    <p:cond evt="onNext" delay="0">
                                      <p:tgtEl>
                                        <p:sldTgt/>
                                      </p:tgtEl>
                                    </p:cond>
                                  </p:endCondLst>
                                  <p:childTnLst>
                                    <p:set>
                                      <p:cBhvr rctx="PPT">
                                        <p:cTn id="75" dur="indefinite"/>
                                        <p:tgtEl>
                                          <p:spTgt spid="24"/>
                                        </p:tgtEl>
                                        <p:attrNameLst>
                                          <p:attrName>style.opacity</p:attrName>
                                        </p:attrNameLst>
                                      </p:cBhvr>
                                      <p:to>
                                        <p:strVal val="0.25"/>
                                      </p:to>
                                    </p:set>
                                    <p:animEffect filter="image" prLst="opacity: 0.25">
                                      <p:cBhvr rctx="IE">
                                        <p:cTn id="76" dur="indefinite"/>
                                        <p:tgtEl>
                                          <p:spTgt spid="24"/>
                                        </p:tgtEl>
                                      </p:cBhvr>
                                    </p:animEffect>
                                  </p:childTnLst>
                                </p:cTn>
                              </p:par>
                              <p:par>
                                <p:cTn id="77" presetID="9" presetClass="emph" presetSubtype="0" grpId="1" nodeType="withEffect">
                                  <p:stCondLst>
                                    <p:cond delay="0"/>
                                  </p:stCondLst>
                                  <p:endCondLst>
                                    <p:cond evt="onNext" delay="0">
                                      <p:tgtEl>
                                        <p:sldTgt/>
                                      </p:tgtEl>
                                    </p:cond>
                                  </p:endCondLst>
                                  <p:childTnLst>
                                    <p:set>
                                      <p:cBhvr rctx="PPT">
                                        <p:cTn id="78" dur="indefinite"/>
                                        <p:tgtEl>
                                          <p:spTgt spid="17"/>
                                        </p:tgtEl>
                                        <p:attrNameLst>
                                          <p:attrName>style.opacity</p:attrName>
                                        </p:attrNameLst>
                                      </p:cBhvr>
                                      <p:to>
                                        <p:strVal val="0.25"/>
                                      </p:to>
                                    </p:set>
                                    <p:animEffect filter="image" prLst="opacity: 0.25">
                                      <p:cBhvr rctx="IE">
                                        <p:cTn id="79" dur="indefinite"/>
                                        <p:tgtEl>
                                          <p:spTgt spid="17"/>
                                        </p:tgtEl>
                                      </p:cBhvr>
                                    </p:animEffect>
                                  </p:childTnLst>
                                </p:cTn>
                              </p:par>
                              <p:par>
                                <p:cTn id="80" presetID="9" presetClass="emph" presetSubtype="0" grpId="1" nodeType="withEffect">
                                  <p:stCondLst>
                                    <p:cond delay="0"/>
                                  </p:stCondLst>
                                  <p:endCondLst>
                                    <p:cond evt="onNext" delay="0">
                                      <p:tgtEl>
                                        <p:sldTgt/>
                                      </p:tgtEl>
                                    </p:cond>
                                  </p:endCondLst>
                                  <p:childTnLst>
                                    <p:set>
                                      <p:cBhvr rctx="PPT">
                                        <p:cTn id="81" dur="indefinite"/>
                                        <p:tgtEl>
                                          <p:spTgt spid="31"/>
                                        </p:tgtEl>
                                        <p:attrNameLst>
                                          <p:attrName>style.opacity</p:attrName>
                                        </p:attrNameLst>
                                      </p:cBhvr>
                                      <p:to>
                                        <p:strVal val="0.25"/>
                                      </p:to>
                                    </p:set>
                                    <p:animEffect filter="image" prLst="opacity: 0.25">
                                      <p:cBhvr rctx="IE">
                                        <p:cTn id="82" dur="indefinite"/>
                                        <p:tgtEl>
                                          <p:spTgt spid="31"/>
                                        </p:tgtEl>
                                      </p:cBhvr>
                                    </p:animEffect>
                                  </p:childTnLst>
                                </p:cTn>
                              </p:par>
                              <p:par>
                                <p:cTn id="83" presetID="9" presetClass="emph" presetSubtype="0" nodeType="withEffect">
                                  <p:stCondLst>
                                    <p:cond delay="0"/>
                                  </p:stCondLst>
                                  <p:endCondLst>
                                    <p:cond evt="onNext" delay="0">
                                      <p:tgtEl>
                                        <p:sldTgt/>
                                      </p:tgtEl>
                                    </p:cond>
                                  </p:endCondLst>
                                  <p:childTnLst>
                                    <p:set>
                                      <p:cBhvr rctx="PPT">
                                        <p:cTn id="84" dur="indefinite"/>
                                        <p:tgtEl>
                                          <p:spTgt spid="3"/>
                                        </p:tgtEl>
                                        <p:attrNameLst>
                                          <p:attrName>style.opacity</p:attrName>
                                        </p:attrNameLst>
                                      </p:cBhvr>
                                      <p:to>
                                        <p:strVal val="0.25"/>
                                      </p:to>
                                    </p:set>
                                    <p:animEffect filter="image" prLst="opacity: 0.25">
                                      <p:cBhvr rctx="IE">
                                        <p:cTn id="85" dur="indefinite"/>
                                        <p:tgtEl>
                                          <p:spTgt spid="3"/>
                                        </p:tgtEl>
                                      </p:cBhvr>
                                    </p:animEffect>
                                  </p:childTnLst>
                                </p:cTn>
                              </p:par>
                              <p:par>
                                <p:cTn id="86" presetID="9" presetClass="emph" presetSubtype="0" nodeType="withEffect">
                                  <p:stCondLst>
                                    <p:cond delay="0"/>
                                  </p:stCondLst>
                                  <p:endCondLst>
                                    <p:cond evt="onNext" delay="0">
                                      <p:tgtEl>
                                        <p:sldTgt/>
                                      </p:tgtEl>
                                    </p:cond>
                                  </p:endCondLst>
                                  <p:childTnLst>
                                    <p:set>
                                      <p:cBhvr rctx="PPT">
                                        <p:cTn id="87" dur="indefinite"/>
                                        <p:tgtEl>
                                          <p:spTgt spid="9"/>
                                        </p:tgtEl>
                                        <p:attrNameLst>
                                          <p:attrName>style.opacity</p:attrName>
                                        </p:attrNameLst>
                                      </p:cBhvr>
                                      <p:to>
                                        <p:strVal val="0.25"/>
                                      </p:to>
                                    </p:set>
                                    <p:animEffect filter="image" prLst="opacity: 0.25">
                                      <p:cBhvr rctx="IE">
                                        <p:cTn id="88" dur="indefinite"/>
                                        <p:tgtEl>
                                          <p:spTgt spid="9"/>
                                        </p:tgtEl>
                                      </p:cBhvr>
                                    </p:animEffect>
                                  </p:childTnLst>
                                </p:cTn>
                              </p:par>
                              <p:par>
                                <p:cTn id="89" presetID="9" presetClass="emph" presetSubtype="0" nodeType="withEffect">
                                  <p:stCondLst>
                                    <p:cond delay="0"/>
                                  </p:stCondLst>
                                  <p:endCondLst>
                                    <p:cond evt="onNext" delay="0">
                                      <p:tgtEl>
                                        <p:sldTgt/>
                                      </p:tgtEl>
                                    </p:cond>
                                  </p:endCondLst>
                                  <p:childTnLst>
                                    <p:set>
                                      <p:cBhvr rctx="PPT">
                                        <p:cTn id="90" dur="indefinite"/>
                                        <p:tgtEl>
                                          <p:spTgt spid="10"/>
                                        </p:tgtEl>
                                        <p:attrNameLst>
                                          <p:attrName>style.opacity</p:attrName>
                                        </p:attrNameLst>
                                      </p:cBhvr>
                                      <p:to>
                                        <p:strVal val="0.25"/>
                                      </p:to>
                                    </p:set>
                                    <p:animEffect filter="image" prLst="opacity: 0.25">
                                      <p:cBhvr rctx="IE">
                                        <p:cTn id="91" dur="indefinite"/>
                                        <p:tgtEl>
                                          <p:spTgt spid="10"/>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1" nodeType="clickEffect">
                                  <p:stCondLst>
                                    <p:cond delay="0"/>
                                  </p:stCondLst>
                                  <p:childTnLst>
                                    <p:set>
                                      <p:cBhvr>
                                        <p:cTn id="95" dur="1" fill="hold">
                                          <p:stCondLst>
                                            <p:cond delay="0"/>
                                          </p:stCondLst>
                                        </p:cTn>
                                        <p:tgtEl>
                                          <p:spTgt spid="20"/>
                                        </p:tgtEl>
                                        <p:attrNameLst>
                                          <p:attrName>style.visibility</p:attrName>
                                        </p:attrNameLst>
                                      </p:cBhvr>
                                      <p:to>
                                        <p:strVal val="visible"/>
                                      </p:to>
                                    </p:set>
                                    <p:animEffect transition="in" filter="fade">
                                      <p:cBhvr>
                                        <p:cTn id="96" dur="250"/>
                                        <p:tgtEl>
                                          <p:spTgt spid="20"/>
                                        </p:tgtEl>
                                      </p:cBhvr>
                                    </p:animEffect>
                                  </p:childTnLst>
                                </p:cTn>
                              </p:par>
                              <p:par>
                                <p:cTn id="97" presetID="0" presetClass="path" presetSubtype="0" accel="50000" decel="50000" fill="hold" grpId="0" nodeType="withEffect">
                                  <p:stCondLst>
                                    <p:cond delay="0"/>
                                  </p:stCondLst>
                                  <p:childTnLst>
                                    <p:animMotion origin="layout" path="M 8.33333E-7 4.44444E-6 L -0.38351 -0.10649 " pathEditMode="relative" rAng="0" ptsTypes="AA">
                                      <p:cBhvr>
                                        <p:cTn id="98" dur="2000" fill="hold"/>
                                        <p:tgtEl>
                                          <p:spTgt spid="20"/>
                                        </p:tgtEl>
                                        <p:attrNameLst>
                                          <p:attrName>ppt_x</p:attrName>
                                          <p:attrName>ppt_y</p:attrName>
                                        </p:attrNameLst>
                                      </p:cBhvr>
                                      <p:rCtr x="-19184" y="-5324"/>
                                    </p:animMotion>
                                  </p:childTnLst>
                                </p:cTn>
                              </p:par>
                              <p:par>
                                <p:cTn id="99" presetID="9" presetClass="emph" presetSubtype="0" grpId="3" nodeType="withEffect">
                                  <p:stCondLst>
                                    <p:cond delay="0"/>
                                  </p:stCondLst>
                                  <p:childTnLst>
                                    <p:set>
                                      <p:cBhvr rctx="PPT">
                                        <p:cTn id="100" dur="1000"/>
                                        <p:tgtEl>
                                          <p:spTgt spid="24"/>
                                        </p:tgtEl>
                                        <p:attrNameLst>
                                          <p:attrName>style.opacity</p:attrName>
                                        </p:attrNameLst>
                                      </p:cBhvr>
                                      <p:to>
                                        <p:strVal val="0.25"/>
                                      </p:to>
                                    </p:set>
                                    <p:animEffect filter="image" prLst="opacity: 0.25">
                                      <p:cBhvr rctx="IE">
                                        <p:cTn id="101" dur="1000"/>
                                        <p:tgtEl>
                                          <p:spTgt spid="24"/>
                                        </p:tgtEl>
                                      </p:cBhvr>
                                    </p:animEffect>
                                  </p:childTnLst>
                                </p:cTn>
                              </p:par>
                              <p:par>
                                <p:cTn id="102" presetID="9" presetClass="emph" presetSubtype="0" grpId="3" nodeType="withEffect">
                                  <p:stCondLst>
                                    <p:cond delay="0"/>
                                  </p:stCondLst>
                                  <p:childTnLst>
                                    <p:set>
                                      <p:cBhvr rctx="PPT">
                                        <p:cTn id="103" dur="1000"/>
                                        <p:tgtEl>
                                          <p:spTgt spid="17"/>
                                        </p:tgtEl>
                                        <p:attrNameLst>
                                          <p:attrName>style.opacity</p:attrName>
                                        </p:attrNameLst>
                                      </p:cBhvr>
                                      <p:to>
                                        <p:strVal val="0.25"/>
                                      </p:to>
                                    </p:set>
                                    <p:animEffect filter="image" prLst="opacity: 0.25">
                                      <p:cBhvr rctx="IE">
                                        <p:cTn id="104" dur="1000"/>
                                        <p:tgtEl>
                                          <p:spTgt spid="17"/>
                                        </p:tgtEl>
                                      </p:cBhvr>
                                    </p:animEffect>
                                  </p:childTnLst>
                                </p:cTn>
                              </p:par>
                              <p:par>
                                <p:cTn id="105" presetID="9" presetClass="emph" presetSubtype="0" grpId="3" nodeType="withEffect">
                                  <p:stCondLst>
                                    <p:cond delay="0"/>
                                  </p:stCondLst>
                                  <p:childTnLst>
                                    <p:set>
                                      <p:cBhvr rctx="PPT">
                                        <p:cTn id="106" dur="1000"/>
                                        <p:tgtEl>
                                          <p:spTgt spid="31"/>
                                        </p:tgtEl>
                                        <p:attrNameLst>
                                          <p:attrName>style.opacity</p:attrName>
                                        </p:attrNameLst>
                                      </p:cBhvr>
                                      <p:to>
                                        <p:strVal val="0.25"/>
                                      </p:to>
                                    </p:set>
                                    <p:animEffect filter="image" prLst="opacity: 0.25">
                                      <p:cBhvr rctx="IE">
                                        <p:cTn id="107" dur="1000"/>
                                        <p:tgtEl>
                                          <p:spTgt spid="31"/>
                                        </p:tgtEl>
                                      </p:cBhvr>
                                    </p:animEffect>
                                  </p:childTnLst>
                                </p:cTn>
                              </p:par>
                              <p:par>
                                <p:cTn id="108" presetID="9" presetClass="emph" presetSubtype="0" nodeType="withEffect">
                                  <p:stCondLst>
                                    <p:cond delay="0"/>
                                  </p:stCondLst>
                                  <p:childTnLst>
                                    <p:set>
                                      <p:cBhvr rctx="PPT">
                                        <p:cTn id="109" dur="1000"/>
                                        <p:tgtEl>
                                          <p:spTgt spid="3"/>
                                        </p:tgtEl>
                                        <p:attrNameLst>
                                          <p:attrName>style.opacity</p:attrName>
                                        </p:attrNameLst>
                                      </p:cBhvr>
                                      <p:to>
                                        <p:strVal val="0.25"/>
                                      </p:to>
                                    </p:set>
                                    <p:animEffect filter="image" prLst="opacity: 0.25">
                                      <p:cBhvr rctx="IE">
                                        <p:cTn id="110" dur="1000"/>
                                        <p:tgtEl>
                                          <p:spTgt spid="3"/>
                                        </p:tgtEl>
                                      </p:cBhvr>
                                    </p:animEffect>
                                  </p:childTnLst>
                                </p:cTn>
                              </p:par>
                              <p:par>
                                <p:cTn id="111" presetID="9" presetClass="emph" presetSubtype="0" nodeType="withEffect">
                                  <p:stCondLst>
                                    <p:cond delay="0"/>
                                  </p:stCondLst>
                                  <p:childTnLst>
                                    <p:set>
                                      <p:cBhvr rctx="PPT">
                                        <p:cTn id="112" dur="1000"/>
                                        <p:tgtEl>
                                          <p:spTgt spid="9"/>
                                        </p:tgtEl>
                                        <p:attrNameLst>
                                          <p:attrName>style.opacity</p:attrName>
                                        </p:attrNameLst>
                                      </p:cBhvr>
                                      <p:to>
                                        <p:strVal val="0.25"/>
                                      </p:to>
                                    </p:set>
                                    <p:animEffect filter="image" prLst="opacity: 0.25">
                                      <p:cBhvr rctx="IE">
                                        <p:cTn id="113" dur="1000"/>
                                        <p:tgtEl>
                                          <p:spTgt spid="9"/>
                                        </p:tgtEl>
                                      </p:cBhvr>
                                    </p:animEffect>
                                  </p:childTnLst>
                                </p:cTn>
                              </p:par>
                              <p:par>
                                <p:cTn id="114" presetID="9" presetClass="emph" presetSubtype="0" nodeType="withEffect">
                                  <p:stCondLst>
                                    <p:cond delay="0"/>
                                  </p:stCondLst>
                                  <p:childTnLst>
                                    <p:set>
                                      <p:cBhvr rctx="PPT">
                                        <p:cTn id="115" dur="1000"/>
                                        <p:tgtEl>
                                          <p:spTgt spid="10"/>
                                        </p:tgtEl>
                                        <p:attrNameLst>
                                          <p:attrName>style.opacity</p:attrName>
                                        </p:attrNameLst>
                                      </p:cBhvr>
                                      <p:to>
                                        <p:strVal val="0.25"/>
                                      </p:to>
                                    </p:set>
                                    <p:animEffect filter="image" prLst="opacity: 0.25">
                                      <p:cBhvr rctx="IE">
                                        <p:cTn id="116" dur="1000"/>
                                        <p:tgtEl>
                                          <p:spTgt spid="10"/>
                                        </p:tgtEl>
                                      </p:cBhvr>
                                    </p:animEffect>
                                  </p:childTnLst>
                                </p:cTn>
                              </p:par>
                              <p:par>
                                <p:cTn id="117" presetID="10" presetClass="exit" presetSubtype="0" fill="hold" grpId="2" nodeType="withEffect">
                                  <p:stCondLst>
                                    <p:cond delay="0"/>
                                  </p:stCondLst>
                                  <p:childTnLst>
                                    <p:animEffect transition="out" filter="fade">
                                      <p:cBhvr>
                                        <p:cTn id="118" dur="500"/>
                                        <p:tgtEl>
                                          <p:spTgt spid="14"/>
                                        </p:tgtEl>
                                      </p:cBhvr>
                                    </p:animEffect>
                                    <p:set>
                                      <p:cBhvr>
                                        <p:cTn id="119" dur="1" fill="hold">
                                          <p:stCondLst>
                                            <p:cond delay="499"/>
                                          </p:stCondLst>
                                        </p:cTn>
                                        <p:tgtEl>
                                          <p:spTgt spid="14"/>
                                        </p:tgtEl>
                                        <p:attrNameLst>
                                          <p:attrName>style.visibility</p:attrName>
                                        </p:attrNameLst>
                                      </p:cBhvr>
                                      <p:to>
                                        <p:strVal val="hidden"/>
                                      </p:to>
                                    </p:set>
                                  </p:childTnLst>
                                </p:cTn>
                              </p:par>
                              <p:par>
                                <p:cTn id="120" presetID="10" presetClass="exit" presetSubtype="0" fill="hold" grpId="2" nodeType="withEffect">
                                  <p:stCondLst>
                                    <p:cond delay="0"/>
                                  </p:stCondLst>
                                  <p:childTnLst>
                                    <p:animEffect transition="out" filter="fade">
                                      <p:cBhvr>
                                        <p:cTn id="121" dur="500"/>
                                        <p:tgtEl>
                                          <p:spTgt spid="15"/>
                                        </p:tgtEl>
                                      </p:cBhvr>
                                    </p:animEffect>
                                    <p:set>
                                      <p:cBhvr>
                                        <p:cTn id="122" dur="1" fill="hold">
                                          <p:stCondLst>
                                            <p:cond delay="499"/>
                                          </p:stCondLst>
                                        </p:cTn>
                                        <p:tgtEl>
                                          <p:spTgt spid="15"/>
                                        </p:tgtEl>
                                        <p:attrNameLst>
                                          <p:attrName>style.visibility</p:attrName>
                                        </p:attrNameLst>
                                      </p:cBhvr>
                                      <p:to>
                                        <p:strVal val="hidden"/>
                                      </p:to>
                                    </p:set>
                                  </p:childTnLst>
                                </p:cTn>
                              </p:par>
                              <p:par>
                                <p:cTn id="123" presetID="10" presetClass="exit" presetSubtype="0" fill="hold" grpId="1" nodeType="withEffect">
                                  <p:stCondLst>
                                    <p:cond delay="0"/>
                                  </p:stCondLst>
                                  <p:childTnLst>
                                    <p:animEffect transition="out" filter="fade">
                                      <p:cBhvr>
                                        <p:cTn id="124" dur="1250"/>
                                        <p:tgtEl>
                                          <p:spTgt spid="16"/>
                                        </p:tgtEl>
                                      </p:cBhvr>
                                    </p:animEffect>
                                    <p:set>
                                      <p:cBhvr>
                                        <p:cTn id="125" dur="1" fill="hold">
                                          <p:stCondLst>
                                            <p:cond delay="1249"/>
                                          </p:stCondLst>
                                        </p:cTn>
                                        <p:tgtEl>
                                          <p:spTgt spid="16"/>
                                        </p:tgtEl>
                                        <p:attrNameLst>
                                          <p:attrName>style.visibility</p:attrName>
                                        </p:attrNameLst>
                                      </p:cBhvr>
                                      <p:to>
                                        <p:strVal val="hidden"/>
                                      </p:to>
                                    </p:set>
                                  </p:childTnLst>
                                </p:cTn>
                              </p:par>
                              <p:par>
                                <p:cTn id="126" presetID="10" presetClass="exit" presetSubtype="0" fill="hold" grpId="1" nodeType="withEffect">
                                  <p:stCondLst>
                                    <p:cond delay="0"/>
                                  </p:stCondLst>
                                  <p:childTnLst>
                                    <p:animEffect transition="out" filter="fade">
                                      <p:cBhvr>
                                        <p:cTn id="127" dur="500"/>
                                        <p:tgtEl>
                                          <p:spTgt spid="13"/>
                                        </p:tgtEl>
                                      </p:cBhvr>
                                    </p:animEffect>
                                    <p:set>
                                      <p:cBhvr>
                                        <p:cTn id="128" dur="1" fill="hold">
                                          <p:stCondLst>
                                            <p:cond delay="499"/>
                                          </p:stCondLst>
                                        </p:cTn>
                                        <p:tgtEl>
                                          <p:spTgt spid="13"/>
                                        </p:tgtEl>
                                        <p:attrNameLst>
                                          <p:attrName>style.visibility</p:attrName>
                                        </p:attrNameLst>
                                      </p:cBhvr>
                                      <p:to>
                                        <p:strVal val="hidden"/>
                                      </p:to>
                                    </p:set>
                                  </p:childTnLst>
                                </p:cTn>
                              </p:par>
                              <p:par>
                                <p:cTn id="129" presetID="10" presetClass="exit" presetSubtype="0" fill="hold" grpId="1" nodeType="withEffect">
                                  <p:stCondLst>
                                    <p:cond delay="0"/>
                                  </p:stCondLst>
                                  <p:childTnLst>
                                    <p:animEffect transition="out" filter="fade">
                                      <p:cBhvr>
                                        <p:cTn id="130" dur="500"/>
                                        <p:tgtEl>
                                          <p:spTgt spid="26"/>
                                        </p:tgtEl>
                                      </p:cBhvr>
                                    </p:animEffect>
                                    <p:set>
                                      <p:cBhvr>
                                        <p:cTn id="131" dur="1" fill="hold">
                                          <p:stCondLst>
                                            <p:cond delay="499"/>
                                          </p:stCondLst>
                                        </p:cTn>
                                        <p:tgtEl>
                                          <p:spTgt spid="26"/>
                                        </p:tgtEl>
                                        <p:attrNameLst>
                                          <p:attrName>style.visibility</p:attrName>
                                        </p:attrNameLst>
                                      </p:cBhvr>
                                      <p:to>
                                        <p:strVal val="hidden"/>
                                      </p:to>
                                    </p:set>
                                  </p:childTnLst>
                                </p:cTn>
                              </p:par>
                              <p:par>
                                <p:cTn id="132" presetID="10" presetClass="exit" presetSubtype="0" fill="hold" grpId="1" nodeType="withEffect">
                                  <p:stCondLst>
                                    <p:cond delay="0"/>
                                  </p:stCondLst>
                                  <p:childTnLst>
                                    <p:animEffect transition="out" filter="fade">
                                      <p:cBhvr>
                                        <p:cTn id="133" dur="500"/>
                                        <p:tgtEl>
                                          <p:spTgt spid="27"/>
                                        </p:tgtEl>
                                      </p:cBhvr>
                                    </p:animEffect>
                                    <p:set>
                                      <p:cBhvr>
                                        <p:cTn id="134"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24" grpId="3" animBg="1"/>
      <p:bldP spid="31" grpId="0" animBg="1"/>
      <p:bldP spid="31" grpId="1" animBg="1"/>
      <p:bldP spid="31" grpId="2" animBg="1"/>
      <p:bldP spid="31" grpId="3" animBg="1"/>
      <p:bldP spid="17" grpId="0"/>
      <p:bldP spid="17" grpId="1"/>
      <p:bldP spid="17" grpId="2"/>
      <p:bldP spid="17" grpId="3"/>
      <p:bldP spid="13" grpId="0" animBg="1"/>
      <p:bldP spid="13" grpId="1" animBg="1"/>
      <p:bldP spid="14" grpId="0"/>
      <p:bldP spid="14" grpId="1"/>
      <p:bldP spid="14" grpId="2"/>
      <p:bldP spid="15" grpId="0"/>
      <p:bldP spid="15" grpId="1"/>
      <p:bldP spid="15" grpId="2"/>
      <p:bldP spid="16" grpId="0"/>
      <p:bldP spid="16" grpId="1"/>
      <p:bldP spid="20" grpId="0"/>
      <p:bldP spid="20" grpId="1"/>
      <p:bldP spid="27" grpId="0"/>
      <p:bldP spid="27" grpId="1"/>
      <p:bldP spid="22" grpId="1"/>
      <p:bldP spid="26" grpId="0"/>
      <p:bldP spid="26"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2">
            <a:extLst>
              <a:ext uri="{28A0092B-C50C-407E-A947-70E740481C1C}">
                <a14:useLocalDpi xmlns:a14="http://schemas.microsoft.com/office/drawing/2010/main" val="0"/>
              </a:ext>
            </a:extLst>
          </a:blip>
          <a:srcRect r="3730"/>
          <a:stretch/>
        </p:blipFill>
        <p:spPr>
          <a:xfrm>
            <a:off x="-104175" y="0"/>
            <a:ext cx="9248176" cy="6858000"/>
          </a:xfrm>
          <a:prstGeom prst="rect">
            <a:avLst/>
          </a:prstGeom>
        </p:spPr>
      </p:pic>
      <p:cxnSp>
        <p:nvCxnSpPr>
          <p:cNvPr id="3" name="Straight Connector 2"/>
          <p:cNvCxnSpPr/>
          <p:nvPr/>
        </p:nvCxnSpPr>
        <p:spPr>
          <a:xfrm flipH="1">
            <a:off x="1747775" y="1057275"/>
            <a:ext cx="2748915" cy="412432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483355" y="1055370"/>
            <a:ext cx="2750820" cy="412623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734441" y="5179695"/>
            <a:ext cx="5511164" cy="190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779839" y="312517"/>
            <a:ext cx="1435260"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400" b="1" dirty="0">
                <a:ln w="17780" cmpd="sng">
                  <a:solidFill>
                    <a:srgbClr val="FFFFFF"/>
                  </a:solidFill>
                  <a:prstDash val="solid"/>
                  <a:miter lim="800000"/>
                </a:ln>
                <a:solidFill>
                  <a:srgbClr val="66CCFF"/>
                </a:solidFill>
                <a:effectLst>
                  <a:glow rad="63500">
                    <a:schemeClr val="tx1"/>
                  </a:glow>
                  <a:outerShdw blurRad="50800" algn="tl" rotWithShape="0">
                    <a:srgbClr val="000000"/>
                  </a:outerShdw>
                </a:effectLst>
                <a:latin typeface="Calibri" panose="020F0502020204030204" pitchFamily="34" charset="0"/>
                <a:ea typeface="+mj-ea"/>
                <a:cs typeface="+mj-cs"/>
              </a:rPr>
              <a:t>Lord</a:t>
            </a:r>
          </a:p>
        </p:txBody>
      </p:sp>
      <p:sp>
        <p:nvSpPr>
          <p:cNvPr id="25" name="TextBox 24"/>
          <p:cNvSpPr txBox="1"/>
          <p:nvPr/>
        </p:nvSpPr>
        <p:spPr>
          <a:xfrm>
            <a:off x="673259" y="5326283"/>
            <a:ext cx="1410182"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400" b="1" dirty="0">
                <a:ln w="17780" cmpd="sng">
                  <a:solidFill>
                    <a:srgbClr val="FFFFFF"/>
                  </a:solidFill>
                  <a:prstDash val="solid"/>
                  <a:miter lim="800000"/>
                </a:ln>
                <a:solidFill>
                  <a:srgbClr val="66CCFF"/>
                </a:solidFill>
                <a:effectLst>
                  <a:glow rad="63500">
                    <a:schemeClr val="tx1"/>
                  </a:glow>
                  <a:outerShdw blurRad="50800" algn="tl" rotWithShape="0">
                    <a:srgbClr val="000000"/>
                  </a:outerShdw>
                </a:effectLst>
                <a:latin typeface="Calibri" panose="020F0502020204030204" pitchFamily="34" charset="0"/>
                <a:ea typeface="+mj-ea"/>
                <a:cs typeface="+mj-cs"/>
              </a:rPr>
              <a:t>Paul</a:t>
            </a:r>
          </a:p>
        </p:txBody>
      </p:sp>
      <p:sp>
        <p:nvSpPr>
          <p:cNvPr id="29" name="TextBox 28"/>
          <p:cNvSpPr txBox="1"/>
          <p:nvPr/>
        </p:nvSpPr>
        <p:spPr>
          <a:xfrm>
            <a:off x="3543781" y="5326284"/>
            <a:ext cx="2002420"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400" b="1" dirty="0">
                <a:ln w="17780" cmpd="sng">
                  <a:solidFill>
                    <a:srgbClr val="FFFFFF"/>
                  </a:solidFill>
                  <a:prstDash val="solid"/>
                  <a:miter lim="800000"/>
                </a:ln>
                <a:solidFill>
                  <a:srgbClr val="66CCFF"/>
                </a:solidFill>
                <a:effectLst>
                  <a:glow rad="88900">
                    <a:schemeClr val="tx1"/>
                  </a:glow>
                  <a:outerShdw blurRad="50800" algn="tl" rotWithShape="0">
                    <a:srgbClr val="000000"/>
                  </a:outerShdw>
                </a:effectLst>
                <a:latin typeface="Calibri" panose="020F0502020204030204" pitchFamily="34" charset="0"/>
                <a:ea typeface="+mj-ea"/>
                <a:cs typeface="+mj-cs"/>
              </a:rPr>
              <a:t>Wrote</a:t>
            </a:r>
          </a:p>
        </p:txBody>
      </p:sp>
      <p:sp>
        <p:nvSpPr>
          <p:cNvPr id="24" name="Down Arrow 23"/>
          <p:cNvSpPr/>
          <p:nvPr/>
        </p:nvSpPr>
        <p:spPr>
          <a:xfrm rot="2036862">
            <a:off x="3389392" y="891263"/>
            <a:ext cx="185195" cy="1890943"/>
          </a:xfrm>
          <a:prstGeom prst="down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own Arrow 30"/>
          <p:cNvSpPr/>
          <p:nvPr/>
        </p:nvSpPr>
        <p:spPr>
          <a:xfrm rot="1971718">
            <a:off x="1771371" y="3216672"/>
            <a:ext cx="185195" cy="2189100"/>
          </a:xfrm>
          <a:prstGeom prst="down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rot="16200000">
            <a:off x="2770827" y="4932615"/>
            <a:ext cx="185195" cy="1567819"/>
          </a:xfrm>
          <a:prstGeom prst="down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59739" y="2617806"/>
            <a:ext cx="2455762"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400" b="1" dirty="0">
                <a:ln w="17780" cmpd="sng">
                  <a:solidFill>
                    <a:srgbClr val="FFFFFF"/>
                  </a:solidFill>
                  <a:prstDash val="solid"/>
                  <a:miter lim="800000"/>
                </a:ln>
                <a:solidFill>
                  <a:srgbClr val="66CCFF"/>
                </a:solidFill>
                <a:effectLst>
                  <a:glow rad="63500">
                    <a:schemeClr val="tx1"/>
                  </a:glow>
                  <a:outerShdw blurRad="50800" algn="tl" rotWithShape="0">
                    <a:srgbClr val="000000"/>
                  </a:outerShdw>
                </a:effectLst>
                <a:latin typeface="Calibri" panose="020F0502020204030204" pitchFamily="34" charset="0"/>
                <a:ea typeface="+mj-ea"/>
                <a:cs typeface="+mj-cs"/>
              </a:rPr>
              <a:t>Revealed</a:t>
            </a:r>
          </a:p>
        </p:txBody>
      </p:sp>
      <p:sp>
        <p:nvSpPr>
          <p:cNvPr id="37" name="Rectangle 2"/>
          <p:cNvSpPr>
            <a:spLocks noGrp="1" noChangeArrowheads="1"/>
          </p:cNvSpPr>
          <p:nvPr>
            <p:ph type="title"/>
          </p:nvPr>
        </p:nvSpPr>
        <p:spPr>
          <a:xfrm>
            <a:off x="572942" y="2534856"/>
            <a:ext cx="8154365" cy="2120096"/>
          </a:xfrm>
          <a:solidFill>
            <a:srgbClr val="66CCFF">
              <a:alpha val="40000"/>
            </a:srgbClr>
          </a:solidFill>
        </p:spPr>
        <p:txBody>
          <a:bodyPr>
            <a:scene3d>
              <a:camera prst="orthographicFront"/>
              <a:lightRig rig="threePt" dir="t"/>
            </a:scene3d>
            <a:sp3d extrusionH="57150">
              <a:bevelT w="38100" h="38100"/>
            </a:sp3d>
          </a:bodyPr>
          <a:lstStyle/>
          <a:p>
            <a:pPr eaLnBrk="1" hangingPunct="1"/>
            <a:r>
              <a:rPr lang="en-US" altLang="en-US" b="1" kern="1200" dirty="0">
                <a:ln w="17780" cmpd="sng">
                  <a:solidFill>
                    <a:srgbClr val="FFFFFF"/>
                  </a:solidFill>
                  <a:prstDash val="solid"/>
                  <a:miter lim="800000"/>
                </a:ln>
                <a:solidFill>
                  <a:srgbClr val="66CCFF"/>
                </a:solidFill>
                <a:effectLst>
                  <a:outerShdw blurRad="50800" algn="tl" rotWithShape="0">
                    <a:srgbClr val="000000"/>
                  </a:outerShdw>
                </a:effectLst>
                <a:latin typeface="Calibri" panose="020F0502020204030204" pitchFamily="34" charset="0"/>
              </a:rPr>
              <a:t>Now faith is the substance           of things hoped for, the evidence of things not seen. </a:t>
            </a:r>
            <a:r>
              <a:rPr lang="en-US" altLang="en-US" sz="3200" b="1" i="1" kern="1200" dirty="0">
                <a:ln w="17780" cmpd="sng">
                  <a:solidFill>
                    <a:srgbClr val="FFFFFF"/>
                  </a:solidFill>
                  <a:prstDash val="solid"/>
                  <a:miter lim="800000"/>
                </a:ln>
                <a:solidFill>
                  <a:srgbClr val="66CCFF"/>
                </a:solidFill>
                <a:effectLst>
                  <a:outerShdw blurRad="50800" algn="tl" rotWithShape="0">
                    <a:srgbClr val="000000"/>
                  </a:outerShdw>
                </a:effectLst>
                <a:latin typeface="Calibri" panose="020F0502020204030204" pitchFamily="34" charset="0"/>
              </a:rPr>
              <a:t>— Hebrews 11:1 </a:t>
            </a:r>
          </a:p>
        </p:txBody>
      </p:sp>
      <p:sp>
        <p:nvSpPr>
          <p:cNvPr id="38" name="Title 1"/>
          <p:cNvSpPr txBox="1">
            <a:spLocks/>
          </p:cNvSpPr>
          <p:nvPr/>
        </p:nvSpPr>
        <p:spPr>
          <a:xfrm>
            <a:off x="2465560" y="2486644"/>
            <a:ext cx="1747777"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faith</a:t>
            </a:r>
          </a:p>
        </p:txBody>
      </p:sp>
      <p:sp>
        <p:nvSpPr>
          <p:cNvPr id="39" name="Title 1"/>
          <p:cNvSpPr txBox="1">
            <a:spLocks/>
          </p:cNvSpPr>
          <p:nvPr/>
        </p:nvSpPr>
        <p:spPr>
          <a:xfrm>
            <a:off x="1017731" y="3154167"/>
            <a:ext cx="4656881"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things hoped for</a:t>
            </a:r>
          </a:p>
        </p:txBody>
      </p:sp>
      <p:sp>
        <p:nvSpPr>
          <p:cNvPr id="40" name="Title 1"/>
          <p:cNvSpPr txBox="1">
            <a:spLocks/>
          </p:cNvSpPr>
          <p:nvPr/>
        </p:nvSpPr>
        <p:spPr>
          <a:xfrm>
            <a:off x="1383876" y="3823263"/>
            <a:ext cx="4097437"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things not seen</a:t>
            </a:r>
          </a:p>
        </p:txBody>
      </p:sp>
      <p:sp>
        <p:nvSpPr>
          <p:cNvPr id="41" name="Rectangle 2"/>
          <p:cNvSpPr txBox="1">
            <a:spLocks noChangeArrowheads="1"/>
          </p:cNvSpPr>
          <p:nvPr/>
        </p:nvSpPr>
        <p:spPr bwMode="auto">
          <a:xfrm>
            <a:off x="572942" y="2534856"/>
            <a:ext cx="8154365" cy="2120096"/>
          </a:xfrm>
          <a:prstGeom prst="rect">
            <a:avLst/>
          </a:prstGeom>
          <a:noFill/>
          <a:ln>
            <a:noFill/>
          </a:ln>
          <a:effectLst/>
        </p:spPr>
        <p:txBody>
          <a:bodyPr vert="horz" wrap="square" lIns="91440" tIns="45720" rIns="91440" bIns="45720" numCol="1" anchor="ctr" anchorCtr="0" compatLnSpc="1">
            <a:prstTxWarp prst="textNoShape">
              <a:avLst/>
            </a:prstTxWarp>
            <a:scene3d>
              <a:camera prst="orthographicFront"/>
              <a:lightRig rig="threeP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1200" dirty="0">
                <a:ln w="17780" cmpd="sng">
                  <a:solidFill>
                    <a:srgbClr val="FFFFFF"/>
                  </a:solidFill>
                  <a:prstDash val="solid"/>
                  <a:miter lim="800000"/>
                </a:ln>
                <a:solidFill>
                  <a:srgbClr val="66CCFF"/>
                </a:solidFill>
                <a:effectLst>
                  <a:glow rad="88900">
                    <a:srgbClr val="000066"/>
                  </a:glow>
                  <a:outerShdw blurRad="50800" algn="tl" rotWithShape="0">
                    <a:srgbClr val="000000"/>
                  </a:outerShdw>
                </a:effectLst>
                <a:latin typeface="Calibri" panose="020F0502020204030204" pitchFamily="34" charset="0"/>
              </a:rPr>
              <a:t>Now faith is the substance            of things hoped for, the evidence of things not seen. </a:t>
            </a:r>
            <a:r>
              <a:rPr lang="en-US" altLang="en-US" sz="3200" b="1" i="1" kern="1200" dirty="0">
                <a:ln w="17780" cmpd="sng">
                  <a:solidFill>
                    <a:srgbClr val="FFFFFF"/>
                  </a:solidFill>
                  <a:prstDash val="solid"/>
                  <a:miter lim="800000"/>
                </a:ln>
                <a:solidFill>
                  <a:srgbClr val="66CCFF"/>
                </a:solidFill>
                <a:effectLst>
                  <a:glow rad="88900">
                    <a:srgbClr val="000066"/>
                  </a:glow>
                  <a:outerShdw blurRad="50800" algn="tl" rotWithShape="0">
                    <a:srgbClr val="000000"/>
                  </a:outerShdw>
                </a:effectLst>
                <a:latin typeface="Calibri" panose="020F0502020204030204" pitchFamily="34" charset="0"/>
              </a:rPr>
              <a:t>— Hebrews 11:1 </a:t>
            </a:r>
          </a:p>
        </p:txBody>
      </p:sp>
      <p:sp>
        <p:nvSpPr>
          <p:cNvPr id="47" name="Rectangle 2">
            <a:extLst>
              <a:ext uri="{FF2B5EF4-FFF2-40B4-BE49-F238E27FC236}">
                <a16:creationId xmlns:a16="http://schemas.microsoft.com/office/drawing/2014/main" id="{CCC44D5E-6519-42DF-92C0-E6A2A6742C5A}"/>
              </a:ext>
            </a:extLst>
          </p:cNvPr>
          <p:cNvSpPr txBox="1">
            <a:spLocks noChangeArrowheads="1"/>
          </p:cNvSpPr>
          <p:nvPr/>
        </p:nvSpPr>
        <p:spPr bwMode="auto">
          <a:xfrm>
            <a:off x="2511079" y="2539686"/>
            <a:ext cx="1646584" cy="75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chemeClr val="bg1"/>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faith</a:t>
            </a:r>
            <a:endParaRPr kumimoji="0" lang="en-US" altLang="en-US" sz="4400" b="1" i="1" u="none" strike="noStrike" kern="0" cap="none" spc="0" normalizeH="0" baseline="0" noProof="0" dirty="0">
              <a:ln w="3175" cmpd="sng">
                <a:solidFill>
                  <a:srgbClr val="FFFFFF"/>
                </a:solidFill>
                <a:prstDash val="solid"/>
                <a:miter lim="800000"/>
              </a:ln>
              <a:solidFill>
                <a:schemeClr val="bg1"/>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48" name="Rectangle 2">
            <a:extLst>
              <a:ext uri="{FF2B5EF4-FFF2-40B4-BE49-F238E27FC236}">
                <a16:creationId xmlns:a16="http://schemas.microsoft.com/office/drawing/2014/main" id="{2ADDD1D9-77B1-4E3D-A384-FAFBED2A025D}"/>
              </a:ext>
            </a:extLst>
          </p:cNvPr>
          <p:cNvSpPr txBox="1">
            <a:spLocks noChangeArrowheads="1"/>
          </p:cNvSpPr>
          <p:nvPr/>
        </p:nvSpPr>
        <p:spPr bwMode="auto">
          <a:xfrm>
            <a:off x="1196112" y="3215546"/>
            <a:ext cx="4306958" cy="756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chemeClr val="bg1"/>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things hoped for</a:t>
            </a:r>
            <a:endParaRPr kumimoji="0" lang="en-US" altLang="en-US" sz="4400" b="1" i="1" u="none" strike="noStrike" kern="0" cap="none" spc="0" normalizeH="0" baseline="0" noProof="0" dirty="0">
              <a:ln w="3175" cmpd="sng">
                <a:solidFill>
                  <a:srgbClr val="FFFFFF"/>
                </a:solidFill>
                <a:prstDash val="solid"/>
                <a:miter lim="800000"/>
              </a:ln>
              <a:solidFill>
                <a:schemeClr val="bg1"/>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49" name="Rectangle 2">
            <a:extLst>
              <a:ext uri="{FF2B5EF4-FFF2-40B4-BE49-F238E27FC236}">
                <a16:creationId xmlns:a16="http://schemas.microsoft.com/office/drawing/2014/main" id="{91ED3562-66A7-466F-A3E6-C52C5393E2E2}"/>
              </a:ext>
            </a:extLst>
          </p:cNvPr>
          <p:cNvSpPr txBox="1">
            <a:spLocks noChangeArrowheads="1"/>
          </p:cNvSpPr>
          <p:nvPr/>
        </p:nvSpPr>
        <p:spPr bwMode="auto">
          <a:xfrm>
            <a:off x="1368700" y="3888716"/>
            <a:ext cx="4134679" cy="757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chemeClr val="bg1"/>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things not seen</a:t>
            </a:r>
            <a:endParaRPr kumimoji="0" lang="en-US" altLang="en-US" sz="4400" b="1" i="1" u="none" strike="noStrike" kern="0" cap="none" spc="0" normalizeH="0" baseline="0" noProof="0" dirty="0">
              <a:ln w="3175" cmpd="sng">
                <a:solidFill>
                  <a:srgbClr val="FFFFFF"/>
                </a:solidFill>
                <a:prstDash val="solid"/>
                <a:miter lim="800000"/>
              </a:ln>
              <a:solidFill>
                <a:schemeClr val="bg1"/>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42" name="TextBox 41"/>
          <p:cNvSpPr txBox="1"/>
          <p:nvPr/>
        </p:nvSpPr>
        <p:spPr>
          <a:xfrm>
            <a:off x="2997874" y="3885308"/>
            <a:ext cx="2417181"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400" b="1" dirty="0">
                <a:ln w="17780" cmpd="sng">
                  <a:solidFill>
                    <a:srgbClr val="FFFFFF"/>
                  </a:solidFill>
                  <a:prstDash val="solid"/>
                  <a:miter lim="800000"/>
                </a:ln>
                <a:solidFill>
                  <a:srgbClr val="66CCFF"/>
                </a:solidFill>
                <a:effectLst>
                  <a:glow rad="63500">
                    <a:srgbClr val="000066"/>
                  </a:glow>
                  <a:outerShdw blurRad="50800" algn="tl" rotWithShape="0">
                    <a:srgbClr val="000000"/>
                  </a:outerShdw>
                </a:effectLst>
                <a:latin typeface="Calibri" panose="020F0502020204030204" pitchFamily="34" charset="0"/>
                <a:ea typeface="+mj-ea"/>
                <a:cs typeface="+mj-cs"/>
              </a:rPr>
              <a:t>not seen</a:t>
            </a:r>
          </a:p>
        </p:txBody>
      </p:sp>
      <p:sp>
        <p:nvSpPr>
          <p:cNvPr id="19" name="TextBox 18"/>
          <p:cNvSpPr txBox="1"/>
          <p:nvPr/>
        </p:nvSpPr>
        <p:spPr>
          <a:xfrm>
            <a:off x="2793406" y="3211951"/>
            <a:ext cx="1566439"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400" b="1" dirty="0">
                <a:ln w="17780" cmpd="sng">
                  <a:solidFill>
                    <a:srgbClr val="FFFFFF"/>
                  </a:solidFill>
                  <a:prstDash val="solid"/>
                  <a:miter lim="800000"/>
                </a:ln>
                <a:solidFill>
                  <a:srgbClr val="66CCFF"/>
                </a:solidFill>
                <a:effectLst>
                  <a:glow rad="50800">
                    <a:srgbClr val="000066"/>
                  </a:glow>
                  <a:outerShdw blurRad="50800" algn="tl" rotWithShape="0">
                    <a:srgbClr val="000000"/>
                  </a:outerShdw>
                </a:effectLst>
                <a:latin typeface="Calibri" panose="020F0502020204030204" pitchFamily="34" charset="0"/>
                <a:ea typeface="+mj-ea"/>
                <a:cs typeface="+mj-cs"/>
              </a:rPr>
              <a:t>hope</a:t>
            </a:r>
          </a:p>
        </p:txBody>
      </p:sp>
      <p:sp>
        <p:nvSpPr>
          <p:cNvPr id="20" name="Left-Right Arrow 19"/>
          <p:cNvSpPr/>
          <p:nvPr/>
        </p:nvSpPr>
        <p:spPr>
          <a:xfrm rot="5400000">
            <a:off x="2540158" y="3075322"/>
            <a:ext cx="3905157" cy="208346"/>
          </a:xfrm>
          <a:prstGeom prst="leftRightArrow">
            <a:avLst>
              <a:gd name="adj1" fmla="val 42685"/>
              <a:gd name="adj2" fmla="val 71029"/>
            </a:avLst>
          </a:prstGeom>
          <a:solidFill>
            <a:srgbClr val="A6D6DA"/>
          </a:solidFill>
          <a:scene3d>
            <a:camera prst="orthographicFront"/>
            <a:lightRig rig="balance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
          <p:cNvSpPr txBox="1">
            <a:spLocks noChangeArrowheads="1"/>
          </p:cNvSpPr>
          <p:nvPr/>
        </p:nvSpPr>
        <p:spPr bwMode="auto">
          <a:xfrm>
            <a:off x="804440" y="2210763"/>
            <a:ext cx="7448310" cy="2073797"/>
          </a:xfrm>
          <a:prstGeom prst="rect">
            <a:avLst/>
          </a:prstGeom>
          <a:solidFill>
            <a:srgbClr val="66CCFF">
              <a:alpha val="4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threeP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1200" dirty="0">
                <a:ln w="17780" cmpd="sng">
                  <a:solidFill>
                    <a:srgbClr val="FFFFFF"/>
                  </a:solidFill>
                  <a:prstDash val="solid"/>
                  <a:miter lim="800000"/>
                </a:ln>
                <a:solidFill>
                  <a:srgbClr val="66CCFF"/>
                </a:solidFill>
                <a:effectLst>
                  <a:glow rad="88900">
                    <a:srgbClr val="000066"/>
                  </a:glow>
                  <a:outerShdw blurRad="50800" algn="tl" rotWithShape="0">
                    <a:srgbClr val="000000"/>
                  </a:outerShdw>
                </a:effectLst>
                <a:latin typeface="Calibri" panose="020F0502020204030204" pitchFamily="34" charset="0"/>
              </a:rPr>
              <a:t>He is the image of the    invisible God, the firstborn over all creation. </a:t>
            </a:r>
            <a:r>
              <a:rPr lang="en-US" altLang="en-US" sz="3200" b="1" i="1" kern="1200" dirty="0">
                <a:ln w="17780" cmpd="sng">
                  <a:solidFill>
                    <a:srgbClr val="FFFFFF"/>
                  </a:solidFill>
                  <a:prstDash val="solid"/>
                  <a:miter lim="800000"/>
                </a:ln>
                <a:solidFill>
                  <a:srgbClr val="66CCFF"/>
                </a:solidFill>
                <a:effectLst>
                  <a:glow rad="88900">
                    <a:srgbClr val="000066"/>
                  </a:glow>
                  <a:outerShdw blurRad="50800" algn="tl" rotWithShape="0">
                    <a:srgbClr val="000000"/>
                  </a:outerShdw>
                </a:effectLst>
                <a:latin typeface="Calibri" panose="020F0502020204030204" pitchFamily="34" charset="0"/>
              </a:rPr>
              <a:t>— Colossians 1:15 </a:t>
            </a:r>
          </a:p>
        </p:txBody>
      </p:sp>
      <p:sp>
        <p:nvSpPr>
          <p:cNvPr id="26" name="TextBox 25"/>
          <p:cNvSpPr txBox="1"/>
          <p:nvPr/>
        </p:nvSpPr>
        <p:spPr>
          <a:xfrm>
            <a:off x="3237102" y="2867025"/>
            <a:ext cx="1429255"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400" b="1" dirty="0">
                <a:ln w="17780" cmpd="sng">
                  <a:solidFill>
                    <a:srgbClr val="FFFFFF"/>
                  </a:solidFill>
                  <a:prstDash val="solid"/>
                  <a:miter lim="800000"/>
                </a:ln>
                <a:solidFill>
                  <a:srgbClr val="66CCFF"/>
                </a:solidFill>
                <a:effectLst>
                  <a:glow rad="63500">
                    <a:srgbClr val="000066"/>
                  </a:glow>
                  <a:outerShdw blurRad="50800" algn="tl" rotWithShape="0">
                    <a:srgbClr val="000000"/>
                  </a:outerShdw>
                </a:effectLst>
                <a:latin typeface="Calibri" panose="020F0502020204030204" pitchFamily="34" charset="0"/>
                <a:ea typeface="+mj-ea"/>
                <a:cs typeface="+mj-cs"/>
              </a:rPr>
              <a:t>God</a:t>
            </a:r>
          </a:p>
        </p:txBody>
      </p:sp>
      <p:sp>
        <p:nvSpPr>
          <p:cNvPr id="27" name="TextBox 26"/>
          <p:cNvSpPr txBox="1"/>
          <p:nvPr/>
        </p:nvSpPr>
        <p:spPr>
          <a:xfrm>
            <a:off x="704295" y="3536307"/>
            <a:ext cx="2297357"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400" b="1" dirty="0">
                <a:ln w="17780" cmpd="sng">
                  <a:solidFill>
                    <a:srgbClr val="FFFFFF"/>
                  </a:solidFill>
                  <a:prstDash val="solid"/>
                  <a:miter lim="800000"/>
                </a:ln>
                <a:solidFill>
                  <a:srgbClr val="66CCFF"/>
                </a:solidFill>
                <a:effectLst>
                  <a:glow rad="88900">
                    <a:srgbClr val="000066"/>
                  </a:glow>
                  <a:outerShdw blurRad="50800" algn="tl" rotWithShape="0">
                    <a:srgbClr val="000000"/>
                  </a:outerShdw>
                </a:effectLst>
                <a:latin typeface="Calibri" panose="020F0502020204030204" pitchFamily="34" charset="0"/>
                <a:ea typeface="+mj-ea"/>
                <a:cs typeface="+mj-cs"/>
              </a:rPr>
              <a:t>over all</a:t>
            </a:r>
          </a:p>
        </p:txBody>
      </p:sp>
      <p:sp>
        <p:nvSpPr>
          <p:cNvPr id="30" name="TextBox 29"/>
          <p:cNvSpPr txBox="1"/>
          <p:nvPr/>
        </p:nvSpPr>
        <p:spPr>
          <a:xfrm rot="5400000">
            <a:off x="2867494" y="2306935"/>
            <a:ext cx="3130475" cy="1162988"/>
          </a:xfrm>
          <a:prstGeom prst="rect">
            <a:avLst/>
          </a:prstGeom>
          <a:noFill/>
        </p:spPr>
        <p:txBody>
          <a:bodyPr vert="vert270" wrap="none" rtlCol="0">
            <a:prstTxWarp prst="textFadeRight">
              <a:avLst>
                <a:gd name="adj" fmla="val 36108"/>
              </a:avLst>
            </a:prstTxWarp>
            <a:spAutoFit/>
          </a:bodyPr>
          <a:lstStyle/>
          <a:p>
            <a:pPr algn="ctr"/>
            <a:r>
              <a:rPr lang="en-US" sz="4400" b="1" dirty="0">
                <a:ln w="6600">
                  <a:solidFill>
                    <a:schemeClr val="accent2"/>
                  </a:solidFill>
                  <a:prstDash val="solid"/>
                </a:ln>
                <a:solidFill>
                  <a:srgbClr val="FFFFFF"/>
                </a:solidFill>
                <a:effectLst>
                  <a:outerShdw dist="38100" dir="2700000" algn="tl" rotWithShape="0">
                    <a:schemeClr val="accent2"/>
                  </a:outerShdw>
                </a:effectLst>
                <a:latin typeface="Calibri" panose="020F0502020204030204" pitchFamily="34" charset="0"/>
                <a:ea typeface="+mj-ea"/>
                <a:cs typeface="+mj-cs"/>
              </a:rPr>
              <a:t>VERTICAL</a:t>
            </a:r>
          </a:p>
        </p:txBody>
      </p:sp>
      <p:sp>
        <p:nvSpPr>
          <p:cNvPr id="33" name="TextBox 32"/>
          <p:cNvSpPr txBox="1"/>
          <p:nvPr/>
        </p:nvSpPr>
        <p:spPr>
          <a:xfrm>
            <a:off x="2721686" y="4445950"/>
            <a:ext cx="3668356" cy="769441"/>
          </a:xfrm>
          <a:prstGeom prst="rect">
            <a:avLst/>
          </a:prstGeom>
          <a:noFill/>
        </p:spPr>
        <p:txBody>
          <a:bodyPr wrap="square" rtlCol="0">
            <a:spAutoFit/>
          </a:bodyPr>
          <a:lstStyle/>
          <a:p>
            <a:pPr algn="ctr"/>
            <a:r>
              <a:rPr lang="en-US" sz="4400" b="1" dirty="0">
                <a:ln w="6600">
                  <a:solidFill>
                    <a:schemeClr val="accent2"/>
                  </a:solidFill>
                  <a:prstDash val="solid"/>
                </a:ln>
                <a:solidFill>
                  <a:srgbClr val="FFFFFF"/>
                </a:solidFill>
                <a:effectLst>
                  <a:outerShdw dist="38100" dir="2700000" algn="tl" rotWithShape="0">
                    <a:schemeClr val="accent2"/>
                  </a:outerShdw>
                </a:effectLst>
                <a:latin typeface="Calibri" panose="020F0502020204030204" pitchFamily="34" charset="0"/>
                <a:ea typeface="+mj-ea"/>
                <a:cs typeface="+mj-cs"/>
              </a:rPr>
              <a:t>HORIZONTAL</a:t>
            </a:r>
          </a:p>
        </p:txBody>
      </p:sp>
      <p:sp>
        <p:nvSpPr>
          <p:cNvPr id="34" name="TextBox 33"/>
          <p:cNvSpPr txBox="1"/>
          <p:nvPr/>
        </p:nvSpPr>
        <p:spPr>
          <a:xfrm>
            <a:off x="489992" y="5305065"/>
            <a:ext cx="1674473"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400" b="1" dirty="0">
                <a:ln w="17780" cmpd="sng">
                  <a:solidFill>
                    <a:srgbClr val="FFFFFF"/>
                  </a:solidFill>
                  <a:prstDash val="solid"/>
                  <a:miter lim="800000"/>
                </a:ln>
                <a:solidFill>
                  <a:srgbClr val="66CCFF"/>
                </a:solidFill>
                <a:effectLst>
                  <a:glow rad="63500">
                    <a:schemeClr val="tx1"/>
                  </a:glow>
                  <a:outerShdw blurRad="50800" algn="tl" rotWithShape="0">
                    <a:srgbClr val="000000"/>
                  </a:outerShdw>
                </a:effectLst>
                <a:latin typeface="Calibri" panose="020F0502020204030204" pitchFamily="34" charset="0"/>
                <a:ea typeface="+mj-ea"/>
                <a:cs typeface="+mj-cs"/>
              </a:rPr>
              <a:t>FAITH</a:t>
            </a:r>
          </a:p>
        </p:txBody>
      </p:sp>
      <p:sp>
        <p:nvSpPr>
          <p:cNvPr id="35" name="TextBox 34"/>
          <p:cNvSpPr txBox="1"/>
          <p:nvPr/>
        </p:nvSpPr>
        <p:spPr>
          <a:xfrm>
            <a:off x="3721257" y="5330142"/>
            <a:ext cx="1674473"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400" b="1" dirty="0">
                <a:ln w="17780" cmpd="sng">
                  <a:solidFill>
                    <a:srgbClr val="FFFFFF"/>
                  </a:solidFill>
                  <a:prstDash val="solid"/>
                  <a:miter lim="800000"/>
                </a:ln>
                <a:solidFill>
                  <a:srgbClr val="66CCFF"/>
                </a:solidFill>
                <a:effectLst>
                  <a:glow rad="63500">
                    <a:schemeClr val="tx1"/>
                  </a:glow>
                  <a:outerShdw blurRad="50800" algn="tl" rotWithShape="0">
                    <a:srgbClr val="000000"/>
                  </a:outerShdw>
                </a:effectLst>
                <a:latin typeface="Calibri" panose="020F0502020204030204" pitchFamily="34" charset="0"/>
                <a:ea typeface="+mj-ea"/>
                <a:cs typeface="+mj-cs"/>
              </a:rPr>
              <a:t>FAITH</a:t>
            </a:r>
          </a:p>
        </p:txBody>
      </p:sp>
      <p:sp>
        <p:nvSpPr>
          <p:cNvPr id="36" name="Title 1"/>
          <p:cNvSpPr txBox="1">
            <a:spLocks/>
          </p:cNvSpPr>
          <p:nvPr/>
        </p:nvSpPr>
        <p:spPr>
          <a:xfrm>
            <a:off x="3298786" y="200628"/>
            <a:ext cx="2384385" cy="1092843"/>
          </a:xfrm>
          <a:prstGeom prst="rect">
            <a:avLst/>
          </a:prstGeom>
        </p:spPr>
        <p:txBody>
          <a:bodyPr vert="horz" lIns="91440" tIns="45720" rIns="91440" bIns="45720" rtlCol="0" anchor="ctr">
            <a:prstTxWarp prst="textStop">
              <a:avLst/>
            </a:prstTxWarp>
            <a:normAutofit/>
            <a:scene3d>
              <a:camera prst="orthographicFront"/>
              <a:lightRig rig="glow" dir="t"/>
            </a:scene3d>
            <a:sp3d extrusionH="57150" contourW="12700">
              <a:bevelT w="38100" h="38100"/>
              <a:bevelB w="38100" h="38100"/>
              <a:contourClr>
                <a:srgbClr val="F6E5A0"/>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10" b="1" dirty="0">
                <a:solidFill>
                  <a:srgbClr val="CC9900"/>
                </a:solidFill>
                <a:effectLst>
                  <a:glow rad="38100">
                    <a:schemeClr val="bg1">
                      <a:alpha val="40000"/>
                    </a:schemeClr>
                  </a:glow>
                </a:effectLst>
                <a:latin typeface="Calibri" panose="020F0502020204030204" pitchFamily="34" charset="0"/>
                <a:ea typeface="+mn-ea"/>
                <a:cs typeface="Calibri" panose="020F0502020204030204" pitchFamily="34" charset="0"/>
              </a:rPr>
              <a:t>CHRIST</a:t>
            </a:r>
          </a:p>
        </p:txBody>
      </p:sp>
      <p:sp>
        <p:nvSpPr>
          <p:cNvPr id="43" name="Down Arrow 42"/>
          <p:cNvSpPr/>
          <p:nvPr/>
        </p:nvSpPr>
        <p:spPr>
          <a:xfrm rot="16200000">
            <a:off x="2770827" y="4933018"/>
            <a:ext cx="185195" cy="1567819"/>
          </a:xfrm>
          <a:prstGeom prst="downArrow">
            <a:avLst/>
          </a:prstGeom>
          <a:solidFill>
            <a:srgbClr val="FFFF00"/>
          </a:solidFill>
          <a:ln>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rot="5400000">
            <a:off x="2867494" y="2306935"/>
            <a:ext cx="3130475" cy="1162988"/>
          </a:xfrm>
          <a:prstGeom prst="rect">
            <a:avLst/>
          </a:prstGeom>
          <a:noFill/>
        </p:spPr>
        <p:txBody>
          <a:bodyPr vert="vert270" wrap="none" rtlCol="0">
            <a:prstTxWarp prst="textFadeRight">
              <a:avLst>
                <a:gd name="adj" fmla="val 36108"/>
              </a:avLst>
            </a:prstTxWarp>
            <a:spAutoFit/>
            <a:scene3d>
              <a:camera prst="orthographicFront"/>
              <a:lightRig rig="sunrise" dir="t"/>
            </a:scene3d>
            <a:sp3d extrusionH="57150" prstMaterial="metal">
              <a:bevelT w="38100" h="38100"/>
            </a:sp3d>
          </a:bodyPr>
          <a:lstStyle/>
          <a:p>
            <a:pPr algn="ctr"/>
            <a:r>
              <a:rPr lang="en-US" sz="4410" b="1" dirty="0">
                <a:solidFill>
                  <a:srgbClr val="FFFF00"/>
                </a:solidFill>
                <a:effectLst>
                  <a:glow rad="38100">
                    <a:schemeClr val="bg1">
                      <a:alpha val="40000"/>
                    </a:schemeClr>
                  </a:glow>
                </a:effectLst>
                <a:latin typeface="Calibri" panose="020F0502020204030204" pitchFamily="34" charset="0"/>
                <a:cs typeface="Calibri" panose="020F0502020204030204" pitchFamily="34" charset="0"/>
              </a:rPr>
              <a:t>VERTICAL</a:t>
            </a:r>
          </a:p>
        </p:txBody>
      </p:sp>
      <p:sp>
        <p:nvSpPr>
          <p:cNvPr id="45" name="TextBox 44"/>
          <p:cNvSpPr txBox="1"/>
          <p:nvPr/>
        </p:nvSpPr>
        <p:spPr>
          <a:xfrm>
            <a:off x="3779839" y="312517"/>
            <a:ext cx="1435260"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400" b="1" dirty="0">
                <a:ln w="17780" cmpd="sng">
                  <a:solidFill>
                    <a:srgbClr val="FFFFFF"/>
                  </a:solidFill>
                  <a:prstDash val="solid"/>
                  <a:miter lim="800000"/>
                </a:ln>
                <a:solidFill>
                  <a:srgbClr val="FFFF00"/>
                </a:solidFill>
                <a:effectLst>
                  <a:glow rad="63500">
                    <a:srgbClr val="FFCC00"/>
                  </a:glow>
                  <a:outerShdw blurRad="50800" algn="tl" rotWithShape="0">
                    <a:srgbClr val="000000"/>
                  </a:outerShdw>
                </a:effectLst>
                <a:latin typeface="Calibri" panose="020F0502020204030204" pitchFamily="34" charset="0"/>
                <a:ea typeface="+mj-ea"/>
                <a:cs typeface="+mj-cs"/>
              </a:rPr>
              <a:t>Lord</a:t>
            </a:r>
          </a:p>
        </p:txBody>
      </p:sp>
      <p:sp>
        <p:nvSpPr>
          <p:cNvPr id="46" name="TextBox 45"/>
          <p:cNvSpPr txBox="1"/>
          <p:nvPr/>
        </p:nvSpPr>
        <p:spPr>
          <a:xfrm>
            <a:off x="2721686" y="4445950"/>
            <a:ext cx="3668356" cy="769441"/>
          </a:xfrm>
          <a:prstGeom prst="rect">
            <a:avLst/>
          </a:prstGeom>
          <a:noFill/>
        </p:spPr>
        <p:txBody>
          <a:bodyPr wrap="square" rtlCol="0">
            <a:spAutoFit/>
            <a:scene3d>
              <a:camera prst="orthographicFront"/>
              <a:lightRig rig="sunrise" dir="t"/>
            </a:scene3d>
            <a:sp3d prstMaterial="powder"/>
          </a:bodyPr>
          <a:lstStyle/>
          <a:p>
            <a:pPr algn="ctr"/>
            <a:r>
              <a:rPr lang="en-US" sz="4400" b="1" dirty="0">
                <a:ln w="6600">
                  <a:solidFill>
                    <a:schemeClr val="accent2"/>
                  </a:solidFill>
                  <a:prstDash val="solid"/>
                </a:ln>
                <a:solidFill>
                  <a:srgbClr val="FFC000"/>
                </a:solidFill>
                <a:effectLst>
                  <a:outerShdw dist="38100" dir="2700000" algn="tl" rotWithShape="0">
                    <a:schemeClr val="accent2"/>
                  </a:outerShdw>
                </a:effectLst>
                <a:latin typeface="Calibri" panose="020F0502020204030204" pitchFamily="34" charset="0"/>
                <a:ea typeface="+mj-ea"/>
                <a:cs typeface="+mj-cs"/>
              </a:rPr>
              <a:t>HORIZONTAL</a:t>
            </a:r>
          </a:p>
        </p:txBody>
      </p:sp>
      <p:sp>
        <p:nvSpPr>
          <p:cNvPr id="28" name="TextBox 27" hidden="1"/>
          <p:cNvSpPr txBox="1"/>
          <p:nvPr/>
        </p:nvSpPr>
        <p:spPr>
          <a:xfrm>
            <a:off x="3362662" y="2886218"/>
            <a:ext cx="2181611" cy="1446550"/>
          </a:xfrm>
          <a:prstGeom prst="rect">
            <a:avLst/>
          </a:prstGeom>
          <a:noFill/>
        </p:spPr>
        <p:txBody>
          <a:bodyPr wrap="square" rtlCol="0">
            <a:spAutoFit/>
          </a:bodyPr>
          <a:lstStyle/>
          <a:p>
            <a:pPr algn="ctr"/>
            <a:r>
              <a:rPr lang="en-US" sz="4400" b="1"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a typeface="+mj-ea"/>
                <a:cs typeface="+mj-cs"/>
              </a:rPr>
              <a:t>God</a:t>
            </a:r>
          </a:p>
          <a:p>
            <a:pPr algn="ctr"/>
            <a:r>
              <a:rPr lang="en-US" sz="4400" b="1"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a typeface="+mj-ea"/>
                <a:cs typeface="+mj-cs"/>
              </a:rPr>
              <a:t>over all</a:t>
            </a:r>
          </a:p>
        </p:txBody>
      </p:sp>
    </p:spTree>
    <p:extLst>
      <p:ext uri="{BB962C8B-B14F-4D97-AF65-F5344CB8AC3E}">
        <p14:creationId xmlns:p14="http://schemas.microsoft.com/office/powerpoint/2010/main" val="14105627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250"/>
                                  </p:stCondLst>
                                  <p:endCondLst>
                                    <p:cond evt="onNext" delay="0">
                                      <p:tgtEl>
                                        <p:sldTgt/>
                                      </p:tgtEl>
                                    </p:cond>
                                  </p:endCondLst>
                                  <p:childTnLst>
                                    <p:set>
                                      <p:cBhvr rctx="PPT">
                                        <p:cTn id="6" dur="indefinite"/>
                                        <p:tgtEl>
                                          <p:spTgt spid="17"/>
                                        </p:tgtEl>
                                        <p:attrNameLst>
                                          <p:attrName>style.opacity</p:attrName>
                                        </p:attrNameLst>
                                      </p:cBhvr>
                                      <p:to>
                                        <p:strVal val="0.25"/>
                                      </p:to>
                                    </p:set>
                                    <p:animEffect filter="image" prLst="opacity: 0.25">
                                      <p:cBhvr rctx="IE">
                                        <p:cTn id="7" dur="indefinite"/>
                                        <p:tgtEl>
                                          <p:spTgt spid="17"/>
                                        </p:tgtEl>
                                      </p:cBhvr>
                                    </p:animEffect>
                                  </p:childTnLst>
                                </p:cTn>
                              </p:par>
                              <p:par>
                                <p:cTn id="8" presetID="9" presetClass="emph" presetSubtype="0" grpId="0" nodeType="withEffect">
                                  <p:stCondLst>
                                    <p:cond delay="250"/>
                                  </p:stCondLst>
                                  <p:endCondLst>
                                    <p:cond evt="onNext" delay="0">
                                      <p:tgtEl>
                                        <p:sldTgt/>
                                      </p:tgtEl>
                                    </p:cond>
                                  </p:endCondLst>
                                  <p:childTnLst>
                                    <p:set>
                                      <p:cBhvr rctx="PPT">
                                        <p:cTn id="9" dur="indefinite"/>
                                        <p:tgtEl>
                                          <p:spTgt spid="31"/>
                                        </p:tgtEl>
                                        <p:attrNameLst>
                                          <p:attrName>style.opacity</p:attrName>
                                        </p:attrNameLst>
                                      </p:cBhvr>
                                      <p:to>
                                        <p:strVal val="0.25"/>
                                      </p:to>
                                    </p:set>
                                    <p:animEffect filter="image" prLst="opacity: 0.25">
                                      <p:cBhvr rctx="IE">
                                        <p:cTn id="10" dur="indefinite"/>
                                        <p:tgtEl>
                                          <p:spTgt spid="31"/>
                                        </p:tgtEl>
                                      </p:cBhvr>
                                    </p:animEffect>
                                  </p:childTnLst>
                                </p:cTn>
                              </p:par>
                              <p:par>
                                <p:cTn id="11" presetID="9" presetClass="emph" presetSubtype="0" nodeType="withEffect">
                                  <p:stCondLst>
                                    <p:cond delay="250"/>
                                  </p:stCondLst>
                                  <p:endCondLst>
                                    <p:cond evt="onNext" delay="0">
                                      <p:tgtEl>
                                        <p:sldTgt/>
                                      </p:tgtEl>
                                    </p:cond>
                                  </p:endCondLst>
                                  <p:childTnLst>
                                    <p:set>
                                      <p:cBhvr rctx="PPT">
                                        <p:cTn id="12" dur="indefinite"/>
                                        <p:tgtEl>
                                          <p:spTgt spid="3"/>
                                        </p:tgtEl>
                                        <p:attrNameLst>
                                          <p:attrName>style.opacity</p:attrName>
                                        </p:attrNameLst>
                                      </p:cBhvr>
                                      <p:to>
                                        <p:strVal val="0.25"/>
                                      </p:to>
                                    </p:set>
                                    <p:animEffect filter="image" prLst="opacity: 0.25">
                                      <p:cBhvr rctx="IE">
                                        <p:cTn id="13" dur="indefinite"/>
                                        <p:tgtEl>
                                          <p:spTgt spid="3"/>
                                        </p:tgtEl>
                                      </p:cBhvr>
                                    </p:animEffect>
                                  </p:childTnLst>
                                </p:cTn>
                              </p:par>
                              <p:par>
                                <p:cTn id="14" presetID="9" presetClass="emph" presetSubtype="0" nodeType="withEffect">
                                  <p:stCondLst>
                                    <p:cond delay="250"/>
                                  </p:stCondLst>
                                  <p:endCondLst>
                                    <p:cond evt="onNext" delay="0">
                                      <p:tgtEl>
                                        <p:sldTgt/>
                                      </p:tgtEl>
                                    </p:cond>
                                  </p:endCondLst>
                                  <p:childTnLst>
                                    <p:set>
                                      <p:cBhvr rctx="PPT">
                                        <p:cTn id="15" dur="indefinite"/>
                                        <p:tgtEl>
                                          <p:spTgt spid="9"/>
                                        </p:tgtEl>
                                        <p:attrNameLst>
                                          <p:attrName>style.opacity</p:attrName>
                                        </p:attrNameLst>
                                      </p:cBhvr>
                                      <p:to>
                                        <p:strVal val="0.25"/>
                                      </p:to>
                                    </p:set>
                                    <p:animEffect filter="image" prLst="opacity: 0.25">
                                      <p:cBhvr rctx="IE">
                                        <p:cTn id="16" dur="indefinite"/>
                                        <p:tgtEl>
                                          <p:spTgt spid="9"/>
                                        </p:tgtEl>
                                      </p:cBhvr>
                                    </p:animEffect>
                                  </p:childTnLst>
                                </p:cTn>
                              </p:par>
                              <p:par>
                                <p:cTn id="17" presetID="9" presetClass="emph" presetSubtype="0" nodeType="withEffect">
                                  <p:stCondLst>
                                    <p:cond delay="250"/>
                                  </p:stCondLst>
                                  <p:endCondLst>
                                    <p:cond evt="onNext" delay="0">
                                      <p:tgtEl>
                                        <p:sldTgt/>
                                      </p:tgtEl>
                                    </p:cond>
                                  </p:endCondLst>
                                  <p:childTnLst>
                                    <p:set>
                                      <p:cBhvr rctx="PPT">
                                        <p:cTn id="18" dur="indefinite"/>
                                        <p:tgtEl>
                                          <p:spTgt spid="10"/>
                                        </p:tgtEl>
                                        <p:attrNameLst>
                                          <p:attrName>style.opacity</p:attrName>
                                        </p:attrNameLst>
                                      </p:cBhvr>
                                      <p:to>
                                        <p:strVal val="0.25"/>
                                      </p:to>
                                    </p:set>
                                    <p:animEffect filter="image" prLst="opacity: 0.25">
                                      <p:cBhvr rctx="IE">
                                        <p:cTn id="19" dur="indefinite"/>
                                        <p:tgtEl>
                                          <p:spTgt spid="10"/>
                                        </p:tgtEl>
                                      </p:cBhvr>
                                    </p:animEffect>
                                  </p:childTnLst>
                                </p:cTn>
                              </p:par>
                              <p:par>
                                <p:cTn id="20" presetID="9" presetClass="entr" presetSubtype="0" fill="hold" grpId="0" nodeType="withEffect">
                                  <p:stCondLst>
                                    <p:cond delay="250"/>
                                  </p:stCondLst>
                                  <p:childTnLst>
                                    <p:set>
                                      <p:cBhvr>
                                        <p:cTn id="21" dur="1" fill="hold">
                                          <p:stCondLst>
                                            <p:cond delay="0"/>
                                          </p:stCondLst>
                                        </p:cTn>
                                        <p:tgtEl>
                                          <p:spTgt spid="37"/>
                                        </p:tgtEl>
                                        <p:attrNameLst>
                                          <p:attrName>style.visibility</p:attrName>
                                        </p:attrNameLst>
                                      </p:cBhvr>
                                      <p:to>
                                        <p:strVal val="visible"/>
                                      </p:to>
                                    </p:set>
                                    <p:animEffect transition="in" filter="dissolve">
                                      <p:cBhvr>
                                        <p:cTn id="22" dur="750"/>
                                        <p:tgtEl>
                                          <p:spTgt spid="37"/>
                                        </p:tgtEl>
                                      </p:cBhvr>
                                    </p:animEffect>
                                  </p:childTnLst>
                                </p:cTn>
                              </p:par>
                              <p:par>
                                <p:cTn id="23" presetID="9" presetClass="entr" presetSubtype="0" fill="hold" grpId="0" nodeType="withEffect">
                                  <p:stCondLst>
                                    <p:cond delay="250"/>
                                  </p:stCondLst>
                                  <p:childTnLst>
                                    <p:set>
                                      <p:cBhvr>
                                        <p:cTn id="24" dur="1" fill="hold">
                                          <p:stCondLst>
                                            <p:cond delay="0"/>
                                          </p:stCondLst>
                                        </p:cTn>
                                        <p:tgtEl>
                                          <p:spTgt spid="41"/>
                                        </p:tgtEl>
                                        <p:attrNameLst>
                                          <p:attrName>style.visibility</p:attrName>
                                        </p:attrNameLst>
                                      </p:cBhvr>
                                      <p:to>
                                        <p:strVal val="visible"/>
                                      </p:to>
                                    </p:set>
                                    <p:animEffect transition="in" filter="dissolve">
                                      <p:cBhvr>
                                        <p:cTn id="25" dur="750"/>
                                        <p:tgtEl>
                                          <p:spTgt spid="41"/>
                                        </p:tgtEl>
                                      </p:cBhvr>
                                    </p:animEffect>
                                  </p:childTnLst>
                                </p:cTn>
                              </p:par>
                            </p:childTnLst>
                          </p:cTn>
                        </p:par>
                        <p:par>
                          <p:cTn id="26" fill="hold">
                            <p:stCondLst>
                              <p:cond delay="1000"/>
                            </p:stCondLst>
                            <p:childTnLst>
                              <p:par>
                                <p:cTn id="27" presetID="10" presetClass="exit" presetSubtype="0" fill="hold" grpId="0" nodeType="afterEffect">
                                  <p:stCondLst>
                                    <p:cond delay="0"/>
                                  </p:stCondLst>
                                  <p:childTnLst>
                                    <p:animEffect transition="out" filter="fade">
                                      <p:cBhvr>
                                        <p:cTn id="28" dur="250"/>
                                        <p:tgtEl>
                                          <p:spTgt spid="19"/>
                                        </p:tgtEl>
                                      </p:cBhvr>
                                    </p:animEffect>
                                    <p:set>
                                      <p:cBhvr>
                                        <p:cTn id="29" dur="1" fill="hold">
                                          <p:stCondLst>
                                            <p:cond delay="249"/>
                                          </p:stCondLst>
                                        </p:cTn>
                                        <p:tgtEl>
                                          <p:spTgt spid="19"/>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wipe(left)">
                                      <p:cBhvr>
                                        <p:cTn id="34" dur="500"/>
                                        <p:tgtEl>
                                          <p:spTgt spid="38"/>
                                        </p:tgtEl>
                                      </p:cBhvr>
                                    </p:animEffect>
                                  </p:childTnLst>
                                </p:cTn>
                              </p:par>
                              <p:par>
                                <p:cTn id="35" presetID="18" presetClass="emph" presetSubtype="0" fill="hold" grpId="1" nodeType="withEffect">
                                  <p:stCondLst>
                                    <p:cond delay="0"/>
                                  </p:stCondLst>
                                  <p:childTnLst>
                                    <p:set>
                                      <p:cBhvr override="childStyle">
                                        <p:cTn id="36" dur="500" fill="hold"/>
                                        <p:tgtEl>
                                          <p:spTgt spid="38"/>
                                        </p:tgtEl>
                                        <p:attrNameLst>
                                          <p:attrName>style.textDecorationUnderline</p:attrName>
                                        </p:attrNameLst>
                                      </p:cBhvr>
                                      <p:to>
                                        <p:strVal val="true"/>
                                      </p:to>
                                    </p:set>
                                  </p:childTnLst>
                                </p:cTn>
                              </p:par>
                              <p:par>
                                <p:cTn id="37" presetID="22" presetClass="entr" presetSubtype="8"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left)">
                                      <p:cBhvr>
                                        <p:cTn id="39" dur="500"/>
                                        <p:tgtEl>
                                          <p:spTgt spid="47"/>
                                        </p:tgtEl>
                                      </p:cBhvr>
                                    </p:animEffect>
                                  </p:childTnLst>
                                </p:cTn>
                              </p:par>
                              <p:par>
                                <p:cTn id="40" presetID="9" presetClass="emph" presetSubtype="0" grpId="1" nodeType="withEffect">
                                  <p:stCondLst>
                                    <p:cond delay="0"/>
                                  </p:stCondLst>
                                  <p:endCondLst>
                                    <p:cond evt="onNext" delay="0">
                                      <p:tgtEl>
                                        <p:sldTgt/>
                                      </p:tgtEl>
                                    </p:cond>
                                  </p:endCondLst>
                                  <p:childTnLst>
                                    <p:set>
                                      <p:cBhvr rctx="PPT">
                                        <p:cTn id="41" dur="indefinite"/>
                                        <p:tgtEl>
                                          <p:spTgt spid="17"/>
                                        </p:tgtEl>
                                        <p:attrNameLst>
                                          <p:attrName>style.opacity</p:attrName>
                                        </p:attrNameLst>
                                      </p:cBhvr>
                                      <p:to>
                                        <p:strVal val="0.25"/>
                                      </p:to>
                                    </p:set>
                                    <p:animEffect filter="image" prLst="opacity: 0.25">
                                      <p:cBhvr rctx="IE">
                                        <p:cTn id="42" dur="indefinite"/>
                                        <p:tgtEl>
                                          <p:spTgt spid="17"/>
                                        </p:tgtEl>
                                      </p:cBhvr>
                                    </p:animEffect>
                                  </p:childTnLst>
                                </p:cTn>
                              </p:par>
                              <p:par>
                                <p:cTn id="43" presetID="9" presetClass="emph" presetSubtype="0" grpId="1" nodeType="withEffect">
                                  <p:stCondLst>
                                    <p:cond delay="0"/>
                                  </p:stCondLst>
                                  <p:endCondLst>
                                    <p:cond evt="onNext" delay="0">
                                      <p:tgtEl>
                                        <p:sldTgt/>
                                      </p:tgtEl>
                                    </p:cond>
                                  </p:endCondLst>
                                  <p:childTnLst>
                                    <p:set>
                                      <p:cBhvr rctx="PPT">
                                        <p:cTn id="44" dur="indefinite"/>
                                        <p:tgtEl>
                                          <p:spTgt spid="31"/>
                                        </p:tgtEl>
                                        <p:attrNameLst>
                                          <p:attrName>style.opacity</p:attrName>
                                        </p:attrNameLst>
                                      </p:cBhvr>
                                      <p:to>
                                        <p:strVal val="0.25"/>
                                      </p:to>
                                    </p:set>
                                    <p:animEffect filter="image" prLst="opacity: 0.25">
                                      <p:cBhvr rctx="IE">
                                        <p:cTn id="45" dur="indefinite"/>
                                        <p:tgtEl>
                                          <p:spTgt spid="31"/>
                                        </p:tgtEl>
                                      </p:cBhvr>
                                    </p:animEffect>
                                  </p:childTnLst>
                                </p:cTn>
                              </p:par>
                              <p:par>
                                <p:cTn id="46" presetID="9" presetClass="emph" presetSubtype="0" nodeType="withEffect">
                                  <p:stCondLst>
                                    <p:cond delay="0"/>
                                  </p:stCondLst>
                                  <p:endCondLst>
                                    <p:cond evt="onNext" delay="0">
                                      <p:tgtEl>
                                        <p:sldTgt/>
                                      </p:tgtEl>
                                    </p:cond>
                                  </p:endCondLst>
                                  <p:childTnLst>
                                    <p:set>
                                      <p:cBhvr rctx="PPT">
                                        <p:cTn id="47" dur="indefinite"/>
                                        <p:tgtEl>
                                          <p:spTgt spid="3"/>
                                        </p:tgtEl>
                                        <p:attrNameLst>
                                          <p:attrName>style.opacity</p:attrName>
                                        </p:attrNameLst>
                                      </p:cBhvr>
                                      <p:to>
                                        <p:strVal val="0.25"/>
                                      </p:to>
                                    </p:set>
                                    <p:animEffect filter="image" prLst="opacity: 0.25">
                                      <p:cBhvr rctx="IE">
                                        <p:cTn id="48" dur="indefinite"/>
                                        <p:tgtEl>
                                          <p:spTgt spid="3"/>
                                        </p:tgtEl>
                                      </p:cBhvr>
                                    </p:animEffect>
                                  </p:childTnLst>
                                </p:cTn>
                              </p:par>
                              <p:par>
                                <p:cTn id="49" presetID="9" presetClass="emph" presetSubtype="0" nodeType="withEffect">
                                  <p:stCondLst>
                                    <p:cond delay="0"/>
                                  </p:stCondLst>
                                  <p:endCondLst>
                                    <p:cond evt="onNext" delay="0">
                                      <p:tgtEl>
                                        <p:sldTgt/>
                                      </p:tgtEl>
                                    </p:cond>
                                  </p:endCondLst>
                                  <p:childTnLst>
                                    <p:set>
                                      <p:cBhvr rctx="PPT">
                                        <p:cTn id="50" dur="indefinite"/>
                                        <p:tgtEl>
                                          <p:spTgt spid="9"/>
                                        </p:tgtEl>
                                        <p:attrNameLst>
                                          <p:attrName>style.opacity</p:attrName>
                                        </p:attrNameLst>
                                      </p:cBhvr>
                                      <p:to>
                                        <p:strVal val="0.25"/>
                                      </p:to>
                                    </p:set>
                                    <p:animEffect filter="image" prLst="opacity: 0.25">
                                      <p:cBhvr rctx="IE">
                                        <p:cTn id="51" dur="indefinite"/>
                                        <p:tgtEl>
                                          <p:spTgt spid="9"/>
                                        </p:tgtEl>
                                      </p:cBhvr>
                                    </p:animEffect>
                                  </p:childTnLst>
                                </p:cTn>
                              </p:par>
                              <p:par>
                                <p:cTn id="52" presetID="9" presetClass="emph" presetSubtype="0" nodeType="withEffect">
                                  <p:stCondLst>
                                    <p:cond delay="0"/>
                                  </p:stCondLst>
                                  <p:endCondLst>
                                    <p:cond evt="onNext" delay="0">
                                      <p:tgtEl>
                                        <p:sldTgt/>
                                      </p:tgtEl>
                                    </p:cond>
                                  </p:endCondLst>
                                  <p:childTnLst>
                                    <p:set>
                                      <p:cBhvr rctx="PPT">
                                        <p:cTn id="53" dur="indefinite"/>
                                        <p:tgtEl>
                                          <p:spTgt spid="10"/>
                                        </p:tgtEl>
                                        <p:attrNameLst>
                                          <p:attrName>style.opacity</p:attrName>
                                        </p:attrNameLst>
                                      </p:cBhvr>
                                      <p:to>
                                        <p:strVal val="0.25"/>
                                      </p:to>
                                    </p:set>
                                    <p:animEffect filter="image" prLst="opacity: 0.25">
                                      <p:cBhvr rctx="IE">
                                        <p:cTn id="54" dur="indefinite"/>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wipe(left)">
                                      <p:cBhvr>
                                        <p:cTn id="59" dur="500"/>
                                        <p:tgtEl>
                                          <p:spTgt spid="39"/>
                                        </p:tgtEl>
                                      </p:cBhvr>
                                    </p:animEffect>
                                  </p:childTnLst>
                                </p:cTn>
                              </p:par>
                              <p:par>
                                <p:cTn id="60" presetID="18" presetClass="emph" presetSubtype="0" fill="hold" grpId="1" nodeType="withEffect">
                                  <p:stCondLst>
                                    <p:cond delay="0"/>
                                  </p:stCondLst>
                                  <p:childTnLst>
                                    <p:set>
                                      <p:cBhvr override="childStyle">
                                        <p:cTn id="61" dur="500" fill="hold"/>
                                        <p:tgtEl>
                                          <p:spTgt spid="39"/>
                                        </p:tgtEl>
                                        <p:attrNameLst>
                                          <p:attrName>style.textDecorationUnderline</p:attrName>
                                        </p:attrNameLst>
                                      </p:cBhvr>
                                      <p:to>
                                        <p:strVal val="true"/>
                                      </p:to>
                                    </p:set>
                                  </p:childTnLst>
                                </p:cTn>
                              </p:par>
                              <p:par>
                                <p:cTn id="62" presetID="22" presetClass="entr" presetSubtype="8"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wipe(left)">
                                      <p:cBhvr>
                                        <p:cTn id="64" dur="500"/>
                                        <p:tgtEl>
                                          <p:spTgt spid="48"/>
                                        </p:tgtEl>
                                      </p:cBhvr>
                                    </p:animEffect>
                                  </p:childTnLst>
                                </p:cTn>
                              </p:par>
                              <p:par>
                                <p:cTn id="65" presetID="9" presetClass="emph" presetSubtype="0" grpId="2" nodeType="withEffect">
                                  <p:stCondLst>
                                    <p:cond delay="0"/>
                                  </p:stCondLst>
                                  <p:endCondLst>
                                    <p:cond evt="onNext" delay="0">
                                      <p:tgtEl>
                                        <p:sldTgt/>
                                      </p:tgtEl>
                                    </p:cond>
                                  </p:endCondLst>
                                  <p:childTnLst>
                                    <p:set>
                                      <p:cBhvr rctx="PPT">
                                        <p:cTn id="66" dur="indefinite"/>
                                        <p:tgtEl>
                                          <p:spTgt spid="17"/>
                                        </p:tgtEl>
                                        <p:attrNameLst>
                                          <p:attrName>style.opacity</p:attrName>
                                        </p:attrNameLst>
                                      </p:cBhvr>
                                      <p:to>
                                        <p:strVal val="0.25"/>
                                      </p:to>
                                    </p:set>
                                    <p:animEffect filter="image" prLst="opacity: 0.25">
                                      <p:cBhvr rctx="IE">
                                        <p:cTn id="67" dur="indefinite"/>
                                        <p:tgtEl>
                                          <p:spTgt spid="17"/>
                                        </p:tgtEl>
                                      </p:cBhvr>
                                    </p:animEffect>
                                  </p:childTnLst>
                                </p:cTn>
                              </p:par>
                              <p:par>
                                <p:cTn id="68" presetID="9" presetClass="emph" presetSubtype="0" grpId="2" nodeType="withEffect">
                                  <p:stCondLst>
                                    <p:cond delay="0"/>
                                  </p:stCondLst>
                                  <p:endCondLst>
                                    <p:cond evt="onNext" delay="0">
                                      <p:tgtEl>
                                        <p:sldTgt/>
                                      </p:tgtEl>
                                    </p:cond>
                                  </p:endCondLst>
                                  <p:childTnLst>
                                    <p:set>
                                      <p:cBhvr rctx="PPT">
                                        <p:cTn id="69" dur="indefinite"/>
                                        <p:tgtEl>
                                          <p:spTgt spid="31"/>
                                        </p:tgtEl>
                                        <p:attrNameLst>
                                          <p:attrName>style.opacity</p:attrName>
                                        </p:attrNameLst>
                                      </p:cBhvr>
                                      <p:to>
                                        <p:strVal val="0.25"/>
                                      </p:to>
                                    </p:set>
                                    <p:animEffect filter="image" prLst="opacity: 0.25">
                                      <p:cBhvr rctx="IE">
                                        <p:cTn id="70" dur="indefinite"/>
                                        <p:tgtEl>
                                          <p:spTgt spid="31"/>
                                        </p:tgtEl>
                                      </p:cBhvr>
                                    </p:animEffect>
                                  </p:childTnLst>
                                </p:cTn>
                              </p:par>
                              <p:par>
                                <p:cTn id="71" presetID="9" presetClass="emph" presetSubtype="0" nodeType="withEffect">
                                  <p:stCondLst>
                                    <p:cond delay="0"/>
                                  </p:stCondLst>
                                  <p:endCondLst>
                                    <p:cond evt="onNext" delay="0">
                                      <p:tgtEl>
                                        <p:sldTgt/>
                                      </p:tgtEl>
                                    </p:cond>
                                  </p:endCondLst>
                                  <p:childTnLst>
                                    <p:set>
                                      <p:cBhvr rctx="PPT">
                                        <p:cTn id="72" dur="indefinite"/>
                                        <p:tgtEl>
                                          <p:spTgt spid="3"/>
                                        </p:tgtEl>
                                        <p:attrNameLst>
                                          <p:attrName>style.opacity</p:attrName>
                                        </p:attrNameLst>
                                      </p:cBhvr>
                                      <p:to>
                                        <p:strVal val="0.25"/>
                                      </p:to>
                                    </p:set>
                                    <p:animEffect filter="image" prLst="opacity: 0.25">
                                      <p:cBhvr rctx="IE">
                                        <p:cTn id="73" dur="indefinite"/>
                                        <p:tgtEl>
                                          <p:spTgt spid="3"/>
                                        </p:tgtEl>
                                      </p:cBhvr>
                                    </p:animEffect>
                                  </p:childTnLst>
                                </p:cTn>
                              </p:par>
                              <p:par>
                                <p:cTn id="74" presetID="9" presetClass="emph" presetSubtype="0" nodeType="withEffect">
                                  <p:stCondLst>
                                    <p:cond delay="0"/>
                                  </p:stCondLst>
                                  <p:endCondLst>
                                    <p:cond evt="onNext" delay="0">
                                      <p:tgtEl>
                                        <p:sldTgt/>
                                      </p:tgtEl>
                                    </p:cond>
                                  </p:endCondLst>
                                  <p:childTnLst>
                                    <p:set>
                                      <p:cBhvr rctx="PPT">
                                        <p:cTn id="75" dur="indefinite"/>
                                        <p:tgtEl>
                                          <p:spTgt spid="9"/>
                                        </p:tgtEl>
                                        <p:attrNameLst>
                                          <p:attrName>style.opacity</p:attrName>
                                        </p:attrNameLst>
                                      </p:cBhvr>
                                      <p:to>
                                        <p:strVal val="0.25"/>
                                      </p:to>
                                    </p:set>
                                    <p:animEffect filter="image" prLst="opacity: 0.25">
                                      <p:cBhvr rctx="IE">
                                        <p:cTn id="76" dur="indefinite"/>
                                        <p:tgtEl>
                                          <p:spTgt spid="9"/>
                                        </p:tgtEl>
                                      </p:cBhvr>
                                    </p:animEffect>
                                  </p:childTnLst>
                                </p:cTn>
                              </p:par>
                              <p:par>
                                <p:cTn id="77" presetID="9" presetClass="emph" presetSubtype="0" nodeType="withEffect">
                                  <p:stCondLst>
                                    <p:cond delay="0"/>
                                  </p:stCondLst>
                                  <p:endCondLst>
                                    <p:cond evt="onNext" delay="0">
                                      <p:tgtEl>
                                        <p:sldTgt/>
                                      </p:tgtEl>
                                    </p:cond>
                                  </p:endCondLst>
                                  <p:childTnLst>
                                    <p:set>
                                      <p:cBhvr rctx="PPT">
                                        <p:cTn id="78" dur="indefinite"/>
                                        <p:tgtEl>
                                          <p:spTgt spid="10"/>
                                        </p:tgtEl>
                                        <p:attrNameLst>
                                          <p:attrName>style.opacity</p:attrName>
                                        </p:attrNameLst>
                                      </p:cBhvr>
                                      <p:to>
                                        <p:strVal val="0.25"/>
                                      </p:to>
                                    </p:set>
                                    <p:animEffect filter="image" prLst="opacity: 0.25">
                                      <p:cBhvr rctx="IE">
                                        <p:cTn id="79" dur="indefinite"/>
                                        <p:tgtEl>
                                          <p:spTgt spid="10"/>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40"/>
                                        </p:tgtEl>
                                        <p:attrNameLst>
                                          <p:attrName>style.visibility</p:attrName>
                                        </p:attrNameLst>
                                      </p:cBhvr>
                                      <p:to>
                                        <p:strVal val="visible"/>
                                      </p:to>
                                    </p:set>
                                    <p:animEffect transition="in" filter="wipe(left)">
                                      <p:cBhvr>
                                        <p:cTn id="84" dur="500"/>
                                        <p:tgtEl>
                                          <p:spTgt spid="40"/>
                                        </p:tgtEl>
                                      </p:cBhvr>
                                    </p:animEffect>
                                  </p:childTnLst>
                                </p:cTn>
                              </p:par>
                              <p:par>
                                <p:cTn id="85" presetID="18" presetClass="emph" presetSubtype="0" fill="hold" grpId="1" nodeType="withEffect">
                                  <p:stCondLst>
                                    <p:cond delay="0"/>
                                  </p:stCondLst>
                                  <p:childTnLst>
                                    <p:set>
                                      <p:cBhvr override="childStyle">
                                        <p:cTn id="86" dur="500" fill="hold"/>
                                        <p:tgtEl>
                                          <p:spTgt spid="40"/>
                                        </p:tgtEl>
                                        <p:attrNameLst>
                                          <p:attrName>style.textDecorationUnderline</p:attrName>
                                        </p:attrNameLst>
                                      </p:cBhvr>
                                      <p:to>
                                        <p:strVal val="true"/>
                                      </p:to>
                                    </p:set>
                                  </p:childTnLst>
                                </p:cTn>
                              </p:par>
                              <p:par>
                                <p:cTn id="87" presetID="22" presetClass="entr" presetSubtype="8" fill="hold" grpId="0"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wipe(left)">
                                      <p:cBhvr>
                                        <p:cTn id="89" dur="500"/>
                                        <p:tgtEl>
                                          <p:spTgt spid="49"/>
                                        </p:tgtEl>
                                      </p:cBhvr>
                                    </p:animEffect>
                                  </p:childTnLst>
                                </p:cTn>
                              </p:par>
                              <p:par>
                                <p:cTn id="90" presetID="9" presetClass="emph" presetSubtype="0" grpId="3" nodeType="withEffect">
                                  <p:stCondLst>
                                    <p:cond delay="0"/>
                                  </p:stCondLst>
                                  <p:endCondLst>
                                    <p:cond evt="onNext" delay="0">
                                      <p:tgtEl>
                                        <p:sldTgt/>
                                      </p:tgtEl>
                                    </p:cond>
                                  </p:endCondLst>
                                  <p:childTnLst>
                                    <p:set>
                                      <p:cBhvr rctx="PPT">
                                        <p:cTn id="91" dur="indefinite"/>
                                        <p:tgtEl>
                                          <p:spTgt spid="17"/>
                                        </p:tgtEl>
                                        <p:attrNameLst>
                                          <p:attrName>style.opacity</p:attrName>
                                        </p:attrNameLst>
                                      </p:cBhvr>
                                      <p:to>
                                        <p:strVal val="0.25"/>
                                      </p:to>
                                    </p:set>
                                    <p:animEffect filter="image" prLst="opacity: 0.25">
                                      <p:cBhvr rctx="IE">
                                        <p:cTn id="92" dur="indefinite"/>
                                        <p:tgtEl>
                                          <p:spTgt spid="17"/>
                                        </p:tgtEl>
                                      </p:cBhvr>
                                    </p:animEffect>
                                  </p:childTnLst>
                                </p:cTn>
                              </p:par>
                              <p:par>
                                <p:cTn id="93" presetID="9" presetClass="emph" presetSubtype="0" grpId="3" nodeType="withEffect">
                                  <p:stCondLst>
                                    <p:cond delay="0"/>
                                  </p:stCondLst>
                                  <p:endCondLst>
                                    <p:cond evt="onNext" delay="0">
                                      <p:tgtEl>
                                        <p:sldTgt/>
                                      </p:tgtEl>
                                    </p:cond>
                                  </p:endCondLst>
                                  <p:childTnLst>
                                    <p:set>
                                      <p:cBhvr rctx="PPT">
                                        <p:cTn id="94" dur="indefinite"/>
                                        <p:tgtEl>
                                          <p:spTgt spid="31"/>
                                        </p:tgtEl>
                                        <p:attrNameLst>
                                          <p:attrName>style.opacity</p:attrName>
                                        </p:attrNameLst>
                                      </p:cBhvr>
                                      <p:to>
                                        <p:strVal val="0.25"/>
                                      </p:to>
                                    </p:set>
                                    <p:animEffect filter="image" prLst="opacity: 0.25">
                                      <p:cBhvr rctx="IE">
                                        <p:cTn id="95" dur="indefinite"/>
                                        <p:tgtEl>
                                          <p:spTgt spid="31"/>
                                        </p:tgtEl>
                                      </p:cBhvr>
                                    </p:animEffect>
                                  </p:childTnLst>
                                </p:cTn>
                              </p:par>
                              <p:par>
                                <p:cTn id="96" presetID="9" presetClass="emph" presetSubtype="0" nodeType="withEffect">
                                  <p:stCondLst>
                                    <p:cond delay="0"/>
                                  </p:stCondLst>
                                  <p:endCondLst>
                                    <p:cond evt="onNext" delay="0">
                                      <p:tgtEl>
                                        <p:sldTgt/>
                                      </p:tgtEl>
                                    </p:cond>
                                  </p:endCondLst>
                                  <p:childTnLst>
                                    <p:set>
                                      <p:cBhvr rctx="PPT">
                                        <p:cTn id="97" dur="indefinite"/>
                                        <p:tgtEl>
                                          <p:spTgt spid="3"/>
                                        </p:tgtEl>
                                        <p:attrNameLst>
                                          <p:attrName>style.opacity</p:attrName>
                                        </p:attrNameLst>
                                      </p:cBhvr>
                                      <p:to>
                                        <p:strVal val="0.25"/>
                                      </p:to>
                                    </p:set>
                                    <p:animEffect filter="image" prLst="opacity: 0.25">
                                      <p:cBhvr rctx="IE">
                                        <p:cTn id="98" dur="indefinite"/>
                                        <p:tgtEl>
                                          <p:spTgt spid="3"/>
                                        </p:tgtEl>
                                      </p:cBhvr>
                                    </p:animEffect>
                                  </p:childTnLst>
                                </p:cTn>
                              </p:par>
                              <p:par>
                                <p:cTn id="99" presetID="9" presetClass="emph" presetSubtype="0" nodeType="withEffect">
                                  <p:stCondLst>
                                    <p:cond delay="0"/>
                                  </p:stCondLst>
                                  <p:endCondLst>
                                    <p:cond evt="onNext" delay="0">
                                      <p:tgtEl>
                                        <p:sldTgt/>
                                      </p:tgtEl>
                                    </p:cond>
                                  </p:endCondLst>
                                  <p:childTnLst>
                                    <p:set>
                                      <p:cBhvr rctx="PPT">
                                        <p:cTn id="100" dur="indefinite"/>
                                        <p:tgtEl>
                                          <p:spTgt spid="9"/>
                                        </p:tgtEl>
                                        <p:attrNameLst>
                                          <p:attrName>style.opacity</p:attrName>
                                        </p:attrNameLst>
                                      </p:cBhvr>
                                      <p:to>
                                        <p:strVal val="0.25"/>
                                      </p:to>
                                    </p:set>
                                    <p:animEffect filter="image" prLst="opacity: 0.25">
                                      <p:cBhvr rctx="IE">
                                        <p:cTn id="101" dur="indefinite"/>
                                        <p:tgtEl>
                                          <p:spTgt spid="9"/>
                                        </p:tgtEl>
                                      </p:cBhvr>
                                    </p:animEffect>
                                  </p:childTnLst>
                                </p:cTn>
                              </p:par>
                              <p:par>
                                <p:cTn id="102" presetID="9" presetClass="emph" presetSubtype="0" nodeType="withEffect">
                                  <p:stCondLst>
                                    <p:cond delay="0"/>
                                  </p:stCondLst>
                                  <p:endCondLst>
                                    <p:cond evt="onNext" delay="0">
                                      <p:tgtEl>
                                        <p:sldTgt/>
                                      </p:tgtEl>
                                    </p:cond>
                                  </p:endCondLst>
                                  <p:childTnLst>
                                    <p:set>
                                      <p:cBhvr rctx="PPT">
                                        <p:cTn id="103" dur="indefinite"/>
                                        <p:tgtEl>
                                          <p:spTgt spid="10"/>
                                        </p:tgtEl>
                                        <p:attrNameLst>
                                          <p:attrName>style.opacity</p:attrName>
                                        </p:attrNameLst>
                                      </p:cBhvr>
                                      <p:to>
                                        <p:strVal val="0.25"/>
                                      </p:to>
                                    </p:set>
                                    <p:animEffect filter="image" prLst="opacity: 0.25">
                                      <p:cBhvr rctx="IE">
                                        <p:cTn id="104" dur="indefinite"/>
                                        <p:tgtEl>
                                          <p:spTgt spid="10"/>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1" nodeType="clickEffect">
                                  <p:stCondLst>
                                    <p:cond delay="0"/>
                                  </p:stCondLst>
                                  <p:childTnLst>
                                    <p:set>
                                      <p:cBhvr>
                                        <p:cTn id="108" dur="1" fill="hold">
                                          <p:stCondLst>
                                            <p:cond delay="0"/>
                                          </p:stCondLst>
                                        </p:cTn>
                                        <p:tgtEl>
                                          <p:spTgt spid="42"/>
                                        </p:tgtEl>
                                        <p:attrNameLst>
                                          <p:attrName>style.visibility</p:attrName>
                                        </p:attrNameLst>
                                      </p:cBhvr>
                                      <p:to>
                                        <p:strVal val="visible"/>
                                      </p:to>
                                    </p:set>
                                    <p:animEffect transition="in" filter="fade">
                                      <p:cBhvr>
                                        <p:cTn id="109" dur="100"/>
                                        <p:tgtEl>
                                          <p:spTgt spid="42"/>
                                        </p:tgtEl>
                                      </p:cBhvr>
                                    </p:animEffect>
                                  </p:childTnLst>
                                </p:cTn>
                              </p:par>
                              <p:par>
                                <p:cTn id="110" presetID="9" presetClass="emph" presetSubtype="0" grpId="4" nodeType="withEffect">
                                  <p:stCondLst>
                                    <p:cond delay="0"/>
                                  </p:stCondLst>
                                  <p:endCondLst>
                                    <p:cond evt="onNext" delay="0">
                                      <p:tgtEl>
                                        <p:sldTgt/>
                                      </p:tgtEl>
                                    </p:cond>
                                  </p:endCondLst>
                                  <p:childTnLst>
                                    <p:set>
                                      <p:cBhvr rctx="PPT">
                                        <p:cTn id="111" dur="indefinite"/>
                                        <p:tgtEl>
                                          <p:spTgt spid="31"/>
                                        </p:tgtEl>
                                        <p:attrNameLst>
                                          <p:attrName>style.opacity</p:attrName>
                                        </p:attrNameLst>
                                      </p:cBhvr>
                                      <p:to>
                                        <p:strVal val="0.25"/>
                                      </p:to>
                                    </p:set>
                                    <p:animEffect filter="image" prLst="opacity: 0.25">
                                      <p:cBhvr rctx="IE">
                                        <p:cTn id="112" dur="indefinite"/>
                                        <p:tgtEl>
                                          <p:spTgt spid="31"/>
                                        </p:tgtEl>
                                      </p:cBhvr>
                                    </p:animEffect>
                                  </p:childTnLst>
                                </p:cTn>
                              </p:par>
                              <p:par>
                                <p:cTn id="113" presetID="9" presetClass="emph" presetSubtype="0" nodeType="withEffect">
                                  <p:stCondLst>
                                    <p:cond delay="0"/>
                                  </p:stCondLst>
                                  <p:endCondLst>
                                    <p:cond evt="onNext" delay="0">
                                      <p:tgtEl>
                                        <p:sldTgt/>
                                      </p:tgtEl>
                                    </p:cond>
                                  </p:endCondLst>
                                  <p:childTnLst>
                                    <p:set>
                                      <p:cBhvr rctx="PPT">
                                        <p:cTn id="114" dur="indefinite"/>
                                        <p:tgtEl>
                                          <p:spTgt spid="3"/>
                                        </p:tgtEl>
                                        <p:attrNameLst>
                                          <p:attrName>style.opacity</p:attrName>
                                        </p:attrNameLst>
                                      </p:cBhvr>
                                      <p:to>
                                        <p:strVal val="0.25"/>
                                      </p:to>
                                    </p:set>
                                    <p:animEffect filter="image" prLst="opacity: 0.25">
                                      <p:cBhvr rctx="IE">
                                        <p:cTn id="115" dur="indefinite"/>
                                        <p:tgtEl>
                                          <p:spTgt spid="3"/>
                                        </p:tgtEl>
                                      </p:cBhvr>
                                    </p:animEffect>
                                  </p:childTnLst>
                                </p:cTn>
                              </p:par>
                              <p:par>
                                <p:cTn id="116" presetID="9" presetClass="emph" presetSubtype="0" nodeType="withEffect">
                                  <p:stCondLst>
                                    <p:cond delay="0"/>
                                  </p:stCondLst>
                                  <p:endCondLst>
                                    <p:cond evt="onNext" delay="0">
                                      <p:tgtEl>
                                        <p:sldTgt/>
                                      </p:tgtEl>
                                    </p:cond>
                                  </p:endCondLst>
                                  <p:childTnLst>
                                    <p:set>
                                      <p:cBhvr rctx="PPT">
                                        <p:cTn id="117" dur="indefinite"/>
                                        <p:tgtEl>
                                          <p:spTgt spid="9"/>
                                        </p:tgtEl>
                                        <p:attrNameLst>
                                          <p:attrName>style.opacity</p:attrName>
                                        </p:attrNameLst>
                                      </p:cBhvr>
                                      <p:to>
                                        <p:strVal val="0.25"/>
                                      </p:to>
                                    </p:set>
                                    <p:animEffect filter="image" prLst="opacity: 0.25">
                                      <p:cBhvr rctx="IE">
                                        <p:cTn id="118" dur="indefinite"/>
                                        <p:tgtEl>
                                          <p:spTgt spid="9"/>
                                        </p:tgtEl>
                                      </p:cBhvr>
                                    </p:animEffect>
                                  </p:childTnLst>
                                </p:cTn>
                              </p:par>
                              <p:par>
                                <p:cTn id="119" presetID="9" presetClass="emph" presetSubtype="0" nodeType="withEffect">
                                  <p:stCondLst>
                                    <p:cond delay="0"/>
                                  </p:stCondLst>
                                  <p:endCondLst>
                                    <p:cond evt="onNext" delay="0">
                                      <p:tgtEl>
                                        <p:sldTgt/>
                                      </p:tgtEl>
                                    </p:cond>
                                  </p:endCondLst>
                                  <p:childTnLst>
                                    <p:set>
                                      <p:cBhvr rctx="PPT">
                                        <p:cTn id="120" dur="indefinite"/>
                                        <p:tgtEl>
                                          <p:spTgt spid="10"/>
                                        </p:tgtEl>
                                        <p:attrNameLst>
                                          <p:attrName>style.opacity</p:attrName>
                                        </p:attrNameLst>
                                      </p:cBhvr>
                                      <p:to>
                                        <p:strVal val="0.25"/>
                                      </p:to>
                                    </p:set>
                                    <p:animEffect filter="image" prLst="opacity: 0.25">
                                      <p:cBhvr rctx="IE">
                                        <p:cTn id="121" dur="indefinite"/>
                                        <p:tgtEl>
                                          <p:spTgt spid="10"/>
                                        </p:tgtEl>
                                      </p:cBhvr>
                                    </p:animEffect>
                                  </p:childTnLst>
                                </p:cTn>
                              </p:par>
                              <p:par>
                                <p:cTn id="122" presetID="9" presetClass="emph" presetSubtype="0" grpId="0" nodeType="withEffect">
                                  <p:stCondLst>
                                    <p:cond delay="500"/>
                                  </p:stCondLst>
                                  <p:endCondLst>
                                    <p:cond evt="onNext" delay="0">
                                      <p:tgtEl>
                                        <p:sldTgt/>
                                      </p:tgtEl>
                                    </p:cond>
                                  </p:endCondLst>
                                  <p:childTnLst>
                                    <p:set>
                                      <p:cBhvr rctx="PPT">
                                        <p:cTn id="123" dur="indefinite"/>
                                        <p:tgtEl>
                                          <p:spTgt spid="24"/>
                                        </p:tgtEl>
                                        <p:attrNameLst>
                                          <p:attrName>style.opacity</p:attrName>
                                        </p:attrNameLst>
                                      </p:cBhvr>
                                      <p:to>
                                        <p:strVal val="0.25"/>
                                      </p:to>
                                    </p:set>
                                    <p:animEffect filter="image" prLst="opacity: 0.25">
                                      <p:cBhvr rctx="IE">
                                        <p:cTn id="124" dur="indefinite"/>
                                        <p:tgtEl>
                                          <p:spTgt spid="24"/>
                                        </p:tgtEl>
                                      </p:cBhvr>
                                    </p:animEffect>
                                  </p:childTnLst>
                                </p:cTn>
                              </p:par>
                              <p:par>
                                <p:cTn id="125" presetID="9" presetClass="emph" presetSubtype="0" grpId="4" nodeType="withEffect">
                                  <p:stCondLst>
                                    <p:cond delay="0"/>
                                  </p:stCondLst>
                                  <p:endCondLst>
                                    <p:cond evt="onNext" delay="0">
                                      <p:tgtEl>
                                        <p:sldTgt/>
                                      </p:tgtEl>
                                    </p:cond>
                                  </p:endCondLst>
                                  <p:childTnLst>
                                    <p:set>
                                      <p:cBhvr rctx="PPT">
                                        <p:cTn id="126" dur="indefinite"/>
                                        <p:tgtEl>
                                          <p:spTgt spid="17"/>
                                        </p:tgtEl>
                                        <p:attrNameLst>
                                          <p:attrName>style.opacity</p:attrName>
                                        </p:attrNameLst>
                                      </p:cBhvr>
                                      <p:to>
                                        <p:strVal val="0.25"/>
                                      </p:to>
                                    </p:set>
                                    <p:animEffect filter="image" prLst="opacity: 0.25">
                                      <p:cBhvr rctx="IE">
                                        <p:cTn id="127" dur="indefinite"/>
                                        <p:tgtEl>
                                          <p:spTgt spid="17"/>
                                        </p:tgtEl>
                                      </p:cBhvr>
                                    </p:animEffect>
                                  </p:childTnLst>
                                </p:cTn>
                              </p:par>
                              <p:par>
                                <p:cTn id="128" presetID="10" presetClass="exit" presetSubtype="0" fill="hold" grpId="1" nodeType="withEffect">
                                  <p:stCondLst>
                                    <p:cond delay="0"/>
                                  </p:stCondLst>
                                  <p:childTnLst>
                                    <p:animEffect transition="out" filter="fade">
                                      <p:cBhvr>
                                        <p:cTn id="129" dur="1250"/>
                                        <p:tgtEl>
                                          <p:spTgt spid="41"/>
                                        </p:tgtEl>
                                      </p:cBhvr>
                                    </p:animEffect>
                                    <p:set>
                                      <p:cBhvr>
                                        <p:cTn id="130" dur="1" fill="hold">
                                          <p:stCondLst>
                                            <p:cond delay="1249"/>
                                          </p:stCondLst>
                                        </p:cTn>
                                        <p:tgtEl>
                                          <p:spTgt spid="41"/>
                                        </p:tgtEl>
                                        <p:attrNameLst>
                                          <p:attrName>style.visibility</p:attrName>
                                        </p:attrNameLst>
                                      </p:cBhvr>
                                      <p:to>
                                        <p:strVal val="hidden"/>
                                      </p:to>
                                    </p:set>
                                  </p:childTnLst>
                                </p:cTn>
                              </p:par>
                              <p:par>
                                <p:cTn id="131" presetID="10" presetClass="exit" presetSubtype="0" fill="hold" grpId="1" nodeType="withEffect">
                                  <p:stCondLst>
                                    <p:cond delay="0"/>
                                  </p:stCondLst>
                                  <p:childTnLst>
                                    <p:animEffect transition="out" filter="fade">
                                      <p:cBhvr>
                                        <p:cTn id="132" dur="1250"/>
                                        <p:tgtEl>
                                          <p:spTgt spid="37"/>
                                        </p:tgtEl>
                                      </p:cBhvr>
                                    </p:animEffect>
                                    <p:set>
                                      <p:cBhvr>
                                        <p:cTn id="133" dur="1" fill="hold">
                                          <p:stCondLst>
                                            <p:cond delay="1249"/>
                                          </p:stCondLst>
                                        </p:cTn>
                                        <p:tgtEl>
                                          <p:spTgt spid="37"/>
                                        </p:tgtEl>
                                        <p:attrNameLst>
                                          <p:attrName>style.visibility</p:attrName>
                                        </p:attrNameLst>
                                      </p:cBhvr>
                                      <p:to>
                                        <p:strVal val="hidden"/>
                                      </p:to>
                                    </p:set>
                                  </p:childTnLst>
                                </p:cTn>
                              </p:par>
                              <p:par>
                                <p:cTn id="134" presetID="10" presetClass="exit" presetSubtype="0" fill="hold" grpId="1" nodeType="withEffect">
                                  <p:stCondLst>
                                    <p:cond delay="0"/>
                                  </p:stCondLst>
                                  <p:childTnLst>
                                    <p:animEffect transition="out" filter="fade">
                                      <p:cBhvr>
                                        <p:cTn id="135" dur="500"/>
                                        <p:tgtEl>
                                          <p:spTgt spid="47"/>
                                        </p:tgtEl>
                                      </p:cBhvr>
                                    </p:animEffect>
                                    <p:set>
                                      <p:cBhvr>
                                        <p:cTn id="136" dur="1" fill="hold">
                                          <p:stCondLst>
                                            <p:cond delay="499"/>
                                          </p:stCondLst>
                                        </p:cTn>
                                        <p:tgtEl>
                                          <p:spTgt spid="47"/>
                                        </p:tgtEl>
                                        <p:attrNameLst>
                                          <p:attrName>style.visibility</p:attrName>
                                        </p:attrNameLst>
                                      </p:cBhvr>
                                      <p:to>
                                        <p:strVal val="hidden"/>
                                      </p:to>
                                    </p:set>
                                  </p:childTnLst>
                                </p:cTn>
                              </p:par>
                              <p:par>
                                <p:cTn id="137" presetID="10" presetClass="exit" presetSubtype="0" fill="hold" grpId="1" nodeType="withEffect">
                                  <p:stCondLst>
                                    <p:cond delay="0"/>
                                  </p:stCondLst>
                                  <p:childTnLst>
                                    <p:animEffect transition="out" filter="fade">
                                      <p:cBhvr>
                                        <p:cTn id="138" dur="500"/>
                                        <p:tgtEl>
                                          <p:spTgt spid="48"/>
                                        </p:tgtEl>
                                      </p:cBhvr>
                                    </p:animEffect>
                                    <p:set>
                                      <p:cBhvr>
                                        <p:cTn id="139" dur="1" fill="hold">
                                          <p:stCondLst>
                                            <p:cond delay="499"/>
                                          </p:stCondLst>
                                        </p:cTn>
                                        <p:tgtEl>
                                          <p:spTgt spid="48"/>
                                        </p:tgtEl>
                                        <p:attrNameLst>
                                          <p:attrName>style.visibility</p:attrName>
                                        </p:attrNameLst>
                                      </p:cBhvr>
                                      <p:to>
                                        <p:strVal val="hidden"/>
                                      </p:to>
                                    </p:set>
                                  </p:childTnLst>
                                </p:cTn>
                              </p:par>
                              <p:par>
                                <p:cTn id="140" presetID="10" presetClass="exit" presetSubtype="0" fill="hold" grpId="1" nodeType="withEffect">
                                  <p:stCondLst>
                                    <p:cond delay="0"/>
                                  </p:stCondLst>
                                  <p:childTnLst>
                                    <p:animEffect transition="out" filter="fade">
                                      <p:cBhvr>
                                        <p:cTn id="141" dur="500"/>
                                        <p:tgtEl>
                                          <p:spTgt spid="49"/>
                                        </p:tgtEl>
                                      </p:cBhvr>
                                    </p:animEffect>
                                    <p:set>
                                      <p:cBhvr>
                                        <p:cTn id="142" dur="1" fill="hold">
                                          <p:stCondLst>
                                            <p:cond delay="499"/>
                                          </p:stCondLst>
                                        </p:cTn>
                                        <p:tgtEl>
                                          <p:spTgt spid="49"/>
                                        </p:tgtEl>
                                        <p:attrNameLst>
                                          <p:attrName>style.visibility</p:attrName>
                                        </p:attrNameLst>
                                      </p:cBhvr>
                                      <p:to>
                                        <p:strVal val="hidden"/>
                                      </p:to>
                                    </p:set>
                                  </p:childTnLst>
                                </p:cTn>
                              </p:par>
                              <p:par>
                                <p:cTn id="143" presetID="10" presetClass="exit" presetSubtype="0" fill="hold" grpId="2" nodeType="withEffect">
                                  <p:stCondLst>
                                    <p:cond delay="0"/>
                                  </p:stCondLst>
                                  <p:childTnLst>
                                    <p:animEffect transition="out" filter="fade">
                                      <p:cBhvr>
                                        <p:cTn id="144" dur="250"/>
                                        <p:tgtEl>
                                          <p:spTgt spid="38"/>
                                        </p:tgtEl>
                                      </p:cBhvr>
                                    </p:animEffect>
                                    <p:set>
                                      <p:cBhvr>
                                        <p:cTn id="145" dur="1" fill="hold">
                                          <p:stCondLst>
                                            <p:cond delay="249"/>
                                          </p:stCondLst>
                                        </p:cTn>
                                        <p:tgtEl>
                                          <p:spTgt spid="38"/>
                                        </p:tgtEl>
                                        <p:attrNameLst>
                                          <p:attrName>style.visibility</p:attrName>
                                        </p:attrNameLst>
                                      </p:cBhvr>
                                      <p:to>
                                        <p:strVal val="hidden"/>
                                      </p:to>
                                    </p:set>
                                  </p:childTnLst>
                                </p:cTn>
                              </p:par>
                              <p:par>
                                <p:cTn id="146" presetID="10" presetClass="exit" presetSubtype="0" fill="hold" grpId="2" nodeType="withEffect">
                                  <p:stCondLst>
                                    <p:cond delay="0"/>
                                  </p:stCondLst>
                                  <p:childTnLst>
                                    <p:animEffect transition="out" filter="fade">
                                      <p:cBhvr>
                                        <p:cTn id="147" dur="250"/>
                                        <p:tgtEl>
                                          <p:spTgt spid="39"/>
                                        </p:tgtEl>
                                      </p:cBhvr>
                                    </p:animEffect>
                                    <p:set>
                                      <p:cBhvr>
                                        <p:cTn id="148" dur="1" fill="hold">
                                          <p:stCondLst>
                                            <p:cond delay="249"/>
                                          </p:stCondLst>
                                        </p:cTn>
                                        <p:tgtEl>
                                          <p:spTgt spid="39"/>
                                        </p:tgtEl>
                                        <p:attrNameLst>
                                          <p:attrName>style.visibility</p:attrName>
                                        </p:attrNameLst>
                                      </p:cBhvr>
                                      <p:to>
                                        <p:strVal val="hidden"/>
                                      </p:to>
                                    </p:set>
                                  </p:childTnLst>
                                </p:cTn>
                              </p:par>
                              <p:par>
                                <p:cTn id="149" presetID="10" presetClass="exit" presetSubtype="0" fill="hold" grpId="2" nodeType="withEffect">
                                  <p:stCondLst>
                                    <p:cond delay="0"/>
                                  </p:stCondLst>
                                  <p:childTnLst>
                                    <p:animEffect transition="out" filter="fade">
                                      <p:cBhvr>
                                        <p:cTn id="150" dur="250"/>
                                        <p:tgtEl>
                                          <p:spTgt spid="40"/>
                                        </p:tgtEl>
                                      </p:cBhvr>
                                    </p:animEffect>
                                    <p:set>
                                      <p:cBhvr>
                                        <p:cTn id="151" dur="1" fill="hold">
                                          <p:stCondLst>
                                            <p:cond delay="249"/>
                                          </p:stCondLst>
                                        </p:cTn>
                                        <p:tgtEl>
                                          <p:spTgt spid="40"/>
                                        </p:tgtEl>
                                        <p:attrNameLst>
                                          <p:attrName>style.visibility</p:attrName>
                                        </p:attrNameLst>
                                      </p:cBhvr>
                                      <p:to>
                                        <p:strVal val="hidden"/>
                                      </p:to>
                                    </p:set>
                                  </p:childTnLst>
                                </p:cTn>
                              </p:par>
                              <p:par>
                                <p:cTn id="152" presetID="0" presetClass="path" presetSubtype="0" accel="50000" decel="50000" fill="hold" grpId="0" nodeType="withEffect">
                                  <p:stCondLst>
                                    <p:cond delay="0"/>
                                  </p:stCondLst>
                                  <p:childTnLst>
                                    <p:animMotion origin="layout" path="M 4.16667E-6 -3.7037E-6 L 0.02864 -0.14861 " pathEditMode="relative" rAng="0" ptsTypes="AA">
                                      <p:cBhvr>
                                        <p:cTn id="153" dur="2000" fill="hold"/>
                                        <p:tgtEl>
                                          <p:spTgt spid="42"/>
                                        </p:tgtEl>
                                        <p:attrNameLst>
                                          <p:attrName>ppt_x</p:attrName>
                                          <p:attrName>ppt_y</p:attrName>
                                        </p:attrNameLst>
                                      </p:cBhvr>
                                      <p:rCtr x="1424" y="-7431"/>
                                    </p:animMotion>
                                  </p:childTnLst>
                                </p:cTn>
                              </p:par>
                            </p:childTnLst>
                          </p:cTn>
                        </p:par>
                        <p:par>
                          <p:cTn id="154" fill="hold">
                            <p:stCondLst>
                              <p:cond delay="2000"/>
                            </p:stCondLst>
                            <p:childTnLst>
                              <p:par>
                                <p:cTn id="155" presetID="50" presetClass="exit" presetSubtype="0" accel="100000" fill="hold" grpId="2" nodeType="afterEffect">
                                  <p:stCondLst>
                                    <p:cond delay="0"/>
                                  </p:stCondLst>
                                  <p:childTnLst>
                                    <p:anim calcmode="lin" valueType="num">
                                      <p:cBhvr>
                                        <p:cTn id="156" dur="1000"/>
                                        <p:tgtEl>
                                          <p:spTgt spid="42"/>
                                        </p:tgtEl>
                                        <p:attrNameLst>
                                          <p:attrName>ppt_w</p:attrName>
                                        </p:attrNameLst>
                                      </p:cBhvr>
                                      <p:tavLst>
                                        <p:tav tm="0">
                                          <p:val>
                                            <p:strVal val="ppt_w"/>
                                          </p:val>
                                        </p:tav>
                                        <p:tav tm="100000">
                                          <p:val>
                                            <p:strVal val="ppt_w+.3"/>
                                          </p:val>
                                        </p:tav>
                                      </p:tavLst>
                                    </p:anim>
                                    <p:anim calcmode="lin" valueType="num">
                                      <p:cBhvr>
                                        <p:cTn id="157" dur="1000"/>
                                        <p:tgtEl>
                                          <p:spTgt spid="42"/>
                                        </p:tgtEl>
                                        <p:attrNameLst>
                                          <p:attrName>ppt_h</p:attrName>
                                        </p:attrNameLst>
                                      </p:cBhvr>
                                      <p:tavLst>
                                        <p:tav tm="0">
                                          <p:val>
                                            <p:strVal val="ppt_h"/>
                                          </p:val>
                                        </p:tav>
                                        <p:tav tm="100000">
                                          <p:val>
                                            <p:strVal val="ppt_h"/>
                                          </p:val>
                                        </p:tav>
                                      </p:tavLst>
                                    </p:anim>
                                    <p:animEffect transition="out" filter="fade">
                                      <p:cBhvr>
                                        <p:cTn id="158" dur="1000"/>
                                        <p:tgtEl>
                                          <p:spTgt spid="42"/>
                                        </p:tgtEl>
                                      </p:cBhvr>
                                    </p:animEffect>
                                    <p:set>
                                      <p:cBhvr>
                                        <p:cTn id="159" dur="1" fill="hold">
                                          <p:stCondLst>
                                            <p:cond delay="999"/>
                                          </p:stCondLst>
                                        </p:cTn>
                                        <p:tgtEl>
                                          <p:spTgt spid="42"/>
                                        </p:tgtEl>
                                        <p:attrNameLst>
                                          <p:attrName>style.visibility</p:attrName>
                                        </p:attrNameLst>
                                      </p:cBhvr>
                                      <p:to>
                                        <p:strVal val="hidden"/>
                                      </p:to>
                                    </p:set>
                                  </p:childTnLst>
                                </p:cTn>
                              </p:par>
                              <p:par>
                                <p:cTn id="160" presetID="16" presetClass="entr" presetSubtype="42" fill="hold" grpId="0" nodeType="withEffect">
                                  <p:stCondLst>
                                    <p:cond delay="1250"/>
                                  </p:stCondLst>
                                  <p:childTnLst>
                                    <p:set>
                                      <p:cBhvr>
                                        <p:cTn id="161" dur="1" fill="hold">
                                          <p:stCondLst>
                                            <p:cond delay="0"/>
                                          </p:stCondLst>
                                        </p:cTn>
                                        <p:tgtEl>
                                          <p:spTgt spid="20"/>
                                        </p:tgtEl>
                                        <p:attrNameLst>
                                          <p:attrName>style.visibility</p:attrName>
                                        </p:attrNameLst>
                                      </p:cBhvr>
                                      <p:to>
                                        <p:strVal val="visible"/>
                                      </p:to>
                                    </p:set>
                                    <p:animEffect transition="in" filter="barn(outHorizontal)">
                                      <p:cBhvr>
                                        <p:cTn id="162" dur="500"/>
                                        <p:tgtEl>
                                          <p:spTgt spid="20"/>
                                        </p:tgtEl>
                                      </p:cBhvr>
                                    </p:animEffect>
                                  </p:childTnLst>
                                </p:cTn>
                              </p:par>
                              <p:par>
                                <p:cTn id="163" presetID="55" presetClass="entr" presetSubtype="0" fill="hold" grpId="0" nodeType="withEffect">
                                  <p:stCondLst>
                                    <p:cond delay="750"/>
                                  </p:stCondLst>
                                  <p:childTnLst>
                                    <p:set>
                                      <p:cBhvr>
                                        <p:cTn id="164" dur="1" fill="hold">
                                          <p:stCondLst>
                                            <p:cond delay="0"/>
                                          </p:stCondLst>
                                        </p:cTn>
                                        <p:tgtEl>
                                          <p:spTgt spid="22"/>
                                        </p:tgtEl>
                                        <p:attrNameLst>
                                          <p:attrName>style.visibility</p:attrName>
                                        </p:attrNameLst>
                                      </p:cBhvr>
                                      <p:to>
                                        <p:strVal val="visible"/>
                                      </p:to>
                                    </p:set>
                                    <p:anim calcmode="lin" valueType="num">
                                      <p:cBhvr>
                                        <p:cTn id="165" dur="1000" fill="hold"/>
                                        <p:tgtEl>
                                          <p:spTgt spid="22"/>
                                        </p:tgtEl>
                                        <p:attrNameLst>
                                          <p:attrName>ppt_w</p:attrName>
                                        </p:attrNameLst>
                                      </p:cBhvr>
                                      <p:tavLst>
                                        <p:tav tm="0">
                                          <p:val>
                                            <p:strVal val="#ppt_w*0.70"/>
                                          </p:val>
                                        </p:tav>
                                        <p:tav tm="100000">
                                          <p:val>
                                            <p:strVal val="#ppt_w"/>
                                          </p:val>
                                        </p:tav>
                                      </p:tavLst>
                                    </p:anim>
                                    <p:anim calcmode="lin" valueType="num">
                                      <p:cBhvr>
                                        <p:cTn id="166" dur="1000" fill="hold"/>
                                        <p:tgtEl>
                                          <p:spTgt spid="22"/>
                                        </p:tgtEl>
                                        <p:attrNameLst>
                                          <p:attrName>ppt_h</p:attrName>
                                        </p:attrNameLst>
                                      </p:cBhvr>
                                      <p:tavLst>
                                        <p:tav tm="0">
                                          <p:val>
                                            <p:strVal val="#ppt_h"/>
                                          </p:val>
                                        </p:tav>
                                        <p:tav tm="100000">
                                          <p:val>
                                            <p:strVal val="#ppt_h"/>
                                          </p:val>
                                        </p:tav>
                                      </p:tavLst>
                                    </p:anim>
                                    <p:animEffect transition="in" filter="fade">
                                      <p:cBhvr>
                                        <p:cTn id="167" dur="1000"/>
                                        <p:tgtEl>
                                          <p:spTgt spid="22"/>
                                        </p:tgtEl>
                                      </p:cBhvr>
                                    </p:animEffect>
                                  </p:childTnLst>
                                </p:cTn>
                              </p:par>
                            </p:childTnLst>
                          </p:cTn>
                        </p:par>
                      </p:childTnLst>
                    </p:cTn>
                  </p:par>
                  <p:par>
                    <p:cTn id="168" fill="hold">
                      <p:stCondLst>
                        <p:cond delay="indefinite"/>
                      </p:stCondLst>
                      <p:childTnLst>
                        <p:par>
                          <p:cTn id="169" fill="hold">
                            <p:stCondLst>
                              <p:cond delay="0"/>
                            </p:stCondLst>
                            <p:childTnLst>
                              <p:par>
                                <p:cTn id="170" presetID="17" presetClass="entr" presetSubtype="10" fill="hold" grpId="0" nodeType="clickEffect">
                                  <p:stCondLst>
                                    <p:cond delay="0"/>
                                  </p:stCondLst>
                                  <p:childTnLst>
                                    <p:set>
                                      <p:cBhvr>
                                        <p:cTn id="171" dur="1" fill="hold">
                                          <p:stCondLst>
                                            <p:cond delay="0"/>
                                          </p:stCondLst>
                                        </p:cTn>
                                        <p:tgtEl>
                                          <p:spTgt spid="33"/>
                                        </p:tgtEl>
                                        <p:attrNameLst>
                                          <p:attrName>style.visibility</p:attrName>
                                        </p:attrNameLst>
                                      </p:cBhvr>
                                      <p:to>
                                        <p:strVal val="visible"/>
                                      </p:to>
                                    </p:set>
                                    <p:anim calcmode="lin" valueType="num">
                                      <p:cBhvr>
                                        <p:cTn id="172" dur="500" fill="hold"/>
                                        <p:tgtEl>
                                          <p:spTgt spid="33"/>
                                        </p:tgtEl>
                                        <p:attrNameLst>
                                          <p:attrName>ppt_w</p:attrName>
                                        </p:attrNameLst>
                                      </p:cBhvr>
                                      <p:tavLst>
                                        <p:tav tm="0">
                                          <p:val>
                                            <p:fltVal val="0"/>
                                          </p:val>
                                        </p:tav>
                                        <p:tav tm="100000">
                                          <p:val>
                                            <p:strVal val="#ppt_w"/>
                                          </p:val>
                                        </p:tav>
                                      </p:tavLst>
                                    </p:anim>
                                    <p:anim calcmode="lin" valueType="num">
                                      <p:cBhvr>
                                        <p:cTn id="173" dur="500" fill="hold"/>
                                        <p:tgtEl>
                                          <p:spTgt spid="33"/>
                                        </p:tgtEl>
                                        <p:attrNameLst>
                                          <p:attrName>ppt_h</p:attrName>
                                        </p:attrNameLst>
                                      </p:cBhvr>
                                      <p:tavLst>
                                        <p:tav tm="0">
                                          <p:val>
                                            <p:strVal val="#ppt_h"/>
                                          </p:val>
                                        </p:tav>
                                        <p:tav tm="100000">
                                          <p:val>
                                            <p:strVal val="#ppt_h"/>
                                          </p:val>
                                        </p:tav>
                                      </p:tavLst>
                                    </p:anim>
                                  </p:childTnLst>
                                </p:cTn>
                              </p:par>
                              <p:par>
                                <p:cTn id="174" presetID="9" presetClass="emph" presetSubtype="0" grpId="6" nodeType="withEffect">
                                  <p:stCondLst>
                                    <p:cond delay="0"/>
                                  </p:stCondLst>
                                  <p:endCondLst>
                                    <p:cond evt="onNext" delay="0">
                                      <p:tgtEl>
                                        <p:sldTgt/>
                                      </p:tgtEl>
                                    </p:cond>
                                  </p:endCondLst>
                                  <p:childTnLst>
                                    <p:set>
                                      <p:cBhvr rctx="PPT">
                                        <p:cTn id="175" dur="indefinite"/>
                                        <p:tgtEl>
                                          <p:spTgt spid="17"/>
                                        </p:tgtEl>
                                        <p:attrNameLst>
                                          <p:attrName>style.opacity</p:attrName>
                                        </p:attrNameLst>
                                      </p:cBhvr>
                                      <p:to>
                                        <p:strVal val="0.25"/>
                                      </p:to>
                                    </p:set>
                                    <p:animEffect filter="image" prLst="opacity: 0.25">
                                      <p:cBhvr rctx="IE">
                                        <p:cTn id="176" dur="indefinite"/>
                                        <p:tgtEl>
                                          <p:spTgt spid="17"/>
                                        </p:tgtEl>
                                      </p:cBhvr>
                                    </p:animEffect>
                                  </p:childTnLst>
                                </p:cTn>
                              </p:par>
                              <p:par>
                                <p:cTn id="177" presetID="9" presetClass="emph" presetSubtype="0" grpId="6" nodeType="withEffect">
                                  <p:stCondLst>
                                    <p:cond delay="0"/>
                                  </p:stCondLst>
                                  <p:endCondLst>
                                    <p:cond evt="onNext" delay="0">
                                      <p:tgtEl>
                                        <p:sldTgt/>
                                      </p:tgtEl>
                                    </p:cond>
                                  </p:endCondLst>
                                  <p:childTnLst>
                                    <p:set>
                                      <p:cBhvr rctx="PPT">
                                        <p:cTn id="178" dur="indefinite"/>
                                        <p:tgtEl>
                                          <p:spTgt spid="31"/>
                                        </p:tgtEl>
                                        <p:attrNameLst>
                                          <p:attrName>style.opacity</p:attrName>
                                        </p:attrNameLst>
                                      </p:cBhvr>
                                      <p:to>
                                        <p:strVal val="0.25"/>
                                      </p:to>
                                    </p:set>
                                    <p:animEffect filter="image" prLst="opacity: 0.25">
                                      <p:cBhvr rctx="IE">
                                        <p:cTn id="179" dur="indefinite"/>
                                        <p:tgtEl>
                                          <p:spTgt spid="31"/>
                                        </p:tgtEl>
                                      </p:cBhvr>
                                    </p:animEffect>
                                  </p:childTnLst>
                                </p:cTn>
                              </p:par>
                              <p:par>
                                <p:cTn id="180" presetID="9" presetClass="emph" presetSubtype="0" nodeType="withEffect">
                                  <p:stCondLst>
                                    <p:cond delay="0"/>
                                  </p:stCondLst>
                                  <p:endCondLst>
                                    <p:cond evt="onNext" delay="0">
                                      <p:tgtEl>
                                        <p:sldTgt/>
                                      </p:tgtEl>
                                    </p:cond>
                                  </p:endCondLst>
                                  <p:childTnLst>
                                    <p:set>
                                      <p:cBhvr rctx="PPT">
                                        <p:cTn id="181" dur="indefinite"/>
                                        <p:tgtEl>
                                          <p:spTgt spid="3"/>
                                        </p:tgtEl>
                                        <p:attrNameLst>
                                          <p:attrName>style.opacity</p:attrName>
                                        </p:attrNameLst>
                                      </p:cBhvr>
                                      <p:to>
                                        <p:strVal val="0.25"/>
                                      </p:to>
                                    </p:set>
                                    <p:animEffect filter="image" prLst="opacity: 0.25">
                                      <p:cBhvr rctx="IE">
                                        <p:cTn id="182" dur="indefinite"/>
                                        <p:tgtEl>
                                          <p:spTgt spid="3"/>
                                        </p:tgtEl>
                                      </p:cBhvr>
                                    </p:animEffect>
                                  </p:childTnLst>
                                </p:cTn>
                              </p:par>
                              <p:par>
                                <p:cTn id="183" presetID="9" presetClass="emph" presetSubtype="0" nodeType="withEffect">
                                  <p:stCondLst>
                                    <p:cond delay="0"/>
                                  </p:stCondLst>
                                  <p:endCondLst>
                                    <p:cond evt="onNext" delay="0">
                                      <p:tgtEl>
                                        <p:sldTgt/>
                                      </p:tgtEl>
                                    </p:cond>
                                  </p:endCondLst>
                                  <p:childTnLst>
                                    <p:set>
                                      <p:cBhvr rctx="PPT">
                                        <p:cTn id="184" dur="indefinite"/>
                                        <p:tgtEl>
                                          <p:spTgt spid="9"/>
                                        </p:tgtEl>
                                        <p:attrNameLst>
                                          <p:attrName>style.opacity</p:attrName>
                                        </p:attrNameLst>
                                      </p:cBhvr>
                                      <p:to>
                                        <p:strVal val="0.25"/>
                                      </p:to>
                                    </p:set>
                                    <p:animEffect filter="image" prLst="opacity: 0.25">
                                      <p:cBhvr rctx="IE">
                                        <p:cTn id="185" dur="indefinite"/>
                                        <p:tgtEl>
                                          <p:spTgt spid="9"/>
                                        </p:tgtEl>
                                      </p:cBhvr>
                                    </p:animEffect>
                                  </p:childTnLst>
                                </p:cTn>
                              </p:par>
                              <p:par>
                                <p:cTn id="186" presetID="9" presetClass="emph" presetSubtype="0" nodeType="withEffect">
                                  <p:stCondLst>
                                    <p:cond delay="0"/>
                                  </p:stCondLst>
                                  <p:endCondLst>
                                    <p:cond evt="onNext" delay="0">
                                      <p:tgtEl>
                                        <p:sldTgt/>
                                      </p:tgtEl>
                                    </p:cond>
                                  </p:endCondLst>
                                  <p:childTnLst>
                                    <p:set>
                                      <p:cBhvr rctx="PPT">
                                        <p:cTn id="187" dur="indefinite"/>
                                        <p:tgtEl>
                                          <p:spTgt spid="10"/>
                                        </p:tgtEl>
                                        <p:attrNameLst>
                                          <p:attrName>style.opacity</p:attrName>
                                        </p:attrNameLst>
                                      </p:cBhvr>
                                      <p:to>
                                        <p:strVal val="0.25"/>
                                      </p:to>
                                    </p:set>
                                    <p:animEffect filter="image" prLst="opacity: 0.25">
                                      <p:cBhvr rctx="IE">
                                        <p:cTn id="188" dur="indefinite"/>
                                        <p:tgtEl>
                                          <p:spTgt spid="10"/>
                                        </p:tgtEl>
                                      </p:cBhvr>
                                    </p:animEffect>
                                  </p:childTnLst>
                                </p:cTn>
                              </p:par>
                              <p:par>
                                <p:cTn id="189" presetID="9" presetClass="emph" presetSubtype="0" grpId="2" nodeType="withEffect">
                                  <p:stCondLst>
                                    <p:cond delay="0"/>
                                  </p:stCondLst>
                                  <p:endCondLst>
                                    <p:cond evt="onNext" delay="0">
                                      <p:tgtEl>
                                        <p:sldTgt/>
                                      </p:tgtEl>
                                    </p:cond>
                                  </p:endCondLst>
                                  <p:childTnLst>
                                    <p:set>
                                      <p:cBhvr rctx="PPT">
                                        <p:cTn id="190" dur="indefinite"/>
                                        <p:tgtEl>
                                          <p:spTgt spid="24"/>
                                        </p:tgtEl>
                                        <p:attrNameLst>
                                          <p:attrName>style.opacity</p:attrName>
                                        </p:attrNameLst>
                                      </p:cBhvr>
                                      <p:to>
                                        <p:strVal val="0.25"/>
                                      </p:to>
                                    </p:set>
                                    <p:animEffect filter="image" prLst="opacity: 0.25">
                                      <p:cBhvr rctx="IE">
                                        <p:cTn id="191" dur="indefinite"/>
                                        <p:tgtEl>
                                          <p:spTgt spid="24"/>
                                        </p:tgtEl>
                                      </p:cBhvr>
                                    </p:animEffect>
                                  </p:childTnLst>
                                </p:cTn>
                              </p:par>
                            </p:childTnLst>
                          </p:cTn>
                        </p:par>
                        <p:par>
                          <p:cTn id="192" fill="hold">
                            <p:stCondLst>
                              <p:cond delay="500"/>
                            </p:stCondLst>
                            <p:childTnLst>
                              <p:par>
                                <p:cTn id="193" presetID="22" presetClass="entr" presetSubtype="8" fill="hold" grpId="0" nodeType="afterEffect">
                                  <p:stCondLst>
                                    <p:cond delay="0"/>
                                  </p:stCondLst>
                                  <p:childTnLst>
                                    <p:set>
                                      <p:cBhvr>
                                        <p:cTn id="194" dur="1" fill="hold">
                                          <p:stCondLst>
                                            <p:cond delay="0"/>
                                          </p:stCondLst>
                                        </p:cTn>
                                        <p:tgtEl>
                                          <p:spTgt spid="43"/>
                                        </p:tgtEl>
                                        <p:attrNameLst>
                                          <p:attrName>style.visibility</p:attrName>
                                        </p:attrNameLst>
                                      </p:cBhvr>
                                      <p:to>
                                        <p:strVal val="visible"/>
                                      </p:to>
                                    </p:set>
                                    <p:animEffect transition="in" filter="wipe(left)">
                                      <p:cBhvr>
                                        <p:cTn id="195" dur="750"/>
                                        <p:tgtEl>
                                          <p:spTgt spid="43"/>
                                        </p:tgtEl>
                                      </p:cBhvr>
                                    </p:animEffect>
                                  </p:childTnLst>
                                </p:cTn>
                              </p:par>
                              <p:par>
                                <p:cTn id="196" presetID="22" presetClass="exit" presetSubtype="8" fill="hold" grpId="1" nodeType="withEffect">
                                  <p:stCondLst>
                                    <p:cond delay="500"/>
                                  </p:stCondLst>
                                  <p:childTnLst>
                                    <p:animEffect transition="out" filter="wipe(left)">
                                      <p:cBhvr>
                                        <p:cTn id="197" dur="750"/>
                                        <p:tgtEl>
                                          <p:spTgt spid="43"/>
                                        </p:tgtEl>
                                      </p:cBhvr>
                                    </p:animEffect>
                                    <p:set>
                                      <p:cBhvr>
                                        <p:cTn id="198" dur="1" fill="hold">
                                          <p:stCondLst>
                                            <p:cond delay="749"/>
                                          </p:stCondLst>
                                        </p:cTn>
                                        <p:tgtEl>
                                          <p:spTgt spid="43"/>
                                        </p:tgtEl>
                                        <p:attrNameLst>
                                          <p:attrName>style.visibility</p:attrName>
                                        </p:attrNameLst>
                                      </p:cBhvr>
                                      <p:to>
                                        <p:strVal val="hidden"/>
                                      </p:to>
                                    </p:set>
                                  </p:childTnLst>
                                </p:cTn>
                              </p:par>
                            </p:childTnLst>
                          </p:cTn>
                        </p:par>
                      </p:childTnLst>
                    </p:cTn>
                  </p:par>
                  <p:par>
                    <p:cTn id="199" fill="hold">
                      <p:stCondLst>
                        <p:cond delay="indefinite"/>
                      </p:stCondLst>
                      <p:childTnLst>
                        <p:par>
                          <p:cTn id="200" fill="hold">
                            <p:stCondLst>
                              <p:cond delay="0"/>
                            </p:stCondLst>
                            <p:childTnLst>
                              <p:par>
                                <p:cTn id="201" presetID="22" presetClass="entr" presetSubtype="8" fill="hold" grpId="0" nodeType="clickEffect">
                                  <p:stCondLst>
                                    <p:cond delay="0"/>
                                  </p:stCondLst>
                                  <p:childTnLst>
                                    <p:set>
                                      <p:cBhvr>
                                        <p:cTn id="202" dur="1" fill="hold">
                                          <p:stCondLst>
                                            <p:cond delay="0"/>
                                          </p:stCondLst>
                                        </p:cTn>
                                        <p:tgtEl>
                                          <p:spTgt spid="34"/>
                                        </p:tgtEl>
                                        <p:attrNameLst>
                                          <p:attrName>style.visibility</p:attrName>
                                        </p:attrNameLst>
                                      </p:cBhvr>
                                      <p:to>
                                        <p:strVal val="visible"/>
                                      </p:to>
                                    </p:set>
                                    <p:animEffect transition="in" filter="wipe(left)">
                                      <p:cBhvr>
                                        <p:cTn id="203" dur="500"/>
                                        <p:tgtEl>
                                          <p:spTgt spid="34"/>
                                        </p:tgtEl>
                                      </p:cBhvr>
                                    </p:animEffect>
                                  </p:childTnLst>
                                </p:cTn>
                              </p:par>
                              <p:par>
                                <p:cTn id="204" presetID="22" presetClass="exit" presetSubtype="8" fill="hold" grpId="0" nodeType="withEffect">
                                  <p:stCondLst>
                                    <p:cond delay="0"/>
                                  </p:stCondLst>
                                  <p:childTnLst>
                                    <p:animEffect transition="out" filter="wipe(left)">
                                      <p:cBhvr>
                                        <p:cTn id="205" dur="500"/>
                                        <p:tgtEl>
                                          <p:spTgt spid="25"/>
                                        </p:tgtEl>
                                      </p:cBhvr>
                                    </p:animEffect>
                                    <p:set>
                                      <p:cBhvr>
                                        <p:cTn id="206" dur="1" fill="hold">
                                          <p:stCondLst>
                                            <p:cond delay="499"/>
                                          </p:stCondLst>
                                        </p:cTn>
                                        <p:tgtEl>
                                          <p:spTgt spid="25"/>
                                        </p:tgtEl>
                                        <p:attrNameLst>
                                          <p:attrName>style.visibility</p:attrName>
                                        </p:attrNameLst>
                                      </p:cBhvr>
                                      <p:to>
                                        <p:strVal val="hidden"/>
                                      </p:to>
                                    </p:set>
                                  </p:childTnLst>
                                </p:cTn>
                              </p:par>
                              <p:par>
                                <p:cTn id="207" presetID="9" presetClass="emph" presetSubtype="0" grpId="8" nodeType="withEffect">
                                  <p:stCondLst>
                                    <p:cond delay="0"/>
                                  </p:stCondLst>
                                  <p:endCondLst>
                                    <p:cond evt="onNext" delay="0">
                                      <p:tgtEl>
                                        <p:sldTgt/>
                                      </p:tgtEl>
                                    </p:cond>
                                  </p:endCondLst>
                                  <p:childTnLst>
                                    <p:set>
                                      <p:cBhvr rctx="PPT">
                                        <p:cTn id="208" dur="indefinite"/>
                                        <p:tgtEl>
                                          <p:spTgt spid="17"/>
                                        </p:tgtEl>
                                        <p:attrNameLst>
                                          <p:attrName>style.opacity</p:attrName>
                                        </p:attrNameLst>
                                      </p:cBhvr>
                                      <p:to>
                                        <p:strVal val="0.25"/>
                                      </p:to>
                                    </p:set>
                                    <p:animEffect filter="image" prLst="opacity: 0.25">
                                      <p:cBhvr rctx="IE">
                                        <p:cTn id="209" dur="indefinite"/>
                                        <p:tgtEl>
                                          <p:spTgt spid="17"/>
                                        </p:tgtEl>
                                      </p:cBhvr>
                                    </p:animEffect>
                                  </p:childTnLst>
                                </p:cTn>
                              </p:par>
                              <p:par>
                                <p:cTn id="210" presetID="9" presetClass="emph" presetSubtype="0" grpId="8" nodeType="withEffect">
                                  <p:stCondLst>
                                    <p:cond delay="0"/>
                                  </p:stCondLst>
                                  <p:endCondLst>
                                    <p:cond evt="onNext" delay="0">
                                      <p:tgtEl>
                                        <p:sldTgt/>
                                      </p:tgtEl>
                                    </p:cond>
                                  </p:endCondLst>
                                  <p:childTnLst>
                                    <p:set>
                                      <p:cBhvr rctx="PPT">
                                        <p:cTn id="211" dur="indefinite"/>
                                        <p:tgtEl>
                                          <p:spTgt spid="31"/>
                                        </p:tgtEl>
                                        <p:attrNameLst>
                                          <p:attrName>style.opacity</p:attrName>
                                        </p:attrNameLst>
                                      </p:cBhvr>
                                      <p:to>
                                        <p:strVal val="0.25"/>
                                      </p:to>
                                    </p:set>
                                    <p:animEffect filter="image" prLst="opacity: 0.25">
                                      <p:cBhvr rctx="IE">
                                        <p:cTn id="212" dur="indefinite"/>
                                        <p:tgtEl>
                                          <p:spTgt spid="31"/>
                                        </p:tgtEl>
                                      </p:cBhvr>
                                    </p:animEffect>
                                  </p:childTnLst>
                                </p:cTn>
                              </p:par>
                              <p:par>
                                <p:cTn id="213" presetID="9" presetClass="emph" presetSubtype="0" nodeType="withEffect">
                                  <p:stCondLst>
                                    <p:cond delay="0"/>
                                  </p:stCondLst>
                                  <p:endCondLst>
                                    <p:cond evt="onNext" delay="0">
                                      <p:tgtEl>
                                        <p:sldTgt/>
                                      </p:tgtEl>
                                    </p:cond>
                                  </p:endCondLst>
                                  <p:childTnLst>
                                    <p:set>
                                      <p:cBhvr rctx="PPT">
                                        <p:cTn id="214" dur="indefinite"/>
                                        <p:tgtEl>
                                          <p:spTgt spid="3"/>
                                        </p:tgtEl>
                                        <p:attrNameLst>
                                          <p:attrName>style.opacity</p:attrName>
                                        </p:attrNameLst>
                                      </p:cBhvr>
                                      <p:to>
                                        <p:strVal val="0.25"/>
                                      </p:to>
                                    </p:set>
                                    <p:animEffect filter="image" prLst="opacity: 0.25">
                                      <p:cBhvr rctx="IE">
                                        <p:cTn id="215" dur="indefinite"/>
                                        <p:tgtEl>
                                          <p:spTgt spid="3"/>
                                        </p:tgtEl>
                                      </p:cBhvr>
                                    </p:animEffect>
                                  </p:childTnLst>
                                </p:cTn>
                              </p:par>
                              <p:par>
                                <p:cTn id="216" presetID="9" presetClass="emph" presetSubtype="0" nodeType="withEffect">
                                  <p:stCondLst>
                                    <p:cond delay="0"/>
                                  </p:stCondLst>
                                  <p:endCondLst>
                                    <p:cond evt="onNext" delay="0">
                                      <p:tgtEl>
                                        <p:sldTgt/>
                                      </p:tgtEl>
                                    </p:cond>
                                  </p:endCondLst>
                                  <p:childTnLst>
                                    <p:set>
                                      <p:cBhvr rctx="PPT">
                                        <p:cTn id="217" dur="indefinite"/>
                                        <p:tgtEl>
                                          <p:spTgt spid="9"/>
                                        </p:tgtEl>
                                        <p:attrNameLst>
                                          <p:attrName>style.opacity</p:attrName>
                                        </p:attrNameLst>
                                      </p:cBhvr>
                                      <p:to>
                                        <p:strVal val="0.25"/>
                                      </p:to>
                                    </p:set>
                                    <p:animEffect filter="image" prLst="opacity: 0.25">
                                      <p:cBhvr rctx="IE">
                                        <p:cTn id="218" dur="indefinite"/>
                                        <p:tgtEl>
                                          <p:spTgt spid="9"/>
                                        </p:tgtEl>
                                      </p:cBhvr>
                                    </p:animEffect>
                                  </p:childTnLst>
                                </p:cTn>
                              </p:par>
                              <p:par>
                                <p:cTn id="219" presetID="9" presetClass="emph" presetSubtype="0" nodeType="withEffect">
                                  <p:stCondLst>
                                    <p:cond delay="0"/>
                                  </p:stCondLst>
                                  <p:endCondLst>
                                    <p:cond evt="onNext" delay="0">
                                      <p:tgtEl>
                                        <p:sldTgt/>
                                      </p:tgtEl>
                                    </p:cond>
                                  </p:endCondLst>
                                  <p:childTnLst>
                                    <p:set>
                                      <p:cBhvr rctx="PPT">
                                        <p:cTn id="220" dur="indefinite"/>
                                        <p:tgtEl>
                                          <p:spTgt spid="10"/>
                                        </p:tgtEl>
                                        <p:attrNameLst>
                                          <p:attrName>style.opacity</p:attrName>
                                        </p:attrNameLst>
                                      </p:cBhvr>
                                      <p:to>
                                        <p:strVal val="0.25"/>
                                      </p:to>
                                    </p:set>
                                    <p:animEffect filter="image" prLst="opacity: 0.25">
                                      <p:cBhvr rctx="IE">
                                        <p:cTn id="221" dur="indefinite"/>
                                        <p:tgtEl>
                                          <p:spTgt spid="10"/>
                                        </p:tgtEl>
                                      </p:cBhvr>
                                    </p:animEffect>
                                  </p:childTnLst>
                                </p:cTn>
                              </p:par>
                              <p:par>
                                <p:cTn id="222" presetID="9" presetClass="emph" presetSubtype="0" grpId="4" nodeType="withEffect">
                                  <p:stCondLst>
                                    <p:cond delay="0"/>
                                  </p:stCondLst>
                                  <p:endCondLst>
                                    <p:cond evt="onNext" delay="0">
                                      <p:tgtEl>
                                        <p:sldTgt/>
                                      </p:tgtEl>
                                    </p:cond>
                                  </p:endCondLst>
                                  <p:childTnLst>
                                    <p:set>
                                      <p:cBhvr rctx="PPT">
                                        <p:cTn id="223" dur="indefinite"/>
                                        <p:tgtEl>
                                          <p:spTgt spid="24"/>
                                        </p:tgtEl>
                                        <p:attrNameLst>
                                          <p:attrName>style.opacity</p:attrName>
                                        </p:attrNameLst>
                                      </p:cBhvr>
                                      <p:to>
                                        <p:strVal val="0.25"/>
                                      </p:to>
                                    </p:set>
                                    <p:animEffect filter="image" prLst="opacity: 0.25">
                                      <p:cBhvr rctx="IE">
                                        <p:cTn id="224" dur="indefinite"/>
                                        <p:tgtEl>
                                          <p:spTgt spid="24"/>
                                        </p:tgtEl>
                                      </p:cBhvr>
                                    </p:animEffect>
                                  </p:childTnLst>
                                </p:cTn>
                              </p:par>
                              <p:par>
                                <p:cTn id="225" presetID="22" presetClass="entr" presetSubtype="8" fill="hold" grpId="0" nodeType="withEffect">
                                  <p:stCondLst>
                                    <p:cond delay="500"/>
                                  </p:stCondLst>
                                  <p:childTnLst>
                                    <p:set>
                                      <p:cBhvr>
                                        <p:cTn id="226" dur="1" fill="hold">
                                          <p:stCondLst>
                                            <p:cond delay="0"/>
                                          </p:stCondLst>
                                        </p:cTn>
                                        <p:tgtEl>
                                          <p:spTgt spid="35"/>
                                        </p:tgtEl>
                                        <p:attrNameLst>
                                          <p:attrName>style.visibility</p:attrName>
                                        </p:attrNameLst>
                                      </p:cBhvr>
                                      <p:to>
                                        <p:strVal val="visible"/>
                                      </p:to>
                                    </p:set>
                                    <p:animEffect transition="in" filter="wipe(left)">
                                      <p:cBhvr>
                                        <p:cTn id="227" dur="500"/>
                                        <p:tgtEl>
                                          <p:spTgt spid="35"/>
                                        </p:tgtEl>
                                      </p:cBhvr>
                                    </p:animEffect>
                                  </p:childTnLst>
                                </p:cTn>
                              </p:par>
                              <p:par>
                                <p:cTn id="228" presetID="22" presetClass="exit" presetSubtype="8" fill="hold" grpId="0" nodeType="withEffect">
                                  <p:stCondLst>
                                    <p:cond delay="500"/>
                                  </p:stCondLst>
                                  <p:childTnLst>
                                    <p:animEffect transition="out" filter="wipe(left)">
                                      <p:cBhvr>
                                        <p:cTn id="229" dur="500"/>
                                        <p:tgtEl>
                                          <p:spTgt spid="29"/>
                                        </p:tgtEl>
                                      </p:cBhvr>
                                    </p:animEffect>
                                    <p:set>
                                      <p:cBhvr>
                                        <p:cTn id="230" dur="1" fill="hold">
                                          <p:stCondLst>
                                            <p:cond delay="499"/>
                                          </p:stCondLst>
                                        </p:cTn>
                                        <p:tgtEl>
                                          <p:spTgt spid="29"/>
                                        </p:tgtEl>
                                        <p:attrNameLst>
                                          <p:attrName>style.visibility</p:attrName>
                                        </p:attrNameLst>
                                      </p:cBhvr>
                                      <p:to>
                                        <p:strVal val="hidden"/>
                                      </p:to>
                                    </p:set>
                                  </p:childTnLst>
                                </p:cTn>
                              </p:par>
                              <p:par>
                                <p:cTn id="231" presetID="22" presetClass="entr" presetSubtype="8" fill="hold" grpId="2" nodeType="withEffect">
                                  <p:stCondLst>
                                    <p:cond delay="0"/>
                                  </p:stCondLst>
                                  <p:childTnLst>
                                    <p:set>
                                      <p:cBhvr>
                                        <p:cTn id="232" dur="1" fill="hold">
                                          <p:stCondLst>
                                            <p:cond delay="0"/>
                                          </p:stCondLst>
                                        </p:cTn>
                                        <p:tgtEl>
                                          <p:spTgt spid="43"/>
                                        </p:tgtEl>
                                        <p:attrNameLst>
                                          <p:attrName>style.visibility</p:attrName>
                                        </p:attrNameLst>
                                      </p:cBhvr>
                                      <p:to>
                                        <p:strVal val="visible"/>
                                      </p:to>
                                    </p:set>
                                    <p:animEffect transition="in" filter="wipe(left)">
                                      <p:cBhvr>
                                        <p:cTn id="233" dur="750"/>
                                        <p:tgtEl>
                                          <p:spTgt spid="43"/>
                                        </p:tgtEl>
                                      </p:cBhvr>
                                    </p:animEffect>
                                  </p:childTnLst>
                                </p:cTn>
                              </p:par>
                              <p:par>
                                <p:cTn id="234" presetID="22" presetClass="exit" presetSubtype="8" fill="hold" grpId="3" nodeType="withEffect">
                                  <p:stCondLst>
                                    <p:cond delay="500"/>
                                  </p:stCondLst>
                                  <p:childTnLst>
                                    <p:animEffect transition="out" filter="wipe(left)">
                                      <p:cBhvr>
                                        <p:cTn id="235" dur="750"/>
                                        <p:tgtEl>
                                          <p:spTgt spid="43"/>
                                        </p:tgtEl>
                                      </p:cBhvr>
                                    </p:animEffect>
                                    <p:set>
                                      <p:cBhvr>
                                        <p:cTn id="236" dur="1" fill="hold">
                                          <p:stCondLst>
                                            <p:cond delay="749"/>
                                          </p:stCondLst>
                                        </p:cTn>
                                        <p:tgtEl>
                                          <p:spTgt spid="43"/>
                                        </p:tgtEl>
                                        <p:attrNameLst>
                                          <p:attrName>style.visibility</p:attrName>
                                        </p:attrNameLst>
                                      </p:cBhvr>
                                      <p:to>
                                        <p:strVal val="hidden"/>
                                      </p:to>
                                    </p:set>
                                  </p:childTnLst>
                                </p:cTn>
                              </p:par>
                            </p:childTnLst>
                          </p:cTn>
                        </p:par>
                      </p:childTnLst>
                    </p:cTn>
                  </p:par>
                  <p:par>
                    <p:cTn id="237" fill="hold">
                      <p:stCondLst>
                        <p:cond delay="indefinite"/>
                      </p:stCondLst>
                      <p:childTnLst>
                        <p:par>
                          <p:cTn id="238" fill="hold">
                            <p:stCondLst>
                              <p:cond delay="0"/>
                            </p:stCondLst>
                            <p:childTnLst>
                              <p:par>
                                <p:cTn id="239" presetID="22" presetClass="entr" presetSubtype="8" fill="hold" grpId="0" nodeType="clickEffect">
                                  <p:stCondLst>
                                    <p:cond delay="0"/>
                                  </p:stCondLst>
                                  <p:childTnLst>
                                    <p:set>
                                      <p:cBhvr>
                                        <p:cTn id="240" dur="1" fill="hold">
                                          <p:stCondLst>
                                            <p:cond delay="0"/>
                                          </p:stCondLst>
                                        </p:cTn>
                                        <p:tgtEl>
                                          <p:spTgt spid="46"/>
                                        </p:tgtEl>
                                        <p:attrNameLst>
                                          <p:attrName>style.visibility</p:attrName>
                                        </p:attrNameLst>
                                      </p:cBhvr>
                                      <p:to>
                                        <p:strVal val="visible"/>
                                      </p:to>
                                    </p:set>
                                    <p:animEffect transition="in" filter="wipe(left)">
                                      <p:cBhvr>
                                        <p:cTn id="241" dur="750"/>
                                        <p:tgtEl>
                                          <p:spTgt spid="46"/>
                                        </p:tgtEl>
                                      </p:cBhvr>
                                    </p:animEffect>
                                  </p:childTnLst>
                                </p:cTn>
                              </p:par>
                              <p:par>
                                <p:cTn id="242" presetID="22" presetClass="exit" presetSubtype="8" fill="hold" grpId="1" nodeType="withEffect">
                                  <p:stCondLst>
                                    <p:cond delay="500"/>
                                  </p:stCondLst>
                                  <p:childTnLst>
                                    <p:animEffect transition="out" filter="wipe(left)">
                                      <p:cBhvr>
                                        <p:cTn id="243" dur="750"/>
                                        <p:tgtEl>
                                          <p:spTgt spid="46"/>
                                        </p:tgtEl>
                                      </p:cBhvr>
                                    </p:animEffect>
                                    <p:set>
                                      <p:cBhvr>
                                        <p:cTn id="244" dur="1" fill="hold">
                                          <p:stCondLst>
                                            <p:cond delay="749"/>
                                          </p:stCondLst>
                                        </p:cTn>
                                        <p:tgtEl>
                                          <p:spTgt spid="46"/>
                                        </p:tgtEl>
                                        <p:attrNameLst>
                                          <p:attrName>style.visibility</p:attrName>
                                        </p:attrNameLst>
                                      </p:cBhvr>
                                      <p:to>
                                        <p:strVal val="hidden"/>
                                      </p:to>
                                    </p:set>
                                  </p:childTnLst>
                                </p:cTn>
                              </p:par>
                              <p:par>
                                <p:cTn id="245" presetID="23" presetClass="entr" presetSubtype="16" fill="hold" grpId="1" nodeType="withEffect">
                                  <p:stCondLst>
                                    <p:cond delay="650"/>
                                  </p:stCondLst>
                                  <p:childTnLst>
                                    <p:set>
                                      <p:cBhvr>
                                        <p:cTn id="246" dur="1" fill="hold">
                                          <p:stCondLst>
                                            <p:cond delay="0"/>
                                          </p:stCondLst>
                                        </p:cTn>
                                        <p:tgtEl>
                                          <p:spTgt spid="25"/>
                                        </p:tgtEl>
                                        <p:attrNameLst>
                                          <p:attrName>style.visibility</p:attrName>
                                        </p:attrNameLst>
                                      </p:cBhvr>
                                      <p:to>
                                        <p:strVal val="visible"/>
                                      </p:to>
                                    </p:set>
                                    <p:anim calcmode="lin" valueType="num">
                                      <p:cBhvr>
                                        <p:cTn id="247" dur="500" fill="hold"/>
                                        <p:tgtEl>
                                          <p:spTgt spid="25"/>
                                        </p:tgtEl>
                                        <p:attrNameLst>
                                          <p:attrName>ppt_w</p:attrName>
                                        </p:attrNameLst>
                                      </p:cBhvr>
                                      <p:tavLst>
                                        <p:tav tm="0">
                                          <p:val>
                                            <p:fltVal val="0"/>
                                          </p:val>
                                        </p:tav>
                                        <p:tav tm="100000">
                                          <p:val>
                                            <p:strVal val="#ppt_w"/>
                                          </p:val>
                                        </p:tav>
                                      </p:tavLst>
                                    </p:anim>
                                    <p:anim calcmode="lin" valueType="num">
                                      <p:cBhvr>
                                        <p:cTn id="248" dur="500" fill="hold"/>
                                        <p:tgtEl>
                                          <p:spTgt spid="25"/>
                                        </p:tgtEl>
                                        <p:attrNameLst>
                                          <p:attrName>ppt_h</p:attrName>
                                        </p:attrNameLst>
                                      </p:cBhvr>
                                      <p:tavLst>
                                        <p:tav tm="0">
                                          <p:val>
                                            <p:fltVal val="0"/>
                                          </p:val>
                                        </p:tav>
                                        <p:tav tm="100000">
                                          <p:val>
                                            <p:strVal val="#ppt_h"/>
                                          </p:val>
                                        </p:tav>
                                      </p:tavLst>
                                    </p:anim>
                                  </p:childTnLst>
                                </p:cTn>
                              </p:par>
                              <p:par>
                                <p:cTn id="249" presetID="23" presetClass="entr" presetSubtype="16" fill="hold" grpId="1" nodeType="withEffect">
                                  <p:stCondLst>
                                    <p:cond delay="650"/>
                                  </p:stCondLst>
                                  <p:childTnLst>
                                    <p:set>
                                      <p:cBhvr>
                                        <p:cTn id="250" dur="1" fill="hold">
                                          <p:stCondLst>
                                            <p:cond delay="0"/>
                                          </p:stCondLst>
                                        </p:cTn>
                                        <p:tgtEl>
                                          <p:spTgt spid="29"/>
                                        </p:tgtEl>
                                        <p:attrNameLst>
                                          <p:attrName>style.visibility</p:attrName>
                                        </p:attrNameLst>
                                      </p:cBhvr>
                                      <p:to>
                                        <p:strVal val="visible"/>
                                      </p:to>
                                    </p:set>
                                    <p:anim calcmode="lin" valueType="num">
                                      <p:cBhvr>
                                        <p:cTn id="251" dur="500" fill="hold"/>
                                        <p:tgtEl>
                                          <p:spTgt spid="29"/>
                                        </p:tgtEl>
                                        <p:attrNameLst>
                                          <p:attrName>ppt_w</p:attrName>
                                        </p:attrNameLst>
                                      </p:cBhvr>
                                      <p:tavLst>
                                        <p:tav tm="0">
                                          <p:val>
                                            <p:fltVal val="0"/>
                                          </p:val>
                                        </p:tav>
                                        <p:tav tm="100000">
                                          <p:val>
                                            <p:strVal val="#ppt_w"/>
                                          </p:val>
                                        </p:tav>
                                      </p:tavLst>
                                    </p:anim>
                                    <p:anim calcmode="lin" valueType="num">
                                      <p:cBhvr>
                                        <p:cTn id="252" dur="500" fill="hold"/>
                                        <p:tgtEl>
                                          <p:spTgt spid="29"/>
                                        </p:tgtEl>
                                        <p:attrNameLst>
                                          <p:attrName>ppt_h</p:attrName>
                                        </p:attrNameLst>
                                      </p:cBhvr>
                                      <p:tavLst>
                                        <p:tav tm="0">
                                          <p:val>
                                            <p:fltVal val="0"/>
                                          </p:val>
                                        </p:tav>
                                        <p:tav tm="100000">
                                          <p:val>
                                            <p:strVal val="#ppt_h"/>
                                          </p:val>
                                        </p:tav>
                                      </p:tavLst>
                                    </p:anim>
                                  </p:childTnLst>
                                </p:cTn>
                              </p:par>
                              <p:par>
                                <p:cTn id="253" presetID="23" presetClass="exit" presetSubtype="32" fill="hold" grpId="1" nodeType="withEffect">
                                  <p:stCondLst>
                                    <p:cond delay="650"/>
                                  </p:stCondLst>
                                  <p:childTnLst>
                                    <p:anim calcmode="lin" valueType="num">
                                      <p:cBhvr>
                                        <p:cTn id="254" dur="500"/>
                                        <p:tgtEl>
                                          <p:spTgt spid="34"/>
                                        </p:tgtEl>
                                        <p:attrNameLst>
                                          <p:attrName>ppt_w</p:attrName>
                                        </p:attrNameLst>
                                      </p:cBhvr>
                                      <p:tavLst>
                                        <p:tav tm="0">
                                          <p:val>
                                            <p:strVal val="ppt_w"/>
                                          </p:val>
                                        </p:tav>
                                        <p:tav tm="100000">
                                          <p:val>
                                            <p:fltVal val="0"/>
                                          </p:val>
                                        </p:tav>
                                      </p:tavLst>
                                    </p:anim>
                                    <p:anim calcmode="lin" valueType="num">
                                      <p:cBhvr>
                                        <p:cTn id="255" dur="500"/>
                                        <p:tgtEl>
                                          <p:spTgt spid="34"/>
                                        </p:tgtEl>
                                        <p:attrNameLst>
                                          <p:attrName>ppt_h</p:attrName>
                                        </p:attrNameLst>
                                      </p:cBhvr>
                                      <p:tavLst>
                                        <p:tav tm="0">
                                          <p:val>
                                            <p:strVal val="ppt_h"/>
                                          </p:val>
                                        </p:tav>
                                        <p:tav tm="100000">
                                          <p:val>
                                            <p:fltVal val="0"/>
                                          </p:val>
                                        </p:tav>
                                      </p:tavLst>
                                    </p:anim>
                                    <p:set>
                                      <p:cBhvr>
                                        <p:cTn id="256" dur="1" fill="hold">
                                          <p:stCondLst>
                                            <p:cond delay="499"/>
                                          </p:stCondLst>
                                        </p:cTn>
                                        <p:tgtEl>
                                          <p:spTgt spid="34"/>
                                        </p:tgtEl>
                                        <p:attrNameLst>
                                          <p:attrName>style.visibility</p:attrName>
                                        </p:attrNameLst>
                                      </p:cBhvr>
                                      <p:to>
                                        <p:strVal val="hidden"/>
                                      </p:to>
                                    </p:set>
                                  </p:childTnLst>
                                </p:cTn>
                              </p:par>
                              <p:par>
                                <p:cTn id="257" presetID="23" presetClass="exit" presetSubtype="32" fill="hold" grpId="1" nodeType="withEffect">
                                  <p:stCondLst>
                                    <p:cond delay="650"/>
                                  </p:stCondLst>
                                  <p:childTnLst>
                                    <p:anim calcmode="lin" valueType="num">
                                      <p:cBhvr>
                                        <p:cTn id="258" dur="500"/>
                                        <p:tgtEl>
                                          <p:spTgt spid="35"/>
                                        </p:tgtEl>
                                        <p:attrNameLst>
                                          <p:attrName>ppt_w</p:attrName>
                                        </p:attrNameLst>
                                      </p:cBhvr>
                                      <p:tavLst>
                                        <p:tav tm="0">
                                          <p:val>
                                            <p:strVal val="ppt_w"/>
                                          </p:val>
                                        </p:tav>
                                        <p:tav tm="100000">
                                          <p:val>
                                            <p:fltVal val="0"/>
                                          </p:val>
                                        </p:tav>
                                      </p:tavLst>
                                    </p:anim>
                                    <p:anim calcmode="lin" valueType="num">
                                      <p:cBhvr>
                                        <p:cTn id="259" dur="500"/>
                                        <p:tgtEl>
                                          <p:spTgt spid="35"/>
                                        </p:tgtEl>
                                        <p:attrNameLst>
                                          <p:attrName>ppt_h</p:attrName>
                                        </p:attrNameLst>
                                      </p:cBhvr>
                                      <p:tavLst>
                                        <p:tav tm="0">
                                          <p:val>
                                            <p:strVal val="ppt_h"/>
                                          </p:val>
                                        </p:tav>
                                        <p:tav tm="100000">
                                          <p:val>
                                            <p:fltVal val="0"/>
                                          </p:val>
                                        </p:tav>
                                      </p:tavLst>
                                    </p:anim>
                                    <p:set>
                                      <p:cBhvr>
                                        <p:cTn id="260" dur="1" fill="hold">
                                          <p:stCondLst>
                                            <p:cond delay="499"/>
                                          </p:stCondLst>
                                        </p:cTn>
                                        <p:tgtEl>
                                          <p:spTgt spid="35"/>
                                        </p:tgtEl>
                                        <p:attrNameLst>
                                          <p:attrName>style.visibility</p:attrName>
                                        </p:attrNameLst>
                                      </p:cBhvr>
                                      <p:to>
                                        <p:strVal val="hidden"/>
                                      </p:to>
                                    </p:set>
                                  </p:childTnLst>
                                </p:cTn>
                              </p:par>
                              <p:par>
                                <p:cTn id="261" presetID="9" presetClass="emph" presetSubtype="0" grpId="9" nodeType="withEffect">
                                  <p:stCondLst>
                                    <p:cond delay="0"/>
                                  </p:stCondLst>
                                  <p:endCondLst>
                                    <p:cond evt="onNext" delay="0">
                                      <p:tgtEl>
                                        <p:sldTgt/>
                                      </p:tgtEl>
                                    </p:cond>
                                  </p:endCondLst>
                                  <p:childTnLst>
                                    <p:set>
                                      <p:cBhvr rctx="PPT">
                                        <p:cTn id="262" dur="indefinite"/>
                                        <p:tgtEl>
                                          <p:spTgt spid="17"/>
                                        </p:tgtEl>
                                        <p:attrNameLst>
                                          <p:attrName>style.opacity</p:attrName>
                                        </p:attrNameLst>
                                      </p:cBhvr>
                                      <p:to>
                                        <p:strVal val="0.25"/>
                                      </p:to>
                                    </p:set>
                                    <p:animEffect filter="image" prLst="opacity: 0.25">
                                      <p:cBhvr rctx="IE">
                                        <p:cTn id="263" dur="indefinite"/>
                                        <p:tgtEl>
                                          <p:spTgt spid="17"/>
                                        </p:tgtEl>
                                      </p:cBhvr>
                                    </p:animEffect>
                                  </p:childTnLst>
                                </p:cTn>
                              </p:par>
                              <p:par>
                                <p:cTn id="264" presetID="9" presetClass="emph" presetSubtype="0" grpId="9" nodeType="withEffect">
                                  <p:stCondLst>
                                    <p:cond delay="0"/>
                                  </p:stCondLst>
                                  <p:endCondLst>
                                    <p:cond evt="onNext" delay="0">
                                      <p:tgtEl>
                                        <p:sldTgt/>
                                      </p:tgtEl>
                                    </p:cond>
                                  </p:endCondLst>
                                  <p:childTnLst>
                                    <p:set>
                                      <p:cBhvr rctx="PPT">
                                        <p:cTn id="265" dur="indefinite"/>
                                        <p:tgtEl>
                                          <p:spTgt spid="31"/>
                                        </p:tgtEl>
                                        <p:attrNameLst>
                                          <p:attrName>style.opacity</p:attrName>
                                        </p:attrNameLst>
                                      </p:cBhvr>
                                      <p:to>
                                        <p:strVal val="0.25"/>
                                      </p:to>
                                    </p:set>
                                    <p:animEffect filter="image" prLst="opacity: 0.25">
                                      <p:cBhvr rctx="IE">
                                        <p:cTn id="266" dur="indefinite"/>
                                        <p:tgtEl>
                                          <p:spTgt spid="31"/>
                                        </p:tgtEl>
                                      </p:cBhvr>
                                    </p:animEffect>
                                  </p:childTnLst>
                                </p:cTn>
                              </p:par>
                              <p:par>
                                <p:cTn id="267" presetID="9" presetClass="emph" presetSubtype="0" nodeType="withEffect">
                                  <p:stCondLst>
                                    <p:cond delay="0"/>
                                  </p:stCondLst>
                                  <p:endCondLst>
                                    <p:cond evt="onNext" delay="0">
                                      <p:tgtEl>
                                        <p:sldTgt/>
                                      </p:tgtEl>
                                    </p:cond>
                                  </p:endCondLst>
                                  <p:childTnLst>
                                    <p:set>
                                      <p:cBhvr rctx="PPT">
                                        <p:cTn id="268" dur="indefinite"/>
                                        <p:tgtEl>
                                          <p:spTgt spid="3"/>
                                        </p:tgtEl>
                                        <p:attrNameLst>
                                          <p:attrName>style.opacity</p:attrName>
                                        </p:attrNameLst>
                                      </p:cBhvr>
                                      <p:to>
                                        <p:strVal val="0.25"/>
                                      </p:to>
                                    </p:set>
                                    <p:animEffect filter="image" prLst="opacity: 0.25">
                                      <p:cBhvr rctx="IE">
                                        <p:cTn id="269" dur="indefinite"/>
                                        <p:tgtEl>
                                          <p:spTgt spid="3"/>
                                        </p:tgtEl>
                                      </p:cBhvr>
                                    </p:animEffect>
                                  </p:childTnLst>
                                </p:cTn>
                              </p:par>
                              <p:par>
                                <p:cTn id="270" presetID="9" presetClass="emph" presetSubtype="0" nodeType="withEffect">
                                  <p:stCondLst>
                                    <p:cond delay="0"/>
                                  </p:stCondLst>
                                  <p:endCondLst>
                                    <p:cond evt="onNext" delay="0">
                                      <p:tgtEl>
                                        <p:sldTgt/>
                                      </p:tgtEl>
                                    </p:cond>
                                  </p:endCondLst>
                                  <p:childTnLst>
                                    <p:set>
                                      <p:cBhvr rctx="PPT">
                                        <p:cTn id="271" dur="indefinite"/>
                                        <p:tgtEl>
                                          <p:spTgt spid="9"/>
                                        </p:tgtEl>
                                        <p:attrNameLst>
                                          <p:attrName>style.opacity</p:attrName>
                                        </p:attrNameLst>
                                      </p:cBhvr>
                                      <p:to>
                                        <p:strVal val="0.25"/>
                                      </p:to>
                                    </p:set>
                                    <p:animEffect filter="image" prLst="opacity: 0.25">
                                      <p:cBhvr rctx="IE">
                                        <p:cTn id="272" dur="indefinite"/>
                                        <p:tgtEl>
                                          <p:spTgt spid="9"/>
                                        </p:tgtEl>
                                      </p:cBhvr>
                                    </p:animEffect>
                                  </p:childTnLst>
                                </p:cTn>
                              </p:par>
                              <p:par>
                                <p:cTn id="273" presetID="9" presetClass="emph" presetSubtype="0" nodeType="withEffect">
                                  <p:stCondLst>
                                    <p:cond delay="0"/>
                                  </p:stCondLst>
                                  <p:endCondLst>
                                    <p:cond evt="onNext" delay="0">
                                      <p:tgtEl>
                                        <p:sldTgt/>
                                      </p:tgtEl>
                                    </p:cond>
                                  </p:endCondLst>
                                  <p:childTnLst>
                                    <p:set>
                                      <p:cBhvr rctx="PPT">
                                        <p:cTn id="274" dur="indefinite"/>
                                        <p:tgtEl>
                                          <p:spTgt spid="10"/>
                                        </p:tgtEl>
                                        <p:attrNameLst>
                                          <p:attrName>style.opacity</p:attrName>
                                        </p:attrNameLst>
                                      </p:cBhvr>
                                      <p:to>
                                        <p:strVal val="0.25"/>
                                      </p:to>
                                    </p:set>
                                    <p:animEffect filter="image" prLst="opacity: 0.25">
                                      <p:cBhvr rctx="IE">
                                        <p:cTn id="275" dur="indefinite"/>
                                        <p:tgtEl>
                                          <p:spTgt spid="10"/>
                                        </p:tgtEl>
                                      </p:cBhvr>
                                    </p:animEffect>
                                  </p:childTnLst>
                                </p:cTn>
                              </p:par>
                              <p:par>
                                <p:cTn id="276" presetID="9" presetClass="emph" presetSubtype="0" grpId="5" nodeType="withEffect">
                                  <p:stCondLst>
                                    <p:cond delay="0"/>
                                  </p:stCondLst>
                                  <p:endCondLst>
                                    <p:cond evt="onNext" delay="0">
                                      <p:tgtEl>
                                        <p:sldTgt/>
                                      </p:tgtEl>
                                    </p:cond>
                                  </p:endCondLst>
                                  <p:childTnLst>
                                    <p:set>
                                      <p:cBhvr rctx="PPT">
                                        <p:cTn id="277" dur="indefinite"/>
                                        <p:tgtEl>
                                          <p:spTgt spid="24"/>
                                        </p:tgtEl>
                                        <p:attrNameLst>
                                          <p:attrName>style.opacity</p:attrName>
                                        </p:attrNameLst>
                                      </p:cBhvr>
                                      <p:to>
                                        <p:strVal val="0.25"/>
                                      </p:to>
                                    </p:set>
                                    <p:animEffect filter="image" prLst="opacity: 0.25">
                                      <p:cBhvr rctx="IE">
                                        <p:cTn id="278" dur="indefinite"/>
                                        <p:tgtEl>
                                          <p:spTgt spid="24"/>
                                        </p:tgtEl>
                                      </p:cBhvr>
                                    </p:animEffect>
                                  </p:childTnLst>
                                </p:cTn>
                              </p:par>
                            </p:childTnLst>
                          </p:cTn>
                        </p:par>
                      </p:childTnLst>
                    </p:cTn>
                  </p:par>
                  <p:par>
                    <p:cTn id="279" fill="hold">
                      <p:stCondLst>
                        <p:cond delay="indefinite"/>
                      </p:stCondLst>
                      <p:childTnLst>
                        <p:par>
                          <p:cTn id="280" fill="hold">
                            <p:stCondLst>
                              <p:cond delay="0"/>
                            </p:stCondLst>
                            <p:childTnLst>
                              <p:par>
                                <p:cTn id="281" presetID="23" presetClass="entr" presetSubtype="16" fill="hold" grpId="1" nodeType="clickEffect">
                                  <p:stCondLst>
                                    <p:cond delay="0"/>
                                  </p:stCondLst>
                                  <p:childTnLst>
                                    <p:set>
                                      <p:cBhvr>
                                        <p:cTn id="282" dur="1" fill="hold">
                                          <p:stCondLst>
                                            <p:cond delay="0"/>
                                          </p:stCondLst>
                                        </p:cTn>
                                        <p:tgtEl>
                                          <p:spTgt spid="36"/>
                                        </p:tgtEl>
                                        <p:attrNameLst>
                                          <p:attrName>style.visibility</p:attrName>
                                        </p:attrNameLst>
                                      </p:cBhvr>
                                      <p:to>
                                        <p:strVal val="visible"/>
                                      </p:to>
                                    </p:set>
                                    <p:anim calcmode="lin" valueType="num">
                                      <p:cBhvr>
                                        <p:cTn id="283" dur="2000" fill="hold"/>
                                        <p:tgtEl>
                                          <p:spTgt spid="36"/>
                                        </p:tgtEl>
                                        <p:attrNameLst>
                                          <p:attrName>ppt_w</p:attrName>
                                        </p:attrNameLst>
                                      </p:cBhvr>
                                      <p:tavLst>
                                        <p:tav tm="0">
                                          <p:val>
                                            <p:fltVal val="0"/>
                                          </p:val>
                                        </p:tav>
                                        <p:tav tm="100000">
                                          <p:val>
                                            <p:strVal val="#ppt_w"/>
                                          </p:val>
                                        </p:tav>
                                      </p:tavLst>
                                    </p:anim>
                                    <p:anim calcmode="lin" valueType="num">
                                      <p:cBhvr>
                                        <p:cTn id="284" dur="2000" fill="hold"/>
                                        <p:tgtEl>
                                          <p:spTgt spid="36"/>
                                        </p:tgtEl>
                                        <p:attrNameLst>
                                          <p:attrName>ppt_h</p:attrName>
                                        </p:attrNameLst>
                                      </p:cBhvr>
                                      <p:tavLst>
                                        <p:tav tm="0">
                                          <p:val>
                                            <p:fltVal val="0"/>
                                          </p:val>
                                        </p:tav>
                                        <p:tav tm="100000">
                                          <p:val>
                                            <p:strVal val="#ppt_h"/>
                                          </p:val>
                                        </p:tav>
                                      </p:tavLst>
                                    </p:anim>
                                  </p:childTnLst>
                                </p:cTn>
                              </p:par>
                              <p:par>
                                <p:cTn id="285" presetID="0" presetClass="path" presetSubtype="0" accel="50000" decel="50000" fill="hold" grpId="0" nodeType="withEffect">
                                  <p:stCondLst>
                                    <p:cond delay="0"/>
                                  </p:stCondLst>
                                  <p:childTnLst>
                                    <p:animMotion origin="layout" path="M 4.16667E-6 3.7037E-6 L -0.00487 0.37685 " pathEditMode="relative" rAng="0" ptsTypes="AA">
                                      <p:cBhvr>
                                        <p:cTn id="286" dur="2000" fill="hold"/>
                                        <p:tgtEl>
                                          <p:spTgt spid="36"/>
                                        </p:tgtEl>
                                        <p:attrNameLst>
                                          <p:attrName>ppt_x</p:attrName>
                                          <p:attrName>ppt_y</p:attrName>
                                        </p:attrNameLst>
                                      </p:cBhvr>
                                      <p:rCtr x="-243" y="18843"/>
                                    </p:animMotion>
                                  </p:childTnLst>
                                </p:cTn>
                              </p:par>
                              <p:par>
                                <p:cTn id="287" presetID="9" presetClass="emph" presetSubtype="0" grpId="7" nodeType="withEffect">
                                  <p:stCondLst>
                                    <p:cond delay="0"/>
                                  </p:stCondLst>
                                  <p:endCondLst>
                                    <p:cond evt="onNext" delay="0">
                                      <p:tgtEl>
                                        <p:sldTgt/>
                                      </p:tgtEl>
                                    </p:cond>
                                  </p:endCondLst>
                                  <p:childTnLst>
                                    <p:set>
                                      <p:cBhvr rctx="PPT">
                                        <p:cTn id="288" dur="indefinite"/>
                                        <p:tgtEl>
                                          <p:spTgt spid="17"/>
                                        </p:tgtEl>
                                        <p:attrNameLst>
                                          <p:attrName>style.opacity</p:attrName>
                                        </p:attrNameLst>
                                      </p:cBhvr>
                                      <p:to>
                                        <p:strVal val="0.25"/>
                                      </p:to>
                                    </p:set>
                                    <p:animEffect filter="image" prLst="opacity: 0.25">
                                      <p:cBhvr rctx="IE">
                                        <p:cTn id="289" dur="indefinite"/>
                                        <p:tgtEl>
                                          <p:spTgt spid="17"/>
                                        </p:tgtEl>
                                      </p:cBhvr>
                                    </p:animEffect>
                                  </p:childTnLst>
                                </p:cTn>
                              </p:par>
                              <p:par>
                                <p:cTn id="290" presetID="9" presetClass="emph" presetSubtype="0" grpId="7" nodeType="withEffect">
                                  <p:stCondLst>
                                    <p:cond delay="0"/>
                                  </p:stCondLst>
                                  <p:endCondLst>
                                    <p:cond evt="onNext" delay="0">
                                      <p:tgtEl>
                                        <p:sldTgt/>
                                      </p:tgtEl>
                                    </p:cond>
                                  </p:endCondLst>
                                  <p:childTnLst>
                                    <p:set>
                                      <p:cBhvr rctx="PPT">
                                        <p:cTn id="291" dur="indefinite"/>
                                        <p:tgtEl>
                                          <p:spTgt spid="31"/>
                                        </p:tgtEl>
                                        <p:attrNameLst>
                                          <p:attrName>style.opacity</p:attrName>
                                        </p:attrNameLst>
                                      </p:cBhvr>
                                      <p:to>
                                        <p:strVal val="0.25"/>
                                      </p:to>
                                    </p:set>
                                    <p:animEffect filter="image" prLst="opacity: 0.25">
                                      <p:cBhvr rctx="IE">
                                        <p:cTn id="292" dur="indefinite"/>
                                        <p:tgtEl>
                                          <p:spTgt spid="31"/>
                                        </p:tgtEl>
                                      </p:cBhvr>
                                    </p:animEffect>
                                  </p:childTnLst>
                                </p:cTn>
                              </p:par>
                              <p:par>
                                <p:cTn id="293" presetID="9" presetClass="emph" presetSubtype="0" nodeType="withEffect">
                                  <p:stCondLst>
                                    <p:cond delay="0"/>
                                  </p:stCondLst>
                                  <p:endCondLst>
                                    <p:cond evt="onNext" delay="0">
                                      <p:tgtEl>
                                        <p:sldTgt/>
                                      </p:tgtEl>
                                    </p:cond>
                                  </p:endCondLst>
                                  <p:childTnLst>
                                    <p:set>
                                      <p:cBhvr rctx="PPT">
                                        <p:cTn id="294" dur="indefinite"/>
                                        <p:tgtEl>
                                          <p:spTgt spid="3"/>
                                        </p:tgtEl>
                                        <p:attrNameLst>
                                          <p:attrName>style.opacity</p:attrName>
                                        </p:attrNameLst>
                                      </p:cBhvr>
                                      <p:to>
                                        <p:strVal val="0.25"/>
                                      </p:to>
                                    </p:set>
                                    <p:animEffect filter="image" prLst="opacity: 0.25">
                                      <p:cBhvr rctx="IE">
                                        <p:cTn id="295" dur="indefinite"/>
                                        <p:tgtEl>
                                          <p:spTgt spid="3"/>
                                        </p:tgtEl>
                                      </p:cBhvr>
                                    </p:animEffect>
                                  </p:childTnLst>
                                </p:cTn>
                              </p:par>
                              <p:par>
                                <p:cTn id="296" presetID="9" presetClass="emph" presetSubtype="0" nodeType="withEffect">
                                  <p:stCondLst>
                                    <p:cond delay="0"/>
                                  </p:stCondLst>
                                  <p:endCondLst>
                                    <p:cond evt="onNext" delay="0">
                                      <p:tgtEl>
                                        <p:sldTgt/>
                                      </p:tgtEl>
                                    </p:cond>
                                  </p:endCondLst>
                                  <p:childTnLst>
                                    <p:set>
                                      <p:cBhvr rctx="PPT">
                                        <p:cTn id="297" dur="indefinite"/>
                                        <p:tgtEl>
                                          <p:spTgt spid="9"/>
                                        </p:tgtEl>
                                        <p:attrNameLst>
                                          <p:attrName>style.opacity</p:attrName>
                                        </p:attrNameLst>
                                      </p:cBhvr>
                                      <p:to>
                                        <p:strVal val="0.25"/>
                                      </p:to>
                                    </p:set>
                                    <p:animEffect filter="image" prLst="opacity: 0.25">
                                      <p:cBhvr rctx="IE">
                                        <p:cTn id="298" dur="indefinite"/>
                                        <p:tgtEl>
                                          <p:spTgt spid="9"/>
                                        </p:tgtEl>
                                      </p:cBhvr>
                                    </p:animEffect>
                                  </p:childTnLst>
                                </p:cTn>
                              </p:par>
                              <p:par>
                                <p:cTn id="299" presetID="9" presetClass="emph" presetSubtype="0" nodeType="withEffect">
                                  <p:stCondLst>
                                    <p:cond delay="0"/>
                                  </p:stCondLst>
                                  <p:endCondLst>
                                    <p:cond evt="onNext" delay="0">
                                      <p:tgtEl>
                                        <p:sldTgt/>
                                      </p:tgtEl>
                                    </p:cond>
                                  </p:endCondLst>
                                  <p:childTnLst>
                                    <p:set>
                                      <p:cBhvr rctx="PPT">
                                        <p:cTn id="300" dur="indefinite"/>
                                        <p:tgtEl>
                                          <p:spTgt spid="10"/>
                                        </p:tgtEl>
                                        <p:attrNameLst>
                                          <p:attrName>style.opacity</p:attrName>
                                        </p:attrNameLst>
                                      </p:cBhvr>
                                      <p:to>
                                        <p:strVal val="0.25"/>
                                      </p:to>
                                    </p:set>
                                    <p:animEffect filter="image" prLst="opacity: 0.25">
                                      <p:cBhvr rctx="IE">
                                        <p:cTn id="301" dur="indefinite"/>
                                        <p:tgtEl>
                                          <p:spTgt spid="10"/>
                                        </p:tgtEl>
                                      </p:cBhvr>
                                    </p:animEffect>
                                  </p:childTnLst>
                                </p:cTn>
                              </p:par>
                              <p:par>
                                <p:cTn id="302" presetID="9" presetClass="emph" presetSubtype="0" grpId="3" nodeType="withEffect">
                                  <p:stCondLst>
                                    <p:cond delay="0"/>
                                  </p:stCondLst>
                                  <p:endCondLst>
                                    <p:cond evt="onNext" delay="0">
                                      <p:tgtEl>
                                        <p:sldTgt/>
                                      </p:tgtEl>
                                    </p:cond>
                                  </p:endCondLst>
                                  <p:childTnLst>
                                    <p:set>
                                      <p:cBhvr rctx="PPT">
                                        <p:cTn id="303" dur="indefinite"/>
                                        <p:tgtEl>
                                          <p:spTgt spid="24"/>
                                        </p:tgtEl>
                                        <p:attrNameLst>
                                          <p:attrName>style.opacity</p:attrName>
                                        </p:attrNameLst>
                                      </p:cBhvr>
                                      <p:to>
                                        <p:strVal val="0.25"/>
                                      </p:to>
                                    </p:set>
                                    <p:animEffect filter="image" prLst="opacity: 0.25">
                                      <p:cBhvr rctx="IE">
                                        <p:cTn id="304" dur="indefinite"/>
                                        <p:tgtEl>
                                          <p:spTgt spid="24"/>
                                        </p:tgtEl>
                                      </p:cBhvr>
                                    </p:animEffect>
                                  </p:childTnLst>
                                </p:cTn>
                              </p:par>
                            </p:childTnLst>
                          </p:cTn>
                        </p:par>
                        <p:par>
                          <p:cTn id="305" fill="hold">
                            <p:stCondLst>
                              <p:cond delay="2000"/>
                            </p:stCondLst>
                            <p:childTnLst>
                              <p:par>
                                <p:cTn id="306" presetID="50" presetClass="entr" presetSubtype="0" decel="100000" fill="hold" grpId="0" nodeType="afterEffect">
                                  <p:stCondLst>
                                    <p:cond delay="250"/>
                                  </p:stCondLst>
                                  <p:childTnLst>
                                    <p:set>
                                      <p:cBhvr>
                                        <p:cTn id="307" dur="1" fill="hold">
                                          <p:stCondLst>
                                            <p:cond delay="0"/>
                                          </p:stCondLst>
                                        </p:cTn>
                                        <p:tgtEl>
                                          <p:spTgt spid="30"/>
                                        </p:tgtEl>
                                        <p:attrNameLst>
                                          <p:attrName>style.visibility</p:attrName>
                                        </p:attrNameLst>
                                      </p:cBhvr>
                                      <p:to>
                                        <p:strVal val="visible"/>
                                      </p:to>
                                    </p:set>
                                    <p:anim calcmode="lin" valueType="num">
                                      <p:cBhvr>
                                        <p:cTn id="308" dur="1000" fill="hold"/>
                                        <p:tgtEl>
                                          <p:spTgt spid="30"/>
                                        </p:tgtEl>
                                        <p:attrNameLst>
                                          <p:attrName>ppt_w</p:attrName>
                                        </p:attrNameLst>
                                      </p:cBhvr>
                                      <p:tavLst>
                                        <p:tav tm="0">
                                          <p:val>
                                            <p:strVal val="#ppt_w+.3"/>
                                          </p:val>
                                        </p:tav>
                                        <p:tav tm="100000">
                                          <p:val>
                                            <p:strVal val="#ppt_w"/>
                                          </p:val>
                                        </p:tav>
                                      </p:tavLst>
                                    </p:anim>
                                    <p:anim calcmode="lin" valueType="num">
                                      <p:cBhvr>
                                        <p:cTn id="309" dur="1000" fill="hold"/>
                                        <p:tgtEl>
                                          <p:spTgt spid="30"/>
                                        </p:tgtEl>
                                        <p:attrNameLst>
                                          <p:attrName>ppt_h</p:attrName>
                                        </p:attrNameLst>
                                      </p:cBhvr>
                                      <p:tavLst>
                                        <p:tav tm="0">
                                          <p:val>
                                            <p:strVal val="#ppt_h"/>
                                          </p:val>
                                        </p:tav>
                                        <p:tav tm="100000">
                                          <p:val>
                                            <p:strVal val="#ppt_h"/>
                                          </p:val>
                                        </p:tav>
                                      </p:tavLst>
                                    </p:anim>
                                    <p:animEffect transition="in" filter="fade">
                                      <p:cBhvr>
                                        <p:cTn id="310" dur="1000"/>
                                        <p:tgtEl>
                                          <p:spTgt spid="30"/>
                                        </p:tgtEl>
                                      </p:cBhvr>
                                    </p:animEffect>
                                  </p:childTnLst>
                                </p:cTn>
                              </p:par>
                              <p:par>
                                <p:cTn id="311" presetID="47" presetClass="exit" presetSubtype="0" fill="hold" grpId="2" nodeType="withEffect">
                                  <p:stCondLst>
                                    <p:cond delay="250"/>
                                  </p:stCondLst>
                                  <p:childTnLst>
                                    <p:animEffect transition="out" filter="fade">
                                      <p:cBhvr>
                                        <p:cTn id="312" dur="1000"/>
                                        <p:tgtEl>
                                          <p:spTgt spid="36"/>
                                        </p:tgtEl>
                                      </p:cBhvr>
                                    </p:animEffect>
                                    <p:anim calcmode="lin" valueType="num">
                                      <p:cBhvr>
                                        <p:cTn id="313" dur="1000"/>
                                        <p:tgtEl>
                                          <p:spTgt spid="36"/>
                                        </p:tgtEl>
                                        <p:attrNameLst>
                                          <p:attrName>ppt_x</p:attrName>
                                        </p:attrNameLst>
                                      </p:cBhvr>
                                      <p:tavLst>
                                        <p:tav tm="0">
                                          <p:val>
                                            <p:strVal val="ppt_x"/>
                                          </p:val>
                                        </p:tav>
                                        <p:tav tm="100000">
                                          <p:val>
                                            <p:strVal val="ppt_x"/>
                                          </p:val>
                                        </p:tav>
                                      </p:tavLst>
                                    </p:anim>
                                    <p:anim calcmode="lin" valueType="num">
                                      <p:cBhvr>
                                        <p:cTn id="314" dur="1000"/>
                                        <p:tgtEl>
                                          <p:spTgt spid="36"/>
                                        </p:tgtEl>
                                        <p:attrNameLst>
                                          <p:attrName>ppt_y</p:attrName>
                                        </p:attrNameLst>
                                      </p:cBhvr>
                                      <p:tavLst>
                                        <p:tav tm="0">
                                          <p:val>
                                            <p:strVal val="ppt_y"/>
                                          </p:val>
                                        </p:tav>
                                        <p:tav tm="100000">
                                          <p:val>
                                            <p:strVal val="ppt_y-.1"/>
                                          </p:val>
                                        </p:tav>
                                      </p:tavLst>
                                    </p:anim>
                                    <p:set>
                                      <p:cBhvr>
                                        <p:cTn id="315" dur="1" fill="hold">
                                          <p:stCondLst>
                                            <p:cond delay="999"/>
                                          </p:stCondLst>
                                        </p:cTn>
                                        <p:tgtEl>
                                          <p:spTgt spid="36"/>
                                        </p:tgtEl>
                                        <p:attrNameLst>
                                          <p:attrName>style.visibility</p:attrName>
                                        </p:attrNameLst>
                                      </p:cBhvr>
                                      <p:to>
                                        <p:strVal val="hidden"/>
                                      </p:to>
                                    </p:set>
                                  </p:childTnLst>
                                </p:cTn>
                              </p:par>
                            </p:childTnLst>
                          </p:cTn>
                        </p:par>
                        <p:par>
                          <p:cTn id="316" fill="hold">
                            <p:stCondLst>
                              <p:cond delay="3250"/>
                            </p:stCondLst>
                            <p:childTnLst>
                              <p:par>
                                <p:cTn id="317" presetID="22" presetClass="entr" presetSubtype="4" fill="hold" grpId="0" nodeType="afterEffect">
                                  <p:stCondLst>
                                    <p:cond delay="0"/>
                                  </p:stCondLst>
                                  <p:childTnLst>
                                    <p:set>
                                      <p:cBhvr>
                                        <p:cTn id="318" dur="1" fill="hold">
                                          <p:stCondLst>
                                            <p:cond delay="0"/>
                                          </p:stCondLst>
                                        </p:cTn>
                                        <p:tgtEl>
                                          <p:spTgt spid="44"/>
                                        </p:tgtEl>
                                        <p:attrNameLst>
                                          <p:attrName>style.visibility</p:attrName>
                                        </p:attrNameLst>
                                      </p:cBhvr>
                                      <p:to>
                                        <p:strVal val="visible"/>
                                      </p:to>
                                    </p:set>
                                    <p:animEffect transition="in" filter="wipe(down)">
                                      <p:cBhvr>
                                        <p:cTn id="319" dur="750"/>
                                        <p:tgtEl>
                                          <p:spTgt spid="44"/>
                                        </p:tgtEl>
                                      </p:cBhvr>
                                    </p:animEffect>
                                  </p:childTnLst>
                                </p:cTn>
                              </p:par>
                              <p:par>
                                <p:cTn id="320" presetID="22" presetClass="exit" presetSubtype="4" fill="hold" grpId="1" nodeType="withEffect">
                                  <p:stCondLst>
                                    <p:cond delay="500"/>
                                  </p:stCondLst>
                                  <p:childTnLst>
                                    <p:animEffect transition="out" filter="wipe(down)">
                                      <p:cBhvr>
                                        <p:cTn id="321" dur="750"/>
                                        <p:tgtEl>
                                          <p:spTgt spid="44"/>
                                        </p:tgtEl>
                                      </p:cBhvr>
                                    </p:animEffect>
                                    <p:set>
                                      <p:cBhvr>
                                        <p:cTn id="322" dur="1" fill="hold">
                                          <p:stCondLst>
                                            <p:cond delay="749"/>
                                          </p:stCondLst>
                                        </p:cTn>
                                        <p:tgtEl>
                                          <p:spTgt spid="44"/>
                                        </p:tgtEl>
                                        <p:attrNameLst>
                                          <p:attrName>style.visibility</p:attrName>
                                        </p:attrNameLst>
                                      </p:cBhvr>
                                      <p:to>
                                        <p:strVal val="hidden"/>
                                      </p:to>
                                    </p:set>
                                  </p:childTnLst>
                                </p:cTn>
                              </p:par>
                              <p:par>
                                <p:cTn id="323" presetID="1" presetClass="entr" presetSubtype="0" fill="hold" grpId="0" nodeType="withEffect">
                                  <p:stCondLst>
                                    <p:cond delay="1000"/>
                                  </p:stCondLst>
                                  <p:childTnLst>
                                    <p:set>
                                      <p:cBhvr>
                                        <p:cTn id="324" dur="1" fill="hold">
                                          <p:stCondLst>
                                            <p:cond delay="0"/>
                                          </p:stCondLst>
                                        </p:cTn>
                                        <p:tgtEl>
                                          <p:spTgt spid="45"/>
                                        </p:tgtEl>
                                        <p:attrNameLst>
                                          <p:attrName>style.visibility</p:attrName>
                                        </p:attrNameLst>
                                      </p:cBhvr>
                                      <p:to>
                                        <p:strVal val="visible"/>
                                      </p:to>
                                    </p:set>
                                  </p:childTnLst>
                                </p:cTn>
                              </p:par>
                              <p:par>
                                <p:cTn id="325" presetID="23" presetClass="exit" presetSubtype="16" fill="hold" grpId="1" nodeType="withEffect">
                                  <p:stCondLst>
                                    <p:cond delay="1000"/>
                                  </p:stCondLst>
                                  <p:childTnLst>
                                    <p:anim calcmode="lin" valueType="num">
                                      <p:cBhvr>
                                        <p:cTn id="326" dur="1000"/>
                                        <p:tgtEl>
                                          <p:spTgt spid="45"/>
                                        </p:tgtEl>
                                        <p:attrNameLst>
                                          <p:attrName>ppt_w</p:attrName>
                                        </p:attrNameLst>
                                      </p:cBhvr>
                                      <p:tavLst>
                                        <p:tav tm="0">
                                          <p:val>
                                            <p:strVal val="ppt_w"/>
                                          </p:val>
                                        </p:tav>
                                        <p:tav tm="100000">
                                          <p:val>
                                            <p:strVal val="4*ppt_w"/>
                                          </p:val>
                                        </p:tav>
                                      </p:tavLst>
                                    </p:anim>
                                    <p:anim calcmode="lin" valueType="num">
                                      <p:cBhvr>
                                        <p:cTn id="327" dur="1000"/>
                                        <p:tgtEl>
                                          <p:spTgt spid="45"/>
                                        </p:tgtEl>
                                        <p:attrNameLst>
                                          <p:attrName>ppt_h</p:attrName>
                                        </p:attrNameLst>
                                      </p:cBhvr>
                                      <p:tavLst>
                                        <p:tav tm="0">
                                          <p:val>
                                            <p:strVal val="ppt_h"/>
                                          </p:val>
                                        </p:tav>
                                        <p:tav tm="100000">
                                          <p:val>
                                            <p:strVal val="4*ppt_h"/>
                                          </p:val>
                                        </p:tav>
                                      </p:tavLst>
                                    </p:anim>
                                    <p:set>
                                      <p:cBhvr>
                                        <p:cTn id="328" dur="1" fill="hold">
                                          <p:stCondLst>
                                            <p:cond delay="999"/>
                                          </p:stCondLst>
                                        </p:cTn>
                                        <p:tgtEl>
                                          <p:spTgt spid="45"/>
                                        </p:tgtEl>
                                        <p:attrNameLst>
                                          <p:attrName>style.visibility</p:attrName>
                                        </p:attrNameLst>
                                      </p:cBhvr>
                                      <p:to>
                                        <p:strVal val="hidden"/>
                                      </p:to>
                                    </p:set>
                                  </p:childTnLst>
                                </p:cTn>
                              </p:par>
                              <p:par>
                                <p:cTn id="329" presetID="10" presetClass="exit" presetSubtype="0" fill="hold" grpId="2" nodeType="withEffect">
                                  <p:stCondLst>
                                    <p:cond delay="1000"/>
                                  </p:stCondLst>
                                  <p:childTnLst>
                                    <p:animEffect transition="out" filter="fade">
                                      <p:cBhvr>
                                        <p:cTn id="330" dur="1000"/>
                                        <p:tgtEl>
                                          <p:spTgt spid="45"/>
                                        </p:tgtEl>
                                      </p:cBhvr>
                                    </p:animEffect>
                                    <p:set>
                                      <p:cBhvr>
                                        <p:cTn id="331" dur="1" fill="hold">
                                          <p:stCondLst>
                                            <p:cond delay="999"/>
                                          </p:stCondLst>
                                        </p:cTn>
                                        <p:tgtEl>
                                          <p:spTgt spid="45"/>
                                        </p:tgtEl>
                                        <p:attrNameLst>
                                          <p:attrName>style.visibility</p:attrName>
                                        </p:attrNameLst>
                                      </p:cBhvr>
                                      <p:to>
                                        <p:strVal val="hidden"/>
                                      </p:to>
                                    </p:set>
                                  </p:childTnLst>
                                </p:cTn>
                              </p:par>
                              <p:par>
                                <p:cTn id="332" presetID="0" presetClass="path" presetSubtype="0" accel="50000" decel="50000" fill="hold" grpId="3" nodeType="withEffect">
                                  <p:stCondLst>
                                    <p:cond delay="1000"/>
                                  </p:stCondLst>
                                  <p:childTnLst>
                                    <p:animMotion origin="layout" path="M 0 0 L -0.0125 0.48149 " pathEditMode="relative" ptsTypes="AA">
                                      <p:cBhvr>
                                        <p:cTn id="333" dur="1000" fill="hold"/>
                                        <p:tgtEl>
                                          <p:spTgt spid="45"/>
                                        </p:tgtEl>
                                        <p:attrNameLst>
                                          <p:attrName>ppt_x</p:attrName>
                                          <p:attrName>ppt_y</p:attrName>
                                        </p:attrNameLst>
                                      </p:cBhvr>
                                    </p:animMotion>
                                  </p:childTnLst>
                                </p:cTn>
                              </p:par>
                            </p:childTnLst>
                          </p:cTn>
                        </p:par>
                      </p:childTnLst>
                    </p:cTn>
                  </p:par>
                  <p:par>
                    <p:cTn id="334" fill="hold">
                      <p:stCondLst>
                        <p:cond delay="indefinite"/>
                      </p:stCondLst>
                      <p:childTnLst>
                        <p:par>
                          <p:cTn id="335" fill="hold">
                            <p:stCondLst>
                              <p:cond delay="0"/>
                            </p:stCondLst>
                            <p:childTnLst>
                              <p:par>
                                <p:cTn id="336" presetID="10" presetClass="entr" presetSubtype="0" fill="hold" grpId="1" nodeType="clickEffect">
                                  <p:stCondLst>
                                    <p:cond delay="0"/>
                                  </p:stCondLst>
                                  <p:childTnLst>
                                    <p:set>
                                      <p:cBhvr>
                                        <p:cTn id="337" dur="1" fill="hold">
                                          <p:stCondLst>
                                            <p:cond delay="0"/>
                                          </p:stCondLst>
                                        </p:cTn>
                                        <p:tgtEl>
                                          <p:spTgt spid="26"/>
                                        </p:tgtEl>
                                        <p:attrNameLst>
                                          <p:attrName>style.visibility</p:attrName>
                                        </p:attrNameLst>
                                      </p:cBhvr>
                                      <p:to>
                                        <p:strVal val="visible"/>
                                      </p:to>
                                    </p:set>
                                    <p:animEffect transition="in" filter="fade">
                                      <p:cBhvr>
                                        <p:cTn id="338" dur="250"/>
                                        <p:tgtEl>
                                          <p:spTgt spid="26"/>
                                        </p:tgtEl>
                                      </p:cBhvr>
                                    </p:animEffect>
                                  </p:childTnLst>
                                </p:cTn>
                              </p:par>
                              <p:par>
                                <p:cTn id="339" presetID="10" presetClass="entr" presetSubtype="0" fill="hold" grpId="1" nodeType="withEffect">
                                  <p:stCondLst>
                                    <p:cond delay="0"/>
                                  </p:stCondLst>
                                  <p:childTnLst>
                                    <p:set>
                                      <p:cBhvr>
                                        <p:cTn id="340" dur="1" fill="hold">
                                          <p:stCondLst>
                                            <p:cond delay="0"/>
                                          </p:stCondLst>
                                        </p:cTn>
                                        <p:tgtEl>
                                          <p:spTgt spid="27"/>
                                        </p:tgtEl>
                                        <p:attrNameLst>
                                          <p:attrName>style.visibility</p:attrName>
                                        </p:attrNameLst>
                                      </p:cBhvr>
                                      <p:to>
                                        <p:strVal val="visible"/>
                                      </p:to>
                                    </p:set>
                                    <p:animEffect transition="in" filter="fade">
                                      <p:cBhvr>
                                        <p:cTn id="341" dur="250"/>
                                        <p:tgtEl>
                                          <p:spTgt spid="27"/>
                                        </p:tgtEl>
                                      </p:cBhvr>
                                    </p:animEffect>
                                  </p:childTnLst>
                                </p:cTn>
                              </p:par>
                              <p:par>
                                <p:cTn id="342" presetID="9" presetClass="emph" presetSubtype="0" grpId="5" nodeType="withEffect">
                                  <p:stCondLst>
                                    <p:cond delay="0"/>
                                  </p:stCondLst>
                                  <p:childTnLst>
                                    <p:set>
                                      <p:cBhvr rctx="PPT">
                                        <p:cTn id="343" dur="1000"/>
                                        <p:tgtEl>
                                          <p:spTgt spid="17"/>
                                        </p:tgtEl>
                                        <p:attrNameLst>
                                          <p:attrName>style.opacity</p:attrName>
                                        </p:attrNameLst>
                                      </p:cBhvr>
                                      <p:to>
                                        <p:strVal val="0.25"/>
                                      </p:to>
                                    </p:set>
                                    <p:animEffect filter="image" prLst="opacity: 0.25">
                                      <p:cBhvr rctx="IE">
                                        <p:cTn id="344" dur="1000"/>
                                        <p:tgtEl>
                                          <p:spTgt spid="17"/>
                                        </p:tgtEl>
                                      </p:cBhvr>
                                    </p:animEffect>
                                  </p:childTnLst>
                                </p:cTn>
                              </p:par>
                              <p:par>
                                <p:cTn id="345" presetID="9" presetClass="emph" presetSubtype="0" grpId="5" nodeType="withEffect">
                                  <p:stCondLst>
                                    <p:cond delay="0"/>
                                  </p:stCondLst>
                                  <p:childTnLst>
                                    <p:set>
                                      <p:cBhvr rctx="PPT">
                                        <p:cTn id="346" dur="1000"/>
                                        <p:tgtEl>
                                          <p:spTgt spid="31"/>
                                        </p:tgtEl>
                                        <p:attrNameLst>
                                          <p:attrName>style.opacity</p:attrName>
                                        </p:attrNameLst>
                                      </p:cBhvr>
                                      <p:to>
                                        <p:strVal val="0.25"/>
                                      </p:to>
                                    </p:set>
                                    <p:animEffect filter="image" prLst="opacity: 0.25">
                                      <p:cBhvr rctx="IE">
                                        <p:cTn id="347" dur="1000"/>
                                        <p:tgtEl>
                                          <p:spTgt spid="31"/>
                                        </p:tgtEl>
                                      </p:cBhvr>
                                    </p:animEffect>
                                  </p:childTnLst>
                                </p:cTn>
                              </p:par>
                              <p:par>
                                <p:cTn id="348" presetID="9" presetClass="emph" presetSubtype="0" nodeType="withEffect">
                                  <p:stCondLst>
                                    <p:cond delay="0"/>
                                  </p:stCondLst>
                                  <p:childTnLst>
                                    <p:set>
                                      <p:cBhvr rctx="PPT">
                                        <p:cTn id="349" dur="1000"/>
                                        <p:tgtEl>
                                          <p:spTgt spid="3"/>
                                        </p:tgtEl>
                                        <p:attrNameLst>
                                          <p:attrName>style.opacity</p:attrName>
                                        </p:attrNameLst>
                                      </p:cBhvr>
                                      <p:to>
                                        <p:strVal val="0.25"/>
                                      </p:to>
                                    </p:set>
                                    <p:animEffect filter="image" prLst="opacity: 0.25">
                                      <p:cBhvr rctx="IE">
                                        <p:cTn id="350" dur="1000"/>
                                        <p:tgtEl>
                                          <p:spTgt spid="3"/>
                                        </p:tgtEl>
                                      </p:cBhvr>
                                    </p:animEffect>
                                  </p:childTnLst>
                                </p:cTn>
                              </p:par>
                              <p:par>
                                <p:cTn id="351" presetID="9" presetClass="emph" presetSubtype="0" nodeType="withEffect">
                                  <p:stCondLst>
                                    <p:cond delay="0"/>
                                  </p:stCondLst>
                                  <p:childTnLst>
                                    <p:set>
                                      <p:cBhvr rctx="PPT">
                                        <p:cTn id="352" dur="1000"/>
                                        <p:tgtEl>
                                          <p:spTgt spid="9"/>
                                        </p:tgtEl>
                                        <p:attrNameLst>
                                          <p:attrName>style.opacity</p:attrName>
                                        </p:attrNameLst>
                                      </p:cBhvr>
                                      <p:to>
                                        <p:strVal val="0.25"/>
                                      </p:to>
                                    </p:set>
                                    <p:animEffect filter="image" prLst="opacity: 0.25">
                                      <p:cBhvr rctx="IE">
                                        <p:cTn id="353" dur="1000"/>
                                        <p:tgtEl>
                                          <p:spTgt spid="9"/>
                                        </p:tgtEl>
                                      </p:cBhvr>
                                    </p:animEffect>
                                  </p:childTnLst>
                                </p:cTn>
                              </p:par>
                              <p:par>
                                <p:cTn id="354" presetID="9" presetClass="emph" presetSubtype="0" nodeType="withEffect">
                                  <p:stCondLst>
                                    <p:cond delay="0"/>
                                  </p:stCondLst>
                                  <p:childTnLst>
                                    <p:set>
                                      <p:cBhvr rctx="PPT">
                                        <p:cTn id="355" dur="1000"/>
                                        <p:tgtEl>
                                          <p:spTgt spid="10"/>
                                        </p:tgtEl>
                                        <p:attrNameLst>
                                          <p:attrName>style.opacity</p:attrName>
                                        </p:attrNameLst>
                                      </p:cBhvr>
                                      <p:to>
                                        <p:strVal val="0.25"/>
                                      </p:to>
                                    </p:set>
                                    <p:animEffect filter="image" prLst="opacity: 0.25">
                                      <p:cBhvr rctx="IE">
                                        <p:cTn id="356" dur="1000"/>
                                        <p:tgtEl>
                                          <p:spTgt spid="10"/>
                                        </p:tgtEl>
                                      </p:cBhvr>
                                    </p:animEffect>
                                  </p:childTnLst>
                                </p:cTn>
                              </p:par>
                              <p:par>
                                <p:cTn id="357" presetID="9" presetClass="emph" presetSubtype="0" grpId="1" nodeType="withEffect">
                                  <p:stCondLst>
                                    <p:cond delay="0"/>
                                  </p:stCondLst>
                                  <p:childTnLst>
                                    <p:set>
                                      <p:cBhvr rctx="PPT">
                                        <p:cTn id="358" dur="1000"/>
                                        <p:tgtEl>
                                          <p:spTgt spid="24"/>
                                        </p:tgtEl>
                                        <p:attrNameLst>
                                          <p:attrName>style.opacity</p:attrName>
                                        </p:attrNameLst>
                                      </p:cBhvr>
                                      <p:to>
                                        <p:strVal val="0.25"/>
                                      </p:to>
                                    </p:set>
                                    <p:animEffect filter="image" prLst="opacity: 0.25">
                                      <p:cBhvr rctx="IE">
                                        <p:cTn id="359" dur="1000"/>
                                        <p:tgtEl>
                                          <p:spTgt spid="24"/>
                                        </p:tgtEl>
                                      </p:cBhvr>
                                    </p:animEffect>
                                  </p:childTnLst>
                                </p:cTn>
                              </p:par>
                              <p:par>
                                <p:cTn id="360" presetID="0" presetClass="path" presetSubtype="0" accel="50000" decel="50000" fill="hold" grpId="0" nodeType="withEffect">
                                  <p:stCondLst>
                                    <p:cond delay="0"/>
                                  </p:stCondLst>
                                  <p:childTnLst>
                                    <p:animMotion origin="layout" path="M 1.94444E-6 -4.07407E-6 L 0.05503 0.00324 " pathEditMode="relative" rAng="0" ptsTypes="AA">
                                      <p:cBhvr>
                                        <p:cTn id="361" dur="1500" fill="hold"/>
                                        <p:tgtEl>
                                          <p:spTgt spid="26"/>
                                        </p:tgtEl>
                                        <p:attrNameLst>
                                          <p:attrName>ppt_x</p:attrName>
                                          <p:attrName>ppt_y</p:attrName>
                                        </p:attrNameLst>
                                      </p:cBhvr>
                                      <p:rCtr x="2743" y="162"/>
                                    </p:animMotion>
                                  </p:childTnLst>
                                </p:cTn>
                              </p:par>
                              <p:par>
                                <p:cTn id="362" presetID="0" presetClass="path" presetSubtype="0" accel="50000" decel="50000" fill="hold" grpId="0" nodeType="withEffect">
                                  <p:stCondLst>
                                    <p:cond delay="0"/>
                                  </p:stCondLst>
                                  <p:childTnLst>
                                    <p:animMotion origin="layout" path="M -4.16667E-6 7.40741E-7 L 0.28473 0.00324 " pathEditMode="relative" rAng="0" ptsTypes="AA">
                                      <p:cBhvr>
                                        <p:cTn id="363" dur="1500" fill="hold"/>
                                        <p:tgtEl>
                                          <p:spTgt spid="27"/>
                                        </p:tgtEl>
                                        <p:attrNameLst>
                                          <p:attrName>ppt_x</p:attrName>
                                          <p:attrName>ppt_y</p:attrName>
                                        </p:attrNameLst>
                                      </p:cBhvr>
                                      <p:rCtr x="14236" y="162"/>
                                    </p:animMotion>
                                  </p:childTnLst>
                                </p:cTn>
                              </p:par>
                              <p:par>
                                <p:cTn id="364" presetID="10" presetClass="exit" presetSubtype="0" fill="hold" grpId="1" nodeType="withEffect">
                                  <p:stCondLst>
                                    <p:cond delay="0"/>
                                  </p:stCondLst>
                                  <p:childTnLst>
                                    <p:animEffect transition="out" filter="fade">
                                      <p:cBhvr>
                                        <p:cTn id="365" dur="1250"/>
                                        <p:tgtEl>
                                          <p:spTgt spid="22"/>
                                        </p:tgtEl>
                                      </p:cBhvr>
                                    </p:animEffect>
                                    <p:set>
                                      <p:cBhvr>
                                        <p:cTn id="366" dur="1" fill="hold">
                                          <p:stCondLst>
                                            <p:cond delay="1249"/>
                                          </p:stCondLst>
                                        </p:cTn>
                                        <p:tgtEl>
                                          <p:spTgt spid="22"/>
                                        </p:tgtEl>
                                        <p:attrNameLst>
                                          <p:attrName>style.visibility</p:attrName>
                                        </p:attrNameLst>
                                      </p:cBhvr>
                                      <p:to>
                                        <p:strVal val="hidden"/>
                                      </p:to>
                                    </p:set>
                                  </p:childTnLst>
                                </p:cTn>
                              </p:par>
                              <p:par>
                                <p:cTn id="367" presetID="10" presetClass="exit" presetSubtype="0" fill="hold" grpId="1" nodeType="withEffect">
                                  <p:stCondLst>
                                    <p:cond delay="0"/>
                                  </p:stCondLst>
                                  <p:childTnLst>
                                    <p:animEffect transition="out" filter="fade">
                                      <p:cBhvr>
                                        <p:cTn id="368" dur="750"/>
                                        <p:tgtEl>
                                          <p:spTgt spid="33"/>
                                        </p:tgtEl>
                                      </p:cBhvr>
                                    </p:animEffect>
                                    <p:set>
                                      <p:cBhvr>
                                        <p:cTn id="369" dur="1" fill="hold">
                                          <p:stCondLst>
                                            <p:cond delay="749"/>
                                          </p:stCondLst>
                                        </p:cTn>
                                        <p:tgtEl>
                                          <p:spTgt spid="33"/>
                                        </p:tgtEl>
                                        <p:attrNameLst>
                                          <p:attrName>style.visibility</p:attrName>
                                        </p:attrNameLst>
                                      </p:cBhvr>
                                      <p:to>
                                        <p:strVal val="hidden"/>
                                      </p:to>
                                    </p:set>
                                  </p:childTnLst>
                                </p:cTn>
                              </p:par>
                              <p:par>
                                <p:cTn id="370" presetID="10" presetClass="exit" presetSubtype="0" fill="hold" grpId="1" nodeType="withEffect">
                                  <p:stCondLst>
                                    <p:cond delay="0"/>
                                  </p:stCondLst>
                                  <p:childTnLst>
                                    <p:animEffect transition="out" filter="fade">
                                      <p:cBhvr>
                                        <p:cTn id="371" dur="750"/>
                                        <p:tgtEl>
                                          <p:spTgt spid="30"/>
                                        </p:tgtEl>
                                      </p:cBhvr>
                                    </p:animEffect>
                                    <p:set>
                                      <p:cBhvr>
                                        <p:cTn id="372" dur="1" fill="hold">
                                          <p:stCondLst>
                                            <p:cond delay="749"/>
                                          </p:stCondLst>
                                        </p:cTn>
                                        <p:tgtEl>
                                          <p:spTgt spid="30"/>
                                        </p:tgtEl>
                                        <p:attrNameLst>
                                          <p:attrName>style.visibility</p:attrName>
                                        </p:attrNameLst>
                                      </p:cBhvr>
                                      <p:to>
                                        <p:strVal val="hidden"/>
                                      </p:to>
                                    </p:set>
                                  </p:childTnLst>
                                </p:cTn>
                              </p:par>
                              <p:par>
                                <p:cTn id="373" presetID="45" presetClass="exit" presetSubtype="0" fill="hold" grpId="1" nodeType="withEffect">
                                  <p:stCondLst>
                                    <p:cond delay="1250"/>
                                  </p:stCondLst>
                                  <p:childTnLst>
                                    <p:animEffect transition="out" filter="fade">
                                      <p:cBhvr>
                                        <p:cTn id="374" dur="2000"/>
                                        <p:tgtEl>
                                          <p:spTgt spid="20"/>
                                        </p:tgtEl>
                                      </p:cBhvr>
                                    </p:animEffect>
                                    <p:anim calcmode="lin" valueType="num">
                                      <p:cBhvr>
                                        <p:cTn id="375" dur="2000"/>
                                        <p:tgtEl>
                                          <p:spTgt spid="2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76" dur="2000"/>
                                        <p:tgtEl>
                                          <p:spTgt spid="20"/>
                                        </p:tgtEl>
                                        <p:attrNameLst>
                                          <p:attrName>ppt_h</p:attrName>
                                        </p:attrNameLst>
                                      </p:cBhvr>
                                      <p:tavLst>
                                        <p:tav tm="0">
                                          <p:val>
                                            <p:strVal val="ppt_h"/>
                                          </p:val>
                                        </p:tav>
                                        <p:tav tm="100000">
                                          <p:val>
                                            <p:strVal val="ppt_h"/>
                                          </p:val>
                                        </p:tav>
                                      </p:tavLst>
                                    </p:anim>
                                    <p:set>
                                      <p:cBhvr>
                                        <p:cTn id="377" dur="1" fill="hold">
                                          <p:stCondLst>
                                            <p:cond delay="19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5" grpId="1"/>
      <p:bldP spid="29" grpId="0"/>
      <p:bldP spid="29" grpId="1"/>
      <p:bldP spid="24" grpId="0" animBg="1"/>
      <p:bldP spid="24" grpId="1" animBg="1"/>
      <p:bldP spid="24" grpId="2" animBg="1"/>
      <p:bldP spid="24" grpId="3" animBg="1"/>
      <p:bldP spid="24" grpId="4" animBg="1"/>
      <p:bldP spid="24" grpId="5" animBg="1"/>
      <p:bldP spid="31" grpId="0" animBg="1"/>
      <p:bldP spid="31" grpId="1" animBg="1"/>
      <p:bldP spid="31" grpId="2" animBg="1"/>
      <p:bldP spid="31" grpId="3" animBg="1"/>
      <p:bldP spid="31" grpId="4" animBg="1"/>
      <p:bldP spid="31" grpId="5" animBg="1"/>
      <p:bldP spid="31" grpId="6" animBg="1"/>
      <p:bldP spid="31" grpId="7" animBg="1"/>
      <p:bldP spid="31" grpId="8" animBg="1"/>
      <p:bldP spid="31" grpId="9" animBg="1"/>
      <p:bldP spid="17" grpId="0"/>
      <p:bldP spid="17" grpId="1"/>
      <p:bldP spid="17" grpId="2"/>
      <p:bldP spid="17" grpId="3"/>
      <p:bldP spid="17" grpId="4"/>
      <p:bldP spid="17" grpId="5"/>
      <p:bldP spid="17" grpId="6"/>
      <p:bldP spid="17" grpId="7"/>
      <p:bldP spid="17" grpId="8"/>
      <p:bldP spid="17" grpId="9"/>
      <p:bldP spid="37" grpId="0" animBg="1"/>
      <p:bldP spid="37" grpId="1" animBg="1"/>
      <p:bldP spid="38" grpId="0"/>
      <p:bldP spid="38" grpId="1"/>
      <p:bldP spid="38" grpId="2"/>
      <p:bldP spid="39" grpId="0"/>
      <p:bldP spid="39" grpId="1"/>
      <p:bldP spid="39" grpId="2"/>
      <p:bldP spid="40" grpId="0"/>
      <p:bldP spid="40" grpId="1"/>
      <p:bldP spid="40" grpId="2"/>
      <p:bldP spid="41" grpId="0"/>
      <p:bldP spid="41" grpId="1"/>
      <p:bldP spid="47" grpId="0"/>
      <p:bldP spid="47" grpId="1"/>
      <p:bldP spid="48" grpId="0"/>
      <p:bldP spid="48" grpId="1"/>
      <p:bldP spid="49" grpId="0"/>
      <p:bldP spid="49" grpId="1"/>
      <p:bldP spid="42" grpId="0"/>
      <p:bldP spid="42" grpId="1"/>
      <p:bldP spid="42" grpId="2"/>
      <p:bldP spid="19" grpId="0"/>
      <p:bldP spid="20" grpId="0" animBg="1"/>
      <p:bldP spid="20" grpId="1" animBg="1"/>
      <p:bldP spid="22" grpId="0" animBg="1"/>
      <p:bldP spid="22" grpId="1" animBg="1"/>
      <p:bldP spid="26" grpId="0"/>
      <p:bldP spid="26" grpId="1"/>
      <p:bldP spid="27" grpId="0"/>
      <p:bldP spid="27" grpId="1"/>
      <p:bldP spid="30" grpId="0"/>
      <p:bldP spid="30" grpId="1"/>
      <p:bldP spid="33" grpId="0"/>
      <p:bldP spid="33" grpId="1"/>
      <p:bldP spid="34" grpId="0"/>
      <p:bldP spid="34" grpId="1"/>
      <p:bldP spid="35" grpId="0"/>
      <p:bldP spid="35" grpId="1"/>
      <p:bldP spid="36" grpId="0"/>
      <p:bldP spid="36" grpId="1"/>
      <p:bldP spid="36" grpId="2"/>
      <p:bldP spid="43" grpId="0" animBg="1"/>
      <p:bldP spid="43" grpId="1" animBg="1"/>
      <p:bldP spid="43" grpId="2" animBg="1"/>
      <p:bldP spid="43" grpId="3" animBg="1"/>
      <p:bldP spid="44" grpId="0"/>
      <p:bldP spid="44" grpId="1"/>
      <p:bldP spid="45" grpId="0"/>
      <p:bldP spid="45" grpId="1"/>
      <p:bldP spid="45" grpId="2"/>
      <p:bldP spid="45" grpId="3"/>
      <p:bldP spid="46" grpId="0"/>
      <p:bldP spid="46"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r="3730"/>
          <a:stretch/>
        </p:blipFill>
        <p:spPr>
          <a:xfrm>
            <a:off x="-104175" y="0"/>
            <a:ext cx="9248176" cy="6858000"/>
          </a:xfrm>
          <a:prstGeom prst="rect">
            <a:avLst/>
          </a:prstGeom>
        </p:spPr>
      </p:pic>
      <p:cxnSp>
        <p:nvCxnSpPr>
          <p:cNvPr id="3" name="Straight Connector 2"/>
          <p:cNvCxnSpPr/>
          <p:nvPr/>
        </p:nvCxnSpPr>
        <p:spPr>
          <a:xfrm flipH="1">
            <a:off x="1747775" y="1057275"/>
            <a:ext cx="2748915" cy="412432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483355" y="1055370"/>
            <a:ext cx="2750820" cy="412623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734441" y="5179695"/>
            <a:ext cx="5511164" cy="190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779839" y="312517"/>
            <a:ext cx="1435260"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400" b="1" dirty="0">
                <a:ln w="17780" cmpd="sng">
                  <a:solidFill>
                    <a:srgbClr val="FFFFFF"/>
                  </a:solidFill>
                  <a:prstDash val="solid"/>
                  <a:miter lim="800000"/>
                </a:ln>
                <a:solidFill>
                  <a:srgbClr val="66CCFF"/>
                </a:solidFill>
                <a:effectLst>
                  <a:glow rad="63500">
                    <a:schemeClr val="tx1"/>
                  </a:glow>
                  <a:outerShdw blurRad="50800" algn="tl" rotWithShape="0">
                    <a:srgbClr val="000000"/>
                  </a:outerShdw>
                </a:effectLst>
                <a:latin typeface="Calibri" panose="020F0502020204030204" pitchFamily="34" charset="0"/>
                <a:ea typeface="+mj-ea"/>
                <a:cs typeface="+mj-cs"/>
              </a:rPr>
              <a:t>Lord</a:t>
            </a:r>
          </a:p>
        </p:txBody>
      </p:sp>
      <p:sp>
        <p:nvSpPr>
          <p:cNvPr id="25" name="TextBox 24"/>
          <p:cNvSpPr txBox="1"/>
          <p:nvPr/>
        </p:nvSpPr>
        <p:spPr>
          <a:xfrm>
            <a:off x="673259" y="5326283"/>
            <a:ext cx="1410182"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400" b="1" dirty="0">
                <a:ln w="17780" cmpd="sng">
                  <a:solidFill>
                    <a:srgbClr val="FFFFFF"/>
                  </a:solidFill>
                  <a:prstDash val="solid"/>
                  <a:miter lim="800000"/>
                </a:ln>
                <a:solidFill>
                  <a:srgbClr val="66CCFF"/>
                </a:solidFill>
                <a:effectLst>
                  <a:glow rad="63500">
                    <a:schemeClr val="tx1"/>
                  </a:glow>
                  <a:outerShdw blurRad="50800" algn="tl" rotWithShape="0">
                    <a:srgbClr val="000000"/>
                  </a:outerShdw>
                </a:effectLst>
                <a:latin typeface="Calibri" panose="020F0502020204030204" pitchFamily="34" charset="0"/>
                <a:ea typeface="+mj-ea"/>
                <a:cs typeface="+mj-cs"/>
              </a:rPr>
              <a:t>Paul</a:t>
            </a:r>
          </a:p>
        </p:txBody>
      </p:sp>
      <p:sp>
        <p:nvSpPr>
          <p:cNvPr id="29" name="TextBox 28"/>
          <p:cNvSpPr txBox="1"/>
          <p:nvPr/>
        </p:nvSpPr>
        <p:spPr>
          <a:xfrm>
            <a:off x="3543781" y="5326284"/>
            <a:ext cx="2002420"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400" b="1" dirty="0">
                <a:ln w="17780" cmpd="sng">
                  <a:solidFill>
                    <a:srgbClr val="FFFFFF"/>
                  </a:solidFill>
                  <a:prstDash val="solid"/>
                  <a:miter lim="800000"/>
                </a:ln>
                <a:solidFill>
                  <a:srgbClr val="66CCFF"/>
                </a:solidFill>
                <a:effectLst>
                  <a:glow rad="88900">
                    <a:schemeClr val="tx1"/>
                  </a:glow>
                  <a:outerShdw blurRad="50800" algn="tl" rotWithShape="0">
                    <a:srgbClr val="000000"/>
                  </a:outerShdw>
                </a:effectLst>
                <a:latin typeface="Calibri" panose="020F0502020204030204" pitchFamily="34" charset="0"/>
                <a:ea typeface="+mj-ea"/>
                <a:cs typeface="+mj-cs"/>
              </a:rPr>
              <a:t>Wrote</a:t>
            </a:r>
          </a:p>
        </p:txBody>
      </p:sp>
      <p:sp>
        <p:nvSpPr>
          <p:cNvPr id="24" name="Down Arrow 23"/>
          <p:cNvSpPr/>
          <p:nvPr/>
        </p:nvSpPr>
        <p:spPr>
          <a:xfrm rot="2036862">
            <a:off x="3389392" y="891263"/>
            <a:ext cx="185195" cy="1890943"/>
          </a:xfrm>
          <a:prstGeom prst="down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own Arrow 30"/>
          <p:cNvSpPr/>
          <p:nvPr/>
        </p:nvSpPr>
        <p:spPr>
          <a:xfrm rot="1971718">
            <a:off x="1771371" y="3216672"/>
            <a:ext cx="185195" cy="2189100"/>
          </a:xfrm>
          <a:prstGeom prst="down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rot="16200000">
            <a:off x="2770827" y="4933018"/>
            <a:ext cx="185195" cy="1567819"/>
          </a:xfrm>
          <a:prstGeom prst="down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59739" y="2617806"/>
            <a:ext cx="2455762"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400" b="1" dirty="0">
                <a:ln w="17780" cmpd="sng">
                  <a:solidFill>
                    <a:srgbClr val="FFFFFF"/>
                  </a:solidFill>
                  <a:prstDash val="solid"/>
                  <a:miter lim="800000"/>
                </a:ln>
                <a:solidFill>
                  <a:srgbClr val="66CCFF"/>
                </a:solidFill>
                <a:effectLst>
                  <a:glow rad="63500">
                    <a:schemeClr val="tx1"/>
                  </a:glow>
                  <a:outerShdw blurRad="50800" algn="tl" rotWithShape="0">
                    <a:srgbClr val="000000"/>
                  </a:outerShdw>
                </a:effectLst>
                <a:latin typeface="Calibri" panose="020F0502020204030204" pitchFamily="34" charset="0"/>
                <a:ea typeface="+mj-ea"/>
                <a:cs typeface="+mj-cs"/>
              </a:rPr>
              <a:t>Revealed</a:t>
            </a:r>
          </a:p>
        </p:txBody>
      </p:sp>
      <p:sp>
        <p:nvSpPr>
          <p:cNvPr id="19" name="TextBox 18"/>
          <p:cNvSpPr txBox="1"/>
          <p:nvPr/>
        </p:nvSpPr>
        <p:spPr>
          <a:xfrm>
            <a:off x="3362662" y="2886218"/>
            <a:ext cx="2181611" cy="1446550"/>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400" b="1" dirty="0">
                <a:ln w="17780" cmpd="sng">
                  <a:solidFill>
                    <a:srgbClr val="FFFFFF"/>
                  </a:solidFill>
                  <a:prstDash val="solid"/>
                  <a:miter lim="800000"/>
                </a:ln>
                <a:solidFill>
                  <a:srgbClr val="66CCFF"/>
                </a:solidFill>
                <a:effectLst>
                  <a:glow rad="88900">
                    <a:srgbClr val="000066"/>
                  </a:glow>
                  <a:outerShdw blurRad="50800" algn="tl" rotWithShape="0">
                    <a:srgbClr val="000000"/>
                  </a:outerShdw>
                </a:effectLst>
                <a:latin typeface="Calibri" panose="020F0502020204030204" pitchFamily="34" charset="0"/>
                <a:ea typeface="+mj-ea"/>
                <a:cs typeface="+mj-cs"/>
              </a:rPr>
              <a:t>God</a:t>
            </a:r>
          </a:p>
          <a:p>
            <a:pPr algn="ctr"/>
            <a:r>
              <a:rPr lang="en-US" sz="4400" b="1" dirty="0">
                <a:ln w="17780" cmpd="sng">
                  <a:solidFill>
                    <a:srgbClr val="FFFFFF"/>
                  </a:solidFill>
                  <a:prstDash val="solid"/>
                  <a:miter lim="800000"/>
                </a:ln>
                <a:solidFill>
                  <a:srgbClr val="66CCFF"/>
                </a:solidFill>
                <a:effectLst>
                  <a:glow rad="88900">
                    <a:srgbClr val="000066"/>
                  </a:glow>
                  <a:outerShdw blurRad="50800" algn="tl" rotWithShape="0">
                    <a:srgbClr val="000000"/>
                  </a:outerShdw>
                </a:effectLst>
                <a:latin typeface="Calibri" panose="020F0502020204030204" pitchFamily="34" charset="0"/>
                <a:ea typeface="+mj-ea"/>
                <a:cs typeface="+mj-cs"/>
              </a:rPr>
              <a:t>over all</a:t>
            </a:r>
          </a:p>
        </p:txBody>
      </p:sp>
      <p:sp>
        <p:nvSpPr>
          <p:cNvPr id="20" name="Rectangle 2"/>
          <p:cNvSpPr>
            <a:spLocks noGrp="1" noChangeArrowheads="1"/>
          </p:cNvSpPr>
          <p:nvPr>
            <p:ph type="title"/>
          </p:nvPr>
        </p:nvSpPr>
        <p:spPr>
          <a:xfrm>
            <a:off x="613458" y="1059094"/>
            <a:ext cx="8021256" cy="4236334"/>
          </a:xfrm>
          <a:solidFill>
            <a:srgbClr val="66CCFF">
              <a:alpha val="40000"/>
            </a:srgbClr>
          </a:solidFill>
        </p:spPr>
        <p:txBody>
          <a:bodyPr>
            <a:scene3d>
              <a:camera prst="orthographicFront"/>
              <a:lightRig rig="threePt" dir="t"/>
            </a:scene3d>
            <a:sp3d extrusionH="57150">
              <a:bevelT w="38100" h="38100"/>
            </a:sp3d>
          </a:bodyPr>
          <a:lstStyle/>
          <a:p>
            <a:pPr eaLnBrk="1" hangingPunct="1"/>
            <a:r>
              <a:rPr lang="en-US" altLang="en-US" b="1" kern="1200" dirty="0">
                <a:ln w="17780" cmpd="sng">
                  <a:solidFill>
                    <a:srgbClr val="FFFFFF"/>
                  </a:solidFill>
                  <a:prstDash val="solid"/>
                  <a:miter lim="800000"/>
                </a:ln>
                <a:solidFill>
                  <a:srgbClr val="66CCFF"/>
                </a:solidFill>
                <a:effectLst>
                  <a:outerShdw blurRad="50800" algn="tl" rotWithShape="0">
                    <a:srgbClr val="000000"/>
                  </a:outerShdw>
                </a:effectLst>
                <a:latin typeface="Calibri" panose="020F0502020204030204" pitchFamily="34" charset="0"/>
              </a:rPr>
              <a:t>If anyone thinks himself                                 to be a prophet or spiritual,       let him acknowledge that the things which I write to you are the commandments of the Lord. </a:t>
            </a:r>
            <a:r>
              <a:rPr lang="en-US" altLang="en-US" sz="3200" b="1" i="1" kern="1200" dirty="0">
                <a:ln w="17780" cmpd="sng">
                  <a:solidFill>
                    <a:srgbClr val="FFFFFF"/>
                  </a:solidFill>
                  <a:prstDash val="solid"/>
                  <a:miter lim="800000"/>
                </a:ln>
                <a:solidFill>
                  <a:srgbClr val="66CCFF"/>
                </a:solidFill>
                <a:effectLst>
                  <a:outerShdw blurRad="50800" algn="tl" rotWithShape="0">
                    <a:srgbClr val="000000"/>
                  </a:outerShdw>
                </a:effectLst>
                <a:latin typeface="Calibri" panose="020F0502020204030204" pitchFamily="34" charset="0"/>
              </a:rPr>
              <a:t>— 1</a:t>
            </a:r>
            <a:r>
              <a:rPr lang="en-US" altLang="en-US" sz="3200" b="1" i="1" kern="1200" baseline="30000" dirty="0">
                <a:ln w="17780" cmpd="sng">
                  <a:solidFill>
                    <a:srgbClr val="FFFFFF"/>
                  </a:solidFill>
                  <a:prstDash val="solid"/>
                  <a:miter lim="800000"/>
                </a:ln>
                <a:solidFill>
                  <a:srgbClr val="66CCFF"/>
                </a:solidFill>
                <a:effectLst>
                  <a:outerShdw blurRad="50800" algn="tl" rotWithShape="0">
                    <a:srgbClr val="000000"/>
                  </a:outerShdw>
                </a:effectLst>
                <a:latin typeface="Calibri" panose="020F0502020204030204" pitchFamily="34" charset="0"/>
              </a:rPr>
              <a:t>st</a:t>
            </a:r>
            <a:r>
              <a:rPr lang="en-US" altLang="en-US" sz="3200" b="1" i="1" kern="1200" dirty="0">
                <a:ln w="17780" cmpd="sng">
                  <a:solidFill>
                    <a:srgbClr val="FFFFFF"/>
                  </a:solidFill>
                  <a:prstDash val="solid"/>
                  <a:miter lim="800000"/>
                </a:ln>
                <a:solidFill>
                  <a:srgbClr val="66CCFF"/>
                </a:solidFill>
                <a:effectLst>
                  <a:outerShdw blurRad="50800" algn="tl" rotWithShape="0">
                    <a:srgbClr val="000000"/>
                  </a:outerShdw>
                </a:effectLst>
                <a:latin typeface="Calibri" panose="020F0502020204030204" pitchFamily="34" charset="0"/>
              </a:rPr>
              <a:t> Corinthians 14:37 </a:t>
            </a:r>
            <a:r>
              <a:rPr lang="en-US" altLang="en-US" sz="4000" b="1" i="1" kern="1200" dirty="0">
                <a:ln w="17780" cmpd="sng">
                  <a:solidFill>
                    <a:srgbClr val="FFFFFF"/>
                  </a:solidFill>
                  <a:prstDash val="solid"/>
                  <a:miter lim="800000"/>
                </a:ln>
                <a:solidFill>
                  <a:srgbClr val="66CCFF"/>
                </a:solidFill>
                <a:effectLst>
                  <a:outerShdw blurRad="50800" algn="tl" rotWithShape="0">
                    <a:srgbClr val="000000"/>
                  </a:outerShdw>
                </a:effectLst>
                <a:latin typeface="Calibri" panose="020F0502020204030204" pitchFamily="34" charset="0"/>
              </a:rPr>
              <a:t> </a:t>
            </a:r>
          </a:p>
        </p:txBody>
      </p:sp>
      <p:sp>
        <p:nvSpPr>
          <p:cNvPr id="21" name="Title 1"/>
          <p:cNvSpPr txBox="1">
            <a:spLocks/>
          </p:cNvSpPr>
          <p:nvPr/>
        </p:nvSpPr>
        <p:spPr>
          <a:xfrm>
            <a:off x="884311" y="3100106"/>
            <a:ext cx="5005399"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1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things which I write</a:t>
            </a:r>
          </a:p>
        </p:txBody>
      </p:sp>
      <p:sp>
        <p:nvSpPr>
          <p:cNvPr id="22" name="Title 1"/>
          <p:cNvSpPr txBox="1">
            <a:spLocks/>
          </p:cNvSpPr>
          <p:nvPr/>
        </p:nvSpPr>
        <p:spPr>
          <a:xfrm>
            <a:off x="1579063" y="3769199"/>
            <a:ext cx="6852213"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1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commandments of the Lord</a:t>
            </a:r>
          </a:p>
        </p:txBody>
      </p:sp>
      <p:sp>
        <p:nvSpPr>
          <p:cNvPr id="26" name="Rectangle 2"/>
          <p:cNvSpPr txBox="1">
            <a:spLocks noChangeArrowheads="1"/>
          </p:cNvSpPr>
          <p:nvPr/>
        </p:nvSpPr>
        <p:spPr bwMode="auto">
          <a:xfrm>
            <a:off x="613458" y="1059094"/>
            <a:ext cx="8021256" cy="4236334"/>
          </a:xfrm>
          <a:prstGeom prst="rect">
            <a:avLst/>
          </a:prstGeom>
          <a:noFill/>
          <a:ln>
            <a:noFill/>
          </a:ln>
          <a:effectLst/>
        </p:spPr>
        <p:txBody>
          <a:bodyPr vert="horz" wrap="square" lIns="91440" tIns="45720" rIns="91440" bIns="45720" numCol="1" anchor="ctr" anchorCtr="0" compatLnSpc="1">
            <a:prstTxWarp prst="textNoShape">
              <a:avLst/>
            </a:prstTxWarp>
            <a:scene3d>
              <a:camera prst="orthographicFront"/>
              <a:lightRig rig="threeP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1200" dirty="0">
                <a:ln w="17780" cmpd="sng">
                  <a:solidFill>
                    <a:srgbClr val="FFFFFF"/>
                  </a:solidFill>
                  <a:prstDash val="solid"/>
                  <a:miter lim="800000"/>
                </a:ln>
                <a:solidFill>
                  <a:srgbClr val="66CCFF"/>
                </a:solidFill>
                <a:effectLst>
                  <a:glow rad="88900">
                    <a:srgbClr val="000066"/>
                  </a:glow>
                  <a:outerShdw blurRad="50800" algn="tl" rotWithShape="0">
                    <a:srgbClr val="000000"/>
                  </a:outerShdw>
                </a:effectLst>
                <a:latin typeface="Calibri" panose="020F0502020204030204" pitchFamily="34" charset="0"/>
              </a:rPr>
              <a:t>If anyone thinks himself                                 to be a prophet or spiritual,       let him acknowledge that the things which I write to you are the commandments of the Lord. </a:t>
            </a:r>
            <a:r>
              <a:rPr lang="en-US" altLang="en-US" sz="3200" b="1" i="1" kern="1200" dirty="0">
                <a:ln w="17780" cmpd="sng">
                  <a:solidFill>
                    <a:srgbClr val="FFFFFF"/>
                  </a:solidFill>
                  <a:prstDash val="solid"/>
                  <a:miter lim="800000"/>
                </a:ln>
                <a:solidFill>
                  <a:srgbClr val="66CCFF"/>
                </a:solidFill>
                <a:effectLst>
                  <a:glow rad="88900">
                    <a:srgbClr val="000066"/>
                  </a:glow>
                  <a:outerShdw blurRad="50800" algn="tl" rotWithShape="0">
                    <a:srgbClr val="000000"/>
                  </a:outerShdw>
                </a:effectLst>
                <a:latin typeface="Calibri" panose="020F0502020204030204" pitchFamily="34" charset="0"/>
              </a:rPr>
              <a:t>— 1</a:t>
            </a:r>
            <a:r>
              <a:rPr lang="en-US" altLang="en-US" sz="3200" b="1" i="1" kern="1200" baseline="30000" dirty="0">
                <a:ln w="17780" cmpd="sng">
                  <a:solidFill>
                    <a:srgbClr val="FFFFFF"/>
                  </a:solidFill>
                  <a:prstDash val="solid"/>
                  <a:miter lim="800000"/>
                </a:ln>
                <a:solidFill>
                  <a:srgbClr val="66CCFF"/>
                </a:solidFill>
                <a:effectLst>
                  <a:glow rad="88900">
                    <a:srgbClr val="000066"/>
                  </a:glow>
                  <a:outerShdw blurRad="50800" algn="tl" rotWithShape="0">
                    <a:srgbClr val="000000"/>
                  </a:outerShdw>
                </a:effectLst>
                <a:latin typeface="Calibri" panose="020F0502020204030204" pitchFamily="34" charset="0"/>
              </a:rPr>
              <a:t>st</a:t>
            </a:r>
            <a:r>
              <a:rPr lang="en-US" altLang="en-US" sz="3200" b="1" i="1" kern="1200" dirty="0">
                <a:ln w="17780" cmpd="sng">
                  <a:solidFill>
                    <a:srgbClr val="FFFFFF"/>
                  </a:solidFill>
                  <a:prstDash val="solid"/>
                  <a:miter lim="800000"/>
                </a:ln>
                <a:solidFill>
                  <a:srgbClr val="66CCFF"/>
                </a:solidFill>
                <a:effectLst>
                  <a:glow rad="88900">
                    <a:srgbClr val="000066"/>
                  </a:glow>
                  <a:outerShdw blurRad="50800" algn="tl" rotWithShape="0">
                    <a:srgbClr val="000000"/>
                  </a:outerShdw>
                </a:effectLst>
                <a:latin typeface="Calibri" panose="020F0502020204030204" pitchFamily="34" charset="0"/>
              </a:rPr>
              <a:t> Corinthians 14:37 </a:t>
            </a:r>
            <a:r>
              <a:rPr lang="en-US" altLang="en-US" sz="4000" b="1" i="1" kern="1200" dirty="0">
                <a:ln w="17780" cmpd="sng">
                  <a:solidFill>
                    <a:srgbClr val="FFFFFF"/>
                  </a:solidFill>
                  <a:prstDash val="solid"/>
                  <a:miter lim="800000"/>
                </a:ln>
                <a:solidFill>
                  <a:srgbClr val="66CCFF"/>
                </a:solidFill>
                <a:effectLst>
                  <a:glow rad="88900">
                    <a:srgbClr val="000066"/>
                  </a:glow>
                  <a:outerShdw blurRad="50800" algn="tl" rotWithShape="0">
                    <a:srgbClr val="000000"/>
                  </a:outerShdw>
                </a:effectLst>
                <a:latin typeface="Calibri" panose="020F0502020204030204" pitchFamily="34" charset="0"/>
              </a:rPr>
              <a:t> </a:t>
            </a:r>
          </a:p>
        </p:txBody>
      </p:sp>
      <p:sp>
        <p:nvSpPr>
          <p:cNvPr id="30" name="Rectangle 5"/>
          <p:cNvSpPr>
            <a:spLocks noChangeArrowheads="1"/>
          </p:cNvSpPr>
          <p:nvPr/>
        </p:nvSpPr>
        <p:spPr bwMode="auto">
          <a:xfrm>
            <a:off x="3658675" y="4495005"/>
            <a:ext cx="1752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dirty="0">
                <a:solidFill>
                  <a:srgbClr val="660066"/>
                </a:solidFill>
                <a:latin typeface="Calibri" panose="020F0502020204030204" pitchFamily="34" charset="0"/>
                <a:cs typeface="Calibri" panose="020F0502020204030204" pitchFamily="34" charset="0"/>
              </a:rPr>
              <a:t>Lord</a:t>
            </a:r>
            <a:endParaRPr lang="en-US" altLang="en-US" sz="4000" b="1" i="1" dirty="0">
              <a:solidFill>
                <a:srgbClr val="660066"/>
              </a:solidFill>
              <a:latin typeface="Calibri" panose="020F0502020204030204" pitchFamily="34" charset="0"/>
              <a:cs typeface="Calibri" panose="020F0502020204030204" pitchFamily="34" charset="0"/>
            </a:endParaRPr>
          </a:p>
        </p:txBody>
      </p:sp>
      <p:sp>
        <p:nvSpPr>
          <p:cNvPr id="33" name="Rectangle 5"/>
          <p:cNvSpPr>
            <a:spLocks noChangeArrowheads="1"/>
          </p:cNvSpPr>
          <p:nvPr/>
        </p:nvSpPr>
        <p:spPr bwMode="auto">
          <a:xfrm>
            <a:off x="3658964" y="4496284"/>
            <a:ext cx="1752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dirty="0">
                <a:solidFill>
                  <a:srgbClr val="0000CC"/>
                </a:solidFill>
                <a:latin typeface="Calibri" panose="020F0502020204030204" pitchFamily="34" charset="0"/>
                <a:cs typeface="Calibri" panose="020F0502020204030204" pitchFamily="34" charset="0"/>
              </a:rPr>
              <a:t>Lord</a:t>
            </a:r>
            <a:endParaRPr lang="en-US" altLang="en-US" sz="4000" b="1" i="1" dirty="0">
              <a:solidFill>
                <a:srgbClr val="0000CC"/>
              </a:solidFill>
              <a:latin typeface="Calibri" panose="020F0502020204030204" pitchFamily="34" charset="0"/>
              <a:cs typeface="Calibri" panose="020F0502020204030204" pitchFamily="34" charset="0"/>
            </a:endParaRPr>
          </a:p>
        </p:txBody>
      </p:sp>
      <p:sp>
        <p:nvSpPr>
          <p:cNvPr id="34" name="Rectangle 5"/>
          <p:cNvSpPr>
            <a:spLocks noChangeArrowheads="1"/>
          </p:cNvSpPr>
          <p:nvPr/>
        </p:nvSpPr>
        <p:spPr bwMode="auto">
          <a:xfrm>
            <a:off x="3658820" y="4497561"/>
            <a:ext cx="1752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dirty="0">
                <a:solidFill>
                  <a:srgbClr val="3399FF"/>
                </a:solidFill>
                <a:latin typeface="Calibri" panose="020F0502020204030204" pitchFamily="34" charset="0"/>
                <a:cs typeface="Calibri" panose="020F0502020204030204" pitchFamily="34" charset="0"/>
              </a:rPr>
              <a:t>Lord</a:t>
            </a:r>
            <a:endParaRPr lang="en-US" altLang="en-US" sz="4000" b="1" i="1" dirty="0">
              <a:solidFill>
                <a:srgbClr val="3399FF"/>
              </a:solidFill>
              <a:latin typeface="Calibri" panose="020F0502020204030204" pitchFamily="34" charset="0"/>
              <a:cs typeface="Calibri" panose="020F0502020204030204" pitchFamily="34" charset="0"/>
            </a:endParaRPr>
          </a:p>
        </p:txBody>
      </p:sp>
      <p:sp>
        <p:nvSpPr>
          <p:cNvPr id="35" name="Rectangle 5"/>
          <p:cNvSpPr>
            <a:spLocks noChangeArrowheads="1"/>
          </p:cNvSpPr>
          <p:nvPr/>
        </p:nvSpPr>
        <p:spPr bwMode="auto">
          <a:xfrm>
            <a:off x="3696775" y="4496042"/>
            <a:ext cx="1676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dirty="0">
                <a:solidFill>
                  <a:srgbClr val="009900"/>
                </a:solidFill>
                <a:latin typeface="Calibri" panose="020F0502020204030204" pitchFamily="34" charset="0"/>
                <a:cs typeface="Calibri" panose="020F0502020204030204" pitchFamily="34" charset="0"/>
              </a:rPr>
              <a:t>Lord</a:t>
            </a:r>
            <a:endParaRPr lang="en-US" altLang="en-US" sz="4000" b="1" i="1" dirty="0">
              <a:solidFill>
                <a:srgbClr val="009900"/>
              </a:solidFill>
              <a:latin typeface="Calibri" panose="020F0502020204030204" pitchFamily="34" charset="0"/>
              <a:cs typeface="Calibri" panose="020F0502020204030204" pitchFamily="34" charset="0"/>
            </a:endParaRPr>
          </a:p>
        </p:txBody>
      </p:sp>
      <p:sp>
        <p:nvSpPr>
          <p:cNvPr id="36" name="Rectangle 5"/>
          <p:cNvSpPr>
            <a:spLocks noChangeArrowheads="1"/>
          </p:cNvSpPr>
          <p:nvPr/>
        </p:nvSpPr>
        <p:spPr bwMode="auto">
          <a:xfrm>
            <a:off x="3734296" y="4494957"/>
            <a:ext cx="1600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dirty="0">
                <a:solidFill>
                  <a:srgbClr val="FFFF00"/>
                </a:solidFill>
                <a:latin typeface="Calibri" panose="020F0502020204030204" pitchFamily="34" charset="0"/>
                <a:cs typeface="Calibri" panose="020F0502020204030204" pitchFamily="34" charset="0"/>
              </a:rPr>
              <a:t>Lord</a:t>
            </a:r>
            <a:endParaRPr lang="en-US" altLang="en-US" sz="4000" b="1" i="1" dirty="0">
              <a:solidFill>
                <a:srgbClr val="FFFF00"/>
              </a:solidFill>
              <a:latin typeface="Calibri" panose="020F0502020204030204" pitchFamily="34" charset="0"/>
              <a:cs typeface="Calibri" panose="020F0502020204030204" pitchFamily="34" charset="0"/>
            </a:endParaRPr>
          </a:p>
        </p:txBody>
      </p:sp>
      <p:sp>
        <p:nvSpPr>
          <p:cNvPr id="37" name="Rectangle 5"/>
          <p:cNvSpPr>
            <a:spLocks noChangeArrowheads="1"/>
          </p:cNvSpPr>
          <p:nvPr/>
        </p:nvSpPr>
        <p:spPr bwMode="auto">
          <a:xfrm>
            <a:off x="3775338" y="4496235"/>
            <a:ext cx="152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dirty="0">
                <a:solidFill>
                  <a:srgbClr val="FF3300"/>
                </a:solidFill>
                <a:latin typeface="Calibri" panose="020F0502020204030204" pitchFamily="34" charset="0"/>
                <a:cs typeface="Calibri" panose="020F0502020204030204" pitchFamily="34" charset="0"/>
              </a:rPr>
              <a:t>Lord</a:t>
            </a:r>
            <a:endParaRPr lang="en-US" altLang="en-US" sz="4000" b="1" i="1" dirty="0">
              <a:solidFill>
                <a:srgbClr val="FF3300"/>
              </a:solidFill>
              <a:latin typeface="Calibri" panose="020F0502020204030204" pitchFamily="34" charset="0"/>
              <a:cs typeface="Calibri" panose="020F0502020204030204" pitchFamily="34" charset="0"/>
            </a:endParaRPr>
          </a:p>
        </p:txBody>
      </p:sp>
      <p:sp>
        <p:nvSpPr>
          <p:cNvPr id="38" name="Rectangle 5"/>
          <p:cNvSpPr>
            <a:spLocks noChangeArrowheads="1"/>
          </p:cNvSpPr>
          <p:nvPr/>
        </p:nvSpPr>
        <p:spPr bwMode="auto">
          <a:xfrm>
            <a:off x="3735165" y="4495173"/>
            <a:ext cx="1600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dirty="0">
                <a:solidFill>
                  <a:schemeClr val="bg1"/>
                </a:solidFill>
                <a:latin typeface="Calibri" panose="020F0502020204030204" pitchFamily="34" charset="0"/>
                <a:cs typeface="Calibri" panose="020F0502020204030204" pitchFamily="34" charset="0"/>
              </a:rPr>
              <a:t>Lord</a:t>
            </a:r>
            <a:endParaRPr lang="en-US" altLang="en-US" sz="4000" b="1" i="1" dirty="0">
              <a:solidFill>
                <a:schemeClr val="bg1"/>
              </a:solidFill>
              <a:latin typeface="Calibri" panose="020F0502020204030204" pitchFamily="34" charset="0"/>
              <a:cs typeface="Calibri" panose="020F0502020204030204" pitchFamily="34" charset="0"/>
            </a:endParaRPr>
          </a:p>
        </p:txBody>
      </p:sp>
      <p:sp>
        <p:nvSpPr>
          <p:cNvPr id="28" name="TextBox 27"/>
          <p:cNvSpPr txBox="1"/>
          <p:nvPr/>
        </p:nvSpPr>
        <p:spPr>
          <a:xfrm>
            <a:off x="6838902" y="3831413"/>
            <a:ext cx="1722731"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400" b="1" dirty="0">
                <a:ln w="17780" cmpd="sng">
                  <a:solidFill>
                    <a:srgbClr val="FFFFFF"/>
                  </a:solidFill>
                  <a:prstDash val="solid"/>
                  <a:miter lim="800000"/>
                </a:ln>
                <a:solidFill>
                  <a:schemeClr val="bg1"/>
                </a:solidFill>
                <a:effectLst>
                  <a:glow rad="63500">
                    <a:schemeClr val="tx1"/>
                  </a:glow>
                  <a:outerShdw blurRad="50800" algn="tl" rotWithShape="0">
                    <a:srgbClr val="000000"/>
                  </a:outerShdw>
                </a:effectLst>
                <a:latin typeface="Calibri" panose="020F0502020204030204" pitchFamily="34" charset="0"/>
                <a:ea typeface="+mj-ea"/>
                <a:cs typeface="+mj-cs"/>
              </a:rPr>
              <a:t>Lord</a:t>
            </a:r>
          </a:p>
        </p:txBody>
      </p:sp>
      <p:sp>
        <p:nvSpPr>
          <p:cNvPr id="39" name="Title 1"/>
          <p:cNvSpPr txBox="1">
            <a:spLocks/>
          </p:cNvSpPr>
          <p:nvPr/>
        </p:nvSpPr>
        <p:spPr>
          <a:xfrm>
            <a:off x="2771274" y="2442411"/>
            <a:ext cx="3461084"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7780" cmpd="sng">
                  <a:solidFill>
                    <a:srgbClr val="FFFFFF"/>
                  </a:solidFill>
                  <a:prstDash val="solid"/>
                  <a:miter lim="800000"/>
                </a:ln>
                <a:solidFill>
                  <a:srgbClr val="C00000"/>
                </a:solidFill>
                <a:effectLst>
                  <a:glow rad="38100">
                    <a:srgbClr val="9966FF"/>
                  </a:glow>
                  <a:outerShdw blurRad="50800" algn="tl" rotWithShape="0">
                    <a:srgbClr val="000000"/>
                  </a:outerShdw>
                </a:effectLst>
                <a:latin typeface="Calibri" panose="020F0502020204030204" pitchFamily="34" charset="0"/>
              </a:rPr>
              <a:t>acknowledge</a:t>
            </a:r>
            <a:endParaRPr lang="en-US" b="1" dirty="0">
              <a:ln w="17780" cmpd="sng">
                <a:noFill/>
                <a:prstDash val="solid"/>
                <a:miter lim="800000"/>
              </a:ln>
              <a:solidFill>
                <a:srgbClr val="C00000"/>
              </a:solidFill>
              <a:effectLst>
                <a:glow rad="38100">
                  <a:srgbClr val="9966FF"/>
                </a:glow>
                <a:outerShdw blurRad="50800" algn="tl" rotWithShape="0">
                  <a:srgbClr val="000000"/>
                </a:outerShdw>
              </a:effectLst>
              <a:latin typeface="Calibri" panose="020F0502020204030204" pitchFamily="34" charset="0"/>
            </a:endParaRPr>
          </a:p>
        </p:txBody>
      </p:sp>
      <p:sp>
        <p:nvSpPr>
          <p:cNvPr id="40" name="Rectangle 2">
            <a:extLst>
              <a:ext uri="{FF2B5EF4-FFF2-40B4-BE49-F238E27FC236}">
                <a16:creationId xmlns:a16="http://schemas.microsoft.com/office/drawing/2014/main" id="{8D8BC5F5-9E0E-4534-B3EA-A13F0E596195}"/>
              </a:ext>
            </a:extLst>
          </p:cNvPr>
          <p:cNvSpPr txBox="1">
            <a:spLocks noChangeArrowheads="1"/>
          </p:cNvSpPr>
          <p:nvPr/>
        </p:nvSpPr>
        <p:spPr bwMode="auto">
          <a:xfrm>
            <a:off x="826110" y="3159136"/>
            <a:ext cx="5119871" cy="75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chemeClr val="bg1"/>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things which I write</a:t>
            </a:r>
            <a:endParaRPr kumimoji="0" lang="en-US" altLang="en-US" sz="4400" b="1" i="1" u="none" strike="noStrike" kern="0" cap="none" spc="0" normalizeH="0" baseline="0" noProof="0" dirty="0">
              <a:ln w="3175" cmpd="sng">
                <a:solidFill>
                  <a:srgbClr val="FFFFFF"/>
                </a:solidFill>
                <a:prstDash val="solid"/>
                <a:miter lim="800000"/>
              </a:ln>
              <a:solidFill>
                <a:schemeClr val="bg1"/>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41" name="Rectangle 2">
            <a:extLst>
              <a:ext uri="{FF2B5EF4-FFF2-40B4-BE49-F238E27FC236}">
                <a16:creationId xmlns:a16="http://schemas.microsoft.com/office/drawing/2014/main" id="{8FD47E0F-CE27-4AD6-AF84-75544371068E}"/>
              </a:ext>
            </a:extLst>
          </p:cNvPr>
          <p:cNvSpPr txBox="1">
            <a:spLocks noChangeArrowheads="1"/>
          </p:cNvSpPr>
          <p:nvPr/>
        </p:nvSpPr>
        <p:spPr bwMode="auto">
          <a:xfrm>
            <a:off x="1450904" y="3817144"/>
            <a:ext cx="7103165" cy="778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chemeClr val="bg1"/>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commandments of the Lord</a:t>
            </a:r>
            <a:endParaRPr kumimoji="0" lang="en-US" altLang="en-US" sz="4400" b="1" i="1" u="none" strike="noStrike" kern="0" cap="none" spc="0" normalizeH="0" baseline="0" noProof="0" dirty="0">
              <a:ln w="3175" cmpd="sng">
                <a:solidFill>
                  <a:srgbClr val="FFFFFF"/>
                </a:solidFill>
                <a:prstDash val="solid"/>
                <a:miter lim="800000"/>
              </a:ln>
              <a:solidFill>
                <a:schemeClr val="bg1"/>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43" name="Rectangle 2">
            <a:extLst>
              <a:ext uri="{FF2B5EF4-FFF2-40B4-BE49-F238E27FC236}">
                <a16:creationId xmlns:a16="http://schemas.microsoft.com/office/drawing/2014/main" id="{6BFC0F5B-E9FD-406B-A277-D49D09D55151}"/>
              </a:ext>
            </a:extLst>
          </p:cNvPr>
          <p:cNvSpPr txBox="1">
            <a:spLocks noChangeArrowheads="1"/>
          </p:cNvSpPr>
          <p:nvPr/>
        </p:nvSpPr>
        <p:spPr bwMode="auto">
          <a:xfrm>
            <a:off x="613458" y="1072346"/>
            <a:ext cx="8021256" cy="4236334"/>
          </a:xfrm>
          <a:prstGeom prst="rect">
            <a:avLst/>
          </a:prstGeom>
          <a:noFill/>
          <a:ln>
            <a:noFill/>
          </a:ln>
          <a:effectLst/>
        </p:spPr>
        <p:txBody>
          <a:bodyPr vert="horz" wrap="square" lIns="91440" tIns="45720" rIns="91440" bIns="45720" numCol="1" anchor="ctr" anchorCtr="0" compatLnSpc="1">
            <a:prstTxWarp prst="textNoShape">
              <a:avLst/>
            </a:prstTxWarp>
            <a:scene3d>
              <a:camera prst="orthographicFront"/>
              <a:lightRig rig="threeP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1200" dirty="0">
                <a:ln w="17780" cmpd="sng">
                  <a:solidFill>
                    <a:srgbClr val="FFFFFF"/>
                  </a:solidFill>
                  <a:prstDash val="solid"/>
                  <a:miter lim="800000"/>
                </a:ln>
                <a:solidFill>
                  <a:srgbClr val="66CCFF"/>
                </a:solidFill>
                <a:effectLst>
                  <a:outerShdw blurRad="50800" algn="tl" rotWithShape="0">
                    <a:srgbClr val="000000"/>
                  </a:outerShdw>
                </a:effectLst>
                <a:latin typeface="Calibri" panose="020F0502020204030204" pitchFamily="34" charset="0"/>
              </a:rPr>
              <a:t>If anyone thinks himself                                 to be a prophet or spiritual,       let him acknowledge that the </a:t>
            </a:r>
            <a:r>
              <a:rPr lang="en-US" altLang="en-US" b="1" u="sng" kern="1200" dirty="0">
                <a:ln w="17780" cmpd="sng">
                  <a:solidFill>
                    <a:srgbClr val="FFFFFF"/>
                  </a:solidFill>
                  <a:prstDash val="solid"/>
                  <a:miter lim="800000"/>
                </a:ln>
                <a:solidFill>
                  <a:srgbClr val="FF0000"/>
                </a:solidFill>
                <a:effectLst>
                  <a:outerShdw blurRad="50800" algn="tl" rotWithShape="0">
                    <a:srgbClr val="000000"/>
                  </a:outerShdw>
                </a:effectLst>
                <a:latin typeface="Calibri" panose="020F0502020204030204" pitchFamily="34" charset="0"/>
              </a:rPr>
              <a:t>things which I write </a:t>
            </a:r>
            <a:r>
              <a:rPr lang="en-US" altLang="en-US" b="1" kern="1200" dirty="0">
                <a:ln w="17780" cmpd="sng">
                  <a:solidFill>
                    <a:srgbClr val="FFFFFF"/>
                  </a:solidFill>
                  <a:prstDash val="solid"/>
                  <a:miter lim="800000"/>
                </a:ln>
                <a:solidFill>
                  <a:srgbClr val="66CCFF"/>
                </a:solidFill>
                <a:effectLst>
                  <a:outerShdw blurRad="50800" algn="tl" rotWithShape="0">
                    <a:srgbClr val="000000"/>
                  </a:outerShdw>
                </a:effectLst>
                <a:latin typeface="Calibri" panose="020F0502020204030204" pitchFamily="34" charset="0"/>
              </a:rPr>
              <a:t>to you are the </a:t>
            </a:r>
            <a:r>
              <a:rPr lang="en-US" altLang="en-US" b="1" u="sng" kern="1200" dirty="0">
                <a:ln w="17780" cmpd="sng">
                  <a:solidFill>
                    <a:srgbClr val="FFFFFF"/>
                  </a:solidFill>
                  <a:prstDash val="solid"/>
                  <a:miter lim="800000"/>
                </a:ln>
                <a:solidFill>
                  <a:srgbClr val="FF0000"/>
                </a:solidFill>
                <a:effectLst>
                  <a:outerShdw blurRad="50800" algn="tl" rotWithShape="0">
                    <a:srgbClr val="000000"/>
                  </a:outerShdw>
                </a:effectLst>
                <a:latin typeface="Calibri" panose="020F0502020204030204" pitchFamily="34" charset="0"/>
              </a:rPr>
              <a:t>commandments of the Lord</a:t>
            </a:r>
            <a:r>
              <a:rPr lang="en-US" altLang="en-US" b="1" kern="1200" dirty="0">
                <a:ln w="17780" cmpd="sng">
                  <a:solidFill>
                    <a:srgbClr val="FFFFFF"/>
                  </a:solidFill>
                  <a:prstDash val="solid"/>
                  <a:miter lim="800000"/>
                </a:ln>
                <a:solidFill>
                  <a:srgbClr val="66CCFF"/>
                </a:solidFill>
                <a:effectLst>
                  <a:outerShdw blurRad="50800" algn="tl" rotWithShape="0">
                    <a:srgbClr val="000000"/>
                  </a:outerShdw>
                </a:effectLst>
                <a:latin typeface="Calibri" panose="020F0502020204030204" pitchFamily="34" charset="0"/>
              </a:rPr>
              <a:t>. </a:t>
            </a:r>
            <a:r>
              <a:rPr lang="en-US" altLang="en-US" sz="3200" b="1" i="1" kern="1200" dirty="0">
                <a:ln w="17780" cmpd="sng">
                  <a:solidFill>
                    <a:srgbClr val="FFFFFF"/>
                  </a:solidFill>
                  <a:prstDash val="solid"/>
                  <a:miter lim="800000"/>
                </a:ln>
                <a:solidFill>
                  <a:srgbClr val="66CCFF"/>
                </a:solidFill>
                <a:effectLst>
                  <a:outerShdw blurRad="50800" algn="tl" rotWithShape="0">
                    <a:srgbClr val="000000"/>
                  </a:outerShdw>
                </a:effectLst>
                <a:latin typeface="Calibri" panose="020F0502020204030204" pitchFamily="34" charset="0"/>
              </a:rPr>
              <a:t>— 1</a:t>
            </a:r>
            <a:r>
              <a:rPr lang="en-US" altLang="en-US" sz="3200" b="1" i="1" kern="1200" baseline="30000" dirty="0">
                <a:ln w="17780" cmpd="sng">
                  <a:solidFill>
                    <a:srgbClr val="FFFFFF"/>
                  </a:solidFill>
                  <a:prstDash val="solid"/>
                  <a:miter lim="800000"/>
                </a:ln>
                <a:solidFill>
                  <a:srgbClr val="66CCFF"/>
                </a:solidFill>
                <a:effectLst>
                  <a:outerShdw blurRad="50800" algn="tl" rotWithShape="0">
                    <a:srgbClr val="000000"/>
                  </a:outerShdw>
                </a:effectLst>
                <a:latin typeface="Calibri" panose="020F0502020204030204" pitchFamily="34" charset="0"/>
              </a:rPr>
              <a:t>st</a:t>
            </a:r>
            <a:r>
              <a:rPr lang="en-US" altLang="en-US" sz="3200" b="1" i="1" kern="1200" dirty="0">
                <a:ln w="17780" cmpd="sng">
                  <a:solidFill>
                    <a:srgbClr val="FFFFFF"/>
                  </a:solidFill>
                  <a:prstDash val="solid"/>
                  <a:miter lim="800000"/>
                </a:ln>
                <a:solidFill>
                  <a:srgbClr val="66CCFF"/>
                </a:solidFill>
                <a:effectLst>
                  <a:outerShdw blurRad="50800" algn="tl" rotWithShape="0">
                    <a:srgbClr val="000000"/>
                  </a:outerShdw>
                </a:effectLst>
                <a:latin typeface="Calibri" panose="020F0502020204030204" pitchFamily="34" charset="0"/>
              </a:rPr>
              <a:t> Corinthians 14:37 </a:t>
            </a:r>
            <a:r>
              <a:rPr lang="en-US" altLang="en-US" sz="4000" b="1" i="1" kern="1200" dirty="0">
                <a:ln w="17780" cmpd="sng">
                  <a:solidFill>
                    <a:srgbClr val="FFFFFF"/>
                  </a:solidFill>
                  <a:prstDash val="solid"/>
                  <a:miter lim="800000"/>
                </a:ln>
                <a:solidFill>
                  <a:srgbClr val="66CCFF"/>
                </a:solidFill>
                <a:effectLst>
                  <a:outerShdw blurRad="50800" algn="tl" rotWithShape="0">
                    <a:srgbClr val="000000"/>
                  </a:outerShdw>
                </a:effectLst>
                <a:latin typeface="Calibri" panose="020F0502020204030204" pitchFamily="34" charset="0"/>
              </a:rPr>
              <a:t> </a:t>
            </a:r>
          </a:p>
        </p:txBody>
      </p:sp>
      <p:sp>
        <p:nvSpPr>
          <p:cNvPr id="42" name="Rectangle 2">
            <a:extLst>
              <a:ext uri="{FF2B5EF4-FFF2-40B4-BE49-F238E27FC236}">
                <a16:creationId xmlns:a16="http://schemas.microsoft.com/office/drawing/2014/main" id="{19CC328B-1538-4A6F-9524-B9124C7A3B22}"/>
              </a:ext>
            </a:extLst>
          </p:cNvPr>
          <p:cNvSpPr txBox="1">
            <a:spLocks noChangeArrowheads="1"/>
          </p:cNvSpPr>
          <p:nvPr/>
        </p:nvSpPr>
        <p:spPr bwMode="auto">
          <a:xfrm>
            <a:off x="613458" y="1053296"/>
            <a:ext cx="8021256" cy="4236334"/>
          </a:xfrm>
          <a:prstGeom prst="rect">
            <a:avLst/>
          </a:prstGeom>
          <a:noFill/>
          <a:ln>
            <a:noFill/>
          </a:ln>
          <a:effectLst/>
        </p:spPr>
        <p:txBody>
          <a:bodyPr vert="horz" wrap="square" lIns="91440" tIns="45720" rIns="91440" bIns="45720" numCol="1" anchor="ctr" anchorCtr="0" compatLnSpc="1">
            <a:prstTxWarp prst="textNoShape">
              <a:avLst/>
            </a:prstTxWarp>
            <a:scene3d>
              <a:camera prst="orthographicFront"/>
              <a:lightRig rig="threeP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1200" dirty="0">
                <a:ln w="17780" cmpd="sng">
                  <a:solidFill>
                    <a:srgbClr val="FFFFFF"/>
                  </a:solidFill>
                  <a:prstDash val="solid"/>
                  <a:miter lim="800000"/>
                </a:ln>
                <a:solidFill>
                  <a:srgbClr val="66CCFF"/>
                </a:solidFill>
                <a:effectLst>
                  <a:glow rad="88900">
                    <a:srgbClr val="000066"/>
                  </a:glow>
                  <a:outerShdw blurRad="50800" algn="tl" rotWithShape="0">
                    <a:srgbClr val="000000"/>
                  </a:outerShdw>
                </a:effectLst>
                <a:latin typeface="Calibri" panose="020F0502020204030204" pitchFamily="34" charset="0"/>
              </a:rPr>
              <a:t>If anyone thinks himself                                 to be a prophet or spiritual,       let him </a:t>
            </a:r>
            <a:r>
              <a:rPr lang="en-US" altLang="en-US" b="1" dirty="0">
                <a:ln w="17780" cmpd="sng">
                  <a:solidFill>
                    <a:srgbClr val="FFFFFF"/>
                  </a:solidFill>
                  <a:prstDash val="solid"/>
                  <a:miter lim="800000"/>
                </a:ln>
                <a:solidFill>
                  <a:srgbClr val="C00000"/>
                </a:solidFill>
                <a:effectLst>
                  <a:glow rad="38100">
                    <a:srgbClr val="9966FF"/>
                  </a:glow>
                  <a:outerShdw blurRad="50800" algn="tl" rotWithShape="0">
                    <a:srgbClr val="000000"/>
                  </a:outerShdw>
                </a:effectLst>
                <a:latin typeface="Calibri" panose="020F0502020204030204" pitchFamily="34" charset="0"/>
              </a:rPr>
              <a:t>acknowledge</a:t>
            </a:r>
            <a:r>
              <a:rPr lang="en-US" altLang="en-US" b="1" kern="1200" dirty="0">
                <a:ln w="17780" cmpd="sng">
                  <a:solidFill>
                    <a:srgbClr val="FFFFFF"/>
                  </a:solidFill>
                  <a:prstDash val="solid"/>
                  <a:miter lim="800000"/>
                </a:ln>
                <a:solidFill>
                  <a:srgbClr val="66CCFF"/>
                </a:solidFill>
                <a:effectLst>
                  <a:glow rad="88900">
                    <a:srgbClr val="000066"/>
                  </a:glow>
                  <a:outerShdw blurRad="50800" algn="tl" rotWithShape="0">
                    <a:srgbClr val="000000"/>
                  </a:outerShdw>
                </a:effectLst>
                <a:latin typeface="Calibri" panose="020F0502020204030204" pitchFamily="34" charset="0"/>
              </a:rPr>
              <a:t> that the </a:t>
            </a:r>
            <a:r>
              <a:rPr lang="en-US" altLang="en-US" b="1" kern="1200" dirty="0">
                <a:ln w="17780" cmpd="sng">
                  <a:solidFill>
                    <a:srgbClr val="FFFFFF"/>
                  </a:solidFill>
                  <a:prstDash val="solid"/>
                  <a:miter lim="800000"/>
                </a:ln>
                <a:solidFill>
                  <a:schemeClr val="bg1"/>
                </a:solidFill>
                <a:effectLst>
                  <a:glow rad="88900">
                    <a:schemeClr val="tx1"/>
                  </a:glow>
                  <a:outerShdw blurRad="50800" algn="tl" rotWithShape="0">
                    <a:srgbClr val="000000"/>
                  </a:outerShdw>
                </a:effectLst>
                <a:latin typeface="Calibri" panose="020F0502020204030204" pitchFamily="34" charset="0"/>
              </a:rPr>
              <a:t>things which I write</a:t>
            </a:r>
            <a:r>
              <a:rPr lang="en-US" altLang="en-US" b="1" kern="1200" dirty="0">
                <a:ln w="17780" cmpd="sng">
                  <a:solidFill>
                    <a:srgbClr val="FFFFFF"/>
                  </a:solidFill>
                  <a:prstDash val="solid"/>
                  <a:miter lim="800000"/>
                </a:ln>
                <a:solidFill>
                  <a:schemeClr val="bg1"/>
                </a:solidFill>
                <a:effectLst>
                  <a:glow rad="88900">
                    <a:srgbClr val="000066"/>
                  </a:glow>
                  <a:outerShdw blurRad="50800" algn="tl" rotWithShape="0">
                    <a:srgbClr val="000000"/>
                  </a:outerShdw>
                </a:effectLst>
                <a:latin typeface="Calibri" panose="020F0502020204030204" pitchFamily="34" charset="0"/>
              </a:rPr>
              <a:t> </a:t>
            </a:r>
            <a:r>
              <a:rPr lang="en-US" altLang="en-US" b="1" kern="1200" dirty="0">
                <a:ln w="17780" cmpd="sng">
                  <a:solidFill>
                    <a:srgbClr val="FFFFFF"/>
                  </a:solidFill>
                  <a:prstDash val="solid"/>
                  <a:miter lim="800000"/>
                </a:ln>
                <a:solidFill>
                  <a:srgbClr val="66CCFF"/>
                </a:solidFill>
                <a:effectLst>
                  <a:glow rad="88900">
                    <a:srgbClr val="000066"/>
                  </a:glow>
                  <a:outerShdw blurRad="50800" algn="tl" rotWithShape="0">
                    <a:srgbClr val="000000"/>
                  </a:outerShdw>
                </a:effectLst>
                <a:latin typeface="Calibri" panose="020F0502020204030204" pitchFamily="34" charset="0"/>
              </a:rPr>
              <a:t>to you are the </a:t>
            </a:r>
            <a:r>
              <a:rPr lang="en-US" altLang="en-US" b="1" kern="1200" dirty="0">
                <a:ln w="17780" cmpd="sng">
                  <a:solidFill>
                    <a:srgbClr val="FFFFFF"/>
                  </a:solidFill>
                  <a:prstDash val="solid"/>
                  <a:miter lim="800000"/>
                </a:ln>
                <a:solidFill>
                  <a:schemeClr val="bg1"/>
                </a:solidFill>
                <a:effectLst>
                  <a:glow rad="88900">
                    <a:schemeClr val="tx1"/>
                  </a:glow>
                  <a:outerShdw blurRad="50800" algn="tl" rotWithShape="0">
                    <a:srgbClr val="000000"/>
                  </a:outerShdw>
                </a:effectLst>
                <a:latin typeface="Calibri" panose="020F0502020204030204" pitchFamily="34" charset="0"/>
              </a:rPr>
              <a:t>commandments of the Lord</a:t>
            </a:r>
            <a:r>
              <a:rPr lang="en-US" altLang="en-US" b="1" kern="1200" dirty="0">
                <a:ln w="17780" cmpd="sng">
                  <a:solidFill>
                    <a:srgbClr val="FFFFFF"/>
                  </a:solidFill>
                  <a:prstDash val="solid"/>
                  <a:miter lim="800000"/>
                </a:ln>
                <a:solidFill>
                  <a:srgbClr val="66CCFF"/>
                </a:solidFill>
                <a:effectLst>
                  <a:glow rad="88900">
                    <a:srgbClr val="000066"/>
                  </a:glow>
                  <a:outerShdw blurRad="50800" algn="tl" rotWithShape="0">
                    <a:srgbClr val="000000"/>
                  </a:outerShdw>
                </a:effectLst>
                <a:latin typeface="Calibri" panose="020F0502020204030204" pitchFamily="34" charset="0"/>
              </a:rPr>
              <a:t>. </a:t>
            </a:r>
            <a:r>
              <a:rPr lang="en-US" altLang="en-US" sz="3200" b="1" i="1" kern="1200" dirty="0">
                <a:ln w="17780" cmpd="sng">
                  <a:solidFill>
                    <a:srgbClr val="FFFFFF"/>
                  </a:solidFill>
                  <a:prstDash val="solid"/>
                  <a:miter lim="800000"/>
                </a:ln>
                <a:solidFill>
                  <a:srgbClr val="66CCFF"/>
                </a:solidFill>
                <a:effectLst>
                  <a:glow rad="88900">
                    <a:srgbClr val="000066"/>
                  </a:glow>
                  <a:outerShdw blurRad="50800" algn="tl" rotWithShape="0">
                    <a:srgbClr val="000000"/>
                  </a:outerShdw>
                </a:effectLst>
                <a:latin typeface="Calibri" panose="020F0502020204030204" pitchFamily="34" charset="0"/>
              </a:rPr>
              <a:t>— 1</a:t>
            </a:r>
            <a:r>
              <a:rPr lang="en-US" altLang="en-US" sz="3200" b="1" i="1" kern="1200" baseline="30000" dirty="0">
                <a:ln w="17780" cmpd="sng">
                  <a:solidFill>
                    <a:srgbClr val="FFFFFF"/>
                  </a:solidFill>
                  <a:prstDash val="solid"/>
                  <a:miter lim="800000"/>
                </a:ln>
                <a:solidFill>
                  <a:srgbClr val="66CCFF"/>
                </a:solidFill>
                <a:effectLst>
                  <a:glow rad="88900">
                    <a:srgbClr val="000066"/>
                  </a:glow>
                  <a:outerShdw blurRad="50800" algn="tl" rotWithShape="0">
                    <a:srgbClr val="000000"/>
                  </a:outerShdw>
                </a:effectLst>
                <a:latin typeface="Calibri" panose="020F0502020204030204" pitchFamily="34" charset="0"/>
              </a:rPr>
              <a:t>st</a:t>
            </a:r>
            <a:r>
              <a:rPr lang="en-US" altLang="en-US" sz="3200" b="1" i="1" kern="1200" dirty="0">
                <a:ln w="17780" cmpd="sng">
                  <a:solidFill>
                    <a:srgbClr val="FFFFFF"/>
                  </a:solidFill>
                  <a:prstDash val="solid"/>
                  <a:miter lim="800000"/>
                </a:ln>
                <a:solidFill>
                  <a:srgbClr val="66CCFF"/>
                </a:solidFill>
                <a:effectLst>
                  <a:glow rad="88900">
                    <a:srgbClr val="000066"/>
                  </a:glow>
                  <a:outerShdw blurRad="50800" algn="tl" rotWithShape="0">
                    <a:srgbClr val="000000"/>
                  </a:outerShdw>
                </a:effectLst>
                <a:latin typeface="Calibri" panose="020F0502020204030204" pitchFamily="34" charset="0"/>
              </a:rPr>
              <a:t> Corinthians 14:37 </a:t>
            </a:r>
            <a:r>
              <a:rPr lang="en-US" altLang="en-US" sz="4000" b="1" i="1" kern="1200" dirty="0">
                <a:ln w="17780" cmpd="sng">
                  <a:solidFill>
                    <a:srgbClr val="FFFFFF"/>
                  </a:solidFill>
                  <a:prstDash val="solid"/>
                  <a:miter lim="800000"/>
                </a:ln>
                <a:solidFill>
                  <a:srgbClr val="66CCFF"/>
                </a:solidFill>
                <a:effectLst>
                  <a:glow rad="88900">
                    <a:srgbClr val="000066"/>
                  </a:glow>
                  <a:outerShdw blurRad="50800" algn="tl" rotWithShape="0">
                    <a:srgbClr val="000000"/>
                  </a:outerShdw>
                </a:effectLst>
                <a:latin typeface="Calibri" panose="020F0502020204030204" pitchFamily="34" charset="0"/>
              </a:rPr>
              <a:t> </a:t>
            </a:r>
          </a:p>
        </p:txBody>
      </p:sp>
      <p:sp>
        <p:nvSpPr>
          <p:cNvPr id="27" name="TextBox 26" hidden="1"/>
          <p:cNvSpPr txBox="1"/>
          <p:nvPr/>
        </p:nvSpPr>
        <p:spPr>
          <a:xfrm>
            <a:off x="3673684" y="4564548"/>
            <a:ext cx="1722731" cy="707886"/>
          </a:xfrm>
          <a:prstGeom prst="rect">
            <a:avLst/>
          </a:prstGeom>
          <a:noFill/>
        </p:spPr>
        <p:txBody>
          <a:bodyPr wrap="square" rtlCol="0">
            <a:spAutoFit/>
          </a:bodyPr>
          <a:lstStyle/>
          <a:p>
            <a:pPr algn="ctr"/>
            <a:r>
              <a:rPr lang="en-US" sz="4000" b="1"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a typeface="+mj-ea"/>
                <a:cs typeface="+mj-cs"/>
              </a:rPr>
              <a:t>Lord</a:t>
            </a:r>
          </a:p>
        </p:txBody>
      </p:sp>
    </p:spTree>
    <p:extLst>
      <p:ext uri="{BB962C8B-B14F-4D97-AF65-F5344CB8AC3E}">
        <p14:creationId xmlns:p14="http://schemas.microsoft.com/office/powerpoint/2010/main" val="315627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xit" presetSubtype="0" fill="hold" grpId="1" nodeType="withEffect">
                                  <p:stCondLst>
                                    <p:cond delay="100"/>
                                  </p:stCondLst>
                                  <p:childTnLst>
                                    <p:set>
                                      <p:cBhvr>
                                        <p:cTn id="6" dur="1" fill="hold">
                                          <p:stCondLst>
                                            <p:cond delay="999"/>
                                          </p:stCondLst>
                                        </p:cTn>
                                        <p:tgtEl>
                                          <p:spTgt spid="19"/>
                                        </p:tgtEl>
                                        <p:attrNameLst>
                                          <p:attrName>style.visibility</p:attrName>
                                        </p:attrNameLst>
                                      </p:cBhvr>
                                      <p:to>
                                        <p:strVal val="hidden"/>
                                      </p:to>
                                    </p:set>
                                    <p:animEffect transition="out" filter="dissolve">
                                      <p:cBhvr>
                                        <p:cTn id="7" dur="1000">
                                          <p:stCondLst>
                                            <p:cond delay="0"/>
                                          </p:stCondLst>
                                        </p:cTn>
                                        <p:tgtEl>
                                          <p:spTgt spid="19"/>
                                        </p:tgtEl>
                                      </p:cBhvr>
                                    </p:animEffect>
                                    <p:anim to="" calcmode="lin" valueType="num">
                                      <p:cBhvr>
                                        <p:cTn id="8" dur="1000" fill="hold">
                                          <p:stCondLst>
                                            <p:cond delay="0"/>
                                          </p:stCondLst>
                                        </p:cTn>
                                        <p:tgtEl>
                                          <p:spTgt spid="19"/>
                                        </p:tgtEl>
                                        <p:attrNameLst>
                                          <p:attrName>ppt_w</p:attrName>
                                        </p:attrNameLst>
                                      </p:cBhvr>
                                      <p:tavLst>
                                        <p:tav tm="0">
                                          <p:val>
                                            <p:strVal val="#ppt_w"/>
                                          </p:val>
                                        </p:tav>
                                        <p:tav tm="100000">
                                          <p:val>
                                            <p:strVal val="#ppt_w*4"/>
                                          </p:val>
                                        </p:tav>
                                      </p:tavLst>
                                    </p:anim>
                                    <p:anim to="" calcmode="lin" valueType="num">
                                      <p:cBhvr>
                                        <p:cTn id="9" dur="1000" fill="hold">
                                          <p:stCondLst>
                                            <p:cond delay="0"/>
                                          </p:stCondLst>
                                        </p:cTn>
                                        <p:tgtEl>
                                          <p:spTgt spid="19"/>
                                        </p:tgtEl>
                                        <p:attrNameLst>
                                          <p:attrName>ppt_h</p:attrName>
                                        </p:attrNameLst>
                                      </p:cBhvr>
                                      <p:tavLst>
                                        <p:tav tm="0">
                                          <p:val>
                                            <p:strVal val="#ppt_h"/>
                                          </p:val>
                                        </p:tav>
                                        <p:tav tm="100000">
                                          <p:val>
                                            <p:strVal val="#ppt_h*4"/>
                                          </p:val>
                                        </p:tav>
                                      </p:tavLst>
                                    </p:anim>
                                  </p:childTnLst>
                                </p:cTn>
                              </p:par>
                              <p:par>
                                <p:cTn id="10" presetID="9" presetClass="emph" presetSubtype="0" grpId="0" nodeType="withEffect">
                                  <p:stCondLst>
                                    <p:cond delay="650"/>
                                  </p:stCondLst>
                                  <p:endCondLst>
                                    <p:cond evt="onNext" delay="0">
                                      <p:tgtEl>
                                        <p:sldTgt/>
                                      </p:tgtEl>
                                    </p:cond>
                                  </p:endCondLst>
                                  <p:childTnLst>
                                    <p:set>
                                      <p:cBhvr rctx="PPT">
                                        <p:cTn id="11" dur="indefinite"/>
                                        <p:tgtEl>
                                          <p:spTgt spid="24"/>
                                        </p:tgtEl>
                                        <p:attrNameLst>
                                          <p:attrName>style.opacity</p:attrName>
                                        </p:attrNameLst>
                                      </p:cBhvr>
                                      <p:to>
                                        <p:strVal val="0.25"/>
                                      </p:to>
                                    </p:set>
                                    <p:animEffect filter="image" prLst="opacity: 0.25">
                                      <p:cBhvr rctx="IE">
                                        <p:cTn id="12" dur="indefinite"/>
                                        <p:tgtEl>
                                          <p:spTgt spid="24"/>
                                        </p:tgtEl>
                                      </p:cBhvr>
                                    </p:animEffect>
                                  </p:childTnLst>
                                </p:cTn>
                              </p:par>
                              <p:par>
                                <p:cTn id="13" presetID="9" presetClass="emph" presetSubtype="0" grpId="0" nodeType="withEffect">
                                  <p:stCondLst>
                                    <p:cond delay="650"/>
                                  </p:stCondLst>
                                  <p:endCondLst>
                                    <p:cond evt="onNext" delay="0">
                                      <p:tgtEl>
                                        <p:sldTgt/>
                                      </p:tgtEl>
                                    </p:cond>
                                  </p:endCondLst>
                                  <p:childTnLst>
                                    <p:set>
                                      <p:cBhvr rctx="PPT">
                                        <p:cTn id="14" dur="indefinite"/>
                                        <p:tgtEl>
                                          <p:spTgt spid="17"/>
                                        </p:tgtEl>
                                        <p:attrNameLst>
                                          <p:attrName>style.opacity</p:attrName>
                                        </p:attrNameLst>
                                      </p:cBhvr>
                                      <p:to>
                                        <p:strVal val="0.25"/>
                                      </p:to>
                                    </p:set>
                                    <p:animEffect filter="image" prLst="opacity: 0.25">
                                      <p:cBhvr rctx="IE">
                                        <p:cTn id="15" dur="indefinite"/>
                                        <p:tgtEl>
                                          <p:spTgt spid="17"/>
                                        </p:tgtEl>
                                      </p:cBhvr>
                                    </p:animEffect>
                                  </p:childTnLst>
                                </p:cTn>
                              </p:par>
                              <p:par>
                                <p:cTn id="16" presetID="9" presetClass="emph" presetSubtype="0" grpId="0" nodeType="withEffect">
                                  <p:stCondLst>
                                    <p:cond delay="650"/>
                                  </p:stCondLst>
                                  <p:endCondLst>
                                    <p:cond evt="onNext" delay="0">
                                      <p:tgtEl>
                                        <p:sldTgt/>
                                      </p:tgtEl>
                                    </p:cond>
                                  </p:endCondLst>
                                  <p:childTnLst>
                                    <p:set>
                                      <p:cBhvr rctx="PPT">
                                        <p:cTn id="17" dur="indefinite"/>
                                        <p:tgtEl>
                                          <p:spTgt spid="31"/>
                                        </p:tgtEl>
                                        <p:attrNameLst>
                                          <p:attrName>style.opacity</p:attrName>
                                        </p:attrNameLst>
                                      </p:cBhvr>
                                      <p:to>
                                        <p:strVal val="0.25"/>
                                      </p:to>
                                    </p:set>
                                    <p:animEffect filter="image" prLst="opacity: 0.25">
                                      <p:cBhvr rctx="IE">
                                        <p:cTn id="18" dur="indefinite"/>
                                        <p:tgtEl>
                                          <p:spTgt spid="31"/>
                                        </p:tgtEl>
                                      </p:cBhvr>
                                    </p:animEffect>
                                  </p:childTnLst>
                                </p:cTn>
                              </p:par>
                              <p:par>
                                <p:cTn id="19" presetID="9" presetClass="emph" presetSubtype="0" nodeType="withEffect">
                                  <p:stCondLst>
                                    <p:cond delay="650"/>
                                  </p:stCondLst>
                                  <p:endCondLst>
                                    <p:cond evt="onNext" delay="0">
                                      <p:tgtEl>
                                        <p:sldTgt/>
                                      </p:tgtEl>
                                    </p:cond>
                                  </p:endCondLst>
                                  <p:childTnLst>
                                    <p:set>
                                      <p:cBhvr rctx="PPT">
                                        <p:cTn id="20" dur="indefinite"/>
                                        <p:tgtEl>
                                          <p:spTgt spid="3"/>
                                        </p:tgtEl>
                                        <p:attrNameLst>
                                          <p:attrName>style.opacity</p:attrName>
                                        </p:attrNameLst>
                                      </p:cBhvr>
                                      <p:to>
                                        <p:strVal val="0.25"/>
                                      </p:to>
                                    </p:set>
                                    <p:animEffect filter="image" prLst="opacity: 0.25">
                                      <p:cBhvr rctx="IE">
                                        <p:cTn id="21" dur="indefinite"/>
                                        <p:tgtEl>
                                          <p:spTgt spid="3"/>
                                        </p:tgtEl>
                                      </p:cBhvr>
                                    </p:animEffect>
                                  </p:childTnLst>
                                </p:cTn>
                              </p:par>
                              <p:par>
                                <p:cTn id="22" presetID="9" presetClass="emph" presetSubtype="0" nodeType="withEffect">
                                  <p:stCondLst>
                                    <p:cond delay="650"/>
                                  </p:stCondLst>
                                  <p:endCondLst>
                                    <p:cond evt="onNext" delay="0">
                                      <p:tgtEl>
                                        <p:sldTgt/>
                                      </p:tgtEl>
                                    </p:cond>
                                  </p:endCondLst>
                                  <p:childTnLst>
                                    <p:set>
                                      <p:cBhvr rctx="PPT">
                                        <p:cTn id="23" dur="indefinite"/>
                                        <p:tgtEl>
                                          <p:spTgt spid="9"/>
                                        </p:tgtEl>
                                        <p:attrNameLst>
                                          <p:attrName>style.opacity</p:attrName>
                                        </p:attrNameLst>
                                      </p:cBhvr>
                                      <p:to>
                                        <p:strVal val="0.25"/>
                                      </p:to>
                                    </p:set>
                                    <p:animEffect filter="image" prLst="opacity: 0.25">
                                      <p:cBhvr rctx="IE">
                                        <p:cTn id="24" dur="indefinite"/>
                                        <p:tgtEl>
                                          <p:spTgt spid="9"/>
                                        </p:tgtEl>
                                      </p:cBhvr>
                                    </p:animEffect>
                                  </p:childTnLst>
                                </p:cTn>
                              </p:par>
                              <p:par>
                                <p:cTn id="25" presetID="9" presetClass="emph" presetSubtype="0" nodeType="withEffect">
                                  <p:stCondLst>
                                    <p:cond delay="650"/>
                                  </p:stCondLst>
                                  <p:endCondLst>
                                    <p:cond evt="onNext" delay="0">
                                      <p:tgtEl>
                                        <p:sldTgt/>
                                      </p:tgtEl>
                                    </p:cond>
                                  </p:endCondLst>
                                  <p:childTnLst>
                                    <p:set>
                                      <p:cBhvr rctx="PPT">
                                        <p:cTn id="26" dur="indefinite"/>
                                        <p:tgtEl>
                                          <p:spTgt spid="10"/>
                                        </p:tgtEl>
                                        <p:attrNameLst>
                                          <p:attrName>style.opacity</p:attrName>
                                        </p:attrNameLst>
                                      </p:cBhvr>
                                      <p:to>
                                        <p:strVal val="0.25"/>
                                      </p:to>
                                    </p:set>
                                    <p:animEffect filter="image" prLst="opacity: 0.25">
                                      <p:cBhvr rctx="IE">
                                        <p:cTn id="27" dur="indefinite"/>
                                        <p:tgtEl>
                                          <p:spTgt spid="10"/>
                                        </p:tgtEl>
                                      </p:cBhvr>
                                    </p:animEffect>
                                  </p:childTnLst>
                                </p:cTn>
                              </p:par>
                              <p:par>
                                <p:cTn id="28" presetID="8" presetClass="entr" presetSubtype="32" fill="hold" grpId="0" nodeType="withEffect">
                                  <p:stCondLst>
                                    <p:cond delay="650"/>
                                  </p:stCondLst>
                                  <p:childTnLst>
                                    <p:set>
                                      <p:cBhvr>
                                        <p:cTn id="29" dur="1" fill="hold">
                                          <p:stCondLst>
                                            <p:cond delay="0"/>
                                          </p:stCondLst>
                                        </p:cTn>
                                        <p:tgtEl>
                                          <p:spTgt spid="20"/>
                                        </p:tgtEl>
                                        <p:attrNameLst>
                                          <p:attrName>style.visibility</p:attrName>
                                        </p:attrNameLst>
                                      </p:cBhvr>
                                      <p:to>
                                        <p:strVal val="visible"/>
                                      </p:to>
                                    </p:set>
                                    <p:animEffect transition="in" filter="diamond(out)">
                                      <p:cBhvr>
                                        <p:cTn id="30" dur="1250"/>
                                        <p:tgtEl>
                                          <p:spTgt spid="20"/>
                                        </p:tgtEl>
                                      </p:cBhvr>
                                    </p:animEffect>
                                  </p:childTnLst>
                                </p:cTn>
                              </p:par>
                              <p:par>
                                <p:cTn id="31" presetID="8" presetClass="entr" presetSubtype="32" fill="hold" grpId="0" nodeType="withEffect">
                                  <p:stCondLst>
                                    <p:cond delay="650"/>
                                  </p:stCondLst>
                                  <p:childTnLst>
                                    <p:set>
                                      <p:cBhvr>
                                        <p:cTn id="32" dur="1" fill="hold">
                                          <p:stCondLst>
                                            <p:cond delay="0"/>
                                          </p:stCondLst>
                                        </p:cTn>
                                        <p:tgtEl>
                                          <p:spTgt spid="26"/>
                                        </p:tgtEl>
                                        <p:attrNameLst>
                                          <p:attrName>style.visibility</p:attrName>
                                        </p:attrNameLst>
                                      </p:cBhvr>
                                      <p:to>
                                        <p:strVal val="visible"/>
                                      </p:to>
                                    </p:set>
                                    <p:animEffect transition="in" filter="diamond(out)">
                                      <p:cBhvr>
                                        <p:cTn id="33" dur="125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left)">
                                      <p:cBhvr>
                                        <p:cTn id="38" dur="500"/>
                                        <p:tgtEl>
                                          <p:spTgt spid="21"/>
                                        </p:tgtEl>
                                      </p:cBhvr>
                                    </p:animEffect>
                                  </p:childTnLst>
                                </p:cTn>
                              </p:par>
                              <p:par>
                                <p:cTn id="39" presetID="18" presetClass="emph" presetSubtype="0" fill="hold" grpId="1" nodeType="withEffect">
                                  <p:stCondLst>
                                    <p:cond delay="0"/>
                                  </p:stCondLst>
                                  <p:childTnLst>
                                    <p:set>
                                      <p:cBhvr override="childStyle">
                                        <p:cTn id="40" dur="500" fill="hold"/>
                                        <p:tgtEl>
                                          <p:spTgt spid="21"/>
                                        </p:tgtEl>
                                        <p:attrNameLst>
                                          <p:attrName>style.textDecorationUnderline</p:attrName>
                                        </p:attrNameLst>
                                      </p:cBhvr>
                                      <p:to>
                                        <p:strVal val="true"/>
                                      </p:to>
                                    </p:set>
                                  </p:childTnLst>
                                </p:cTn>
                              </p:par>
                              <p:par>
                                <p:cTn id="41" presetID="22" presetClass="entr" presetSubtype="8"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wipe(left)">
                                      <p:cBhvr>
                                        <p:cTn id="43" dur="500"/>
                                        <p:tgtEl>
                                          <p:spTgt spid="40"/>
                                        </p:tgtEl>
                                      </p:cBhvr>
                                    </p:animEffect>
                                  </p:childTnLst>
                                </p:cTn>
                              </p:par>
                              <p:par>
                                <p:cTn id="44" presetID="9" presetClass="emph" presetSubtype="0" grpId="1" nodeType="withEffect">
                                  <p:stCondLst>
                                    <p:cond delay="0"/>
                                  </p:stCondLst>
                                  <p:endCondLst>
                                    <p:cond evt="onNext" delay="0">
                                      <p:tgtEl>
                                        <p:sldTgt/>
                                      </p:tgtEl>
                                    </p:cond>
                                  </p:endCondLst>
                                  <p:childTnLst>
                                    <p:set>
                                      <p:cBhvr rctx="PPT">
                                        <p:cTn id="45" dur="indefinite"/>
                                        <p:tgtEl>
                                          <p:spTgt spid="24"/>
                                        </p:tgtEl>
                                        <p:attrNameLst>
                                          <p:attrName>style.opacity</p:attrName>
                                        </p:attrNameLst>
                                      </p:cBhvr>
                                      <p:to>
                                        <p:strVal val="0.25"/>
                                      </p:to>
                                    </p:set>
                                    <p:animEffect filter="image" prLst="opacity: 0.25">
                                      <p:cBhvr rctx="IE">
                                        <p:cTn id="46" dur="indefinite"/>
                                        <p:tgtEl>
                                          <p:spTgt spid="24"/>
                                        </p:tgtEl>
                                      </p:cBhvr>
                                    </p:animEffect>
                                  </p:childTnLst>
                                </p:cTn>
                              </p:par>
                              <p:par>
                                <p:cTn id="47" presetID="9" presetClass="emph" presetSubtype="0" grpId="1" nodeType="withEffect">
                                  <p:stCondLst>
                                    <p:cond delay="0"/>
                                  </p:stCondLst>
                                  <p:endCondLst>
                                    <p:cond evt="onNext" delay="0">
                                      <p:tgtEl>
                                        <p:sldTgt/>
                                      </p:tgtEl>
                                    </p:cond>
                                  </p:endCondLst>
                                  <p:childTnLst>
                                    <p:set>
                                      <p:cBhvr rctx="PPT">
                                        <p:cTn id="48" dur="indefinite"/>
                                        <p:tgtEl>
                                          <p:spTgt spid="17"/>
                                        </p:tgtEl>
                                        <p:attrNameLst>
                                          <p:attrName>style.opacity</p:attrName>
                                        </p:attrNameLst>
                                      </p:cBhvr>
                                      <p:to>
                                        <p:strVal val="0.25"/>
                                      </p:to>
                                    </p:set>
                                    <p:animEffect filter="image" prLst="opacity: 0.25">
                                      <p:cBhvr rctx="IE">
                                        <p:cTn id="49" dur="indefinite"/>
                                        <p:tgtEl>
                                          <p:spTgt spid="17"/>
                                        </p:tgtEl>
                                      </p:cBhvr>
                                    </p:animEffect>
                                  </p:childTnLst>
                                </p:cTn>
                              </p:par>
                              <p:par>
                                <p:cTn id="50" presetID="9" presetClass="emph" presetSubtype="0" grpId="1" nodeType="withEffect">
                                  <p:stCondLst>
                                    <p:cond delay="0"/>
                                  </p:stCondLst>
                                  <p:endCondLst>
                                    <p:cond evt="onNext" delay="0">
                                      <p:tgtEl>
                                        <p:sldTgt/>
                                      </p:tgtEl>
                                    </p:cond>
                                  </p:endCondLst>
                                  <p:childTnLst>
                                    <p:set>
                                      <p:cBhvr rctx="PPT">
                                        <p:cTn id="51" dur="indefinite"/>
                                        <p:tgtEl>
                                          <p:spTgt spid="31"/>
                                        </p:tgtEl>
                                        <p:attrNameLst>
                                          <p:attrName>style.opacity</p:attrName>
                                        </p:attrNameLst>
                                      </p:cBhvr>
                                      <p:to>
                                        <p:strVal val="0.25"/>
                                      </p:to>
                                    </p:set>
                                    <p:animEffect filter="image" prLst="opacity: 0.25">
                                      <p:cBhvr rctx="IE">
                                        <p:cTn id="52" dur="indefinite"/>
                                        <p:tgtEl>
                                          <p:spTgt spid="31"/>
                                        </p:tgtEl>
                                      </p:cBhvr>
                                    </p:animEffect>
                                  </p:childTnLst>
                                </p:cTn>
                              </p:par>
                              <p:par>
                                <p:cTn id="53" presetID="9" presetClass="emph" presetSubtype="0" nodeType="withEffect">
                                  <p:stCondLst>
                                    <p:cond delay="0"/>
                                  </p:stCondLst>
                                  <p:endCondLst>
                                    <p:cond evt="onNext" delay="0">
                                      <p:tgtEl>
                                        <p:sldTgt/>
                                      </p:tgtEl>
                                    </p:cond>
                                  </p:endCondLst>
                                  <p:childTnLst>
                                    <p:set>
                                      <p:cBhvr rctx="PPT">
                                        <p:cTn id="54" dur="indefinite"/>
                                        <p:tgtEl>
                                          <p:spTgt spid="3"/>
                                        </p:tgtEl>
                                        <p:attrNameLst>
                                          <p:attrName>style.opacity</p:attrName>
                                        </p:attrNameLst>
                                      </p:cBhvr>
                                      <p:to>
                                        <p:strVal val="0.25"/>
                                      </p:to>
                                    </p:set>
                                    <p:animEffect filter="image" prLst="opacity: 0.25">
                                      <p:cBhvr rctx="IE">
                                        <p:cTn id="55" dur="indefinite"/>
                                        <p:tgtEl>
                                          <p:spTgt spid="3"/>
                                        </p:tgtEl>
                                      </p:cBhvr>
                                    </p:animEffect>
                                  </p:childTnLst>
                                </p:cTn>
                              </p:par>
                              <p:par>
                                <p:cTn id="56" presetID="9" presetClass="emph" presetSubtype="0" nodeType="withEffect">
                                  <p:stCondLst>
                                    <p:cond delay="0"/>
                                  </p:stCondLst>
                                  <p:endCondLst>
                                    <p:cond evt="onNext" delay="0">
                                      <p:tgtEl>
                                        <p:sldTgt/>
                                      </p:tgtEl>
                                    </p:cond>
                                  </p:endCondLst>
                                  <p:childTnLst>
                                    <p:set>
                                      <p:cBhvr rctx="PPT">
                                        <p:cTn id="57" dur="indefinite"/>
                                        <p:tgtEl>
                                          <p:spTgt spid="9"/>
                                        </p:tgtEl>
                                        <p:attrNameLst>
                                          <p:attrName>style.opacity</p:attrName>
                                        </p:attrNameLst>
                                      </p:cBhvr>
                                      <p:to>
                                        <p:strVal val="0.25"/>
                                      </p:to>
                                    </p:set>
                                    <p:animEffect filter="image" prLst="opacity: 0.25">
                                      <p:cBhvr rctx="IE">
                                        <p:cTn id="58" dur="indefinite"/>
                                        <p:tgtEl>
                                          <p:spTgt spid="9"/>
                                        </p:tgtEl>
                                      </p:cBhvr>
                                    </p:animEffect>
                                  </p:childTnLst>
                                </p:cTn>
                              </p:par>
                              <p:par>
                                <p:cTn id="59" presetID="9" presetClass="emph" presetSubtype="0" nodeType="withEffect">
                                  <p:stCondLst>
                                    <p:cond delay="0"/>
                                  </p:stCondLst>
                                  <p:endCondLst>
                                    <p:cond evt="onNext" delay="0">
                                      <p:tgtEl>
                                        <p:sldTgt/>
                                      </p:tgtEl>
                                    </p:cond>
                                  </p:endCondLst>
                                  <p:childTnLst>
                                    <p:set>
                                      <p:cBhvr rctx="PPT">
                                        <p:cTn id="60" dur="indefinite"/>
                                        <p:tgtEl>
                                          <p:spTgt spid="10"/>
                                        </p:tgtEl>
                                        <p:attrNameLst>
                                          <p:attrName>style.opacity</p:attrName>
                                        </p:attrNameLst>
                                      </p:cBhvr>
                                      <p:to>
                                        <p:strVal val="0.25"/>
                                      </p:to>
                                    </p:set>
                                    <p:animEffect filter="image" prLst="opacity: 0.25">
                                      <p:cBhvr rctx="IE">
                                        <p:cTn id="61" dur="indefinite"/>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left)">
                                      <p:cBhvr>
                                        <p:cTn id="66" dur="500"/>
                                        <p:tgtEl>
                                          <p:spTgt spid="22"/>
                                        </p:tgtEl>
                                      </p:cBhvr>
                                    </p:animEffect>
                                  </p:childTnLst>
                                </p:cTn>
                              </p:par>
                              <p:par>
                                <p:cTn id="67" presetID="18" presetClass="emph" presetSubtype="0" fill="hold" grpId="1" nodeType="withEffect">
                                  <p:stCondLst>
                                    <p:cond delay="0"/>
                                  </p:stCondLst>
                                  <p:childTnLst>
                                    <p:set>
                                      <p:cBhvr override="childStyle">
                                        <p:cTn id="68" dur="500" fill="hold"/>
                                        <p:tgtEl>
                                          <p:spTgt spid="22"/>
                                        </p:tgtEl>
                                        <p:attrNameLst>
                                          <p:attrName>style.textDecorationUnderline</p:attrName>
                                        </p:attrNameLst>
                                      </p:cBhvr>
                                      <p:to>
                                        <p:strVal val="true"/>
                                      </p:to>
                                    </p:set>
                                  </p:childTnLst>
                                </p:cTn>
                              </p:par>
                              <p:par>
                                <p:cTn id="69" presetID="22" presetClass="entr" presetSubtype="8" fill="hold" grpId="0" nodeType="with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left)">
                                      <p:cBhvr>
                                        <p:cTn id="71" dur="500"/>
                                        <p:tgtEl>
                                          <p:spTgt spid="41"/>
                                        </p:tgtEl>
                                      </p:cBhvr>
                                    </p:animEffect>
                                  </p:childTnLst>
                                </p:cTn>
                              </p:par>
                              <p:par>
                                <p:cTn id="72" presetID="9" presetClass="emph" presetSubtype="0" grpId="2" nodeType="withEffect">
                                  <p:stCondLst>
                                    <p:cond delay="0"/>
                                  </p:stCondLst>
                                  <p:endCondLst>
                                    <p:cond evt="onNext" delay="0">
                                      <p:tgtEl>
                                        <p:sldTgt/>
                                      </p:tgtEl>
                                    </p:cond>
                                  </p:endCondLst>
                                  <p:childTnLst>
                                    <p:set>
                                      <p:cBhvr rctx="PPT">
                                        <p:cTn id="73" dur="indefinite"/>
                                        <p:tgtEl>
                                          <p:spTgt spid="24"/>
                                        </p:tgtEl>
                                        <p:attrNameLst>
                                          <p:attrName>style.opacity</p:attrName>
                                        </p:attrNameLst>
                                      </p:cBhvr>
                                      <p:to>
                                        <p:strVal val="0.25"/>
                                      </p:to>
                                    </p:set>
                                    <p:animEffect filter="image" prLst="opacity: 0.25">
                                      <p:cBhvr rctx="IE">
                                        <p:cTn id="74" dur="indefinite"/>
                                        <p:tgtEl>
                                          <p:spTgt spid="24"/>
                                        </p:tgtEl>
                                      </p:cBhvr>
                                    </p:animEffect>
                                  </p:childTnLst>
                                </p:cTn>
                              </p:par>
                              <p:par>
                                <p:cTn id="75" presetID="9" presetClass="emph" presetSubtype="0" grpId="2" nodeType="withEffect">
                                  <p:stCondLst>
                                    <p:cond delay="0"/>
                                  </p:stCondLst>
                                  <p:endCondLst>
                                    <p:cond evt="onNext" delay="0">
                                      <p:tgtEl>
                                        <p:sldTgt/>
                                      </p:tgtEl>
                                    </p:cond>
                                  </p:endCondLst>
                                  <p:childTnLst>
                                    <p:set>
                                      <p:cBhvr rctx="PPT">
                                        <p:cTn id="76" dur="indefinite"/>
                                        <p:tgtEl>
                                          <p:spTgt spid="17"/>
                                        </p:tgtEl>
                                        <p:attrNameLst>
                                          <p:attrName>style.opacity</p:attrName>
                                        </p:attrNameLst>
                                      </p:cBhvr>
                                      <p:to>
                                        <p:strVal val="0.25"/>
                                      </p:to>
                                    </p:set>
                                    <p:animEffect filter="image" prLst="opacity: 0.25">
                                      <p:cBhvr rctx="IE">
                                        <p:cTn id="77" dur="indefinite"/>
                                        <p:tgtEl>
                                          <p:spTgt spid="17"/>
                                        </p:tgtEl>
                                      </p:cBhvr>
                                    </p:animEffect>
                                  </p:childTnLst>
                                </p:cTn>
                              </p:par>
                              <p:par>
                                <p:cTn id="78" presetID="9" presetClass="emph" presetSubtype="0" grpId="2" nodeType="withEffect">
                                  <p:stCondLst>
                                    <p:cond delay="0"/>
                                  </p:stCondLst>
                                  <p:endCondLst>
                                    <p:cond evt="onNext" delay="0">
                                      <p:tgtEl>
                                        <p:sldTgt/>
                                      </p:tgtEl>
                                    </p:cond>
                                  </p:endCondLst>
                                  <p:childTnLst>
                                    <p:set>
                                      <p:cBhvr rctx="PPT">
                                        <p:cTn id="79" dur="indefinite"/>
                                        <p:tgtEl>
                                          <p:spTgt spid="31"/>
                                        </p:tgtEl>
                                        <p:attrNameLst>
                                          <p:attrName>style.opacity</p:attrName>
                                        </p:attrNameLst>
                                      </p:cBhvr>
                                      <p:to>
                                        <p:strVal val="0.25"/>
                                      </p:to>
                                    </p:set>
                                    <p:animEffect filter="image" prLst="opacity: 0.25">
                                      <p:cBhvr rctx="IE">
                                        <p:cTn id="80" dur="indefinite"/>
                                        <p:tgtEl>
                                          <p:spTgt spid="31"/>
                                        </p:tgtEl>
                                      </p:cBhvr>
                                    </p:animEffect>
                                  </p:childTnLst>
                                </p:cTn>
                              </p:par>
                              <p:par>
                                <p:cTn id="81" presetID="9" presetClass="emph" presetSubtype="0" nodeType="withEffect">
                                  <p:stCondLst>
                                    <p:cond delay="0"/>
                                  </p:stCondLst>
                                  <p:endCondLst>
                                    <p:cond evt="onNext" delay="0">
                                      <p:tgtEl>
                                        <p:sldTgt/>
                                      </p:tgtEl>
                                    </p:cond>
                                  </p:endCondLst>
                                  <p:childTnLst>
                                    <p:set>
                                      <p:cBhvr rctx="PPT">
                                        <p:cTn id="82" dur="indefinite"/>
                                        <p:tgtEl>
                                          <p:spTgt spid="3"/>
                                        </p:tgtEl>
                                        <p:attrNameLst>
                                          <p:attrName>style.opacity</p:attrName>
                                        </p:attrNameLst>
                                      </p:cBhvr>
                                      <p:to>
                                        <p:strVal val="0.25"/>
                                      </p:to>
                                    </p:set>
                                    <p:animEffect filter="image" prLst="opacity: 0.25">
                                      <p:cBhvr rctx="IE">
                                        <p:cTn id="83" dur="indefinite"/>
                                        <p:tgtEl>
                                          <p:spTgt spid="3"/>
                                        </p:tgtEl>
                                      </p:cBhvr>
                                    </p:animEffect>
                                  </p:childTnLst>
                                </p:cTn>
                              </p:par>
                              <p:par>
                                <p:cTn id="84" presetID="9" presetClass="emph" presetSubtype="0" nodeType="withEffect">
                                  <p:stCondLst>
                                    <p:cond delay="0"/>
                                  </p:stCondLst>
                                  <p:endCondLst>
                                    <p:cond evt="onNext" delay="0">
                                      <p:tgtEl>
                                        <p:sldTgt/>
                                      </p:tgtEl>
                                    </p:cond>
                                  </p:endCondLst>
                                  <p:childTnLst>
                                    <p:set>
                                      <p:cBhvr rctx="PPT">
                                        <p:cTn id="85" dur="indefinite"/>
                                        <p:tgtEl>
                                          <p:spTgt spid="9"/>
                                        </p:tgtEl>
                                        <p:attrNameLst>
                                          <p:attrName>style.opacity</p:attrName>
                                        </p:attrNameLst>
                                      </p:cBhvr>
                                      <p:to>
                                        <p:strVal val="0.25"/>
                                      </p:to>
                                    </p:set>
                                    <p:animEffect filter="image" prLst="opacity: 0.25">
                                      <p:cBhvr rctx="IE">
                                        <p:cTn id="86" dur="indefinite"/>
                                        <p:tgtEl>
                                          <p:spTgt spid="9"/>
                                        </p:tgtEl>
                                      </p:cBhvr>
                                    </p:animEffect>
                                  </p:childTnLst>
                                </p:cTn>
                              </p:par>
                              <p:par>
                                <p:cTn id="87" presetID="9" presetClass="emph" presetSubtype="0" nodeType="withEffect">
                                  <p:stCondLst>
                                    <p:cond delay="0"/>
                                  </p:stCondLst>
                                  <p:endCondLst>
                                    <p:cond evt="onNext" delay="0">
                                      <p:tgtEl>
                                        <p:sldTgt/>
                                      </p:tgtEl>
                                    </p:cond>
                                  </p:endCondLst>
                                  <p:childTnLst>
                                    <p:set>
                                      <p:cBhvr rctx="PPT">
                                        <p:cTn id="88" dur="indefinite"/>
                                        <p:tgtEl>
                                          <p:spTgt spid="10"/>
                                        </p:tgtEl>
                                        <p:attrNameLst>
                                          <p:attrName>style.opacity</p:attrName>
                                        </p:attrNameLst>
                                      </p:cBhvr>
                                      <p:to>
                                        <p:strVal val="0.25"/>
                                      </p:to>
                                    </p:set>
                                    <p:animEffect filter="image" prLst="opacity: 0.25">
                                      <p:cBhvr rctx="IE">
                                        <p:cTn id="89" dur="indefinite"/>
                                        <p:tgtEl>
                                          <p:spTgt spid="10"/>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39"/>
                                        </p:tgtEl>
                                        <p:attrNameLst>
                                          <p:attrName>style.visibility</p:attrName>
                                        </p:attrNameLst>
                                      </p:cBhvr>
                                      <p:to>
                                        <p:strVal val="visible"/>
                                      </p:to>
                                    </p:set>
                                    <p:animEffect transition="in" filter="wipe(left)">
                                      <p:cBhvr>
                                        <p:cTn id="94" dur="500"/>
                                        <p:tgtEl>
                                          <p:spTgt spid="39"/>
                                        </p:tgtEl>
                                      </p:cBhvr>
                                    </p:animEffect>
                                  </p:childTnLst>
                                </p:cTn>
                              </p:par>
                              <p:par>
                                <p:cTn id="95" presetID="9" presetClass="emph" presetSubtype="0" grpId="4" nodeType="withEffect">
                                  <p:stCondLst>
                                    <p:cond delay="0"/>
                                  </p:stCondLst>
                                  <p:endCondLst>
                                    <p:cond evt="onNext" delay="0">
                                      <p:tgtEl>
                                        <p:sldTgt/>
                                      </p:tgtEl>
                                    </p:cond>
                                  </p:endCondLst>
                                  <p:childTnLst>
                                    <p:set>
                                      <p:cBhvr rctx="PPT">
                                        <p:cTn id="96" dur="indefinite"/>
                                        <p:tgtEl>
                                          <p:spTgt spid="24"/>
                                        </p:tgtEl>
                                        <p:attrNameLst>
                                          <p:attrName>style.opacity</p:attrName>
                                        </p:attrNameLst>
                                      </p:cBhvr>
                                      <p:to>
                                        <p:strVal val="0.25"/>
                                      </p:to>
                                    </p:set>
                                    <p:animEffect filter="image" prLst="opacity: 0.25">
                                      <p:cBhvr rctx="IE">
                                        <p:cTn id="97" dur="indefinite"/>
                                        <p:tgtEl>
                                          <p:spTgt spid="24"/>
                                        </p:tgtEl>
                                      </p:cBhvr>
                                    </p:animEffect>
                                  </p:childTnLst>
                                </p:cTn>
                              </p:par>
                              <p:par>
                                <p:cTn id="98" presetID="9" presetClass="emph" presetSubtype="0" grpId="4" nodeType="withEffect">
                                  <p:stCondLst>
                                    <p:cond delay="0"/>
                                  </p:stCondLst>
                                  <p:endCondLst>
                                    <p:cond evt="onNext" delay="0">
                                      <p:tgtEl>
                                        <p:sldTgt/>
                                      </p:tgtEl>
                                    </p:cond>
                                  </p:endCondLst>
                                  <p:childTnLst>
                                    <p:set>
                                      <p:cBhvr rctx="PPT">
                                        <p:cTn id="99" dur="indefinite"/>
                                        <p:tgtEl>
                                          <p:spTgt spid="17"/>
                                        </p:tgtEl>
                                        <p:attrNameLst>
                                          <p:attrName>style.opacity</p:attrName>
                                        </p:attrNameLst>
                                      </p:cBhvr>
                                      <p:to>
                                        <p:strVal val="0.25"/>
                                      </p:to>
                                    </p:set>
                                    <p:animEffect filter="image" prLst="opacity: 0.25">
                                      <p:cBhvr rctx="IE">
                                        <p:cTn id="100" dur="indefinite"/>
                                        <p:tgtEl>
                                          <p:spTgt spid="17"/>
                                        </p:tgtEl>
                                      </p:cBhvr>
                                    </p:animEffect>
                                  </p:childTnLst>
                                </p:cTn>
                              </p:par>
                              <p:par>
                                <p:cTn id="101" presetID="9" presetClass="emph" presetSubtype="0" grpId="4" nodeType="withEffect">
                                  <p:stCondLst>
                                    <p:cond delay="0"/>
                                  </p:stCondLst>
                                  <p:endCondLst>
                                    <p:cond evt="onNext" delay="0">
                                      <p:tgtEl>
                                        <p:sldTgt/>
                                      </p:tgtEl>
                                    </p:cond>
                                  </p:endCondLst>
                                  <p:childTnLst>
                                    <p:set>
                                      <p:cBhvr rctx="PPT">
                                        <p:cTn id="102" dur="indefinite"/>
                                        <p:tgtEl>
                                          <p:spTgt spid="31"/>
                                        </p:tgtEl>
                                        <p:attrNameLst>
                                          <p:attrName>style.opacity</p:attrName>
                                        </p:attrNameLst>
                                      </p:cBhvr>
                                      <p:to>
                                        <p:strVal val="0.25"/>
                                      </p:to>
                                    </p:set>
                                    <p:animEffect filter="image" prLst="opacity: 0.25">
                                      <p:cBhvr rctx="IE">
                                        <p:cTn id="103" dur="indefinite"/>
                                        <p:tgtEl>
                                          <p:spTgt spid="31"/>
                                        </p:tgtEl>
                                      </p:cBhvr>
                                    </p:animEffect>
                                  </p:childTnLst>
                                </p:cTn>
                              </p:par>
                              <p:par>
                                <p:cTn id="104" presetID="9" presetClass="emph" presetSubtype="0" nodeType="withEffect">
                                  <p:stCondLst>
                                    <p:cond delay="0"/>
                                  </p:stCondLst>
                                  <p:endCondLst>
                                    <p:cond evt="onNext" delay="0">
                                      <p:tgtEl>
                                        <p:sldTgt/>
                                      </p:tgtEl>
                                    </p:cond>
                                  </p:endCondLst>
                                  <p:childTnLst>
                                    <p:set>
                                      <p:cBhvr rctx="PPT">
                                        <p:cTn id="105" dur="indefinite"/>
                                        <p:tgtEl>
                                          <p:spTgt spid="3"/>
                                        </p:tgtEl>
                                        <p:attrNameLst>
                                          <p:attrName>style.opacity</p:attrName>
                                        </p:attrNameLst>
                                      </p:cBhvr>
                                      <p:to>
                                        <p:strVal val="0.25"/>
                                      </p:to>
                                    </p:set>
                                    <p:animEffect filter="image" prLst="opacity: 0.25">
                                      <p:cBhvr rctx="IE">
                                        <p:cTn id="106" dur="indefinite"/>
                                        <p:tgtEl>
                                          <p:spTgt spid="3"/>
                                        </p:tgtEl>
                                      </p:cBhvr>
                                    </p:animEffect>
                                  </p:childTnLst>
                                </p:cTn>
                              </p:par>
                              <p:par>
                                <p:cTn id="107" presetID="9" presetClass="emph" presetSubtype="0" nodeType="withEffect">
                                  <p:stCondLst>
                                    <p:cond delay="0"/>
                                  </p:stCondLst>
                                  <p:endCondLst>
                                    <p:cond evt="onNext" delay="0">
                                      <p:tgtEl>
                                        <p:sldTgt/>
                                      </p:tgtEl>
                                    </p:cond>
                                  </p:endCondLst>
                                  <p:childTnLst>
                                    <p:set>
                                      <p:cBhvr rctx="PPT">
                                        <p:cTn id="108" dur="indefinite"/>
                                        <p:tgtEl>
                                          <p:spTgt spid="9"/>
                                        </p:tgtEl>
                                        <p:attrNameLst>
                                          <p:attrName>style.opacity</p:attrName>
                                        </p:attrNameLst>
                                      </p:cBhvr>
                                      <p:to>
                                        <p:strVal val="0.25"/>
                                      </p:to>
                                    </p:set>
                                    <p:animEffect filter="image" prLst="opacity: 0.25">
                                      <p:cBhvr rctx="IE">
                                        <p:cTn id="109" dur="indefinite"/>
                                        <p:tgtEl>
                                          <p:spTgt spid="9"/>
                                        </p:tgtEl>
                                      </p:cBhvr>
                                    </p:animEffect>
                                  </p:childTnLst>
                                </p:cTn>
                              </p:par>
                              <p:par>
                                <p:cTn id="110" presetID="9" presetClass="emph" presetSubtype="0" nodeType="withEffect">
                                  <p:stCondLst>
                                    <p:cond delay="0"/>
                                  </p:stCondLst>
                                  <p:endCondLst>
                                    <p:cond evt="onNext" delay="0">
                                      <p:tgtEl>
                                        <p:sldTgt/>
                                      </p:tgtEl>
                                    </p:cond>
                                  </p:endCondLst>
                                  <p:childTnLst>
                                    <p:set>
                                      <p:cBhvr rctx="PPT">
                                        <p:cTn id="111" dur="indefinite"/>
                                        <p:tgtEl>
                                          <p:spTgt spid="10"/>
                                        </p:tgtEl>
                                        <p:attrNameLst>
                                          <p:attrName>style.opacity</p:attrName>
                                        </p:attrNameLst>
                                      </p:cBhvr>
                                      <p:to>
                                        <p:strVal val="0.25"/>
                                      </p:to>
                                    </p:set>
                                    <p:animEffect filter="image" prLst="opacity: 0.25">
                                      <p:cBhvr rctx="IE">
                                        <p:cTn id="112" dur="indefinite"/>
                                        <p:tgtEl>
                                          <p:spTgt spid="10"/>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1" nodeType="clickEffect">
                                  <p:stCondLst>
                                    <p:cond delay="0"/>
                                  </p:stCondLst>
                                  <p:childTnLst>
                                    <p:set>
                                      <p:cBhvr>
                                        <p:cTn id="116" dur="1" fill="hold">
                                          <p:stCondLst>
                                            <p:cond delay="0"/>
                                          </p:stCondLst>
                                        </p:cTn>
                                        <p:tgtEl>
                                          <p:spTgt spid="28"/>
                                        </p:tgtEl>
                                        <p:attrNameLst>
                                          <p:attrName>style.visibility</p:attrName>
                                        </p:attrNameLst>
                                      </p:cBhvr>
                                      <p:to>
                                        <p:strVal val="visible"/>
                                      </p:to>
                                    </p:set>
                                    <p:animEffect transition="in" filter="fade">
                                      <p:cBhvr>
                                        <p:cTn id="117" dur="250"/>
                                        <p:tgtEl>
                                          <p:spTgt spid="28"/>
                                        </p:tgtEl>
                                      </p:cBhvr>
                                    </p:animEffect>
                                  </p:childTnLst>
                                </p:cTn>
                              </p:par>
                              <p:par>
                                <p:cTn id="118" presetID="9" presetClass="emph" presetSubtype="0" grpId="3" nodeType="withEffect">
                                  <p:stCondLst>
                                    <p:cond delay="0"/>
                                  </p:stCondLst>
                                  <p:childTnLst>
                                    <p:set>
                                      <p:cBhvr rctx="PPT">
                                        <p:cTn id="119" dur="500"/>
                                        <p:tgtEl>
                                          <p:spTgt spid="17"/>
                                        </p:tgtEl>
                                        <p:attrNameLst>
                                          <p:attrName>style.opacity</p:attrName>
                                        </p:attrNameLst>
                                      </p:cBhvr>
                                      <p:to>
                                        <p:strVal val="0.25"/>
                                      </p:to>
                                    </p:set>
                                    <p:animEffect filter="image" prLst="opacity: 0.25">
                                      <p:cBhvr rctx="IE">
                                        <p:cTn id="120" dur="500"/>
                                        <p:tgtEl>
                                          <p:spTgt spid="17"/>
                                        </p:tgtEl>
                                      </p:cBhvr>
                                    </p:animEffect>
                                  </p:childTnLst>
                                </p:cTn>
                              </p:par>
                              <p:par>
                                <p:cTn id="121" presetID="9" presetClass="emph" presetSubtype="0" grpId="3" nodeType="withEffect">
                                  <p:stCondLst>
                                    <p:cond delay="0"/>
                                  </p:stCondLst>
                                  <p:childTnLst>
                                    <p:set>
                                      <p:cBhvr rctx="PPT">
                                        <p:cTn id="122" dur="500"/>
                                        <p:tgtEl>
                                          <p:spTgt spid="24"/>
                                        </p:tgtEl>
                                        <p:attrNameLst>
                                          <p:attrName>style.opacity</p:attrName>
                                        </p:attrNameLst>
                                      </p:cBhvr>
                                      <p:to>
                                        <p:strVal val="0.25"/>
                                      </p:to>
                                    </p:set>
                                    <p:animEffect filter="image" prLst="opacity: 0.25">
                                      <p:cBhvr rctx="IE">
                                        <p:cTn id="123" dur="500"/>
                                        <p:tgtEl>
                                          <p:spTgt spid="24"/>
                                        </p:tgtEl>
                                      </p:cBhvr>
                                    </p:animEffect>
                                  </p:childTnLst>
                                </p:cTn>
                              </p:par>
                              <p:par>
                                <p:cTn id="124" presetID="9" presetClass="emph" presetSubtype="0" grpId="3" nodeType="withEffect">
                                  <p:stCondLst>
                                    <p:cond delay="0"/>
                                  </p:stCondLst>
                                  <p:childTnLst>
                                    <p:set>
                                      <p:cBhvr rctx="PPT">
                                        <p:cTn id="125" dur="500"/>
                                        <p:tgtEl>
                                          <p:spTgt spid="31"/>
                                        </p:tgtEl>
                                        <p:attrNameLst>
                                          <p:attrName>style.opacity</p:attrName>
                                        </p:attrNameLst>
                                      </p:cBhvr>
                                      <p:to>
                                        <p:strVal val="0.25"/>
                                      </p:to>
                                    </p:set>
                                    <p:animEffect filter="image" prLst="opacity: 0.25">
                                      <p:cBhvr rctx="IE">
                                        <p:cTn id="126" dur="500"/>
                                        <p:tgtEl>
                                          <p:spTgt spid="31"/>
                                        </p:tgtEl>
                                      </p:cBhvr>
                                    </p:animEffect>
                                  </p:childTnLst>
                                </p:cTn>
                              </p:par>
                              <p:par>
                                <p:cTn id="127" presetID="9" presetClass="emph" presetSubtype="0" nodeType="withEffect">
                                  <p:stCondLst>
                                    <p:cond delay="0"/>
                                  </p:stCondLst>
                                  <p:childTnLst>
                                    <p:set>
                                      <p:cBhvr rctx="PPT">
                                        <p:cTn id="128" dur="500"/>
                                        <p:tgtEl>
                                          <p:spTgt spid="3"/>
                                        </p:tgtEl>
                                        <p:attrNameLst>
                                          <p:attrName>style.opacity</p:attrName>
                                        </p:attrNameLst>
                                      </p:cBhvr>
                                      <p:to>
                                        <p:strVal val="0.25"/>
                                      </p:to>
                                    </p:set>
                                    <p:animEffect filter="image" prLst="opacity: 0.25">
                                      <p:cBhvr rctx="IE">
                                        <p:cTn id="129" dur="500"/>
                                        <p:tgtEl>
                                          <p:spTgt spid="3"/>
                                        </p:tgtEl>
                                      </p:cBhvr>
                                    </p:animEffect>
                                  </p:childTnLst>
                                </p:cTn>
                              </p:par>
                              <p:par>
                                <p:cTn id="130" presetID="9" presetClass="emph" presetSubtype="0" nodeType="withEffect">
                                  <p:stCondLst>
                                    <p:cond delay="0"/>
                                  </p:stCondLst>
                                  <p:childTnLst>
                                    <p:set>
                                      <p:cBhvr rctx="PPT">
                                        <p:cTn id="131" dur="500"/>
                                        <p:tgtEl>
                                          <p:spTgt spid="9"/>
                                        </p:tgtEl>
                                        <p:attrNameLst>
                                          <p:attrName>style.opacity</p:attrName>
                                        </p:attrNameLst>
                                      </p:cBhvr>
                                      <p:to>
                                        <p:strVal val="0.25"/>
                                      </p:to>
                                    </p:set>
                                    <p:animEffect filter="image" prLst="opacity: 0.25">
                                      <p:cBhvr rctx="IE">
                                        <p:cTn id="132" dur="500"/>
                                        <p:tgtEl>
                                          <p:spTgt spid="9"/>
                                        </p:tgtEl>
                                      </p:cBhvr>
                                    </p:animEffect>
                                  </p:childTnLst>
                                </p:cTn>
                              </p:par>
                              <p:par>
                                <p:cTn id="133" presetID="9" presetClass="emph" presetSubtype="0" nodeType="withEffect">
                                  <p:stCondLst>
                                    <p:cond delay="0"/>
                                  </p:stCondLst>
                                  <p:childTnLst>
                                    <p:set>
                                      <p:cBhvr rctx="PPT">
                                        <p:cTn id="134" dur="500"/>
                                        <p:tgtEl>
                                          <p:spTgt spid="10"/>
                                        </p:tgtEl>
                                        <p:attrNameLst>
                                          <p:attrName>style.opacity</p:attrName>
                                        </p:attrNameLst>
                                      </p:cBhvr>
                                      <p:to>
                                        <p:strVal val="0.25"/>
                                      </p:to>
                                    </p:set>
                                    <p:animEffect filter="image" prLst="opacity: 0.25">
                                      <p:cBhvr rctx="IE">
                                        <p:cTn id="135" dur="500"/>
                                        <p:tgtEl>
                                          <p:spTgt spid="10"/>
                                        </p:tgtEl>
                                      </p:cBhvr>
                                    </p:animEffect>
                                  </p:childTnLst>
                                </p:cTn>
                              </p:par>
                              <p:par>
                                <p:cTn id="136" presetID="6" presetClass="emph" presetSubtype="0" fill="hold" grpId="2" nodeType="withEffect">
                                  <p:stCondLst>
                                    <p:cond delay="0"/>
                                  </p:stCondLst>
                                  <p:childTnLst>
                                    <p:animScale>
                                      <p:cBhvr>
                                        <p:cTn id="137" dur="2000" fill="hold"/>
                                        <p:tgtEl>
                                          <p:spTgt spid="28"/>
                                        </p:tgtEl>
                                      </p:cBhvr>
                                      <p:by x="91000" y="91000"/>
                                    </p:animScale>
                                  </p:childTnLst>
                                </p:cTn>
                              </p:par>
                              <p:par>
                                <p:cTn id="138" presetID="0" presetClass="path" presetSubtype="0" accel="50000" decel="50000" fill="hold" grpId="0" nodeType="withEffect">
                                  <p:stCondLst>
                                    <p:cond delay="250"/>
                                  </p:stCondLst>
                                  <p:childTnLst>
                                    <p:animMotion origin="layout" path="M -3.88889E-6 -3.33333E-6 L -0.34618 0.10186 " pathEditMode="relative" rAng="0" ptsTypes="AA">
                                      <p:cBhvr>
                                        <p:cTn id="139" dur="1500" fill="hold"/>
                                        <p:tgtEl>
                                          <p:spTgt spid="28"/>
                                        </p:tgtEl>
                                        <p:attrNameLst>
                                          <p:attrName>ppt_x</p:attrName>
                                          <p:attrName>ppt_y</p:attrName>
                                        </p:attrNameLst>
                                      </p:cBhvr>
                                      <p:rCtr x="-17309" y="5093"/>
                                    </p:animMotion>
                                  </p:childTnLst>
                                </p:cTn>
                              </p:par>
                              <p:par>
                                <p:cTn id="140" presetID="1" presetClass="exit" presetSubtype="0" fill="hold" grpId="1" nodeType="withEffect">
                                  <p:stCondLst>
                                    <p:cond delay="0"/>
                                  </p:stCondLst>
                                  <p:childTnLst>
                                    <p:set>
                                      <p:cBhvr>
                                        <p:cTn id="141" dur="1" fill="hold">
                                          <p:stCondLst>
                                            <p:cond delay="0"/>
                                          </p:stCondLst>
                                        </p:cTn>
                                        <p:tgtEl>
                                          <p:spTgt spid="40"/>
                                        </p:tgtEl>
                                        <p:attrNameLst>
                                          <p:attrName>style.visibility</p:attrName>
                                        </p:attrNameLst>
                                      </p:cBhvr>
                                      <p:to>
                                        <p:strVal val="hidden"/>
                                      </p:to>
                                    </p:set>
                                  </p:childTnLst>
                                </p:cTn>
                              </p:par>
                              <p:par>
                                <p:cTn id="142" presetID="1" presetClass="exit" presetSubtype="0" fill="hold" grpId="1" nodeType="withEffect">
                                  <p:stCondLst>
                                    <p:cond delay="0"/>
                                  </p:stCondLst>
                                  <p:childTnLst>
                                    <p:set>
                                      <p:cBhvr>
                                        <p:cTn id="143" dur="1" fill="hold">
                                          <p:stCondLst>
                                            <p:cond delay="0"/>
                                          </p:stCondLst>
                                        </p:cTn>
                                        <p:tgtEl>
                                          <p:spTgt spid="41"/>
                                        </p:tgtEl>
                                        <p:attrNameLst>
                                          <p:attrName>style.visibility</p:attrName>
                                        </p:attrNameLst>
                                      </p:cBhvr>
                                      <p:to>
                                        <p:strVal val="hidden"/>
                                      </p:to>
                                    </p:set>
                                  </p:childTnLst>
                                </p:cTn>
                              </p:par>
                              <p:par>
                                <p:cTn id="144" presetID="1" presetClass="exit" presetSubtype="0" fill="hold" grpId="2" nodeType="withEffect">
                                  <p:stCondLst>
                                    <p:cond delay="0"/>
                                  </p:stCondLst>
                                  <p:childTnLst>
                                    <p:set>
                                      <p:cBhvr>
                                        <p:cTn id="145" dur="1" fill="hold">
                                          <p:stCondLst>
                                            <p:cond delay="0"/>
                                          </p:stCondLst>
                                        </p:cTn>
                                        <p:tgtEl>
                                          <p:spTgt spid="21"/>
                                        </p:tgtEl>
                                        <p:attrNameLst>
                                          <p:attrName>style.visibility</p:attrName>
                                        </p:attrNameLst>
                                      </p:cBhvr>
                                      <p:to>
                                        <p:strVal val="hidden"/>
                                      </p:to>
                                    </p:set>
                                  </p:childTnLst>
                                </p:cTn>
                              </p:par>
                              <p:par>
                                <p:cTn id="146" presetID="1" presetClass="exit" presetSubtype="0" fill="hold" grpId="2" nodeType="withEffect">
                                  <p:stCondLst>
                                    <p:cond delay="0"/>
                                  </p:stCondLst>
                                  <p:childTnLst>
                                    <p:set>
                                      <p:cBhvr>
                                        <p:cTn id="147" dur="1" fill="hold">
                                          <p:stCondLst>
                                            <p:cond delay="0"/>
                                          </p:stCondLst>
                                        </p:cTn>
                                        <p:tgtEl>
                                          <p:spTgt spid="22"/>
                                        </p:tgtEl>
                                        <p:attrNameLst>
                                          <p:attrName>style.visibility</p:attrName>
                                        </p:attrNameLst>
                                      </p:cBhvr>
                                      <p:to>
                                        <p:strVal val="hidden"/>
                                      </p:to>
                                    </p:set>
                                  </p:childTnLst>
                                </p:cTn>
                              </p:par>
                              <p:par>
                                <p:cTn id="148" presetID="1" presetClass="exit" presetSubtype="0" fill="hold" grpId="1" nodeType="withEffect">
                                  <p:stCondLst>
                                    <p:cond delay="0"/>
                                  </p:stCondLst>
                                  <p:childTnLst>
                                    <p:set>
                                      <p:cBhvr>
                                        <p:cTn id="149" dur="1" fill="hold">
                                          <p:stCondLst>
                                            <p:cond delay="0"/>
                                          </p:stCondLst>
                                        </p:cTn>
                                        <p:tgtEl>
                                          <p:spTgt spid="39"/>
                                        </p:tgtEl>
                                        <p:attrNameLst>
                                          <p:attrName>style.visibility</p:attrName>
                                        </p:attrNameLst>
                                      </p:cBhvr>
                                      <p:to>
                                        <p:strVal val="hidden"/>
                                      </p:to>
                                    </p:set>
                                  </p:childTnLst>
                                </p:cTn>
                              </p:par>
                              <p:par>
                                <p:cTn id="150" presetID="1" presetClass="exit" presetSubtype="0" fill="hold" grpId="1" nodeType="withEffect">
                                  <p:stCondLst>
                                    <p:cond delay="0"/>
                                  </p:stCondLst>
                                  <p:childTnLst>
                                    <p:set>
                                      <p:cBhvr>
                                        <p:cTn id="151" dur="1" fill="hold">
                                          <p:stCondLst>
                                            <p:cond delay="0"/>
                                          </p:stCondLst>
                                        </p:cTn>
                                        <p:tgtEl>
                                          <p:spTgt spid="26"/>
                                        </p:tgtEl>
                                        <p:attrNameLst>
                                          <p:attrName>style.visibility</p:attrName>
                                        </p:attrNameLst>
                                      </p:cBhvr>
                                      <p:to>
                                        <p:strVal val="hidden"/>
                                      </p:to>
                                    </p:set>
                                  </p:childTnLst>
                                </p:cTn>
                              </p:par>
                              <p:par>
                                <p:cTn id="152" presetID="1" presetClass="exit" presetSubtype="0" fill="hold" grpId="1" nodeType="withEffect">
                                  <p:stCondLst>
                                    <p:cond delay="0"/>
                                  </p:stCondLst>
                                  <p:childTnLst>
                                    <p:set>
                                      <p:cBhvr>
                                        <p:cTn id="153" dur="1" fill="hold">
                                          <p:stCondLst>
                                            <p:cond delay="0"/>
                                          </p:stCondLst>
                                        </p:cTn>
                                        <p:tgtEl>
                                          <p:spTgt spid="20"/>
                                        </p:tgtEl>
                                        <p:attrNameLst>
                                          <p:attrName>style.visibility</p:attrName>
                                        </p:attrNameLst>
                                      </p:cBhvr>
                                      <p:to>
                                        <p:strVal val="hidden"/>
                                      </p:to>
                                    </p:set>
                                  </p:childTnLst>
                                </p:cTn>
                              </p:par>
                              <p:par>
                                <p:cTn id="154" presetID="1" presetClass="entr" presetSubtype="0" fill="hold" grpId="0" nodeType="withEffect">
                                  <p:stCondLst>
                                    <p:cond delay="0"/>
                                  </p:stCondLst>
                                  <p:childTnLst>
                                    <p:set>
                                      <p:cBhvr>
                                        <p:cTn id="155" dur="1" fill="hold">
                                          <p:stCondLst>
                                            <p:cond delay="0"/>
                                          </p:stCondLst>
                                        </p:cTn>
                                        <p:tgtEl>
                                          <p:spTgt spid="42"/>
                                        </p:tgtEl>
                                        <p:attrNameLst>
                                          <p:attrName>style.visibility</p:attrName>
                                        </p:attrNameLst>
                                      </p:cBhvr>
                                      <p:to>
                                        <p:strVal val="visible"/>
                                      </p:to>
                                    </p:set>
                                  </p:childTnLst>
                                </p:cTn>
                              </p:par>
                              <p:par>
                                <p:cTn id="156" presetID="1" presetClass="entr" presetSubtype="0" fill="hold" grpId="0" nodeType="withEffect">
                                  <p:stCondLst>
                                    <p:cond delay="0"/>
                                  </p:stCondLst>
                                  <p:childTnLst>
                                    <p:set>
                                      <p:cBhvr>
                                        <p:cTn id="157" dur="1" fill="hold">
                                          <p:stCondLst>
                                            <p:cond delay="0"/>
                                          </p:stCondLst>
                                        </p:cTn>
                                        <p:tgtEl>
                                          <p:spTgt spid="43"/>
                                        </p:tgtEl>
                                        <p:attrNameLst>
                                          <p:attrName>style.visibility</p:attrName>
                                        </p:attrNameLst>
                                      </p:cBhvr>
                                      <p:to>
                                        <p:strVal val="visible"/>
                                      </p:to>
                                    </p:set>
                                  </p:childTnLst>
                                </p:cTn>
                              </p:par>
                              <p:par>
                                <p:cTn id="158" presetID="15" presetClass="exit" presetSubtype="0" fill="hold" grpId="1" nodeType="withEffect">
                                  <p:stCondLst>
                                    <p:cond delay="0"/>
                                  </p:stCondLst>
                                  <p:childTnLst>
                                    <p:anim calcmode="lin" valueType="num">
                                      <p:cBhvr>
                                        <p:cTn id="159" dur="1500"/>
                                        <p:tgtEl>
                                          <p:spTgt spid="42"/>
                                        </p:tgtEl>
                                        <p:attrNameLst>
                                          <p:attrName>ppt_w</p:attrName>
                                        </p:attrNameLst>
                                      </p:cBhvr>
                                      <p:tavLst>
                                        <p:tav tm="0">
                                          <p:val>
                                            <p:strVal val="ppt_w"/>
                                          </p:val>
                                        </p:tav>
                                        <p:tav tm="100000">
                                          <p:val>
                                            <p:fltVal val="0"/>
                                          </p:val>
                                        </p:tav>
                                      </p:tavLst>
                                    </p:anim>
                                    <p:anim calcmode="lin" valueType="num">
                                      <p:cBhvr>
                                        <p:cTn id="160" dur="1500"/>
                                        <p:tgtEl>
                                          <p:spTgt spid="42"/>
                                        </p:tgtEl>
                                        <p:attrNameLst>
                                          <p:attrName>ppt_h</p:attrName>
                                        </p:attrNameLst>
                                      </p:cBhvr>
                                      <p:tavLst>
                                        <p:tav tm="0">
                                          <p:val>
                                            <p:strVal val="ppt_h"/>
                                          </p:val>
                                        </p:tav>
                                        <p:tav tm="100000">
                                          <p:val>
                                            <p:fltVal val="0"/>
                                          </p:val>
                                        </p:tav>
                                      </p:tavLst>
                                    </p:anim>
                                    <p:anim calcmode="lin" valueType="num">
                                      <p:cBhvr>
                                        <p:cTn id="161" dur="1500"/>
                                        <p:tgtEl>
                                          <p:spTgt spid="42"/>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62" dur="1500"/>
                                        <p:tgtEl>
                                          <p:spTgt spid="42"/>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63" dur="1" fill="hold">
                                          <p:stCondLst>
                                            <p:cond delay="1499"/>
                                          </p:stCondLst>
                                        </p:cTn>
                                        <p:tgtEl>
                                          <p:spTgt spid="42"/>
                                        </p:tgtEl>
                                        <p:attrNameLst>
                                          <p:attrName>style.visibility</p:attrName>
                                        </p:attrNameLst>
                                      </p:cBhvr>
                                      <p:to>
                                        <p:strVal val="hidden"/>
                                      </p:to>
                                    </p:set>
                                  </p:childTnLst>
                                </p:cTn>
                              </p:par>
                              <p:par>
                                <p:cTn id="164" presetID="15" presetClass="exit" presetSubtype="0" fill="hold" grpId="1" nodeType="withEffect">
                                  <p:stCondLst>
                                    <p:cond delay="0"/>
                                  </p:stCondLst>
                                  <p:childTnLst>
                                    <p:anim calcmode="lin" valueType="num">
                                      <p:cBhvr>
                                        <p:cTn id="165" dur="1500"/>
                                        <p:tgtEl>
                                          <p:spTgt spid="43"/>
                                        </p:tgtEl>
                                        <p:attrNameLst>
                                          <p:attrName>ppt_w</p:attrName>
                                        </p:attrNameLst>
                                      </p:cBhvr>
                                      <p:tavLst>
                                        <p:tav tm="0">
                                          <p:val>
                                            <p:strVal val="ppt_w"/>
                                          </p:val>
                                        </p:tav>
                                        <p:tav tm="100000">
                                          <p:val>
                                            <p:fltVal val="0"/>
                                          </p:val>
                                        </p:tav>
                                      </p:tavLst>
                                    </p:anim>
                                    <p:anim calcmode="lin" valueType="num">
                                      <p:cBhvr>
                                        <p:cTn id="166" dur="1500"/>
                                        <p:tgtEl>
                                          <p:spTgt spid="43"/>
                                        </p:tgtEl>
                                        <p:attrNameLst>
                                          <p:attrName>ppt_h</p:attrName>
                                        </p:attrNameLst>
                                      </p:cBhvr>
                                      <p:tavLst>
                                        <p:tav tm="0">
                                          <p:val>
                                            <p:strVal val="ppt_h"/>
                                          </p:val>
                                        </p:tav>
                                        <p:tav tm="100000">
                                          <p:val>
                                            <p:fltVal val="0"/>
                                          </p:val>
                                        </p:tav>
                                      </p:tavLst>
                                    </p:anim>
                                    <p:anim calcmode="lin" valueType="num">
                                      <p:cBhvr>
                                        <p:cTn id="167" dur="1500"/>
                                        <p:tgtEl>
                                          <p:spTgt spid="43"/>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68" dur="1500"/>
                                        <p:tgtEl>
                                          <p:spTgt spid="43"/>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69" dur="1" fill="hold">
                                          <p:stCondLst>
                                            <p:cond delay="1499"/>
                                          </p:stCondLst>
                                        </p:cTn>
                                        <p:tgtEl>
                                          <p:spTgt spid="43"/>
                                        </p:tgtEl>
                                        <p:attrNameLst>
                                          <p:attrName>style.visibility</p:attrName>
                                        </p:attrNameLst>
                                      </p:cBhvr>
                                      <p:to>
                                        <p:strVal val="hidden"/>
                                      </p:to>
                                    </p:set>
                                  </p:childTnLst>
                                </p:cTn>
                              </p:par>
                            </p:childTnLst>
                          </p:cTn>
                        </p:par>
                        <p:par>
                          <p:cTn id="170" fill="hold">
                            <p:stCondLst>
                              <p:cond delay="2000"/>
                            </p:stCondLst>
                            <p:childTnLst>
                              <p:par>
                                <p:cTn id="171" presetID="1" presetClass="entr" presetSubtype="0" fill="hold" grpId="0" nodeType="afterEffect">
                                  <p:stCondLst>
                                    <p:cond delay="0"/>
                                  </p:stCondLst>
                                  <p:childTnLst>
                                    <p:set>
                                      <p:cBhvr>
                                        <p:cTn id="172" dur="1" fill="hold">
                                          <p:stCondLst>
                                            <p:cond delay="0"/>
                                          </p:stCondLst>
                                        </p:cTn>
                                        <p:tgtEl>
                                          <p:spTgt spid="30"/>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33"/>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34"/>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35"/>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36"/>
                                        </p:tgtEl>
                                        <p:attrNameLst>
                                          <p:attrName>style.visibility</p:attrName>
                                        </p:attrNameLst>
                                      </p:cBhvr>
                                      <p:to>
                                        <p:strVal val="visible"/>
                                      </p:to>
                                    </p:set>
                                  </p:childTnLst>
                                </p:cTn>
                              </p:par>
                              <p:par>
                                <p:cTn id="181" presetID="1" presetClass="entr" presetSubtype="0" fill="hold" grpId="0" nodeType="withEffect">
                                  <p:stCondLst>
                                    <p:cond delay="0"/>
                                  </p:stCondLst>
                                  <p:childTnLst>
                                    <p:set>
                                      <p:cBhvr>
                                        <p:cTn id="182" dur="1" fill="hold">
                                          <p:stCondLst>
                                            <p:cond delay="0"/>
                                          </p:stCondLst>
                                        </p:cTn>
                                        <p:tgtEl>
                                          <p:spTgt spid="37"/>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38"/>
                                        </p:tgtEl>
                                        <p:attrNameLst>
                                          <p:attrName>style.visibility</p:attrName>
                                        </p:attrNameLst>
                                      </p:cBhvr>
                                      <p:to>
                                        <p:strVal val="visible"/>
                                      </p:to>
                                    </p:set>
                                  </p:childTnLst>
                                </p:cTn>
                              </p:par>
                              <p:par>
                                <p:cTn id="185" presetID="0" presetClass="exit" presetSubtype="0" fill="hold" grpId="1" nodeType="withEffect">
                                  <p:stCondLst>
                                    <p:cond delay="0"/>
                                  </p:stCondLst>
                                  <p:childTnLst>
                                    <p:set>
                                      <p:cBhvr>
                                        <p:cTn id="186" dur="1" fill="hold">
                                          <p:stCondLst>
                                            <p:cond delay="749"/>
                                          </p:stCondLst>
                                        </p:cTn>
                                        <p:tgtEl>
                                          <p:spTgt spid="30"/>
                                        </p:tgtEl>
                                        <p:attrNameLst>
                                          <p:attrName>style.visibility</p:attrName>
                                        </p:attrNameLst>
                                      </p:cBhvr>
                                      <p:to>
                                        <p:strVal val="hidden"/>
                                      </p:to>
                                    </p:set>
                                    <p:animEffect transition="out" filter="fade">
                                      <p:cBhvr>
                                        <p:cTn id="187" dur="750">
                                          <p:stCondLst>
                                            <p:cond delay="0"/>
                                          </p:stCondLst>
                                        </p:cTn>
                                        <p:tgtEl>
                                          <p:spTgt spid="30"/>
                                        </p:tgtEl>
                                      </p:cBhvr>
                                    </p:animEffect>
                                    <p:anim to="" calcmode="lin" valueType="num">
                                      <p:cBhvr>
                                        <p:cTn id="188" dur="750" fill="hold">
                                          <p:stCondLst>
                                            <p:cond delay="0"/>
                                          </p:stCondLst>
                                        </p:cTn>
                                        <p:tgtEl>
                                          <p:spTgt spid="30"/>
                                        </p:tgtEl>
                                        <p:attrNameLst>
                                          <p:attrName>ppt_w</p:attrName>
                                        </p:attrNameLst>
                                      </p:cBhvr>
                                      <p:tavLst>
                                        <p:tav tm="0">
                                          <p:val>
                                            <p:strVal val="#ppt_w"/>
                                          </p:val>
                                        </p:tav>
                                        <p:tav tm="100000">
                                          <p:val>
                                            <p:strVal val="#ppt_w*4"/>
                                          </p:val>
                                        </p:tav>
                                      </p:tavLst>
                                    </p:anim>
                                    <p:anim to="" calcmode="lin" valueType="num">
                                      <p:cBhvr>
                                        <p:cTn id="189" dur="750" fill="hold">
                                          <p:stCondLst>
                                            <p:cond delay="0"/>
                                          </p:stCondLst>
                                        </p:cTn>
                                        <p:tgtEl>
                                          <p:spTgt spid="30"/>
                                        </p:tgtEl>
                                        <p:attrNameLst>
                                          <p:attrName>ppt_h</p:attrName>
                                        </p:attrNameLst>
                                      </p:cBhvr>
                                      <p:tavLst>
                                        <p:tav tm="0">
                                          <p:val>
                                            <p:strVal val="#ppt_h"/>
                                          </p:val>
                                        </p:tav>
                                        <p:tav tm="100000">
                                          <p:val>
                                            <p:strVal val="#ppt_h*4"/>
                                          </p:val>
                                        </p:tav>
                                      </p:tavLst>
                                    </p:anim>
                                  </p:childTnLst>
                                </p:cTn>
                              </p:par>
                              <p:par>
                                <p:cTn id="190" presetID="0" presetClass="exit" presetSubtype="0" fill="hold" grpId="1" nodeType="withEffect">
                                  <p:stCondLst>
                                    <p:cond delay="100"/>
                                  </p:stCondLst>
                                  <p:childTnLst>
                                    <p:set>
                                      <p:cBhvr>
                                        <p:cTn id="191" dur="1" fill="hold">
                                          <p:stCondLst>
                                            <p:cond delay="749"/>
                                          </p:stCondLst>
                                        </p:cTn>
                                        <p:tgtEl>
                                          <p:spTgt spid="33"/>
                                        </p:tgtEl>
                                        <p:attrNameLst>
                                          <p:attrName>style.visibility</p:attrName>
                                        </p:attrNameLst>
                                      </p:cBhvr>
                                      <p:to>
                                        <p:strVal val="hidden"/>
                                      </p:to>
                                    </p:set>
                                    <p:animEffect transition="out" filter="fade">
                                      <p:cBhvr>
                                        <p:cTn id="192" dur="750">
                                          <p:stCondLst>
                                            <p:cond delay="0"/>
                                          </p:stCondLst>
                                        </p:cTn>
                                        <p:tgtEl>
                                          <p:spTgt spid="33"/>
                                        </p:tgtEl>
                                      </p:cBhvr>
                                    </p:animEffect>
                                    <p:anim to="" calcmode="lin" valueType="num">
                                      <p:cBhvr>
                                        <p:cTn id="193" dur="750" fill="hold">
                                          <p:stCondLst>
                                            <p:cond delay="0"/>
                                          </p:stCondLst>
                                        </p:cTn>
                                        <p:tgtEl>
                                          <p:spTgt spid="33"/>
                                        </p:tgtEl>
                                        <p:attrNameLst>
                                          <p:attrName>ppt_w</p:attrName>
                                        </p:attrNameLst>
                                      </p:cBhvr>
                                      <p:tavLst>
                                        <p:tav tm="0">
                                          <p:val>
                                            <p:strVal val="#ppt_w"/>
                                          </p:val>
                                        </p:tav>
                                        <p:tav tm="100000">
                                          <p:val>
                                            <p:strVal val="#ppt_w*4"/>
                                          </p:val>
                                        </p:tav>
                                      </p:tavLst>
                                    </p:anim>
                                    <p:anim to="" calcmode="lin" valueType="num">
                                      <p:cBhvr>
                                        <p:cTn id="194" dur="750" fill="hold">
                                          <p:stCondLst>
                                            <p:cond delay="0"/>
                                          </p:stCondLst>
                                        </p:cTn>
                                        <p:tgtEl>
                                          <p:spTgt spid="33"/>
                                        </p:tgtEl>
                                        <p:attrNameLst>
                                          <p:attrName>ppt_h</p:attrName>
                                        </p:attrNameLst>
                                      </p:cBhvr>
                                      <p:tavLst>
                                        <p:tav tm="0">
                                          <p:val>
                                            <p:strVal val="#ppt_h"/>
                                          </p:val>
                                        </p:tav>
                                        <p:tav tm="100000">
                                          <p:val>
                                            <p:strVal val="#ppt_h*4"/>
                                          </p:val>
                                        </p:tav>
                                      </p:tavLst>
                                    </p:anim>
                                  </p:childTnLst>
                                </p:cTn>
                              </p:par>
                              <p:par>
                                <p:cTn id="195" presetID="0" presetClass="exit" presetSubtype="0" fill="hold" grpId="1" nodeType="withEffect">
                                  <p:stCondLst>
                                    <p:cond delay="200"/>
                                  </p:stCondLst>
                                  <p:childTnLst>
                                    <p:set>
                                      <p:cBhvr>
                                        <p:cTn id="196" dur="1" fill="hold">
                                          <p:stCondLst>
                                            <p:cond delay="749"/>
                                          </p:stCondLst>
                                        </p:cTn>
                                        <p:tgtEl>
                                          <p:spTgt spid="34"/>
                                        </p:tgtEl>
                                        <p:attrNameLst>
                                          <p:attrName>style.visibility</p:attrName>
                                        </p:attrNameLst>
                                      </p:cBhvr>
                                      <p:to>
                                        <p:strVal val="hidden"/>
                                      </p:to>
                                    </p:set>
                                    <p:animEffect transition="out" filter="fade">
                                      <p:cBhvr>
                                        <p:cTn id="197" dur="750">
                                          <p:stCondLst>
                                            <p:cond delay="0"/>
                                          </p:stCondLst>
                                        </p:cTn>
                                        <p:tgtEl>
                                          <p:spTgt spid="34"/>
                                        </p:tgtEl>
                                      </p:cBhvr>
                                    </p:animEffect>
                                    <p:anim to="" calcmode="lin" valueType="num">
                                      <p:cBhvr>
                                        <p:cTn id="198" dur="750" fill="hold">
                                          <p:stCondLst>
                                            <p:cond delay="0"/>
                                          </p:stCondLst>
                                        </p:cTn>
                                        <p:tgtEl>
                                          <p:spTgt spid="34"/>
                                        </p:tgtEl>
                                        <p:attrNameLst>
                                          <p:attrName>ppt_w</p:attrName>
                                        </p:attrNameLst>
                                      </p:cBhvr>
                                      <p:tavLst>
                                        <p:tav tm="0">
                                          <p:val>
                                            <p:strVal val="#ppt_w"/>
                                          </p:val>
                                        </p:tav>
                                        <p:tav tm="100000">
                                          <p:val>
                                            <p:strVal val="#ppt_w*4"/>
                                          </p:val>
                                        </p:tav>
                                      </p:tavLst>
                                    </p:anim>
                                    <p:anim to="" calcmode="lin" valueType="num">
                                      <p:cBhvr>
                                        <p:cTn id="199" dur="750" fill="hold">
                                          <p:stCondLst>
                                            <p:cond delay="0"/>
                                          </p:stCondLst>
                                        </p:cTn>
                                        <p:tgtEl>
                                          <p:spTgt spid="34"/>
                                        </p:tgtEl>
                                        <p:attrNameLst>
                                          <p:attrName>ppt_h</p:attrName>
                                        </p:attrNameLst>
                                      </p:cBhvr>
                                      <p:tavLst>
                                        <p:tav tm="0">
                                          <p:val>
                                            <p:strVal val="#ppt_h"/>
                                          </p:val>
                                        </p:tav>
                                        <p:tav tm="100000">
                                          <p:val>
                                            <p:strVal val="#ppt_h*4"/>
                                          </p:val>
                                        </p:tav>
                                      </p:tavLst>
                                    </p:anim>
                                  </p:childTnLst>
                                </p:cTn>
                              </p:par>
                              <p:par>
                                <p:cTn id="200" presetID="0" presetClass="exit" presetSubtype="0" fill="hold" grpId="1" nodeType="withEffect">
                                  <p:stCondLst>
                                    <p:cond delay="300"/>
                                  </p:stCondLst>
                                  <p:childTnLst>
                                    <p:set>
                                      <p:cBhvr>
                                        <p:cTn id="201" dur="1" fill="hold">
                                          <p:stCondLst>
                                            <p:cond delay="749"/>
                                          </p:stCondLst>
                                        </p:cTn>
                                        <p:tgtEl>
                                          <p:spTgt spid="35"/>
                                        </p:tgtEl>
                                        <p:attrNameLst>
                                          <p:attrName>style.visibility</p:attrName>
                                        </p:attrNameLst>
                                      </p:cBhvr>
                                      <p:to>
                                        <p:strVal val="hidden"/>
                                      </p:to>
                                    </p:set>
                                    <p:animEffect transition="out" filter="fade">
                                      <p:cBhvr>
                                        <p:cTn id="202" dur="750">
                                          <p:stCondLst>
                                            <p:cond delay="0"/>
                                          </p:stCondLst>
                                        </p:cTn>
                                        <p:tgtEl>
                                          <p:spTgt spid="35"/>
                                        </p:tgtEl>
                                      </p:cBhvr>
                                    </p:animEffect>
                                    <p:anim to="" calcmode="lin" valueType="num">
                                      <p:cBhvr>
                                        <p:cTn id="203" dur="750" fill="hold">
                                          <p:stCondLst>
                                            <p:cond delay="0"/>
                                          </p:stCondLst>
                                        </p:cTn>
                                        <p:tgtEl>
                                          <p:spTgt spid="35"/>
                                        </p:tgtEl>
                                        <p:attrNameLst>
                                          <p:attrName>ppt_w</p:attrName>
                                        </p:attrNameLst>
                                      </p:cBhvr>
                                      <p:tavLst>
                                        <p:tav tm="0">
                                          <p:val>
                                            <p:strVal val="#ppt_w"/>
                                          </p:val>
                                        </p:tav>
                                        <p:tav tm="100000">
                                          <p:val>
                                            <p:strVal val="#ppt_w*4"/>
                                          </p:val>
                                        </p:tav>
                                      </p:tavLst>
                                    </p:anim>
                                    <p:anim to="" calcmode="lin" valueType="num">
                                      <p:cBhvr>
                                        <p:cTn id="204" dur="750" fill="hold">
                                          <p:stCondLst>
                                            <p:cond delay="0"/>
                                          </p:stCondLst>
                                        </p:cTn>
                                        <p:tgtEl>
                                          <p:spTgt spid="35"/>
                                        </p:tgtEl>
                                        <p:attrNameLst>
                                          <p:attrName>ppt_h</p:attrName>
                                        </p:attrNameLst>
                                      </p:cBhvr>
                                      <p:tavLst>
                                        <p:tav tm="0">
                                          <p:val>
                                            <p:strVal val="#ppt_h"/>
                                          </p:val>
                                        </p:tav>
                                        <p:tav tm="100000">
                                          <p:val>
                                            <p:strVal val="#ppt_h*4"/>
                                          </p:val>
                                        </p:tav>
                                      </p:tavLst>
                                    </p:anim>
                                  </p:childTnLst>
                                </p:cTn>
                              </p:par>
                              <p:par>
                                <p:cTn id="205" presetID="0" presetClass="exit" presetSubtype="0" fill="hold" grpId="1" nodeType="withEffect">
                                  <p:stCondLst>
                                    <p:cond delay="400"/>
                                  </p:stCondLst>
                                  <p:childTnLst>
                                    <p:set>
                                      <p:cBhvr>
                                        <p:cTn id="206" dur="1" fill="hold">
                                          <p:stCondLst>
                                            <p:cond delay="749"/>
                                          </p:stCondLst>
                                        </p:cTn>
                                        <p:tgtEl>
                                          <p:spTgt spid="36"/>
                                        </p:tgtEl>
                                        <p:attrNameLst>
                                          <p:attrName>style.visibility</p:attrName>
                                        </p:attrNameLst>
                                      </p:cBhvr>
                                      <p:to>
                                        <p:strVal val="hidden"/>
                                      </p:to>
                                    </p:set>
                                    <p:animEffect transition="out" filter="fade">
                                      <p:cBhvr>
                                        <p:cTn id="207" dur="750">
                                          <p:stCondLst>
                                            <p:cond delay="0"/>
                                          </p:stCondLst>
                                        </p:cTn>
                                        <p:tgtEl>
                                          <p:spTgt spid="36"/>
                                        </p:tgtEl>
                                      </p:cBhvr>
                                    </p:animEffect>
                                    <p:anim to="" calcmode="lin" valueType="num">
                                      <p:cBhvr>
                                        <p:cTn id="208" dur="750" fill="hold">
                                          <p:stCondLst>
                                            <p:cond delay="0"/>
                                          </p:stCondLst>
                                        </p:cTn>
                                        <p:tgtEl>
                                          <p:spTgt spid="36"/>
                                        </p:tgtEl>
                                        <p:attrNameLst>
                                          <p:attrName>ppt_w</p:attrName>
                                        </p:attrNameLst>
                                      </p:cBhvr>
                                      <p:tavLst>
                                        <p:tav tm="0">
                                          <p:val>
                                            <p:strVal val="#ppt_w"/>
                                          </p:val>
                                        </p:tav>
                                        <p:tav tm="100000">
                                          <p:val>
                                            <p:strVal val="#ppt_w*4"/>
                                          </p:val>
                                        </p:tav>
                                      </p:tavLst>
                                    </p:anim>
                                    <p:anim to="" calcmode="lin" valueType="num">
                                      <p:cBhvr>
                                        <p:cTn id="209" dur="750" fill="hold">
                                          <p:stCondLst>
                                            <p:cond delay="0"/>
                                          </p:stCondLst>
                                        </p:cTn>
                                        <p:tgtEl>
                                          <p:spTgt spid="36"/>
                                        </p:tgtEl>
                                        <p:attrNameLst>
                                          <p:attrName>ppt_h</p:attrName>
                                        </p:attrNameLst>
                                      </p:cBhvr>
                                      <p:tavLst>
                                        <p:tav tm="0">
                                          <p:val>
                                            <p:strVal val="#ppt_h"/>
                                          </p:val>
                                        </p:tav>
                                        <p:tav tm="100000">
                                          <p:val>
                                            <p:strVal val="#ppt_h*4"/>
                                          </p:val>
                                        </p:tav>
                                      </p:tavLst>
                                    </p:anim>
                                  </p:childTnLst>
                                </p:cTn>
                              </p:par>
                              <p:par>
                                <p:cTn id="210" presetID="0" presetClass="exit" presetSubtype="0" fill="hold" grpId="1" nodeType="withEffect">
                                  <p:stCondLst>
                                    <p:cond delay="500"/>
                                  </p:stCondLst>
                                  <p:childTnLst>
                                    <p:set>
                                      <p:cBhvr>
                                        <p:cTn id="211" dur="1" fill="hold">
                                          <p:stCondLst>
                                            <p:cond delay="749"/>
                                          </p:stCondLst>
                                        </p:cTn>
                                        <p:tgtEl>
                                          <p:spTgt spid="37"/>
                                        </p:tgtEl>
                                        <p:attrNameLst>
                                          <p:attrName>style.visibility</p:attrName>
                                        </p:attrNameLst>
                                      </p:cBhvr>
                                      <p:to>
                                        <p:strVal val="hidden"/>
                                      </p:to>
                                    </p:set>
                                    <p:animEffect transition="out" filter="fade">
                                      <p:cBhvr>
                                        <p:cTn id="212" dur="750">
                                          <p:stCondLst>
                                            <p:cond delay="0"/>
                                          </p:stCondLst>
                                        </p:cTn>
                                        <p:tgtEl>
                                          <p:spTgt spid="37"/>
                                        </p:tgtEl>
                                      </p:cBhvr>
                                    </p:animEffect>
                                    <p:anim to="" calcmode="lin" valueType="num">
                                      <p:cBhvr>
                                        <p:cTn id="213" dur="750" fill="hold">
                                          <p:stCondLst>
                                            <p:cond delay="0"/>
                                          </p:stCondLst>
                                        </p:cTn>
                                        <p:tgtEl>
                                          <p:spTgt spid="37"/>
                                        </p:tgtEl>
                                        <p:attrNameLst>
                                          <p:attrName>ppt_w</p:attrName>
                                        </p:attrNameLst>
                                      </p:cBhvr>
                                      <p:tavLst>
                                        <p:tav tm="0">
                                          <p:val>
                                            <p:strVal val="#ppt_w"/>
                                          </p:val>
                                        </p:tav>
                                        <p:tav tm="100000">
                                          <p:val>
                                            <p:strVal val="#ppt_w*4"/>
                                          </p:val>
                                        </p:tav>
                                      </p:tavLst>
                                    </p:anim>
                                    <p:anim to="" calcmode="lin" valueType="num">
                                      <p:cBhvr>
                                        <p:cTn id="214" dur="750" fill="hold">
                                          <p:stCondLst>
                                            <p:cond delay="0"/>
                                          </p:stCondLst>
                                        </p:cTn>
                                        <p:tgtEl>
                                          <p:spTgt spid="37"/>
                                        </p:tgtEl>
                                        <p:attrNameLst>
                                          <p:attrName>ppt_h</p:attrName>
                                        </p:attrNameLst>
                                      </p:cBhvr>
                                      <p:tavLst>
                                        <p:tav tm="0">
                                          <p:val>
                                            <p:strVal val="#ppt_h"/>
                                          </p:val>
                                        </p:tav>
                                        <p:tav tm="100000">
                                          <p:val>
                                            <p:strVal val="#ppt_h*4"/>
                                          </p:val>
                                        </p:tav>
                                      </p:tavLst>
                                    </p:anim>
                                  </p:childTnLst>
                                </p:cTn>
                              </p:par>
                              <p:par>
                                <p:cTn id="215" presetID="0" presetClass="exit" presetSubtype="0" fill="hold" grpId="1" nodeType="withEffect">
                                  <p:stCondLst>
                                    <p:cond delay="600"/>
                                  </p:stCondLst>
                                  <p:childTnLst>
                                    <p:set>
                                      <p:cBhvr>
                                        <p:cTn id="216" dur="1" fill="hold">
                                          <p:stCondLst>
                                            <p:cond delay="749"/>
                                          </p:stCondLst>
                                        </p:cTn>
                                        <p:tgtEl>
                                          <p:spTgt spid="38"/>
                                        </p:tgtEl>
                                        <p:attrNameLst>
                                          <p:attrName>style.visibility</p:attrName>
                                        </p:attrNameLst>
                                      </p:cBhvr>
                                      <p:to>
                                        <p:strVal val="hidden"/>
                                      </p:to>
                                    </p:set>
                                    <p:animEffect transition="out" filter="fade">
                                      <p:cBhvr>
                                        <p:cTn id="217" dur="750">
                                          <p:stCondLst>
                                            <p:cond delay="0"/>
                                          </p:stCondLst>
                                        </p:cTn>
                                        <p:tgtEl>
                                          <p:spTgt spid="38"/>
                                        </p:tgtEl>
                                      </p:cBhvr>
                                    </p:animEffect>
                                    <p:anim to="" calcmode="lin" valueType="num">
                                      <p:cBhvr>
                                        <p:cTn id="218" dur="750" fill="hold">
                                          <p:stCondLst>
                                            <p:cond delay="0"/>
                                          </p:stCondLst>
                                        </p:cTn>
                                        <p:tgtEl>
                                          <p:spTgt spid="38"/>
                                        </p:tgtEl>
                                        <p:attrNameLst>
                                          <p:attrName>ppt_w</p:attrName>
                                        </p:attrNameLst>
                                      </p:cBhvr>
                                      <p:tavLst>
                                        <p:tav tm="0">
                                          <p:val>
                                            <p:strVal val="#ppt_w"/>
                                          </p:val>
                                        </p:tav>
                                        <p:tav tm="100000">
                                          <p:val>
                                            <p:strVal val="#ppt_w*4"/>
                                          </p:val>
                                        </p:tav>
                                      </p:tavLst>
                                    </p:anim>
                                    <p:anim to="" calcmode="lin" valueType="num">
                                      <p:cBhvr>
                                        <p:cTn id="219" dur="750" fill="hold">
                                          <p:stCondLst>
                                            <p:cond delay="0"/>
                                          </p:stCondLst>
                                        </p:cTn>
                                        <p:tgtEl>
                                          <p:spTgt spid="38"/>
                                        </p:tgtEl>
                                        <p:attrNameLst>
                                          <p:attrName>ppt_h</p:attrName>
                                        </p:attrNameLst>
                                      </p:cBhvr>
                                      <p:tavLst>
                                        <p:tav tm="0">
                                          <p:val>
                                            <p:strVal val="#ppt_h"/>
                                          </p:val>
                                        </p:tav>
                                        <p:tav tm="100000">
                                          <p:val>
                                            <p:strVal val="#ppt_h*4"/>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24" grpId="3" animBg="1"/>
      <p:bldP spid="24" grpId="4" animBg="1"/>
      <p:bldP spid="31" grpId="0" animBg="1"/>
      <p:bldP spid="31" grpId="1" animBg="1"/>
      <p:bldP spid="31" grpId="2" animBg="1"/>
      <p:bldP spid="31" grpId="3" animBg="1"/>
      <p:bldP spid="31" grpId="4" animBg="1"/>
      <p:bldP spid="17" grpId="0"/>
      <p:bldP spid="17" grpId="1"/>
      <p:bldP spid="17" grpId="2"/>
      <p:bldP spid="17" grpId="3"/>
      <p:bldP spid="17" grpId="4"/>
      <p:bldP spid="19" grpId="1"/>
      <p:bldP spid="20" grpId="0" animBg="1"/>
      <p:bldP spid="20" grpId="1" animBg="1"/>
      <p:bldP spid="21" grpId="0"/>
      <p:bldP spid="21" grpId="1"/>
      <p:bldP spid="21" grpId="2"/>
      <p:bldP spid="22" grpId="0"/>
      <p:bldP spid="22" grpId="1"/>
      <p:bldP spid="22" grpId="2"/>
      <p:bldP spid="26" grpId="0"/>
      <p:bldP spid="26" grpId="1"/>
      <p:bldP spid="30" grpId="0"/>
      <p:bldP spid="30" grpId="1"/>
      <p:bldP spid="33" grpId="0"/>
      <p:bldP spid="33" grpId="1"/>
      <p:bldP spid="34" grpId="0"/>
      <p:bldP spid="34" grpId="1"/>
      <p:bldP spid="35" grpId="0"/>
      <p:bldP spid="35" grpId="1"/>
      <p:bldP spid="36" grpId="0"/>
      <p:bldP spid="36" grpId="1"/>
      <p:bldP spid="37" grpId="0"/>
      <p:bldP spid="37" grpId="1"/>
      <p:bldP spid="38" grpId="0"/>
      <p:bldP spid="38" grpId="1"/>
      <p:bldP spid="28" grpId="0"/>
      <p:bldP spid="28" grpId="1"/>
      <p:bldP spid="28" grpId="2"/>
      <p:bldP spid="39" grpId="0"/>
      <p:bldP spid="39" grpId="1"/>
      <p:bldP spid="40" grpId="0"/>
      <p:bldP spid="40" grpId="1"/>
      <p:bldP spid="41" grpId="0"/>
      <p:bldP spid="41" grpId="1"/>
      <p:bldP spid="43" grpId="0"/>
      <p:bldP spid="43" grpId="1"/>
      <p:bldP spid="42" grpId="0"/>
      <p:bldP spid="42" grpId="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5021</TotalTime>
  <Words>2231</Words>
  <Application>Microsoft Office PowerPoint</Application>
  <PresentationFormat>On-screen Show (4:3)</PresentationFormat>
  <Paragraphs>356</Paragraphs>
  <Slides>20</Slides>
  <Notes>13</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Aharoni</vt:lpstr>
      <vt:lpstr>Arial</vt:lpstr>
      <vt:lpstr>Calibri</vt:lpstr>
      <vt:lpstr>Default Design</vt:lpstr>
      <vt:lpstr>PowerPoint Presentation</vt:lpstr>
      <vt:lpstr>PowerPoint Presentation</vt:lpstr>
      <vt:lpstr>All Scripture is given by   inspiration of God, and is profitable for doctrine, for reproof, for correction, for instruction in righteousness, that the man of  God may be complete, thoroughly equipped for every good work.                    — 2nd Timothy 3:16-17  </vt:lpstr>
      <vt:lpstr>For this reason I, Paul, the prisoner of Christ Jesus for you Gentiles -- if indeed you have heard of the dispensation of the grace of God which was given to me for you, how that by revelation He made known to me the mystery (as I have briefly written already, by which, when you read, you may understand my knowledge in the mystery of Christ), which in other ages was not made known to the sons of men, as it has now been revealed by the Spirit to His holy apostles and prophets: that the Gentiles should be fellow heirs, of the same body, and partakers of His promise in Christ through the gospel, … — Ephesians 3:1-6 </vt:lpstr>
      <vt:lpstr>But I make known to you, brethren, that the gospel which was preached by me is not according to man. For I neither received it from man, nor was I taught it, but it came through the revelation of Jesus Christ. — Galatians 1:11-12  </vt:lpstr>
      <vt:lpstr>Beloved, while I was very      diligent to write to you concerning our common salvation, I found it necessary to write to you exhorting you to contend earnestly for the faith which was once for all delivered to the saints. — Jude 1:3 </vt:lpstr>
      <vt:lpstr>For whatever things were written before were written for our learning, that we through the patience and comfort of the Scriptures might have hope.       — Romans 15:4 </vt:lpstr>
      <vt:lpstr>Now faith is the substance           of things hoped for, the evidence of things not seen. — Hebrews 11:1 </vt:lpstr>
      <vt:lpstr>If anyone thinks himself                                 to be a prophet or spiritual,       let him acknowledge that the things which I write to you are the commandments of the Lord. — 1st Corinthians 14:37  </vt:lpstr>
      <vt:lpstr>Now these things, brethren, I have figuratively transferred to myself and Apollos for your sakes, that you may learn in us not to think beyond what is written, that none of you may be puffed up on behalf of one against the other. — 1st Corinthians 4:6 </vt:lpstr>
      <vt:lpstr>"Behold the proud, His soul is not upright in him; But the just shall live by his faith." — Habakkuk 2:4</vt:lpstr>
      <vt:lpstr>For this reason we also thank God without ceasing, because when you received the word of God which you heard from us, you welcomed it not as the word of men, but as it is in truth, the word of God, which also effectively works in you who believe. — 1st Thessalonians 2:13 </vt:lpstr>
      <vt:lpstr>So then faith comes by hearing, and hearing by the word of God. — Romans 10:17 </vt:lpstr>
      <vt:lpstr>  But  without  faith it is impossible  to please Him, for he who comes  to God must believe that He is, and that He is a rewarder of those who diligently seek Him. — Hebrews 11:6 </vt:lpstr>
      <vt:lpstr>"For I have not shunned to declare to you the whole counsel of God." — Acts 20:27 </vt:lpstr>
      <vt:lpstr>Therefore lay aside all filthiness and overflow of wickedness, and receive with meekness the implanted word, which is able to save your souls. — James 1:21 </vt:lpstr>
      <vt:lpstr>PowerPoint Presentation</vt:lpstr>
      <vt:lpstr>PowerPoint Presentation</vt:lpstr>
      <vt:lpstr>PowerPoint Presentation</vt:lpstr>
      <vt:lpstr>Please visit  http://www.RonBert.com to explore further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Ronald Bert</dc:creator>
  <cp:lastModifiedBy>Ron Bert</cp:lastModifiedBy>
  <cp:revision>496</cp:revision>
  <dcterms:created xsi:type="dcterms:W3CDTF">2014-04-12T23:55:49Z</dcterms:created>
  <dcterms:modified xsi:type="dcterms:W3CDTF">2020-12-12T08:33:26Z</dcterms:modified>
</cp:coreProperties>
</file>