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454" r:id="rId2"/>
  </p:sldIdLst>
  <p:sldSz cx="9144000" cy="6858000" type="screen4x3"/>
  <p:notesSz cx="6858000" cy="9144000"/>
  <p:embeddedFontLst>
    <p:embeddedFont>
      <p:font typeface="Aharoni" panose="02010803020104030203" pitchFamily="2" charset="-79"/>
      <p:bold r:id="rId4"/>
    </p:embeddedFont>
    <p:embeddedFont>
      <p:font typeface="Calibri" panose="020F0502020204030204" pitchFamily="34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CC66FF"/>
    <a:srgbClr val="00FF00"/>
    <a:srgbClr val="0066FF"/>
    <a:srgbClr val="3399FF"/>
    <a:srgbClr val="CC00FF"/>
    <a:srgbClr val="FF3300"/>
    <a:srgbClr val="6699FF"/>
    <a:srgbClr val="FFCC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96" autoAdjust="0"/>
    <p:restoredTop sz="88362" autoAdjust="0"/>
  </p:normalViewPr>
  <p:slideViewPr>
    <p:cSldViewPr>
      <p:cViewPr>
        <p:scale>
          <a:sx n="66" d="100"/>
          <a:sy n="66" d="100"/>
        </p:scale>
        <p:origin x="-1147" y="-2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6F23A-767E-4F67-B8E7-473060D117A6}" type="datetimeFigureOut">
              <a:rPr lang="en-US" smtClean="0"/>
              <a:t>7/24/2016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51D9B6-958F-4022-8446-FFC7E7C9F7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67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Belief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51D9B6-958F-4022-8446-FFC7E7C9F7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79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EB10A-3DD7-45BD-BBDF-FD8A0A2A8E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184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824A2-A044-459C-8C29-9A1547F4FF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4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20BDB-6753-4138-846F-14F31A3FF7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6803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C34EB-C126-4C8C-B00B-02F61577C6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673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9F266-2820-49AC-BF44-6545556828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06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7E15E-9FBB-4EAA-86E1-789AD9A10A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76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202E5-728F-4714-95D8-3EFAF51482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36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F44A9-3753-4A25-A2D3-2D33A457D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16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5842D-6D3F-4CA2-8989-B23EB50298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166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A070B-7E2F-4945-A61F-4C7FB90D4C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819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93DC5-B974-4C9F-8B24-E0B9FD137F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047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1E3BDCB-BB78-4C21-9848-55B699CC85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2362200"/>
            <a:ext cx="3733800" cy="1630362"/>
          </a:xfrm>
        </p:spPr>
        <p:txBody>
          <a:bodyPr/>
          <a:lstStyle/>
          <a:p>
            <a:r>
              <a:rPr lang="en-US" sz="7000" dirty="0" smtClean="0">
                <a:ln>
                  <a:solidFill>
                    <a:sysClr val="windowText" lastClr="000000"/>
                  </a:solidFill>
                </a:ln>
                <a:solidFill>
                  <a:srgbClr val="FFCC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BELIEF</a:t>
            </a:r>
            <a:endParaRPr lang="en-US" sz="7000" dirty="0">
              <a:ln>
                <a:solidFill>
                  <a:sysClr val="windowText" lastClr="000000"/>
                </a:solidFill>
              </a:ln>
              <a:solidFill>
                <a:srgbClr val="FFCC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3733800" y="457200"/>
            <a:ext cx="1066800" cy="4830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00FF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</a:p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00FF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</a:p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00FF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</a:t>
            </a:r>
          </a:p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00FF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</a:t>
            </a:r>
          </a:p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00FF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</a:t>
            </a:r>
          </a:p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00FF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</a:t>
            </a:r>
            <a:endParaRPr lang="en-US" sz="7000" kern="0" dirty="0">
              <a:ln>
                <a:solidFill>
                  <a:sysClr val="windowText" lastClr="000000"/>
                </a:solidFill>
              </a:ln>
              <a:solidFill>
                <a:srgbClr val="00FF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3694176" y="438912"/>
            <a:ext cx="11430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FF33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</a:p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FF33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</a:t>
            </a:r>
          </a:p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FF33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694176" y="3528219"/>
            <a:ext cx="1143000" cy="1729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FF33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O</a:t>
            </a:r>
          </a:p>
          <a:p>
            <a:pPr>
              <a:lnSpc>
                <a:spcPts val="6000"/>
              </a:lnSpc>
            </a:pPr>
            <a:r>
              <a:rPr lang="en-US" sz="7000" kern="0" dirty="0">
                <a:ln>
                  <a:solidFill>
                    <a:sysClr val="windowText" lastClr="000000"/>
                  </a:solidFill>
                </a:ln>
                <a:solidFill>
                  <a:srgbClr val="FF33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</a:t>
            </a:r>
            <a:endParaRPr lang="en-US" sz="7000" kern="0" dirty="0" smtClean="0">
              <a:ln>
                <a:solidFill>
                  <a:sysClr val="windowText" lastClr="000000"/>
                </a:solidFill>
              </a:ln>
              <a:solidFill>
                <a:srgbClr val="FF33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2133600" y="2362200"/>
            <a:ext cx="3733800" cy="163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FFCC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BEL</a:t>
            </a:r>
            <a:r>
              <a:rPr lang="en-US" sz="4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FFCC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FFCC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EF</a:t>
            </a:r>
            <a:endParaRPr lang="en-US" sz="7000" kern="0" dirty="0">
              <a:ln>
                <a:solidFill>
                  <a:sysClr val="windowText" lastClr="000000"/>
                </a:solidFill>
              </a:ln>
              <a:solidFill>
                <a:srgbClr val="FFCC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1911096" y="2362200"/>
            <a:ext cx="3733800" cy="163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FFCC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BELIE</a:t>
            </a:r>
            <a:endParaRPr lang="en-US" sz="7000" kern="0" dirty="0">
              <a:ln>
                <a:solidFill>
                  <a:sysClr val="windowText" lastClr="000000"/>
                </a:solidFill>
              </a:ln>
              <a:solidFill>
                <a:srgbClr val="FFCC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495800" y="2636838"/>
            <a:ext cx="1143000" cy="429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CC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</a:t>
            </a:r>
          </a:p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CC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</a:t>
            </a:r>
          </a:p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CC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</a:t>
            </a:r>
          </a:p>
          <a:p>
            <a:pPr>
              <a:lnSpc>
                <a:spcPts val="6000"/>
              </a:lnSpc>
            </a:pPr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rgbClr val="CC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</a:t>
            </a:r>
          </a:p>
          <a:p>
            <a:pPr>
              <a:lnSpc>
                <a:spcPts val="6000"/>
              </a:lnSpc>
            </a:pPr>
            <a:r>
              <a:rPr lang="en-US" sz="7000" kern="0" dirty="0">
                <a:ln>
                  <a:solidFill>
                    <a:sysClr val="windowText" lastClr="000000"/>
                  </a:solidFill>
                </a:ln>
                <a:solidFill>
                  <a:srgbClr val="CC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33800" y="2472531"/>
            <a:ext cx="1066800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7000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</a:t>
            </a:r>
            <a:endParaRPr lang="en-US" sz="7000" i="1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3733800" y="4114800"/>
            <a:ext cx="10668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7000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</a:t>
            </a:r>
            <a:endParaRPr lang="en-US" sz="7000" i="1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2523744" y="2487168"/>
            <a:ext cx="1376731" cy="1386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7000" kern="0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BE</a:t>
            </a:r>
            <a:endParaRPr lang="en-US" sz="7000" kern="0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 bwMode="auto">
          <a:xfrm>
            <a:off x="3401568" y="2523744"/>
            <a:ext cx="1741509" cy="1310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7000" kern="0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LIE</a:t>
            </a:r>
            <a:endParaRPr lang="en-US" sz="7000" kern="0" dirty="0">
              <a:ln>
                <a:solidFill>
                  <a:schemeClr val="bg1"/>
                </a:solidFill>
              </a:ln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5" name="Picture 14" descr="PowerPoint Slide Show - [SermonLayoutWork]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00"/>
              </a:clrFrom>
              <a:clrTo>
                <a:srgbClr val="FFFF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05" t="7054" r="42785" b="4751"/>
          <a:stretch/>
        </p:blipFill>
        <p:spPr>
          <a:xfrm>
            <a:off x="2743200" y="483870"/>
            <a:ext cx="2720052" cy="604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6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-4.44444E-6 L 0.05243 0.00024 " pathEditMode="relative" rAng="0" ptsTypes="AA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2" y="0"/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0 L -0.00035 0.0669 " pathEditMode="relative" rAng="0" ptsTypes="AA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" y="3333"/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to="" calcmode="lin" valueType="num">
                                      <p:cBhvr>
                                        <p:cTn id="4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4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to="" calcmode="lin" valueType="num">
                                      <p:cBhvr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4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3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-3.44126E-6 L 0.00052 0.08141 " pathEditMode="relative" rAng="0" ptsTypes="AA">
                                      <p:cBhvr>
                                        <p:cTn id="5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4070"/>
                                    </p:animMotion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4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1.11111E-6 L 3.33333E-6 -0.1088 " pathEditMode="relative" rAng="0" ptsTypes="AA">
                                      <p:cBhvr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4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8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3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13506E-6 L 0.025 -0.0222 " pathEditMode="relative" ptsTypes="AA">
                                      <p:cBhvr>
                                        <p:cTn id="10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4" grpId="0"/>
      <p:bldP spid="4" grpId="1"/>
      <p:bldP spid="4" grpId="2"/>
      <p:bldP spid="6" grpId="0"/>
      <p:bldP spid="6" grpId="1"/>
      <p:bldP spid="7" grpId="0"/>
      <p:bldP spid="7" grpId="2"/>
      <p:bldP spid="9" grpId="0"/>
      <p:bldP spid="9" grpId="1"/>
      <p:bldP spid="8" grpId="0"/>
      <p:bldP spid="8" grpId="1"/>
      <p:bldP spid="5" grpId="0"/>
      <p:bldP spid="5" grpId="1"/>
      <p:bldP spid="5" grpId="2"/>
      <p:bldP spid="10" grpId="0"/>
      <p:bldP spid="10" grpId="1"/>
      <p:bldP spid="12" grpId="0"/>
      <p:bldP spid="12" grpId="1"/>
      <p:bldP spid="12" grpId="2"/>
      <p:bldP spid="12" grpId="3"/>
      <p:bldP spid="13" grpId="0"/>
      <p:bldP spid="13" grpId="1"/>
      <p:bldP spid="14" grpId="0"/>
      <p:bldP spid="14" grpId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6539</TotalTime>
  <Words>26</Words>
  <Application>Microsoft Office PowerPoint</Application>
  <PresentationFormat>On-screen Show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Aharoni</vt:lpstr>
      <vt:lpstr>Calibri</vt:lpstr>
      <vt:lpstr>Default Design</vt:lpstr>
      <vt:lpstr>BELIEF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Ronald Bert</dc:creator>
  <cp:lastModifiedBy>Ron Bert</cp:lastModifiedBy>
  <cp:revision>622</cp:revision>
  <dcterms:created xsi:type="dcterms:W3CDTF">2014-04-12T23:55:49Z</dcterms:created>
  <dcterms:modified xsi:type="dcterms:W3CDTF">2016-07-25T04:48:11Z</dcterms:modified>
</cp:coreProperties>
</file>