
<file path=[Content_Types].xml><?xml version="1.0" encoding="utf-8"?>
<Types xmlns="http://schemas.openxmlformats.org/package/2006/content-types">
  <Default Extension="gif" ContentType="image/gif"/>
  <Default Extension="jpeg" ContentType="image/jpeg"/>
  <Default Extension="jpg" ContentType="image/jpeg"/>
  <Default Extension="jpg&amp;ehk=XHJldBsNElq9SsZ6SP8PJw&amp;r=0&amp;pid=OfficeInsert" ContentType="image/jpeg"/>
  <Default Extension="jpg&amp;ehk=Yf2KLw74cUuiPX"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46" r:id="rId3"/>
    <p:sldId id="384" r:id="rId4"/>
    <p:sldId id="385" r:id="rId5"/>
    <p:sldId id="386" r:id="rId6"/>
    <p:sldId id="387" r:id="rId7"/>
    <p:sldId id="388" r:id="rId8"/>
    <p:sldId id="389" r:id="rId9"/>
    <p:sldId id="390" r:id="rId10"/>
    <p:sldId id="642"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641" r:id="rId25"/>
    <p:sldId id="640" r:id="rId26"/>
    <p:sldId id="350" r:id="rId27"/>
    <p:sldId id="283" r:id="rId28"/>
    <p:sldId id="382"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00FF"/>
    <a:srgbClr val="66FF33"/>
    <a:srgbClr val="0066FF"/>
    <a:srgbClr val="660066"/>
    <a:srgbClr val="F6E5A0"/>
    <a:srgbClr val="CC00CC"/>
    <a:srgbClr val="BA75FF"/>
    <a:srgbClr val="DFD6C5"/>
    <a:srgbClr val="B0C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3" autoAdjust="0"/>
    <p:restoredTop sz="95658" autoAdjust="0"/>
  </p:normalViewPr>
  <p:slideViewPr>
    <p:cSldViewPr snapToGrid="0">
      <p:cViewPr varScale="1">
        <p:scale>
          <a:sx n="95" d="100"/>
          <a:sy n="95" d="100"/>
        </p:scale>
        <p:origin x="1026" y="96"/>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7/27/2020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yields up no notice</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62507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949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doubt that life is filled with challenges. Challenges of strength and weakness, sorrows upon joys, life upon death.</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41353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your eyes on the wheat or the weeds?</a:t>
            </a:r>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49287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healed one can only surrender to that which made us, in faith His glory is to come releasing us from such bondage the flesh confines us in.</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94529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Stones of heart throw life into the wind unable to lift the lightest of thoughts.</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712698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mask of deception is a hard nut to crack freeing one to see truth above self.</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92276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inhibits all to see through the fog of darkness illuminating His calm resolve.</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19933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greater than any storm willing that </a:t>
            </a:r>
            <a:r>
              <a:rPr lang="en-US"/>
              <a:t>all come </a:t>
            </a:r>
            <a:r>
              <a:rPr lang="en-US" dirty="0"/>
              <a:t>to His reservoir of peace.</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829579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doubt that steals what He has freely given; eternal life.</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753636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Keen understanding is for those that truly believe clearly how He draws us to His light in the goodness that He is.</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34032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Doubt plagues all hearts it touches.</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holds no partiality while we remain under the test of choices. Darkness unfolds before us all, and how we respond to desires of self declares how He will receive us.</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447027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delusions lure souls from acknowledging the truth of His words.</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92340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Patience is godliness under the pressures of not having. Faith is belief in that which rises beyond the nothingness as death unfolds before us all.</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094199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unchanging colors of truth do not fade as darkness holds no light.</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32341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646679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the waves God holds the anchor</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possesses no laughter.</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074359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blazes before all as He wishes for us to simply remember Him.</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56898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understanding rises past the curse of confusion.</a:t>
            </a:r>
          </a:p>
          <a:p>
            <a:endParaRPr lang="en-US" dirty="0"/>
          </a:p>
          <a:p>
            <a:r>
              <a:rPr lang="en-US" dirty="0"/>
              <a:t>Amos 4:13 For behold, He who forms mountains, And creates the wind, Who declares to man what his thought is, And makes the morning darkness, Who treads the high places of the earth-The LORD God of hosts is His name.</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16841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of heart comes in satisfied relations with conscience.</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02461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One’s baseline with sin defines whether one reaches for godliness or not.</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48088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is scattered with mistrust filled with indecisions leading to departing belief in God through the deceitfulness of sin consumed in hate of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3767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hopes faithful everywhere find love in His desire for peace within.</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42376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the expressions life displays, His gifts are unending. The world of things can never yield up contentment of heart, that must be seized in the spirit one walks in from moment to moment. </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52786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g"/><Relationship Id="rId7" Type="http://schemas.openxmlformats.org/officeDocument/2006/relationships/hyperlink" Target="https://koiqouise.wordpress.com/2016/07/30/post-2-july-3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uleaguehub.wordpress.com/2012/08/22/what-it-is" TargetMode="External"/><Relationship Id="rId4" Type="http://schemas.openxmlformats.org/officeDocument/2006/relationships/image" Target="../media/image29.jpg&amp;ehk=Yf2KLw74cUuiPX"/></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s://koiqouise.wordpress.com/2016/07/30/post-2-july-3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18" Type="http://schemas.openxmlformats.org/officeDocument/2006/relationships/image" Target="../media/image27.jpg"/><Relationship Id="rId26" Type="http://schemas.openxmlformats.org/officeDocument/2006/relationships/image" Target="../media/image41.jpg"/><Relationship Id="rId3" Type="http://schemas.openxmlformats.org/officeDocument/2006/relationships/image" Target="../media/image5.jpg"/><Relationship Id="rId21" Type="http://schemas.openxmlformats.org/officeDocument/2006/relationships/image" Target="../media/image33.jpg"/><Relationship Id="rId7" Type="http://schemas.openxmlformats.org/officeDocument/2006/relationships/image" Target="../media/image12.gif"/><Relationship Id="rId12" Type="http://schemas.openxmlformats.org/officeDocument/2006/relationships/image" Target="../media/image17.jpg"/><Relationship Id="rId17" Type="http://schemas.openxmlformats.org/officeDocument/2006/relationships/image" Target="../media/image26.jpg"/><Relationship Id="rId25" Type="http://schemas.openxmlformats.org/officeDocument/2006/relationships/image" Target="../media/image40.jpg"/><Relationship Id="rId2" Type="http://schemas.openxmlformats.org/officeDocument/2006/relationships/image" Target="../media/image2.jpg"/><Relationship Id="rId16" Type="http://schemas.openxmlformats.org/officeDocument/2006/relationships/image" Target="../media/image24.jp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24" Type="http://schemas.openxmlformats.org/officeDocument/2006/relationships/image" Target="../media/image39.jpg"/><Relationship Id="rId5" Type="http://schemas.openxmlformats.org/officeDocument/2006/relationships/image" Target="../media/image8.png"/><Relationship Id="rId15" Type="http://schemas.openxmlformats.org/officeDocument/2006/relationships/image" Target="../media/image23.jpg"/><Relationship Id="rId23" Type="http://schemas.openxmlformats.org/officeDocument/2006/relationships/image" Target="../media/image37.jpg"/><Relationship Id="rId10" Type="http://schemas.openxmlformats.org/officeDocument/2006/relationships/image" Target="../media/image15.jpg"/><Relationship Id="rId19" Type="http://schemas.openxmlformats.org/officeDocument/2006/relationships/image" Target="../media/image28.jpg"/><Relationship Id="rId4" Type="http://schemas.openxmlformats.org/officeDocument/2006/relationships/image" Target="../media/image6.jpg"/><Relationship Id="rId9" Type="http://schemas.openxmlformats.org/officeDocument/2006/relationships/image" Target="../media/image14.jpg"/><Relationship Id="rId14" Type="http://schemas.openxmlformats.org/officeDocument/2006/relationships/image" Target="../media/image22.gif"/><Relationship Id="rId22" Type="http://schemas.openxmlformats.org/officeDocument/2006/relationships/image" Target="../media/image35.jpg"/></Relationships>
</file>

<file path=ppt/slides/_rels/slide25.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48.jpeg"/><Relationship Id="rId18" Type="http://schemas.openxmlformats.org/officeDocument/2006/relationships/image" Target="../media/image50.jpeg"/><Relationship Id="rId26" Type="http://schemas.openxmlformats.org/officeDocument/2006/relationships/image" Target="../media/image56.jpeg"/><Relationship Id="rId3" Type="http://schemas.openxmlformats.org/officeDocument/2006/relationships/image" Target="../media/image2.jpg"/><Relationship Id="rId21" Type="http://schemas.openxmlformats.org/officeDocument/2006/relationships/image" Target="../media/image52.jpeg"/><Relationship Id="rId7" Type="http://schemas.openxmlformats.org/officeDocument/2006/relationships/image" Target="../media/image11.jpg"/><Relationship Id="rId12" Type="http://schemas.openxmlformats.org/officeDocument/2006/relationships/image" Target="../media/image47.jpeg"/><Relationship Id="rId17" Type="http://schemas.openxmlformats.org/officeDocument/2006/relationships/image" Target="../media/image49.jpeg"/><Relationship Id="rId25" Type="http://schemas.openxmlformats.org/officeDocument/2006/relationships/image" Target="../media/image55.jpeg"/><Relationship Id="rId2" Type="http://schemas.openxmlformats.org/officeDocument/2006/relationships/notesSlide" Target="../notesSlides/notesSlide24.xml"/><Relationship Id="rId16" Type="http://schemas.openxmlformats.org/officeDocument/2006/relationships/image" Target="../media/image23.jp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jpeg"/><Relationship Id="rId24" Type="http://schemas.openxmlformats.org/officeDocument/2006/relationships/image" Target="../media/image54.jpeg"/><Relationship Id="rId5" Type="http://schemas.openxmlformats.org/officeDocument/2006/relationships/image" Target="../media/image6.jpg"/><Relationship Id="rId15" Type="http://schemas.openxmlformats.org/officeDocument/2006/relationships/image" Target="../media/image22.gif"/><Relationship Id="rId23" Type="http://schemas.openxmlformats.org/officeDocument/2006/relationships/image" Target="../media/image53.jpeg"/><Relationship Id="rId10" Type="http://schemas.openxmlformats.org/officeDocument/2006/relationships/image" Target="../media/image45.jpeg"/><Relationship Id="rId19" Type="http://schemas.openxmlformats.org/officeDocument/2006/relationships/image" Target="../media/image27.jpg"/><Relationship Id="rId4" Type="http://schemas.openxmlformats.org/officeDocument/2006/relationships/image" Target="../media/image42.jpeg"/><Relationship Id="rId9" Type="http://schemas.openxmlformats.org/officeDocument/2006/relationships/image" Target="../media/image44.jpeg"/><Relationship Id="rId14" Type="http://schemas.openxmlformats.org/officeDocument/2006/relationships/image" Target="../media/image18.jpg"/><Relationship Id="rId22" Type="http://schemas.openxmlformats.org/officeDocument/2006/relationships/image" Target="../media/image33.jpg"/><Relationship Id="rId27"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jpg&amp;ehk=XHJldBsNElq9SsZ6SP8PJw&amp;r=0&amp;pid=OfficeInsert"/></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CED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5E0B1-6464-4329-8A8B-FF9B99F63270}"/>
              </a:ext>
            </a:extLst>
          </p:cNvPr>
          <p:cNvPicPr>
            <a:picLocks noChangeAspect="1"/>
          </p:cNvPicPr>
          <p:nvPr/>
        </p:nvPicPr>
        <p:blipFill rotWithShape="1">
          <a:blip r:embed="rId3">
            <a:extLst>
              <a:ext uri="{28A0092B-C50C-407E-A947-70E740481C1C}">
                <a14:useLocalDpi xmlns:a14="http://schemas.microsoft.com/office/drawing/2010/main" val="0"/>
              </a:ext>
            </a:extLst>
          </a:blip>
          <a:srcRect l="24952"/>
          <a:stretch/>
        </p:blipFill>
        <p:spPr>
          <a:xfrm>
            <a:off x="7143" y="7143"/>
            <a:ext cx="9144000" cy="6858000"/>
          </a:xfrm>
          <a:prstGeom prst="rect">
            <a:avLst/>
          </a:prstGeom>
        </p:spPr>
      </p:pic>
      <p:sp>
        <p:nvSpPr>
          <p:cNvPr id="7" name="Title 1">
            <a:extLst>
              <a:ext uri="{FF2B5EF4-FFF2-40B4-BE49-F238E27FC236}">
                <a16:creationId xmlns:a16="http://schemas.microsoft.com/office/drawing/2014/main" id="{3BC36D4B-4AD9-4042-B8EB-83F7B9213C65}"/>
              </a:ext>
            </a:extLst>
          </p:cNvPr>
          <p:cNvSpPr txBox="1">
            <a:spLocks/>
          </p:cNvSpPr>
          <p:nvPr/>
        </p:nvSpPr>
        <p:spPr>
          <a:xfrm>
            <a:off x="3841524" y="2825295"/>
            <a:ext cx="3265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full of labor</a:t>
            </a:r>
          </a:p>
        </p:txBody>
      </p:sp>
      <p:sp>
        <p:nvSpPr>
          <p:cNvPr id="3074" name="Rectangle 2"/>
          <p:cNvSpPr>
            <a:spLocks noGrp="1" noChangeArrowheads="1"/>
          </p:cNvSpPr>
          <p:nvPr>
            <p:ph type="title"/>
          </p:nvPr>
        </p:nvSpPr>
        <p:spPr>
          <a:xfrm>
            <a:off x="1535175" y="622441"/>
            <a:ext cx="6061378" cy="1826613"/>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Hell and Destruction are never full; So the eyes of man are never satisfied. </a:t>
            </a:r>
            <a:r>
              <a:rPr lang="en-US" altLang="en-US" sz="2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27:20 </a:t>
            </a:r>
          </a:p>
        </p:txBody>
      </p:sp>
      <p:sp>
        <p:nvSpPr>
          <p:cNvPr id="5" name="Rectangle 2">
            <a:extLst>
              <a:ext uri="{FF2B5EF4-FFF2-40B4-BE49-F238E27FC236}">
                <a16:creationId xmlns:a16="http://schemas.microsoft.com/office/drawing/2014/main" id="{ACA65C88-0969-4AD5-AA9C-A5358D00623F}"/>
              </a:ext>
            </a:extLst>
          </p:cNvPr>
          <p:cNvSpPr txBox="1">
            <a:spLocks noChangeArrowheads="1"/>
          </p:cNvSpPr>
          <p:nvPr/>
        </p:nvSpPr>
        <p:spPr bwMode="auto">
          <a:xfrm>
            <a:off x="449943" y="3048000"/>
            <a:ext cx="82296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things are full of labor; Man cannot express it. The eye is not satisfied with seeing, Nor the ear filled with hearing.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Ecclesiastes 1:8</a:t>
            </a:r>
          </a:p>
        </p:txBody>
      </p:sp>
      <p:sp>
        <p:nvSpPr>
          <p:cNvPr id="6" name="Heart 5">
            <a:extLst>
              <a:ext uri="{FF2B5EF4-FFF2-40B4-BE49-F238E27FC236}">
                <a16:creationId xmlns:a16="http://schemas.microsoft.com/office/drawing/2014/main" id="{71D4BB5A-B304-452C-8FCD-6C5392206062}"/>
              </a:ext>
            </a:extLst>
          </p:cNvPr>
          <p:cNvSpPr/>
          <p:nvPr/>
        </p:nvSpPr>
        <p:spPr bwMode="auto">
          <a:xfrm>
            <a:off x="7138402" y="5869604"/>
            <a:ext cx="609600" cy="685800"/>
          </a:xfrm>
          <a:prstGeom prst="hear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9" name="Rectangle 12">
            <a:extLst>
              <a:ext uri="{FF2B5EF4-FFF2-40B4-BE49-F238E27FC236}">
                <a16:creationId xmlns:a16="http://schemas.microsoft.com/office/drawing/2014/main" id="{43F0D0DF-2ED7-4C54-B230-020959886E80}"/>
              </a:ext>
            </a:extLst>
          </p:cNvPr>
          <p:cNvSpPr>
            <a:spLocks noChangeArrowheads="1"/>
          </p:cNvSpPr>
          <p:nvPr/>
        </p:nvSpPr>
        <p:spPr bwMode="auto">
          <a:xfrm>
            <a:off x="561973" y="3467962"/>
            <a:ext cx="452551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20" b="1" i="0" u="none" strike="noStrike" kern="1200" cap="none" spc="0" normalizeH="0" baseline="0" noProof="0" dirty="0">
                <a:ln>
                  <a:noFill/>
                </a:ln>
                <a:solidFill>
                  <a:srgbClr val="FF0000"/>
                </a:solidFill>
                <a:effectLst>
                  <a:glow rad="63500">
                    <a:srgbClr val="000000"/>
                  </a:glow>
                </a:effectLst>
                <a:uLnTx/>
                <a:uFillTx/>
                <a:latin typeface="Calibri" panose="020F0502020204030204" pitchFamily="34" charset="0"/>
                <a:ea typeface="+mn-ea"/>
                <a:cs typeface="+mn-cs"/>
              </a:rPr>
              <a:t>cannot express it</a:t>
            </a:r>
            <a:endParaRPr kumimoji="0" lang="en-US" altLang="en-US" sz="4420" b="1" i="1" u="none" strike="noStrike" kern="1200" cap="none" spc="0" normalizeH="0" baseline="0" noProof="0" dirty="0">
              <a:ln>
                <a:noFill/>
              </a:ln>
              <a:solidFill>
                <a:srgbClr val="FF0000"/>
              </a:solidFill>
              <a:effectLst>
                <a:glow rad="63500">
                  <a:srgbClr val="000000"/>
                </a:glow>
              </a:effectLst>
              <a:uLnTx/>
              <a:uFillTx/>
              <a:latin typeface="Calibri" panose="020F0502020204030204" pitchFamily="34" charset="0"/>
              <a:ea typeface="+mn-ea"/>
              <a:cs typeface="+mn-cs"/>
            </a:endParaRPr>
          </a:p>
        </p:txBody>
      </p:sp>
      <p:sp>
        <p:nvSpPr>
          <p:cNvPr id="10" name="Rectangle 2">
            <a:extLst>
              <a:ext uri="{FF2B5EF4-FFF2-40B4-BE49-F238E27FC236}">
                <a16:creationId xmlns:a16="http://schemas.microsoft.com/office/drawing/2014/main" id="{667A8781-DF7F-4F44-A718-896E0808D55F}"/>
              </a:ext>
            </a:extLst>
          </p:cNvPr>
          <p:cNvSpPr txBox="1">
            <a:spLocks noChangeArrowheads="1"/>
          </p:cNvSpPr>
          <p:nvPr/>
        </p:nvSpPr>
        <p:spPr bwMode="auto">
          <a:xfrm>
            <a:off x="3875314" y="2867726"/>
            <a:ext cx="3200339" cy="8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full of labor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Morph">
            <a:extLst>
              <a:ext uri="{FF2B5EF4-FFF2-40B4-BE49-F238E27FC236}">
                <a16:creationId xmlns:a16="http://schemas.microsoft.com/office/drawing/2014/main" id="{5320E3CC-5B9D-4947-B3BF-05DBD1108AEF}"/>
              </a:ext>
            </a:extLst>
          </p:cNvPr>
          <p:cNvSpPr txBox="1">
            <a:spLocks noChangeArrowheads="1"/>
          </p:cNvSpPr>
          <p:nvPr/>
        </p:nvSpPr>
        <p:spPr bwMode="auto">
          <a:xfrm>
            <a:off x="5229200" y="5785379"/>
            <a:ext cx="16313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Heart 7" hidden="1">
            <a:extLst>
              <a:ext uri="{FF2B5EF4-FFF2-40B4-BE49-F238E27FC236}">
                <a16:creationId xmlns:a16="http://schemas.microsoft.com/office/drawing/2014/main" id="{7CDC152C-5E38-4766-8751-B5A5F8D8D7D0}"/>
              </a:ext>
            </a:extLst>
          </p:cNvPr>
          <p:cNvSpPr/>
          <p:nvPr/>
        </p:nvSpPr>
        <p:spPr bwMode="auto">
          <a:xfrm>
            <a:off x="4495833" y="2915453"/>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7" name="Rectangle 2" hidden="1">
            <a:extLst>
              <a:ext uri="{FF2B5EF4-FFF2-40B4-BE49-F238E27FC236}">
                <a16:creationId xmlns:a16="http://schemas.microsoft.com/office/drawing/2014/main" id="{D506D4E4-B3AB-4204-A45B-0A36A2A05912}"/>
              </a:ext>
            </a:extLst>
          </p:cNvPr>
          <p:cNvSpPr txBox="1">
            <a:spLocks noChangeArrowheads="1"/>
          </p:cNvSpPr>
          <p:nvPr/>
        </p:nvSpPr>
        <p:spPr bwMode="auto">
          <a:xfrm>
            <a:off x="1433437" y="618361"/>
            <a:ext cx="6274742" cy="182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Hell and Destruction are never full; So the eyes of man are never satisfied. </a:t>
            </a:r>
            <a:r>
              <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2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Proverbs 27:20 </a:t>
            </a:r>
          </a:p>
        </p:txBody>
      </p:sp>
    </p:spTree>
    <p:extLst>
      <p:ext uri="{BB962C8B-B14F-4D97-AF65-F5344CB8AC3E}">
        <p14:creationId xmlns:p14="http://schemas.microsoft.com/office/powerpoint/2010/main" val="317411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2.5E-6 2.96296E-6 L -0.26545 -0.4588 " pathEditMode="relative" rAng="0" ptsTypes="AA">
                                      <p:cBhvr>
                                        <p:cTn id="6" dur="2000" fill="hold"/>
                                        <p:tgtEl>
                                          <p:spTgt spid="6"/>
                                        </p:tgtEl>
                                        <p:attrNameLst>
                                          <p:attrName>ppt_x</p:attrName>
                                          <p:attrName>ppt_y</p:attrName>
                                        </p:attrNameLst>
                                      </p:cBhvr>
                                      <p:rCtr x="-13281" y="-22940"/>
                                    </p:animMotion>
                                  </p:childTnLst>
                                </p:cTn>
                              </p:par>
                              <p:par>
                                <p:cTn id="7" presetID="19" presetClass="emph" presetSubtype="0" fill="hold" grpId="2" nodeType="withEffect">
                                  <p:stCondLst>
                                    <p:cond delay="0"/>
                                  </p:stCondLst>
                                  <p:childTnLst>
                                    <p:animClr clrSpc="rgb" dir="cw">
                                      <p:cBhvr override="childStyle">
                                        <p:cTn id="8" dur="2000" fill="hold"/>
                                        <p:tgtEl>
                                          <p:spTgt spid="6"/>
                                        </p:tgtEl>
                                        <p:attrNameLst>
                                          <p:attrName>style.color</p:attrName>
                                        </p:attrNameLst>
                                      </p:cBhvr>
                                      <p:to>
                                        <a:schemeClr val="bg1"/>
                                      </p:to>
                                    </p:animClr>
                                    <p:animClr clrSpc="rgb" dir="cw">
                                      <p:cBhvr>
                                        <p:cTn id="9" dur="2000" fill="hold"/>
                                        <p:tgtEl>
                                          <p:spTgt spid="6"/>
                                        </p:tgtEl>
                                        <p:attrNameLst>
                                          <p:attrName>fillcolor</p:attrName>
                                        </p:attrNameLst>
                                      </p:cBhvr>
                                      <p:to>
                                        <a:schemeClr val="bg1"/>
                                      </p:to>
                                    </p:animClr>
                                    <p:set>
                                      <p:cBhvr>
                                        <p:cTn id="10" dur="2000" fill="hold"/>
                                        <p:tgtEl>
                                          <p:spTgt spid="6"/>
                                        </p:tgtEl>
                                        <p:attrNameLst>
                                          <p:attrName>fill.type</p:attrName>
                                        </p:attrNameLst>
                                      </p:cBhvr>
                                      <p:to>
                                        <p:strVal val="solid"/>
                                      </p:to>
                                    </p:set>
                                    <p:set>
                                      <p:cBhvr>
                                        <p:cTn id="11" dur="2000" fill="hold"/>
                                        <p:tgtEl>
                                          <p:spTgt spid="6"/>
                                        </p:tgtEl>
                                        <p:attrNameLst>
                                          <p:attrName>fill.on</p:attrName>
                                        </p:attrNameLst>
                                      </p:cBhvr>
                                      <p:to>
                                        <p:strVal val="true"/>
                                      </p:to>
                                    </p:set>
                                  </p:childTnLst>
                                </p:cTn>
                              </p:par>
                              <p:par>
                                <p:cTn id="12" presetID="10" presetClass="exit" presetSubtype="0" fill="hold" grpId="1" nodeType="withEffect">
                                  <p:stCondLst>
                                    <p:cond delay="0"/>
                                  </p:stCondLst>
                                  <p:childTnLst>
                                    <p:animEffect transition="out" filter="fade">
                                      <p:cBhvr>
                                        <p:cTn id="13" dur="1250"/>
                                        <p:tgtEl>
                                          <p:spTgt spid="5"/>
                                        </p:tgtEl>
                                      </p:cBhvr>
                                    </p:animEffect>
                                    <p:set>
                                      <p:cBhvr>
                                        <p:cTn id="14" dur="1" fill="hold">
                                          <p:stCondLst>
                                            <p:cond delay="1249"/>
                                          </p:stCondLst>
                                        </p:cTn>
                                        <p:tgtEl>
                                          <p:spTgt spid="5"/>
                                        </p:tgtEl>
                                        <p:attrNameLst>
                                          <p:attrName>style.visibility</p:attrName>
                                        </p:attrNameLst>
                                      </p:cBhvr>
                                      <p:to>
                                        <p:strVal val="hidden"/>
                                      </p:to>
                                    </p:set>
                                  </p:childTnLst>
                                </p:cTn>
                              </p:par>
                              <p:par>
                                <p:cTn id="15" presetID="10" presetClass="exit" presetSubtype="0" fill="hold" grpId="3" nodeType="withEffect">
                                  <p:stCondLst>
                                    <p:cond delay="0"/>
                                  </p:stCondLst>
                                  <p:childTnLst>
                                    <p:animEffect transition="out" filter="fade">
                                      <p:cBhvr>
                                        <p:cTn id="16" dur="1250"/>
                                        <p:tgtEl>
                                          <p:spTgt spid="3074"/>
                                        </p:tgtEl>
                                      </p:cBhvr>
                                    </p:animEffect>
                                    <p:set>
                                      <p:cBhvr>
                                        <p:cTn id="17" dur="1" fill="hold">
                                          <p:stCondLst>
                                            <p:cond delay="1249"/>
                                          </p:stCondLst>
                                        </p:cTn>
                                        <p:tgtEl>
                                          <p:spTgt spid="3074"/>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3074" grpId="3"/>
      <p:bldP spid="5" grpId="1"/>
      <p:bldP spid="6" grpId="1" animBg="1"/>
      <p:bldP spid="6" grpId="2" animBg="1"/>
      <p:bldP spid="9" grpId="1"/>
      <p:bldP spid="10"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D6C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8AC8F-9B4E-4513-87ED-D67E7805A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a:extLst>
              <a:ext uri="{FF2B5EF4-FFF2-40B4-BE49-F238E27FC236}">
                <a16:creationId xmlns:a16="http://schemas.microsoft.com/office/drawing/2014/main" id="{A9925B7C-F7D5-4491-BCCD-0C9437A4043C}"/>
              </a:ext>
            </a:extLst>
          </p:cNvPr>
          <p:cNvSpPr txBox="1">
            <a:spLocks/>
          </p:cNvSpPr>
          <p:nvPr/>
        </p:nvSpPr>
        <p:spPr>
          <a:xfrm>
            <a:off x="3782995" y="67283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hang in doubt</a:t>
            </a:r>
          </a:p>
        </p:txBody>
      </p:sp>
      <p:sp>
        <p:nvSpPr>
          <p:cNvPr id="11" name="Title 1">
            <a:extLst>
              <a:ext uri="{FF2B5EF4-FFF2-40B4-BE49-F238E27FC236}">
                <a16:creationId xmlns:a16="http://schemas.microsoft.com/office/drawing/2014/main" id="{B662EEC0-10F1-4650-8500-CE702E8363D3}"/>
              </a:ext>
            </a:extLst>
          </p:cNvPr>
          <p:cNvSpPr txBox="1">
            <a:spLocks/>
          </p:cNvSpPr>
          <p:nvPr/>
        </p:nvSpPr>
        <p:spPr>
          <a:xfrm>
            <a:off x="899959" y="5420239"/>
            <a:ext cx="24238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eyes see</a:t>
            </a:r>
          </a:p>
        </p:txBody>
      </p:sp>
      <p:sp>
        <p:nvSpPr>
          <p:cNvPr id="21" name="Rectangle 12">
            <a:extLst>
              <a:ext uri="{FF2B5EF4-FFF2-40B4-BE49-F238E27FC236}">
                <a16:creationId xmlns:a16="http://schemas.microsoft.com/office/drawing/2014/main" id="{42E01396-FFF4-4A5E-B357-01B7EFE32625}"/>
              </a:ext>
            </a:extLst>
          </p:cNvPr>
          <p:cNvSpPr>
            <a:spLocks noChangeArrowheads="1"/>
          </p:cNvSpPr>
          <p:nvPr/>
        </p:nvSpPr>
        <p:spPr bwMode="auto">
          <a:xfrm>
            <a:off x="554726" y="1101969"/>
            <a:ext cx="278635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FF"/>
                </a:solidFill>
                <a:effectLst>
                  <a:glow rad="127000">
                    <a:srgbClr val="000000"/>
                  </a:glow>
                </a:effectLst>
                <a:uLnTx/>
                <a:uFillTx/>
                <a:latin typeface="BlackChancery" pitchFamily="2" charset="0"/>
              </a:rPr>
              <a:t>Faith</a:t>
            </a:r>
            <a:endParaRPr kumimoji="0" lang="en-US" altLang="en-US" sz="6600" b="1" i="1" u="none" strike="noStrike" kern="1200" cap="none" spc="0" normalizeH="0" baseline="0" noProof="0" dirty="0">
              <a:ln>
                <a:noFill/>
              </a:ln>
              <a:solidFill>
                <a:srgbClr val="FFFFFF"/>
              </a:solidFill>
              <a:effectLst>
                <a:glow rad="127000">
                  <a:srgbClr val="000000"/>
                </a:glow>
              </a:effectLst>
              <a:uLnTx/>
              <a:uFillTx/>
              <a:latin typeface="BlackChancery" pitchFamily="2" charset="0"/>
            </a:endParaRPr>
          </a:p>
        </p:txBody>
      </p:sp>
      <p:sp>
        <p:nvSpPr>
          <p:cNvPr id="3074" name="Rectangle 2"/>
          <p:cNvSpPr>
            <a:spLocks noGrp="1" noChangeArrowheads="1"/>
          </p:cNvSpPr>
          <p:nvPr>
            <p:ph type="title"/>
          </p:nvPr>
        </p:nvSpPr>
        <p:spPr>
          <a:xfrm>
            <a:off x="323557" y="436257"/>
            <a:ext cx="8496886" cy="5985485"/>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life shall hang in doubt before you; you shall fear day and night, and have no assurance of life. In the morning you shall say, 'Oh, that it were evening!' And at evening you shall say, 'Oh, that it were morning!' because    of the fear which terrifies your heart, and because of the sight which your eyes see."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28:66-67</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8B98A8E-E1BF-4955-83CF-9A879F4452BD}"/>
              </a:ext>
            </a:extLst>
          </p:cNvPr>
          <p:cNvSpPr txBox="1">
            <a:spLocks noChangeArrowheads="1"/>
          </p:cNvSpPr>
          <p:nvPr/>
        </p:nvSpPr>
        <p:spPr bwMode="auto">
          <a:xfrm>
            <a:off x="483357" y="1824364"/>
            <a:ext cx="30189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sure of life</a:t>
            </a:r>
            <a:endParaRPr lang="en-US" altLang="en-US" sz="40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9F5C3D1-07F6-48BD-91D8-FC4141EAF9C7}"/>
              </a:ext>
            </a:extLst>
          </p:cNvPr>
          <p:cNvSpPr txBox="1">
            <a:spLocks noChangeArrowheads="1"/>
          </p:cNvSpPr>
          <p:nvPr/>
        </p:nvSpPr>
        <p:spPr bwMode="auto">
          <a:xfrm>
            <a:off x="5039066" y="1824364"/>
            <a:ext cx="15937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life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EA79A68-1A0A-469B-B30E-18A17346B8AE}"/>
              </a:ext>
            </a:extLst>
          </p:cNvPr>
          <p:cNvSpPr txBox="1">
            <a:spLocks noChangeArrowheads="1"/>
          </p:cNvSpPr>
          <p:nvPr/>
        </p:nvSpPr>
        <p:spPr bwMode="auto">
          <a:xfrm>
            <a:off x="3314320" y="1826744"/>
            <a:ext cx="962330"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A6AD7F1-44C2-4DD0-9A34-064A4A731596}"/>
              </a:ext>
            </a:extLst>
          </p:cNvPr>
          <p:cNvSpPr txBox="1">
            <a:spLocks noChangeArrowheads="1"/>
          </p:cNvSpPr>
          <p:nvPr/>
        </p:nvSpPr>
        <p:spPr bwMode="auto">
          <a:xfrm>
            <a:off x="4800633" y="1826744"/>
            <a:ext cx="37593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D78477E-1F63-4C18-A138-07B80B4D3555}"/>
              </a:ext>
            </a:extLst>
          </p:cNvPr>
          <p:cNvSpPr txBox="1">
            <a:spLocks noChangeArrowheads="1"/>
          </p:cNvSpPr>
          <p:nvPr/>
        </p:nvSpPr>
        <p:spPr bwMode="auto">
          <a:xfrm>
            <a:off x="3799747" y="611336"/>
            <a:ext cx="3232084" cy="75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hang in doubt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a:extLst>
              <a:ext uri="{FF2B5EF4-FFF2-40B4-BE49-F238E27FC236}">
                <a16:creationId xmlns:a16="http://schemas.microsoft.com/office/drawing/2014/main" id="{918EE3DC-B599-4CF5-AE4C-32A513F89DBE}"/>
              </a:ext>
            </a:extLst>
          </p:cNvPr>
          <p:cNvSpPr>
            <a:spLocks noChangeArrowheads="1"/>
          </p:cNvSpPr>
          <p:nvPr/>
        </p:nvSpPr>
        <p:spPr bwMode="auto">
          <a:xfrm>
            <a:off x="4900492" y="51245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Heart 8">
            <a:extLst>
              <a:ext uri="{FF2B5EF4-FFF2-40B4-BE49-F238E27FC236}">
                <a16:creationId xmlns:a16="http://schemas.microsoft.com/office/drawing/2014/main" id="{7811892B-34F7-489D-9276-717C59D356B7}"/>
              </a:ext>
            </a:extLst>
          </p:cNvPr>
          <p:cNvSpPr/>
          <p:nvPr/>
        </p:nvSpPr>
        <p:spPr bwMode="auto">
          <a:xfrm>
            <a:off x="4495833" y="2915453"/>
            <a:ext cx="609600" cy="685800"/>
          </a:xfrm>
          <a:prstGeom prst="hear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charset="0"/>
            </a:endParaRPr>
          </a:p>
        </p:txBody>
      </p:sp>
      <p:sp>
        <p:nvSpPr>
          <p:cNvPr id="13" name="Rectangle 2">
            <a:extLst>
              <a:ext uri="{FF2B5EF4-FFF2-40B4-BE49-F238E27FC236}">
                <a16:creationId xmlns:a16="http://schemas.microsoft.com/office/drawing/2014/main" id="{71B8F3B6-6ABA-4570-A568-598F805370EF}"/>
              </a:ext>
            </a:extLst>
          </p:cNvPr>
          <p:cNvSpPr txBox="1">
            <a:spLocks noChangeArrowheads="1"/>
          </p:cNvSpPr>
          <p:nvPr/>
        </p:nvSpPr>
        <p:spPr bwMode="auto">
          <a:xfrm>
            <a:off x="877623" y="5507831"/>
            <a:ext cx="2451366" cy="72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eyes see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Heart 11">
            <a:extLst>
              <a:ext uri="{FF2B5EF4-FFF2-40B4-BE49-F238E27FC236}">
                <a16:creationId xmlns:a16="http://schemas.microsoft.com/office/drawing/2014/main" id="{4D1CC0C9-128F-4208-8951-F7E06DE172B4}"/>
              </a:ext>
            </a:extLst>
          </p:cNvPr>
          <p:cNvSpPr/>
          <p:nvPr/>
        </p:nvSpPr>
        <p:spPr bwMode="auto">
          <a:xfrm>
            <a:off x="7465667" y="433614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7" name="Rectangle 2">
            <a:extLst>
              <a:ext uri="{FF2B5EF4-FFF2-40B4-BE49-F238E27FC236}">
                <a16:creationId xmlns:a16="http://schemas.microsoft.com/office/drawing/2014/main" id="{0CE65903-AE16-46BA-AB56-735FC4E5A93C}"/>
              </a:ext>
            </a:extLst>
          </p:cNvPr>
          <p:cNvSpPr txBox="1">
            <a:spLocks noChangeArrowheads="1"/>
          </p:cNvSpPr>
          <p:nvPr/>
        </p:nvSpPr>
        <p:spPr bwMode="auto">
          <a:xfrm>
            <a:off x="2806995" y="4242391"/>
            <a:ext cx="6165848" cy="233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life shall hang in doubt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fear day and night</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have no assurance of life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FA67692-E106-4BF6-BD73-947604D50CE7}"/>
              </a:ext>
            </a:extLst>
          </p:cNvPr>
          <p:cNvSpPr txBox="1">
            <a:spLocks noChangeArrowheads="1"/>
          </p:cNvSpPr>
          <p:nvPr/>
        </p:nvSpPr>
        <p:spPr bwMode="auto">
          <a:xfrm>
            <a:off x="1802200" y="602456"/>
            <a:ext cx="5351130" cy="77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 shall hang in doubt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33EE670-1350-4509-A40E-23EAB17E317B}"/>
              </a:ext>
            </a:extLst>
          </p:cNvPr>
          <p:cNvSpPr txBox="1">
            <a:spLocks noChangeArrowheads="1"/>
          </p:cNvSpPr>
          <p:nvPr/>
        </p:nvSpPr>
        <p:spPr bwMode="auto">
          <a:xfrm>
            <a:off x="3359943" y="1201479"/>
            <a:ext cx="4415409" cy="79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fear day and night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A4553CAA-A7ED-4886-924D-C291B20C41A3}"/>
              </a:ext>
            </a:extLst>
          </p:cNvPr>
          <p:cNvSpPr txBox="1">
            <a:spLocks noChangeArrowheads="1"/>
          </p:cNvSpPr>
          <p:nvPr/>
        </p:nvSpPr>
        <p:spPr bwMode="auto">
          <a:xfrm>
            <a:off x="958904" y="1802773"/>
            <a:ext cx="5749077" cy="81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no assurance of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12">
            <a:extLst>
              <a:ext uri="{FF2B5EF4-FFF2-40B4-BE49-F238E27FC236}">
                <a16:creationId xmlns:a16="http://schemas.microsoft.com/office/drawing/2014/main" id="{497D89FC-102A-44EF-8F95-D4F6C7EB7D45}"/>
              </a:ext>
            </a:extLst>
          </p:cNvPr>
          <p:cNvSpPr>
            <a:spLocks noChangeArrowheads="1"/>
          </p:cNvSpPr>
          <p:nvPr/>
        </p:nvSpPr>
        <p:spPr bwMode="auto">
          <a:xfrm>
            <a:off x="4763310" y="1588543"/>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BlackChancery" pitchFamily="2" charset="0"/>
              </a:rPr>
              <a:t>Lens</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BlackChancery" pitchFamily="2" charset="0"/>
            </a:endParaRPr>
          </a:p>
        </p:txBody>
      </p:sp>
      <p:sp>
        <p:nvSpPr>
          <p:cNvPr id="10" name="Title 1">
            <a:extLst>
              <a:ext uri="{FF2B5EF4-FFF2-40B4-BE49-F238E27FC236}">
                <a16:creationId xmlns:a16="http://schemas.microsoft.com/office/drawing/2014/main" id="{C93D42E3-3CE0-425B-9BD1-03E7C669D61C}"/>
              </a:ext>
            </a:extLst>
          </p:cNvPr>
          <p:cNvSpPr txBox="1">
            <a:spLocks/>
          </p:cNvSpPr>
          <p:nvPr/>
        </p:nvSpPr>
        <p:spPr>
          <a:xfrm>
            <a:off x="899959" y="4983981"/>
            <a:ext cx="2965185" cy="1179916"/>
          </a:xfrm>
          <a:prstGeom prst="rect">
            <a:avLst/>
          </a:prstGeom>
        </p:spPr>
        <p:txBody>
          <a:bodyPr vert="horz" lIns="91440" tIns="45720" rIns="91440" bIns="45720" rtlCol="0" anchor="ctr">
            <a:prstTxWarp prst="textStop">
              <a:avLst/>
            </a:prstTxWarp>
            <a:normAutofit/>
            <a:scene3d>
              <a:camera prst="orthographicFront"/>
              <a:lightRig rig="flat" dir="t"/>
            </a:scene3d>
            <a:sp3d extrusionH="57150" prstMaterial="plastic">
              <a:bevelT w="63500" h="635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953FF"/>
                </a:solidFill>
                <a:effectLst>
                  <a:glow rad="63500">
                    <a:srgbClr val="7030A0"/>
                  </a:glow>
                  <a:outerShdw blurRad="50800" algn="tl" rotWithShape="0">
                    <a:srgbClr val="000000"/>
                  </a:outerShdw>
                </a:effectLst>
                <a:latin typeface="Calibri" panose="020F0502020204030204" pitchFamily="34" charset="0"/>
              </a:rPr>
              <a:t>focus</a:t>
            </a:r>
          </a:p>
        </p:txBody>
      </p:sp>
    </p:spTree>
    <p:extLst>
      <p:ext uri="{BB962C8B-B14F-4D97-AF65-F5344CB8AC3E}">
        <p14:creationId xmlns:p14="http://schemas.microsoft.com/office/powerpoint/2010/main" val="31808876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10" presetClass="exit" presetSubtype="0" fill="hold" grpId="0" nodeType="withEffect">
                                  <p:stCondLst>
                                    <p:cond delay="1000"/>
                                  </p:stCondLst>
                                  <p:childTnLst>
                                    <p:animEffect transition="out" filter="fade">
                                      <p:cBhvr>
                                        <p:cTn id="9" dur="750"/>
                                        <p:tgtEl>
                                          <p:spTgt spid="9"/>
                                        </p:tgtEl>
                                      </p:cBhvr>
                                    </p:animEffect>
                                    <p:set>
                                      <p:cBhvr>
                                        <p:cTn id="10" dur="1" fill="hold">
                                          <p:stCondLst>
                                            <p:cond delay="74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8" presetClass="emph" presetSubtype="0" fill="hold" grpId="1" nodeType="withEffect">
                                  <p:stCondLst>
                                    <p:cond delay="0"/>
                                  </p:stCondLst>
                                  <p:childTnLst>
                                    <p:set>
                                      <p:cBhvr override="childStyle">
                                        <p:cTn id="17" dur="500" fill="hold"/>
                                        <p:tgtEl>
                                          <p:spTgt spid="11"/>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40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stCondLst>
                                            <p:cond delay="0"/>
                                          </p:stCondLst>
                                        </p:cTn>
                                        <p:tgtEl>
                                          <p:spTgt spid="10"/>
                                        </p:tgtEl>
                                      </p:cBhvr>
                                    </p:animEffect>
                                    <p:anim to="" calcmode="lin" valueType="num">
                                      <p:cBhvr>
                                        <p:cTn id="2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600"/>
                                        <p:tgtEl>
                                          <p:spTgt spid="14"/>
                                        </p:tgtEl>
                                      </p:cBhvr>
                                    </p:animEffect>
                                  </p:childTnLst>
                                </p:cTn>
                              </p:par>
                              <p:par>
                                <p:cTn id="33" presetID="18" presetClass="emph" presetSubtype="0" fill="hold" grpId="1" nodeType="withEffect">
                                  <p:stCondLst>
                                    <p:cond delay="0"/>
                                  </p:stCondLst>
                                  <p:childTnLst>
                                    <p:set>
                                      <p:cBhvr override="childStyle">
                                        <p:cTn id="34" dur="600" fill="hold"/>
                                        <p:tgtEl>
                                          <p:spTgt spid="14"/>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600"/>
                                        <p:tgtEl>
                                          <p:spTgt spid="15"/>
                                        </p:tgtEl>
                                      </p:cBhvr>
                                    </p:animEffect>
                                  </p:childTnLst>
                                </p:cTn>
                              </p:par>
                              <p:par>
                                <p:cTn id="38" presetID="0" presetClass="entr" presetSubtype="0" fill="hold" grpId="0"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stCondLst>
                                            <p:cond delay="0"/>
                                          </p:stCondLst>
                                        </p:cTn>
                                        <p:tgtEl>
                                          <p:spTgt spid="8"/>
                                        </p:tgtEl>
                                      </p:cBhvr>
                                    </p:animEffect>
                                    <p:anim to="" calcmode="lin" valueType="num">
                                      <p:cBhvr>
                                        <p:cTn id="4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75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par>
                                <p:cTn id="49" presetID="23" presetClass="exit" presetSubtype="16" fill="hold" grpId="1" nodeType="withEffect">
                                  <p:stCondLst>
                                    <p:cond delay="1150"/>
                                  </p:stCondLst>
                                  <p:childTnLst>
                                    <p:anim calcmode="lin" valueType="num">
                                      <p:cBhvr>
                                        <p:cTn id="50" dur="500"/>
                                        <p:tgtEl>
                                          <p:spTgt spid="12"/>
                                        </p:tgtEl>
                                        <p:attrNameLst>
                                          <p:attrName>ppt_w</p:attrName>
                                        </p:attrNameLst>
                                      </p:cBhvr>
                                      <p:tavLst>
                                        <p:tav tm="0">
                                          <p:val>
                                            <p:strVal val="ppt_w"/>
                                          </p:val>
                                        </p:tav>
                                        <p:tav tm="100000">
                                          <p:val>
                                            <p:strVal val="4*ppt_w"/>
                                          </p:val>
                                        </p:tav>
                                      </p:tavLst>
                                    </p:anim>
                                    <p:anim calcmode="lin" valueType="num">
                                      <p:cBhvr>
                                        <p:cTn id="51" dur="500"/>
                                        <p:tgtEl>
                                          <p:spTgt spid="12"/>
                                        </p:tgtEl>
                                        <p:attrNameLst>
                                          <p:attrName>ppt_h</p:attrName>
                                        </p:attrNameLst>
                                      </p:cBhvr>
                                      <p:tavLst>
                                        <p:tav tm="0">
                                          <p:val>
                                            <p:strVal val="ppt_h"/>
                                          </p:val>
                                        </p:tav>
                                        <p:tav tm="100000">
                                          <p:val>
                                            <p:strVal val="4*ppt_h"/>
                                          </p:val>
                                        </p:tav>
                                      </p:tavLst>
                                    </p:anim>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2" nodeType="withEffect">
                                  <p:stCondLst>
                                    <p:cond delay="115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39" presetClass="entr" presetSubtype="0" accel="10000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59"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60"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1"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
                                        <p:tgtEl>
                                          <p:spTgt spid="6"/>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
                                        <p:tgtEl>
                                          <p:spTgt spid="5"/>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
                                        <p:tgtEl>
                                          <p:spTgt spid="7"/>
                                        </p:tgtEl>
                                      </p:cBhvr>
                                    </p:animEffect>
                                  </p:childTnLst>
                                </p:cTn>
                              </p:par>
                              <p:par>
                                <p:cTn id="73" presetID="0" presetClass="path" presetSubtype="0" accel="50000" decel="50000" fill="hold" grpId="0" nodeType="withEffect">
                                  <p:stCondLst>
                                    <p:cond delay="0"/>
                                  </p:stCondLst>
                                  <p:childTnLst>
                                    <p:animMotion origin="layout" path="M -4.16667E-6 -7.40741E-7 L -0.28368 -0.00046 " pathEditMode="relative" rAng="0" ptsTypes="AA">
                                      <p:cBhvr>
                                        <p:cTn id="74" dur="1750" fill="hold"/>
                                        <p:tgtEl>
                                          <p:spTgt spid="6"/>
                                        </p:tgtEl>
                                        <p:attrNameLst>
                                          <p:attrName>ppt_x</p:attrName>
                                          <p:attrName>ppt_y</p:attrName>
                                        </p:attrNameLst>
                                      </p:cBhvr>
                                      <p:rCtr x="-14184" y="-23"/>
                                    </p:animMotion>
                                  </p:childTnLst>
                                </p:cTn>
                              </p:par>
                              <p:par>
                                <p:cTn id="75" presetID="0" presetClass="path" presetSubtype="0" accel="50000" decel="50000" fill="hold" grpId="0" nodeType="withEffect">
                                  <p:stCondLst>
                                    <p:cond delay="0"/>
                                  </p:stCondLst>
                                  <p:childTnLst>
                                    <p:animMotion origin="layout" path="M 3.88889E-6 -7.40741E-7 L -0.36424 -0.00046 " pathEditMode="relative" rAng="0" ptsTypes="AA">
                                      <p:cBhvr>
                                        <p:cTn id="76" dur="1750" fill="hold"/>
                                        <p:tgtEl>
                                          <p:spTgt spid="7"/>
                                        </p:tgtEl>
                                        <p:attrNameLst>
                                          <p:attrName>ppt_x</p:attrName>
                                          <p:attrName>ppt_y</p:attrName>
                                        </p:attrNameLst>
                                      </p:cBhvr>
                                      <p:rCtr x="-18212" y="-23"/>
                                    </p:animMotion>
                                  </p:childTnLst>
                                </p:cTn>
                              </p:par>
                              <p:par>
                                <p:cTn id="77" presetID="0" presetClass="path" presetSubtype="0" accel="50000" decel="50000" fill="hold" grpId="0" nodeType="withEffect">
                                  <p:stCondLst>
                                    <p:cond delay="0"/>
                                  </p:stCondLst>
                                  <p:childTnLst>
                                    <p:animMotion origin="layout" path="M -4.44444E-6 2.22222E-6 L -0.36423 2.22222E-6 " pathEditMode="relative" rAng="0" ptsTypes="AA">
                                      <p:cBhvr>
                                        <p:cTn id="78" dur="1750" fill="hold"/>
                                        <p:tgtEl>
                                          <p:spTgt spid="5"/>
                                        </p:tgtEl>
                                        <p:attrNameLst>
                                          <p:attrName>ppt_x</p:attrName>
                                          <p:attrName>ppt_y</p:attrName>
                                        </p:attrNameLst>
                                      </p:cBhvr>
                                      <p:rCtr x="-18212" y="0"/>
                                    </p:animMotion>
                                  </p:childTnLst>
                                </p:cTn>
                              </p:par>
                              <p:par>
                                <p:cTn id="79" presetID="23" presetClass="exit" presetSubtype="32" fill="hold" grpId="1" nodeType="withEffect">
                                  <p:stCondLst>
                                    <p:cond delay="250"/>
                                  </p:stCondLst>
                                  <p:childTnLst>
                                    <p:anim calcmode="lin" valueType="num">
                                      <p:cBhvr>
                                        <p:cTn id="80" dur="1500"/>
                                        <p:tgtEl>
                                          <p:spTgt spid="10"/>
                                        </p:tgtEl>
                                        <p:attrNameLst>
                                          <p:attrName>ppt_w</p:attrName>
                                        </p:attrNameLst>
                                      </p:cBhvr>
                                      <p:tavLst>
                                        <p:tav tm="0">
                                          <p:val>
                                            <p:strVal val="ppt_w"/>
                                          </p:val>
                                        </p:tav>
                                        <p:tav tm="100000">
                                          <p:val>
                                            <p:fltVal val="0"/>
                                          </p:val>
                                        </p:tav>
                                      </p:tavLst>
                                    </p:anim>
                                    <p:anim calcmode="lin" valueType="num">
                                      <p:cBhvr>
                                        <p:cTn id="81" dur="1500"/>
                                        <p:tgtEl>
                                          <p:spTgt spid="10"/>
                                        </p:tgtEl>
                                        <p:attrNameLst>
                                          <p:attrName>ppt_h</p:attrName>
                                        </p:attrNameLst>
                                      </p:cBhvr>
                                      <p:tavLst>
                                        <p:tav tm="0">
                                          <p:val>
                                            <p:strVal val="ppt_h"/>
                                          </p:val>
                                        </p:tav>
                                        <p:tav tm="100000">
                                          <p:val>
                                            <p:fltVal val="0"/>
                                          </p:val>
                                        </p:tav>
                                      </p:tavLst>
                                    </p:anim>
                                    <p:set>
                                      <p:cBhvr>
                                        <p:cTn id="82" dur="1" fill="hold">
                                          <p:stCondLst>
                                            <p:cond delay="1499"/>
                                          </p:stCondLst>
                                        </p:cTn>
                                        <p:tgtEl>
                                          <p:spTgt spid="10"/>
                                        </p:tgtEl>
                                        <p:attrNameLst>
                                          <p:attrName>style.visibility</p:attrName>
                                        </p:attrNameLst>
                                      </p:cBhvr>
                                      <p:to>
                                        <p:strVal val="hidden"/>
                                      </p:to>
                                    </p:set>
                                  </p:childTnLst>
                                </p:cTn>
                              </p:par>
                              <p:par>
                                <p:cTn id="83" presetID="42" presetClass="path" presetSubtype="0" accel="50000" decel="50000" fill="hold" grpId="2" nodeType="withEffect">
                                  <p:stCondLst>
                                    <p:cond delay="250"/>
                                  </p:stCondLst>
                                  <p:childTnLst>
                                    <p:animMotion origin="layout" path="M -2.77778E-7 0.00208 L 0.27535 -0.37199 " pathEditMode="relative" rAng="0" ptsTypes="AA">
                                      <p:cBhvr>
                                        <p:cTn id="84" dur="1500" fill="hold"/>
                                        <p:tgtEl>
                                          <p:spTgt spid="10"/>
                                        </p:tgtEl>
                                        <p:attrNameLst>
                                          <p:attrName>ppt_x</p:attrName>
                                          <p:attrName>ppt_y</p:attrName>
                                        </p:attrNameLst>
                                      </p:cBhvr>
                                      <p:rCtr x="13767" y="-18704"/>
                                    </p:animMotion>
                                  </p:childTnLst>
                                </p:cTn>
                              </p:par>
                              <p:par>
                                <p:cTn id="85" presetID="53" presetClass="exit" presetSubtype="32" fill="hold" grpId="1" nodeType="withEffect">
                                  <p:stCondLst>
                                    <p:cond delay="750"/>
                                  </p:stCondLst>
                                  <p:childTnLst>
                                    <p:anim calcmode="lin" valueType="num">
                                      <p:cBhvr>
                                        <p:cTn id="86" dur="750"/>
                                        <p:tgtEl>
                                          <p:spTgt spid="16"/>
                                        </p:tgtEl>
                                        <p:attrNameLst>
                                          <p:attrName>ppt_w</p:attrName>
                                        </p:attrNameLst>
                                      </p:cBhvr>
                                      <p:tavLst>
                                        <p:tav tm="0">
                                          <p:val>
                                            <p:strVal val="ppt_w"/>
                                          </p:val>
                                        </p:tav>
                                        <p:tav tm="100000">
                                          <p:val>
                                            <p:fltVal val="0"/>
                                          </p:val>
                                        </p:tav>
                                      </p:tavLst>
                                    </p:anim>
                                    <p:anim calcmode="lin" valueType="num">
                                      <p:cBhvr>
                                        <p:cTn id="87" dur="750"/>
                                        <p:tgtEl>
                                          <p:spTgt spid="16"/>
                                        </p:tgtEl>
                                        <p:attrNameLst>
                                          <p:attrName>ppt_h</p:attrName>
                                        </p:attrNameLst>
                                      </p:cBhvr>
                                      <p:tavLst>
                                        <p:tav tm="0">
                                          <p:val>
                                            <p:strVal val="ppt_h"/>
                                          </p:val>
                                        </p:tav>
                                        <p:tav tm="100000">
                                          <p:val>
                                            <p:fltVal val="0"/>
                                          </p:val>
                                        </p:tav>
                                      </p:tavLst>
                                    </p:anim>
                                    <p:animEffect transition="out" filter="fade">
                                      <p:cBhvr>
                                        <p:cTn id="88" dur="750"/>
                                        <p:tgtEl>
                                          <p:spTgt spid="16"/>
                                        </p:tgtEl>
                                      </p:cBhvr>
                                    </p:animEffect>
                                    <p:set>
                                      <p:cBhvr>
                                        <p:cTn id="89" dur="1" fill="hold">
                                          <p:stCondLst>
                                            <p:cond delay="749"/>
                                          </p:stCondLst>
                                        </p:cTn>
                                        <p:tgtEl>
                                          <p:spTgt spid="16"/>
                                        </p:tgtEl>
                                        <p:attrNameLst>
                                          <p:attrName>style.visibility</p:attrName>
                                        </p:attrNameLst>
                                      </p:cBhvr>
                                      <p:to>
                                        <p:strVal val="hidden"/>
                                      </p:to>
                                    </p:set>
                                  </p:childTnLst>
                                </p:cTn>
                              </p:par>
                              <p:par>
                                <p:cTn id="90" presetID="42" presetClass="path" presetSubtype="0" accel="50000" decel="50000" fill="hold" grpId="2" nodeType="withEffect">
                                  <p:stCondLst>
                                    <p:cond delay="750"/>
                                  </p:stCondLst>
                                  <p:childTnLst>
                                    <p:animMotion origin="layout" path="M 5.55556E-7 2.59259E-6 L -0.10799 0.07291 " pathEditMode="relative" rAng="0" ptsTypes="AA">
                                      <p:cBhvr>
                                        <p:cTn id="91" dur="750" fill="hold"/>
                                        <p:tgtEl>
                                          <p:spTgt spid="16"/>
                                        </p:tgtEl>
                                        <p:attrNameLst>
                                          <p:attrName>ppt_x</p:attrName>
                                          <p:attrName>ppt_y</p:attrName>
                                        </p:attrNameLst>
                                      </p:cBhvr>
                                      <p:rCtr x="-5399" y="3634"/>
                                    </p:animMotion>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50"/>
                                        <p:tgtEl>
                                          <p:spTgt spid="8"/>
                                        </p:tgtEl>
                                      </p:cBhvr>
                                    </p:animEffect>
                                    <p:set>
                                      <p:cBhvr>
                                        <p:cTn id="106" dur="1" fill="hold">
                                          <p:stCondLst>
                                            <p:cond delay="249"/>
                                          </p:stCondLst>
                                        </p:cTn>
                                        <p:tgtEl>
                                          <p:spTgt spid="8"/>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250"/>
                                        <p:tgtEl>
                                          <p:spTgt spid="1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250"/>
                                        <p:tgtEl>
                                          <p:spTgt spid="20"/>
                                        </p:tgtEl>
                                      </p:cBhvr>
                                    </p:animEffect>
                                  </p:childTnLst>
                                </p:cTn>
                              </p:par>
                              <p:par>
                                <p:cTn id="116" presetID="42" presetClass="path" presetSubtype="0" accel="50000" decel="50000" fill="hold" grpId="2" nodeType="withEffect">
                                  <p:stCondLst>
                                    <p:cond delay="0"/>
                                  </p:stCondLst>
                                  <p:childTnLst>
                                    <p:animMotion origin="layout" path="M -3.33333E-6 -1.48148E-6 L 0.13646 0.55579 " pathEditMode="relative" rAng="0" ptsTypes="AA">
                                      <p:cBhvr>
                                        <p:cTn id="117" dur="2000" fill="hold"/>
                                        <p:tgtEl>
                                          <p:spTgt spid="18"/>
                                        </p:tgtEl>
                                        <p:attrNameLst>
                                          <p:attrName>ppt_x</p:attrName>
                                          <p:attrName>ppt_y</p:attrName>
                                        </p:attrNameLst>
                                      </p:cBhvr>
                                      <p:rCtr x="6823" y="27778"/>
                                    </p:animMotion>
                                  </p:childTnLst>
                                </p:cTn>
                              </p:par>
                              <p:par>
                                <p:cTn id="118" presetID="42" presetClass="path" presetSubtype="0" accel="50000" decel="50000" fill="hold" grpId="2" nodeType="withEffect">
                                  <p:stCondLst>
                                    <p:cond delay="0"/>
                                  </p:stCondLst>
                                  <p:childTnLst>
                                    <p:animMotion origin="layout" path="M -4.16667E-6 -3.33333E-6 L -0.03593 0.55533 " pathEditMode="relative" rAng="0" ptsTypes="AA">
                                      <p:cBhvr>
                                        <p:cTn id="119" dur="2000" fill="hold"/>
                                        <p:tgtEl>
                                          <p:spTgt spid="19"/>
                                        </p:tgtEl>
                                        <p:attrNameLst>
                                          <p:attrName>ppt_x</p:attrName>
                                          <p:attrName>ppt_y</p:attrName>
                                        </p:attrNameLst>
                                      </p:cBhvr>
                                      <p:rCtr x="-1806" y="27755"/>
                                    </p:animMotion>
                                  </p:childTnLst>
                                </p:cTn>
                              </p:par>
                              <p:par>
                                <p:cTn id="120" presetID="42" presetClass="path" presetSubtype="0" accel="50000" decel="50000" fill="hold" grpId="2" nodeType="withEffect">
                                  <p:stCondLst>
                                    <p:cond delay="0"/>
                                  </p:stCondLst>
                                  <p:childTnLst>
                                    <p:animMotion origin="layout" path="M 2.77778E-6 -3.7037E-6 L 0.22986 0.5551 " pathEditMode="relative" rAng="0" ptsTypes="AA">
                                      <p:cBhvr>
                                        <p:cTn id="121" dur="2000" fill="hold"/>
                                        <p:tgtEl>
                                          <p:spTgt spid="20"/>
                                        </p:tgtEl>
                                        <p:attrNameLst>
                                          <p:attrName>ppt_x</p:attrName>
                                          <p:attrName>ppt_y</p:attrName>
                                        </p:attrNameLst>
                                      </p:cBhvr>
                                      <p:rCtr x="11493" y="27755"/>
                                    </p:animMotion>
                                  </p:childTnLst>
                                </p:cTn>
                              </p:par>
                              <p:par>
                                <p:cTn id="122" presetID="10" presetClass="exit" presetSubtype="0" fill="hold" grpId="1" nodeType="withEffect">
                                  <p:stCondLst>
                                    <p:cond delay="0"/>
                                  </p:stCondLst>
                                  <p:childTnLst>
                                    <p:animEffect transition="out" filter="fade">
                                      <p:cBhvr>
                                        <p:cTn id="123" dur="1250"/>
                                        <p:tgtEl>
                                          <p:spTgt spid="3074"/>
                                        </p:tgtEl>
                                      </p:cBhvr>
                                    </p:animEffect>
                                    <p:set>
                                      <p:cBhvr>
                                        <p:cTn id="124" dur="1" fill="hold">
                                          <p:stCondLst>
                                            <p:cond delay="1249"/>
                                          </p:stCondLst>
                                        </p:cTn>
                                        <p:tgtEl>
                                          <p:spTgt spid="3074"/>
                                        </p:tgtEl>
                                        <p:attrNameLst>
                                          <p:attrName>style.visibility</p:attrName>
                                        </p:attrNameLst>
                                      </p:cBhvr>
                                      <p:to>
                                        <p:strVal val="hidden"/>
                                      </p:to>
                                    </p:set>
                                  </p:childTnLst>
                                </p:cTn>
                              </p:par>
                            </p:childTnLst>
                          </p:cTn>
                        </p:par>
                        <p:par>
                          <p:cTn id="125" fill="hold">
                            <p:stCondLst>
                              <p:cond delay="2000"/>
                            </p:stCondLst>
                            <p:childTnLst>
                              <p:par>
                                <p:cTn id="126" presetID="10" presetClass="entr" presetSubtype="0" fill="hold" grpId="1" nodeType="after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fade">
                                      <p:cBhvr>
                                        <p:cTn id="128" dur="250"/>
                                        <p:tgtEl>
                                          <p:spTgt spid="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7"/>
                                        </p:tgtEl>
                                        <p:attrNameLst>
                                          <p:attrName>style.visibility</p:attrName>
                                        </p:attrNameLst>
                                      </p:cBhvr>
                                      <p:to>
                                        <p:strVal val="visible"/>
                                      </p:to>
                                    </p:set>
                                    <p:animEffect transition="in" filter="fade">
                                      <p:cBhvr>
                                        <p:cTn id="131" dur="250"/>
                                        <p:tgtEl>
                                          <p:spTgt spid="17"/>
                                        </p:tgtEl>
                                      </p:cBhvr>
                                    </p:animEffect>
                                  </p:childTnLst>
                                </p:cTn>
                              </p:par>
                              <p:par>
                                <p:cTn id="132" presetID="10" presetClass="exit" presetSubtype="0" fill="hold" grpId="2" nodeType="withEffect">
                                  <p:stCondLst>
                                    <p:cond delay="0"/>
                                  </p:stCondLst>
                                  <p:childTnLst>
                                    <p:animEffect transition="out" filter="fade">
                                      <p:cBhvr>
                                        <p:cTn id="133" dur="500"/>
                                        <p:tgtEl>
                                          <p:spTgt spid="5"/>
                                        </p:tgtEl>
                                      </p:cBhvr>
                                    </p:animEffect>
                                    <p:set>
                                      <p:cBhvr>
                                        <p:cTn id="134" dur="1" fill="hold">
                                          <p:stCondLst>
                                            <p:cond delay="499"/>
                                          </p:stCondLst>
                                        </p:cTn>
                                        <p:tgtEl>
                                          <p:spTgt spid="5"/>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6"/>
                                        </p:tgtEl>
                                      </p:cBhvr>
                                    </p:animEffect>
                                    <p:set>
                                      <p:cBhvr>
                                        <p:cTn id="137" dur="1" fill="hold">
                                          <p:stCondLst>
                                            <p:cond delay="499"/>
                                          </p:stCondLst>
                                        </p:cTn>
                                        <p:tgtEl>
                                          <p:spTgt spid="6"/>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7"/>
                                        </p:tgtEl>
                                      </p:cBhvr>
                                    </p:animEffect>
                                    <p:set>
                                      <p:cBhvr>
                                        <p:cTn id="140" dur="1" fill="hold">
                                          <p:stCondLst>
                                            <p:cond delay="499"/>
                                          </p:stCondLst>
                                        </p:cTn>
                                        <p:tgtEl>
                                          <p:spTgt spid="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9"/>
                                        </p:tgtEl>
                                      </p:cBhvr>
                                    </p:animEffect>
                                    <p:set>
                                      <p:cBhvr>
                                        <p:cTn id="146" dur="1" fill="hold">
                                          <p:stCondLst>
                                            <p:cond delay="499"/>
                                          </p:stCondLst>
                                        </p:cTn>
                                        <p:tgtEl>
                                          <p:spTgt spid="1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21"/>
                                        </p:tgtEl>
                                        <p:attrNameLst>
                                          <p:attrName>style.visibility</p:attrName>
                                        </p:attrNameLst>
                                      </p:cBhvr>
                                      <p:to>
                                        <p:strVal val="visible"/>
                                      </p:to>
                                    </p:set>
                                    <p:animEffect transition="in" filter="fade">
                                      <p:cBhvr>
                                        <p:cTn id="154" dur="1000"/>
                                        <p:tgtEl>
                                          <p:spTgt spid="21"/>
                                        </p:tgtEl>
                                      </p:cBhvr>
                                    </p:animEffect>
                                    <p:anim calcmode="lin" valueType="num">
                                      <p:cBhvr>
                                        <p:cTn id="155" dur="1000" fill="hold"/>
                                        <p:tgtEl>
                                          <p:spTgt spid="21"/>
                                        </p:tgtEl>
                                        <p:attrNameLst>
                                          <p:attrName>ppt_x</p:attrName>
                                        </p:attrNameLst>
                                      </p:cBhvr>
                                      <p:tavLst>
                                        <p:tav tm="0">
                                          <p:val>
                                            <p:strVal val="#ppt_x"/>
                                          </p:val>
                                        </p:tav>
                                        <p:tav tm="100000">
                                          <p:val>
                                            <p:strVal val="#ppt_x"/>
                                          </p:val>
                                        </p:tav>
                                      </p:tavLst>
                                    </p:anim>
                                    <p:anim calcmode="lin" valueType="num">
                                      <p:cBhvr>
                                        <p:cTn id="156" dur="1000" fill="hold"/>
                                        <p:tgtEl>
                                          <p:spTgt spid="21"/>
                                        </p:tgtEl>
                                        <p:attrNameLst>
                                          <p:attrName>ppt_y</p:attrName>
                                        </p:attrNameLst>
                                      </p:cBhvr>
                                      <p:tavLst>
                                        <p:tav tm="0">
                                          <p:val>
                                            <p:strVal val="#ppt_y+.1"/>
                                          </p:val>
                                        </p:tav>
                                        <p:tav tm="100000">
                                          <p:val>
                                            <p:strVal val="#ppt_y"/>
                                          </p:val>
                                        </p:tav>
                                      </p:tavLst>
                                    </p:anim>
                                  </p:childTnLst>
                                </p:cTn>
                              </p:par>
                              <p:par>
                                <p:cTn id="157" presetID="47" presetClass="exit" presetSubtype="0" fill="hold" grpId="1" nodeType="withEffect">
                                  <p:stCondLst>
                                    <p:cond delay="1000"/>
                                  </p:stCondLst>
                                  <p:childTnLst>
                                    <p:animEffect transition="out" filter="fade">
                                      <p:cBhvr>
                                        <p:cTn id="158" dur="1000"/>
                                        <p:tgtEl>
                                          <p:spTgt spid="21"/>
                                        </p:tgtEl>
                                      </p:cBhvr>
                                    </p:animEffect>
                                    <p:anim calcmode="lin" valueType="num">
                                      <p:cBhvr>
                                        <p:cTn id="159" dur="1000"/>
                                        <p:tgtEl>
                                          <p:spTgt spid="21"/>
                                        </p:tgtEl>
                                        <p:attrNameLst>
                                          <p:attrName>ppt_x</p:attrName>
                                        </p:attrNameLst>
                                      </p:cBhvr>
                                      <p:tavLst>
                                        <p:tav tm="0">
                                          <p:val>
                                            <p:strVal val="ppt_x"/>
                                          </p:val>
                                        </p:tav>
                                        <p:tav tm="100000">
                                          <p:val>
                                            <p:strVal val="ppt_x"/>
                                          </p:val>
                                        </p:tav>
                                      </p:tavLst>
                                    </p:anim>
                                    <p:anim calcmode="lin" valueType="num">
                                      <p:cBhvr>
                                        <p:cTn id="160" dur="1000"/>
                                        <p:tgtEl>
                                          <p:spTgt spid="21"/>
                                        </p:tgtEl>
                                        <p:attrNameLst>
                                          <p:attrName>ppt_y</p:attrName>
                                        </p:attrNameLst>
                                      </p:cBhvr>
                                      <p:tavLst>
                                        <p:tav tm="0">
                                          <p:val>
                                            <p:strVal val="ppt_y"/>
                                          </p:val>
                                        </p:tav>
                                        <p:tav tm="100000">
                                          <p:val>
                                            <p:strVal val="ppt_y-.1"/>
                                          </p:val>
                                        </p:tav>
                                      </p:tavLst>
                                    </p:anim>
                                    <p:set>
                                      <p:cBhvr>
                                        <p:cTn id="161" dur="1" fill="hold">
                                          <p:stCondLst>
                                            <p:cond delay="999"/>
                                          </p:stCondLst>
                                        </p:cTn>
                                        <p:tgtEl>
                                          <p:spTgt spid="21"/>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8" presetClass="emph" presetSubtype="0" fill="hold" grpId="3" nodeType="clickEffect">
                                  <p:stCondLst>
                                    <p:cond delay="0"/>
                                  </p:stCondLst>
                                  <p:childTnLst>
                                    <p:animRot by="43200000">
                                      <p:cBhvr>
                                        <p:cTn id="165" dur="1250" fill="hold"/>
                                        <p:tgtEl>
                                          <p:spTgt spid="17"/>
                                        </p:tgtEl>
                                        <p:attrNameLst>
                                          <p:attrName>r</p:attrName>
                                        </p:attrNameLst>
                                      </p:cBhvr>
                                    </p:animRot>
                                  </p:childTnLst>
                                </p:cTn>
                              </p:par>
                              <p:par>
                                <p:cTn id="166" presetID="42" presetClass="path" presetSubtype="0" accel="50000" decel="50000" fill="hold" grpId="2" nodeType="withEffect">
                                  <p:stCondLst>
                                    <p:cond delay="0"/>
                                  </p:stCondLst>
                                  <p:childTnLst>
                                    <p:animMotion origin="layout" path="M 2.77778E-6 4.07407E-6 L -0.1191 -0.31667 " pathEditMode="relative" rAng="0" ptsTypes="AA">
                                      <p:cBhvr>
                                        <p:cTn id="167" dur="1250" fill="hold"/>
                                        <p:tgtEl>
                                          <p:spTgt spid="17"/>
                                        </p:tgtEl>
                                        <p:attrNameLst>
                                          <p:attrName>ppt_x</p:attrName>
                                          <p:attrName>ppt_y</p:attrName>
                                        </p:attrNameLst>
                                      </p:cBhvr>
                                      <p:rCtr x="-5955" y="-15833"/>
                                    </p:animMotion>
                                  </p:childTnLst>
                                </p:cTn>
                              </p:par>
                              <p:par>
                                <p:cTn id="168" presetID="23" presetClass="exit" presetSubtype="32" fill="hold" grpId="1" nodeType="withEffect">
                                  <p:stCondLst>
                                    <p:cond delay="0"/>
                                  </p:stCondLst>
                                  <p:childTnLst>
                                    <p:anim calcmode="lin" valueType="num">
                                      <p:cBhvr>
                                        <p:cTn id="169" dur="1250"/>
                                        <p:tgtEl>
                                          <p:spTgt spid="17"/>
                                        </p:tgtEl>
                                        <p:attrNameLst>
                                          <p:attrName>ppt_w</p:attrName>
                                        </p:attrNameLst>
                                      </p:cBhvr>
                                      <p:tavLst>
                                        <p:tav tm="0">
                                          <p:val>
                                            <p:strVal val="ppt_w"/>
                                          </p:val>
                                        </p:tav>
                                        <p:tav tm="100000">
                                          <p:val>
                                            <p:fltVal val="0"/>
                                          </p:val>
                                        </p:tav>
                                      </p:tavLst>
                                    </p:anim>
                                    <p:anim calcmode="lin" valueType="num">
                                      <p:cBhvr>
                                        <p:cTn id="170" dur="1250"/>
                                        <p:tgtEl>
                                          <p:spTgt spid="17"/>
                                        </p:tgtEl>
                                        <p:attrNameLst>
                                          <p:attrName>ppt_h</p:attrName>
                                        </p:attrNameLst>
                                      </p:cBhvr>
                                      <p:tavLst>
                                        <p:tav tm="0">
                                          <p:val>
                                            <p:strVal val="ppt_h"/>
                                          </p:val>
                                        </p:tav>
                                        <p:tav tm="100000">
                                          <p:val>
                                            <p:fltVal val="0"/>
                                          </p:val>
                                        </p:tav>
                                      </p:tavLst>
                                    </p:anim>
                                    <p:set>
                                      <p:cBhvr>
                                        <p:cTn id="171" dur="1" fill="hold">
                                          <p:stCondLst>
                                            <p:cond delay="1249"/>
                                          </p:stCondLst>
                                        </p:cTn>
                                        <p:tgtEl>
                                          <p:spTgt spid="17"/>
                                        </p:tgtEl>
                                        <p:attrNameLst>
                                          <p:attrName>style.visibility</p:attrName>
                                        </p:attrNameLst>
                                      </p:cBhvr>
                                      <p:to>
                                        <p:strVal val="hidden"/>
                                      </p:to>
                                    </p:set>
                                  </p:childTnLst>
                                </p:cTn>
                              </p:par>
                              <p:par>
                                <p:cTn id="172" presetID="23" presetClass="entr" presetSubtype="16" fill="hold" grpId="1" nodeType="withEffect">
                                  <p:stCondLst>
                                    <p:cond delay="500"/>
                                  </p:stCondLst>
                                  <p:childTnLst>
                                    <p:set>
                                      <p:cBhvr>
                                        <p:cTn id="173" dur="1" fill="hold">
                                          <p:stCondLst>
                                            <p:cond delay="0"/>
                                          </p:stCondLst>
                                        </p:cTn>
                                        <p:tgtEl>
                                          <p:spTgt spid="9"/>
                                        </p:tgtEl>
                                        <p:attrNameLst>
                                          <p:attrName>style.visibility</p:attrName>
                                        </p:attrNameLst>
                                      </p:cBhvr>
                                      <p:to>
                                        <p:strVal val="visible"/>
                                      </p:to>
                                    </p:set>
                                    <p:anim calcmode="lin" valueType="num">
                                      <p:cBhvr>
                                        <p:cTn id="174" dur="500" fill="hold"/>
                                        <p:tgtEl>
                                          <p:spTgt spid="9"/>
                                        </p:tgtEl>
                                        <p:attrNameLst>
                                          <p:attrName>ppt_w</p:attrName>
                                        </p:attrNameLst>
                                      </p:cBhvr>
                                      <p:tavLst>
                                        <p:tav tm="0">
                                          <p:val>
                                            <p:fltVal val="0"/>
                                          </p:val>
                                        </p:tav>
                                        <p:tav tm="100000">
                                          <p:val>
                                            <p:strVal val="#ppt_w"/>
                                          </p:val>
                                        </p:tav>
                                      </p:tavLst>
                                    </p:anim>
                                    <p:anim calcmode="lin" valueType="num">
                                      <p:cBhvr>
                                        <p:cTn id="175" dur="500" fill="hold"/>
                                        <p:tgtEl>
                                          <p:spTgt spid="9"/>
                                        </p:tgtEl>
                                        <p:attrNameLst>
                                          <p:attrName>ppt_h</p:attrName>
                                        </p:attrNameLst>
                                      </p:cBhvr>
                                      <p:tavLst>
                                        <p:tav tm="0">
                                          <p:val>
                                            <p:fltVal val="0"/>
                                          </p:val>
                                        </p:tav>
                                        <p:tav tm="100000">
                                          <p:val>
                                            <p:strVal val="#ppt_h"/>
                                          </p:val>
                                        </p:tav>
                                      </p:tavLst>
                                    </p:anim>
                                  </p:childTnLst>
                                </p:cTn>
                              </p:par>
                              <p:par>
                                <p:cTn id="176" presetID="10" presetClass="exit" presetSubtype="0" fill="hold" grpId="2" nodeType="withEffect">
                                  <p:stCondLst>
                                    <p:cond delay="900"/>
                                  </p:stCondLst>
                                  <p:childTnLst>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1" grpId="0"/>
      <p:bldP spid="11" grpId="1"/>
      <p:bldP spid="11" grpId="2"/>
      <p:bldP spid="21" grpId="0"/>
      <p:bldP spid="21" grpId="1"/>
      <p:bldP spid="3074" grpId="0"/>
      <p:bldP spid="3074" grpId="1"/>
      <p:bldP spid="4" grpId="1"/>
      <p:bldP spid="5" grpId="0"/>
      <p:bldP spid="5" grpId="1"/>
      <p:bldP spid="5" grpId="2"/>
      <p:bldP spid="6" grpId="0"/>
      <p:bldP spid="6" grpId="1"/>
      <p:bldP spid="6" grpId="2"/>
      <p:bldP spid="7" grpId="0"/>
      <p:bldP spid="7" grpId="1"/>
      <p:bldP spid="7" grpId="2"/>
      <p:bldP spid="15" grpId="0"/>
      <p:bldP spid="15" grpId="1"/>
      <p:bldP spid="8" grpId="0"/>
      <p:bldP spid="8" grpId="1"/>
      <p:bldP spid="9" grpId="0" animBg="1"/>
      <p:bldP spid="9" grpId="1" animBg="1"/>
      <p:bldP spid="9" grpId="2" animBg="1"/>
      <p:bldP spid="13" grpId="0"/>
      <p:bldP spid="13" grpId="1"/>
      <p:bldP spid="12" grpId="0" animBg="1"/>
      <p:bldP spid="12" grpId="1" animBg="1"/>
      <p:bldP spid="12" grpId="2" animBg="1"/>
      <p:bldP spid="17" grpId="0"/>
      <p:bldP spid="17" grpId="1"/>
      <p:bldP spid="17" grpId="2"/>
      <p:bldP spid="17" grpId="3"/>
      <p:bldP spid="18" grpId="0"/>
      <p:bldP spid="18" grpId="1"/>
      <p:bldP spid="18" grpId="2"/>
      <p:bldP spid="19" grpId="0"/>
      <p:bldP spid="19" grpId="1"/>
      <p:bldP spid="19" grpId="2"/>
      <p:bldP spid="20" grpId="0"/>
      <p:bldP spid="20" grpId="1"/>
      <p:bldP spid="20" grpId="2"/>
      <p:bldP spid="16" grpId="0"/>
      <p:bldP spid="16" grpId="1"/>
      <p:bldP spid="16" grpId="2"/>
      <p:bldP spid="10" grpId="0"/>
      <p:bldP spid="10" grpId="1"/>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3D728F-A296-4CD0-94EB-E2AF6E17C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16989CDE-AC55-41D1-A765-F79DDEFF2810}"/>
              </a:ext>
            </a:extLst>
          </p:cNvPr>
          <p:cNvSpPr txBox="1">
            <a:spLocks/>
          </p:cNvSpPr>
          <p:nvPr/>
        </p:nvSpPr>
        <p:spPr>
          <a:xfrm>
            <a:off x="5048212" y="236821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His eyes are on</a:t>
            </a:r>
          </a:p>
        </p:txBody>
      </p:sp>
      <p:sp>
        <p:nvSpPr>
          <p:cNvPr id="6" name="Title 1">
            <a:extLst>
              <a:ext uri="{FF2B5EF4-FFF2-40B4-BE49-F238E27FC236}">
                <a16:creationId xmlns:a16="http://schemas.microsoft.com/office/drawing/2014/main" id="{99D6BE92-CA32-48AF-9D95-52D1A753C3CE}"/>
              </a:ext>
            </a:extLst>
          </p:cNvPr>
          <p:cNvSpPr txBox="1">
            <a:spLocks/>
          </p:cNvSpPr>
          <p:nvPr/>
        </p:nvSpPr>
        <p:spPr>
          <a:xfrm>
            <a:off x="257194" y="2979001"/>
            <a:ext cx="26706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their ways</a:t>
            </a:r>
          </a:p>
        </p:txBody>
      </p:sp>
      <p:sp>
        <p:nvSpPr>
          <p:cNvPr id="3074" name="Rectangle 2"/>
          <p:cNvSpPr>
            <a:spLocks noGrp="1" noChangeArrowheads="1"/>
          </p:cNvSpPr>
          <p:nvPr>
            <p:ph type="title"/>
          </p:nvPr>
        </p:nvSpPr>
        <p:spPr>
          <a:xfrm>
            <a:off x="383344" y="553329"/>
            <a:ext cx="8377311" cy="575134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God draws the mighty away with His power; He rises up, but no man is sure of life. He gives them security, and they rely on it; Yet His eyes are on their ways. They are exalted for a little while, Then they are gone. They are brought low; They are taken out of the way like all others; They dry out like the heads of grain.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24:22-24 </a:t>
            </a:r>
          </a:p>
        </p:txBody>
      </p:sp>
      <p:sp>
        <p:nvSpPr>
          <p:cNvPr id="4" name="Rectangle 2">
            <a:extLst>
              <a:ext uri="{FF2B5EF4-FFF2-40B4-BE49-F238E27FC236}">
                <a16:creationId xmlns:a16="http://schemas.microsoft.com/office/drawing/2014/main" id="{6C7CD783-1B1D-4EBC-A71A-A24F1F49B3E0}"/>
              </a:ext>
            </a:extLst>
          </p:cNvPr>
          <p:cNvSpPr txBox="1">
            <a:spLocks noChangeArrowheads="1"/>
          </p:cNvSpPr>
          <p:nvPr/>
        </p:nvSpPr>
        <p:spPr bwMode="auto">
          <a:xfrm>
            <a:off x="483357" y="1824364"/>
            <a:ext cx="30189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sure of life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54F68F2-2EFD-4087-B6C6-EE7A3C0E1150}"/>
              </a:ext>
            </a:extLst>
          </p:cNvPr>
          <p:cNvSpPr txBox="1">
            <a:spLocks noChangeArrowheads="1"/>
          </p:cNvSpPr>
          <p:nvPr/>
        </p:nvSpPr>
        <p:spPr bwMode="auto">
          <a:xfrm>
            <a:off x="6041668" y="2444538"/>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4">
            <a:extLst>
              <a:ext uri="{FF2B5EF4-FFF2-40B4-BE49-F238E27FC236}">
                <a16:creationId xmlns:a16="http://schemas.microsoft.com/office/drawing/2014/main" id="{05024DE8-47D5-4B87-871A-54AA1B36192B}"/>
              </a:ext>
            </a:extLst>
          </p:cNvPr>
          <p:cNvSpPr>
            <a:spLocks noChangeArrowheads="1"/>
          </p:cNvSpPr>
          <p:nvPr/>
        </p:nvSpPr>
        <p:spPr bwMode="auto">
          <a:xfrm>
            <a:off x="5077240" y="2357454"/>
            <a:ext cx="1376020" cy="921148"/>
          </a:xfrm>
          <a:prstGeom prst="rect">
            <a:avLst/>
          </a:prstGeom>
          <a:noFill/>
          <a:ln>
            <a:noFill/>
          </a:ln>
          <a:effectLst/>
          <a:scene3d>
            <a:camera prst="orthographicFront"/>
            <a:lightRig rig="flat" dir="tl"/>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3d extrusionH="57150" prstMaterial="plastic">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His</a:t>
            </a:r>
          </a:p>
        </p:txBody>
      </p:sp>
      <p:sp>
        <p:nvSpPr>
          <p:cNvPr id="11" name="Rectangle 2">
            <a:extLst>
              <a:ext uri="{FF2B5EF4-FFF2-40B4-BE49-F238E27FC236}">
                <a16:creationId xmlns:a16="http://schemas.microsoft.com/office/drawing/2014/main" id="{44C9AE29-91E9-4451-A00E-C6341EABCEEE}"/>
              </a:ext>
            </a:extLst>
          </p:cNvPr>
          <p:cNvSpPr txBox="1">
            <a:spLocks noChangeArrowheads="1"/>
          </p:cNvSpPr>
          <p:nvPr/>
        </p:nvSpPr>
        <p:spPr bwMode="auto">
          <a:xfrm>
            <a:off x="5226844" y="2466975"/>
            <a:ext cx="3612356"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eyes are on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452BC46-27C3-4F5A-B223-0FAA9ADA5736}"/>
              </a:ext>
            </a:extLst>
          </p:cNvPr>
          <p:cNvSpPr txBox="1">
            <a:spLocks noChangeArrowheads="1"/>
          </p:cNvSpPr>
          <p:nvPr/>
        </p:nvSpPr>
        <p:spPr bwMode="auto">
          <a:xfrm>
            <a:off x="302417" y="3040944"/>
            <a:ext cx="2588421" cy="78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 ways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07796A75-6C6C-45A1-B351-9A8173EC2ED0}"/>
              </a:ext>
            </a:extLst>
          </p:cNvPr>
          <p:cNvSpPr txBox="1">
            <a:spLocks noChangeArrowheads="1"/>
          </p:cNvSpPr>
          <p:nvPr/>
        </p:nvSpPr>
        <p:spPr bwMode="auto">
          <a:xfrm>
            <a:off x="2843307" y="3969288"/>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6358AD12-27FA-4619-92C7-4E7C987D2638}"/>
              </a:ext>
            </a:extLst>
          </p:cNvPr>
          <p:cNvSpPr>
            <a:spLocks noChangeArrowheads="1"/>
          </p:cNvSpPr>
          <p:nvPr/>
        </p:nvSpPr>
        <p:spPr bwMode="auto">
          <a:xfrm>
            <a:off x="7903244" y="1101845"/>
            <a:ext cx="840641"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endPar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73486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600"/>
                                        <p:tgtEl>
                                          <p:spTgt spid="5"/>
                                        </p:tgtEl>
                                      </p:cBhvr>
                                    </p:animEffect>
                                  </p:childTnLst>
                                </p:cTn>
                              </p:par>
                              <p:par>
                                <p:cTn id="20" presetID="18" presetClass="emph" presetSubtype="0" fill="hold" grpId="1" nodeType="withEffect">
                                  <p:stCondLst>
                                    <p:cond delay="0"/>
                                  </p:stCondLst>
                                  <p:childTnLst>
                                    <p:set>
                                      <p:cBhvr override="childStyle">
                                        <p:cTn id="21" dur="6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600"/>
                                        <p:tgtEl>
                                          <p:spTgt spid="11"/>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5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25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0" presetClass="path" presetSubtype="0" accel="50000" decel="50000" fill="hold" grpId="0" nodeType="withEffect">
                                  <p:stCondLst>
                                    <p:cond delay="0"/>
                                  </p:stCondLst>
                                  <p:childTnLst>
                                    <p:animMotion origin="layout" path="M 8.33333E-7 -1.11111E-6 L -0.34983 0.22245 " pathEditMode="relative" rAng="0" ptsTypes="AA">
                                      <p:cBhvr>
                                        <p:cTn id="48" dur="2000" fill="hold"/>
                                        <p:tgtEl>
                                          <p:spTgt spid="8"/>
                                        </p:tgtEl>
                                        <p:attrNameLst>
                                          <p:attrName>ppt_x</p:attrName>
                                          <p:attrName>ppt_y</p:attrName>
                                        </p:attrNameLst>
                                      </p:cBhvr>
                                      <p:rCtr x="-17500" y="11111"/>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0" presetClass="exit" presetSubtype="0" fill="hold" grpId="1" nodeType="withEffect">
                                  <p:stCondLst>
                                    <p:cond delay="600"/>
                                  </p:stCondLst>
                                  <p:childTnLst>
                                    <p:set>
                                      <p:cBhvr>
                                        <p:cTn id="59" dur="1" fill="hold">
                                          <p:stCondLst>
                                            <p:cond delay="1649"/>
                                          </p:stCondLst>
                                        </p:cTn>
                                        <p:tgtEl>
                                          <p:spTgt spid="10"/>
                                        </p:tgtEl>
                                        <p:attrNameLst>
                                          <p:attrName>style.visibility</p:attrName>
                                        </p:attrNameLst>
                                      </p:cBhvr>
                                      <p:to>
                                        <p:strVal val="hidden"/>
                                      </p:to>
                                    </p:set>
                                    <p:animEffect transition="out" filter="dissolve">
                                      <p:cBhvr>
                                        <p:cTn id="60" dur="1650">
                                          <p:stCondLst>
                                            <p:cond delay="0"/>
                                          </p:stCondLst>
                                        </p:cTn>
                                        <p:tgtEl>
                                          <p:spTgt spid="10"/>
                                        </p:tgtEl>
                                      </p:cBhvr>
                                    </p:animEffect>
                                    <p:anim to="" calcmode="lin" valueType="num">
                                      <p:cBhvr>
                                        <p:cTn id="61" dur="16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2" dur="16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63" presetID="42" presetClass="path" presetSubtype="0" accel="50000" decel="50000" fill="hold" grpId="2" nodeType="withEffect">
                                  <p:stCondLst>
                                    <p:cond delay="750"/>
                                  </p:stCondLst>
                                  <p:childTnLst>
                                    <p:animMotion origin="layout" path="M -1.94444E-6 3.7037E-7 L -0.33993 -0.34884 " pathEditMode="relative" rAng="0" ptsTypes="AA">
                                      <p:cBhvr>
                                        <p:cTn id="64" dur="1500" fill="hold"/>
                                        <p:tgtEl>
                                          <p:spTgt spid="10"/>
                                        </p:tgtEl>
                                        <p:attrNameLst>
                                          <p:attrName>ppt_x</p:attrName>
                                          <p:attrName>ppt_y</p:attrName>
                                        </p:attrNameLst>
                                      </p:cBhvr>
                                      <p:rCtr x="-16997" y="-17454"/>
                                    </p:animMotion>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1"/>
      <p:bldP spid="8" grpId="0"/>
      <p:bldP spid="8" grpId="1"/>
      <p:bldP spid="10" grpId="0"/>
      <p:bldP spid="10" grpId="1"/>
      <p:bldP spid="10" grpId="2"/>
      <p:bldP spid="11" grpId="0"/>
      <p:bldP spid="11" grpId="1"/>
      <p:bldP spid="12" grpId="0"/>
      <p:bldP spid="12"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4064E-A993-446C-BD2A-07DFC6030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DFB8E26F-55A6-48FA-8EE9-12A8CE8B4A63}"/>
              </a:ext>
            </a:extLst>
          </p:cNvPr>
          <p:cNvSpPr txBox="1">
            <a:spLocks/>
          </p:cNvSpPr>
          <p:nvPr/>
        </p:nvSpPr>
        <p:spPr>
          <a:xfrm>
            <a:off x="2848069" y="5113537"/>
            <a:ext cx="547699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return and be healed</a:t>
            </a:r>
          </a:p>
        </p:txBody>
      </p:sp>
      <p:sp>
        <p:nvSpPr>
          <p:cNvPr id="7" name="Rectangle 2">
            <a:extLst>
              <a:ext uri="{FF2B5EF4-FFF2-40B4-BE49-F238E27FC236}">
                <a16:creationId xmlns:a16="http://schemas.microsoft.com/office/drawing/2014/main" id="{94AC4519-E238-4D1F-8A94-AACFDBF39BFB}"/>
              </a:ext>
            </a:extLst>
          </p:cNvPr>
          <p:cNvSpPr txBox="1">
            <a:spLocks noChangeArrowheads="1"/>
          </p:cNvSpPr>
          <p:nvPr/>
        </p:nvSpPr>
        <p:spPr bwMode="auto">
          <a:xfrm>
            <a:off x="3096005" y="5190028"/>
            <a:ext cx="4947781"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return and be healed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8" name="Picture 7">
            <a:extLst>
              <a:ext uri="{FF2B5EF4-FFF2-40B4-BE49-F238E27FC236}">
                <a16:creationId xmlns:a16="http://schemas.microsoft.com/office/drawing/2014/main" id="{9EFDD336-973A-4365-A270-7D345ECAFAE7}"/>
              </a:ext>
            </a:extLst>
          </p:cNvPr>
          <p:cNvPicPr>
            <a:picLocks noChangeAspect="1"/>
          </p:cNvPicPr>
          <p:nvPr/>
        </p:nvPicPr>
        <p:blipFill rotWithShape="1">
          <a:blip r:embed="rId3">
            <a:extLst>
              <a:ext uri="{28A0092B-C50C-407E-A947-70E740481C1C}">
                <a14:useLocalDpi xmlns:a14="http://schemas.microsoft.com/office/drawing/2010/main" val="0"/>
              </a:ext>
            </a:extLst>
          </a:blip>
          <a:srcRect t="67513" r="76508"/>
          <a:stretch/>
        </p:blipFill>
        <p:spPr>
          <a:xfrm>
            <a:off x="-1" y="4630056"/>
            <a:ext cx="2148115" cy="2227943"/>
          </a:xfrm>
          <a:prstGeom prst="rect">
            <a:avLst/>
          </a:prstGeom>
        </p:spPr>
      </p:pic>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"Go, and tell this people: 'Keep on hearing, but do not understand; Keep on seeing, but do not perceive.' Make the heart of this people dull, And their ears heavy, And shut their eyes; Lest they see with their eyes, And hear with their ears, And understand with their heart, And return and be healed."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6:9-10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BCA0150-2B42-4459-A84B-9394582C8BDA}"/>
              </a:ext>
            </a:extLst>
          </p:cNvPr>
          <p:cNvSpPr txBox="1">
            <a:spLocks noChangeArrowheads="1"/>
          </p:cNvSpPr>
          <p:nvPr/>
        </p:nvSpPr>
        <p:spPr bwMode="auto">
          <a:xfrm>
            <a:off x="2843307" y="3969288"/>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3B6C431-EEC2-4D94-8D78-2BC77BCA87FA}"/>
              </a:ext>
            </a:extLst>
          </p:cNvPr>
          <p:cNvSpPr txBox="1">
            <a:spLocks noChangeArrowheads="1"/>
          </p:cNvSpPr>
          <p:nvPr/>
        </p:nvSpPr>
        <p:spPr bwMode="auto">
          <a:xfrm>
            <a:off x="2948667" y="5179217"/>
            <a:ext cx="5238206" cy="76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return and be healed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18">
            <a:extLst>
              <a:ext uri="{FF2B5EF4-FFF2-40B4-BE49-F238E27FC236}">
                <a16:creationId xmlns:a16="http://schemas.microsoft.com/office/drawing/2014/main" id="{BBAC8FBB-C338-4DA4-97C7-FFB381F0032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30">
            <a:extLst>
              <a:ext uri="{FF2B5EF4-FFF2-40B4-BE49-F238E27FC236}">
                <a16:creationId xmlns:a16="http://schemas.microsoft.com/office/drawing/2014/main" id="{870D9EB2-364B-468F-9ACC-FC5FD650C280}"/>
              </a:ext>
            </a:extLst>
          </p:cNvPr>
          <p:cNvSpPr/>
          <p:nvPr/>
        </p:nvSpPr>
        <p:spPr>
          <a:xfrm>
            <a:off x="3412273" y="1561171"/>
            <a:ext cx="5107259" cy="747131"/>
          </a:xfrm>
          <a:prstGeom prst="roundRect">
            <a:avLst/>
          </a:prstGeom>
          <a:blipFill>
            <a:blip r:embed="rId5"/>
            <a:stretch>
              <a:fillRect/>
            </a:stretch>
          </a:blipFill>
          <a:ln w="25400" cap="flat" cmpd="sng" algn="ctr">
            <a:noFill/>
            <a:prstDash val="solid"/>
          </a:ln>
          <a:effectLst>
            <a:softEdge rad="11207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1">
            <a:extLst>
              <a:ext uri="{FF2B5EF4-FFF2-40B4-BE49-F238E27FC236}">
                <a16:creationId xmlns:a16="http://schemas.microsoft.com/office/drawing/2014/main" id="{390495B0-E117-46CD-B8C5-82F21C9779FF}"/>
              </a:ext>
            </a:extLst>
          </p:cNvPr>
          <p:cNvSpPr/>
          <p:nvPr/>
        </p:nvSpPr>
        <p:spPr>
          <a:xfrm>
            <a:off x="506627" y="2162432"/>
            <a:ext cx="2928551" cy="778476"/>
          </a:xfrm>
          <a:prstGeom prst="roundRect">
            <a:avLst/>
          </a:prstGeom>
          <a:blipFill>
            <a:blip r:embed="rId6"/>
            <a:stretch>
              <a:fillRect/>
            </a:stretch>
          </a:blipFill>
          <a:ln w="25400" cap="flat" cmpd="sng" algn="ctr">
            <a:noFill/>
            <a:prstDash val="solid"/>
          </a:ln>
          <a:effectLst>
            <a:softEdge rad="116771"/>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49A53823-460F-46A6-96BC-62B72D3B9003}"/>
              </a:ext>
            </a:extLst>
          </p:cNvPr>
          <p:cNvSpPr txBox="1">
            <a:spLocks noChangeArrowheads="1"/>
          </p:cNvSpPr>
          <p:nvPr/>
        </p:nvSpPr>
        <p:spPr bwMode="auto">
          <a:xfrm>
            <a:off x="1186206" y="4933584"/>
            <a:ext cx="1019111" cy="47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doubt</a:t>
            </a:r>
            <a:endParaRPr kumimoji="0" lang="en-US" altLang="en-US" sz="2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034D2E5C-1882-46F7-8F2C-7FF60928D74E}"/>
              </a:ext>
            </a:extLst>
          </p:cNvPr>
          <p:cNvSpPr txBox="1">
            <a:spLocks noChangeArrowheads="1"/>
          </p:cNvSpPr>
          <p:nvPr/>
        </p:nvSpPr>
        <p:spPr bwMode="auto">
          <a:xfrm>
            <a:off x="3908120" y="3127036"/>
            <a:ext cx="4806934" cy="76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 with the heart</a:t>
            </a:r>
            <a:endParaRPr kumimoji="0" lang="en-US" altLang="en-US" sz="3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0D0E8BCE-9437-4AC5-B35D-B018EE121B97}"/>
              </a:ext>
            </a:extLst>
          </p:cNvPr>
          <p:cNvSpPr txBox="1">
            <a:spLocks noChangeArrowheads="1"/>
          </p:cNvSpPr>
          <p:nvPr/>
        </p:nvSpPr>
        <p:spPr bwMode="auto">
          <a:xfrm>
            <a:off x="3436240" y="2569014"/>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2" hidden="1">
            <a:extLst>
              <a:ext uri="{FF2B5EF4-FFF2-40B4-BE49-F238E27FC236}">
                <a16:creationId xmlns:a16="http://schemas.microsoft.com/office/drawing/2014/main" id="{BAA5DFAE-05BC-43E0-984F-6BF40B4BEF7C}"/>
              </a:ext>
            </a:extLst>
          </p:cNvPr>
          <p:cNvSpPr txBox="1">
            <a:spLocks noChangeArrowheads="1"/>
          </p:cNvSpPr>
          <p:nvPr/>
        </p:nvSpPr>
        <p:spPr bwMode="auto">
          <a:xfrm>
            <a:off x="176213" y="3898106"/>
            <a:ext cx="7171417" cy="74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Understand with the heart</a:t>
            </a:r>
            <a:endParaRPr kumimoji="0" lang="en-US" altLang="en-US"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474243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0" presetClass="path" presetSubtype="0" accel="50000" decel="50000" fill="hold" grpId="0" nodeType="withEffect">
                                  <p:stCondLst>
                                    <p:cond delay="250"/>
                                  </p:stCondLst>
                                  <p:childTnLst>
                                    <p:animMotion origin="layout" path="M -2.77778E-6 -3.33333E-6 L 0.06441 -0.20277 " pathEditMode="relative" rAng="0" ptsTypes="AA">
                                      <p:cBhvr>
                                        <p:cTn id="39" dur="2000" fill="hold"/>
                                        <p:tgtEl>
                                          <p:spTgt spid="4"/>
                                        </p:tgtEl>
                                        <p:attrNameLst>
                                          <p:attrName>ppt_x</p:attrName>
                                          <p:attrName>ppt_y</p:attrName>
                                        </p:attrNameLst>
                                      </p:cBhvr>
                                      <p:rCtr x="3212" y="-10139"/>
                                    </p:animMotion>
                                  </p:childTnLst>
                                </p:cTn>
                              </p:par>
                              <p:par>
                                <p:cTn id="40" presetID="6" presetClass="emph" presetSubtype="0" fill="hold" grpId="2" nodeType="withEffect">
                                  <p:stCondLst>
                                    <p:cond delay="250"/>
                                  </p:stCondLst>
                                  <p:childTnLst>
                                    <p:animScale>
                                      <p:cBhvr>
                                        <p:cTn id="41" dur="2000" fill="hold"/>
                                        <p:tgtEl>
                                          <p:spTgt spid="4"/>
                                        </p:tgtEl>
                                      </p:cBhvr>
                                      <p:by x="109000" y="109000"/>
                                    </p:animScale>
                                  </p:childTnLst>
                                </p:cTn>
                              </p:par>
                              <p:par>
                                <p:cTn id="42" presetID="10" presetClass="exit" presetSubtype="0" fill="hold" grpId="1" nodeType="withEffect">
                                  <p:stCondLst>
                                    <p:cond delay="25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25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2" nodeType="withEffect">
                                  <p:stCondLst>
                                    <p:cond delay="25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grpId="1" nodeType="withEffect">
                                  <p:stCondLst>
                                    <p:cond delay="25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0" presetClass="path" presetSubtype="0" accel="50000" decel="50000" fill="hold" grpId="0" nodeType="withEffect">
                                  <p:stCondLst>
                                    <p:cond delay="500"/>
                                  </p:stCondLst>
                                  <p:childTnLst>
                                    <p:animMotion origin="layout" path="M 2.22222E-6 -2.59259E-6 C -0.02344 -0.03634 -0.0467 -0.07222 -0.07552 -0.09467 C -0.10382 -0.11713 -0.13993 -0.12731 -0.17118 -0.13518 C -0.20243 -0.14352 -0.23663 -0.1419 -0.26302 -0.14259 C -0.28924 -0.14352 -0.31163 -0.14143 -0.32865 -0.13889 C -0.34584 -0.13657 -0.34653 -0.13611 -0.3658 -0.12801 C -0.3849 -0.11944 -0.42483 -0.09838 -0.44375 -0.08889 C -0.46268 -0.07986 -0.47101 -0.07615 -0.47934 -0.07245 " pathEditMode="relative" rAng="0" ptsTypes="AAAAAAAA">
                                      <p:cBhvr>
                                        <p:cTn id="55" dur="2250" fill="hold"/>
                                        <p:tgtEl>
                                          <p:spTgt spid="7"/>
                                        </p:tgtEl>
                                        <p:attrNameLst>
                                          <p:attrName>ppt_x</p:attrName>
                                          <p:attrName>ppt_y</p:attrName>
                                        </p:attrNameLst>
                                      </p:cBhvr>
                                      <p:rCtr x="-23976" y="-7153"/>
                                    </p:animMotion>
                                  </p:childTnLst>
                                </p:cTn>
                              </p:par>
                              <p:par>
                                <p:cTn id="56" presetID="23" presetClass="exit" presetSubtype="32" fill="hold" grpId="2" nodeType="withEffect">
                                  <p:stCondLst>
                                    <p:cond delay="500"/>
                                  </p:stCondLst>
                                  <p:childTnLst>
                                    <p:anim calcmode="lin" valueType="num">
                                      <p:cBhvr>
                                        <p:cTn id="57" dur="2250"/>
                                        <p:tgtEl>
                                          <p:spTgt spid="7"/>
                                        </p:tgtEl>
                                        <p:attrNameLst>
                                          <p:attrName>ppt_w</p:attrName>
                                        </p:attrNameLst>
                                      </p:cBhvr>
                                      <p:tavLst>
                                        <p:tav tm="0">
                                          <p:val>
                                            <p:strVal val="ppt_w"/>
                                          </p:val>
                                        </p:tav>
                                        <p:tav tm="100000">
                                          <p:val>
                                            <p:fltVal val="0"/>
                                          </p:val>
                                        </p:tav>
                                      </p:tavLst>
                                    </p:anim>
                                    <p:anim calcmode="lin" valueType="num">
                                      <p:cBhvr>
                                        <p:cTn id="58" dur="2250"/>
                                        <p:tgtEl>
                                          <p:spTgt spid="7"/>
                                        </p:tgtEl>
                                        <p:attrNameLst>
                                          <p:attrName>ppt_h</p:attrName>
                                        </p:attrNameLst>
                                      </p:cBhvr>
                                      <p:tavLst>
                                        <p:tav tm="0">
                                          <p:val>
                                            <p:strVal val="ppt_h"/>
                                          </p:val>
                                        </p:tav>
                                        <p:tav tm="100000">
                                          <p:val>
                                            <p:fltVal val="0"/>
                                          </p:val>
                                        </p:tav>
                                      </p:tavLst>
                                    </p:anim>
                                    <p:set>
                                      <p:cBhvr>
                                        <p:cTn id="59" dur="1" fill="hold">
                                          <p:stCondLst>
                                            <p:cond delay="2249"/>
                                          </p:stCondLst>
                                        </p:cTn>
                                        <p:tgtEl>
                                          <p:spTgt spid="7"/>
                                        </p:tgtEl>
                                        <p:attrNameLst>
                                          <p:attrName>style.visibility</p:attrName>
                                        </p:attrNameLst>
                                      </p:cBhvr>
                                      <p:to>
                                        <p:strVal val="hidden"/>
                                      </p:to>
                                    </p:set>
                                  </p:childTnLst>
                                </p:cTn>
                              </p:par>
                              <p:par>
                                <p:cTn id="60" presetID="1" presetClass="entr" presetSubtype="0" fill="hold" nodeType="withEffect">
                                  <p:stCondLst>
                                    <p:cond delay="250"/>
                                  </p:stCondLst>
                                  <p:childTnLst>
                                    <p:set>
                                      <p:cBhvr>
                                        <p:cTn id="61" dur="1" fill="hold">
                                          <p:stCondLst>
                                            <p:cond delay="0"/>
                                          </p:stCondLst>
                                        </p:cTn>
                                        <p:tgtEl>
                                          <p:spTgt spid="8"/>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7" presetClass="entr" presetSubtype="10" fill="hold" grpId="0" nodeType="withEffect">
                                  <p:stCondLst>
                                    <p:cond delay="2250"/>
                                  </p:stCondLst>
                                  <p:childTnLst>
                                    <p:set>
                                      <p:cBhvr>
                                        <p:cTn id="72" dur="1" fill="hold">
                                          <p:stCondLst>
                                            <p:cond delay="0"/>
                                          </p:stCondLst>
                                        </p:cTn>
                                        <p:tgtEl>
                                          <p:spTgt spid="14"/>
                                        </p:tgtEl>
                                        <p:attrNameLst>
                                          <p:attrName>style.visibility</p:attrName>
                                        </p:attrNameLst>
                                      </p:cBhvr>
                                      <p:to>
                                        <p:strVal val="visible"/>
                                      </p:to>
                                    </p:set>
                                    <p:anim calcmode="lin" valueType="num">
                                      <p:cBhvr>
                                        <p:cTn id="73" dur="750" fill="hold"/>
                                        <p:tgtEl>
                                          <p:spTgt spid="14"/>
                                        </p:tgtEl>
                                        <p:attrNameLst>
                                          <p:attrName>ppt_w</p:attrName>
                                        </p:attrNameLst>
                                      </p:cBhvr>
                                      <p:tavLst>
                                        <p:tav tm="0">
                                          <p:val>
                                            <p:fltVal val="0"/>
                                          </p:val>
                                        </p:tav>
                                        <p:tav tm="100000">
                                          <p:val>
                                            <p:strVal val="#ppt_w"/>
                                          </p:val>
                                        </p:tav>
                                      </p:tavLst>
                                    </p:anim>
                                    <p:anim calcmode="lin" valueType="num">
                                      <p:cBhvr>
                                        <p:cTn id="74" dur="75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8"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ppt_x</p:attrName>
                                        </p:attrNameLst>
                                      </p:cBhvr>
                                      <p:tavLst>
                                        <p:tav tm="0">
                                          <p:val>
                                            <p:strVal val="#ppt_x-#ppt_w/2"/>
                                          </p:val>
                                        </p:tav>
                                        <p:tav tm="100000">
                                          <p:val>
                                            <p:strVal val="#ppt_x"/>
                                          </p:val>
                                        </p:tav>
                                      </p:tavLst>
                                    </p:anim>
                                    <p:anim calcmode="lin" valueType="num">
                                      <p:cBhvr>
                                        <p:cTn id="80" dur="500" fill="hold"/>
                                        <p:tgtEl>
                                          <p:spTgt spid="15"/>
                                        </p:tgtEl>
                                        <p:attrNameLst>
                                          <p:attrName>ppt_y</p:attrName>
                                        </p:attrNameLst>
                                      </p:cBhvr>
                                      <p:tavLst>
                                        <p:tav tm="0">
                                          <p:val>
                                            <p:strVal val="#ppt_y"/>
                                          </p:val>
                                        </p:tav>
                                        <p:tav tm="100000">
                                          <p:val>
                                            <p:strVal val="#ppt_y"/>
                                          </p:val>
                                        </p:tav>
                                      </p:tavLst>
                                    </p:anim>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2.22222E-6 4.44444E-6 L -0.27934 0.11111 " pathEditMode="relative" rAng="0" ptsTypes="AA">
                                      <p:cBhvr>
                                        <p:cTn id="86" dur="2000" fill="hold"/>
                                        <p:tgtEl>
                                          <p:spTgt spid="15"/>
                                        </p:tgtEl>
                                        <p:attrNameLst>
                                          <p:attrName>ppt_x</p:attrName>
                                          <p:attrName>ppt_y</p:attrName>
                                        </p:attrNameLst>
                                      </p:cBhvr>
                                      <p:rCtr x="-13976" y="5556"/>
                                    </p:animMotion>
                                  </p:childTnLst>
                                </p:cTn>
                              </p:par>
                              <p:par>
                                <p:cTn id="87" presetID="6" presetClass="emph" presetSubtype="0" fill="hold" grpId="2" nodeType="withEffect">
                                  <p:stCondLst>
                                    <p:cond delay="0"/>
                                  </p:stCondLst>
                                  <p:childTnLst>
                                    <p:animScale>
                                      <p:cBhvr>
                                        <p:cTn id="88" dur="2000" fill="hold"/>
                                        <p:tgtEl>
                                          <p:spTgt spid="15"/>
                                        </p:tgtEl>
                                      </p:cBhvr>
                                      <p:by x="137500" y="1375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4" grpId="2"/>
      <p:bldP spid="4" grpId="3"/>
      <p:bldP spid="9" grpId="0"/>
      <p:bldP spid="9" grpId="1"/>
      <p:bldP spid="11" grpId="0" animBg="1"/>
      <p:bldP spid="11" grpId="1" animBg="1"/>
      <p:bldP spid="12" grpId="0" animBg="1"/>
      <p:bldP spid="12" grpId="1" animBg="1"/>
      <p:bldP spid="14" grpId="0"/>
      <p:bldP spid="15" grpId="0"/>
      <p:bldP spid="15" grpId="1"/>
      <p:bldP spid="1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40AF4-C80B-4D88-8172-C0506B0EB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10" name="Title 1">
            <a:extLst>
              <a:ext uri="{FF2B5EF4-FFF2-40B4-BE49-F238E27FC236}">
                <a16:creationId xmlns:a16="http://schemas.microsoft.com/office/drawing/2014/main" id="{1222914C-AF17-4842-94FB-A49277872313}"/>
              </a:ext>
            </a:extLst>
          </p:cNvPr>
          <p:cNvSpPr txBox="1">
            <a:spLocks/>
          </p:cNvSpPr>
          <p:nvPr/>
        </p:nvSpPr>
        <p:spPr>
          <a:xfrm>
            <a:off x="3509737" y="4491470"/>
            <a:ext cx="47765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latin typeface="Calibri" panose="020F0502020204030204" pitchFamily="34" charset="0"/>
              </a:rPr>
              <a:t>I should heal them</a:t>
            </a:r>
          </a:p>
        </p:txBody>
      </p:sp>
      <p:sp>
        <p:nvSpPr>
          <p:cNvPr id="3074" name="Rectangle 2"/>
          <p:cNvSpPr>
            <a:spLocks noGrp="1" noChangeArrowheads="1"/>
          </p:cNvSpPr>
          <p:nvPr>
            <p:ph type="title"/>
          </p:nvPr>
        </p:nvSpPr>
        <p:spPr>
          <a:xfrm>
            <a:off x="457200" y="566739"/>
            <a:ext cx="8229600" cy="53343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they could not believe, because Isaiah said again: "He has blinded their eyes and hardened their hearts, Lest they should see with their eyes, Lest they should understand with their hearts and turn, So that I should heal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12:39-40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4121EABB-8493-47C9-8354-C19E20761C9B}"/>
              </a:ext>
            </a:extLst>
          </p:cNvPr>
          <p:cNvSpPr txBox="1">
            <a:spLocks noChangeArrowheads="1"/>
          </p:cNvSpPr>
          <p:nvPr/>
        </p:nvSpPr>
        <p:spPr bwMode="auto">
          <a:xfrm>
            <a:off x="3806469" y="1883993"/>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3EA695E-BB20-43E0-9FC6-2AAF5D5FC2F8}"/>
              </a:ext>
            </a:extLst>
          </p:cNvPr>
          <p:cNvSpPr txBox="1">
            <a:spLocks noChangeArrowheads="1"/>
          </p:cNvSpPr>
          <p:nvPr/>
        </p:nvSpPr>
        <p:spPr bwMode="auto">
          <a:xfrm>
            <a:off x="3105352" y="3225006"/>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747BFC1-7C90-417A-BACE-5170EB0831AC}"/>
              </a:ext>
            </a:extLst>
          </p:cNvPr>
          <p:cNvSpPr txBox="1">
            <a:spLocks noChangeArrowheads="1"/>
          </p:cNvSpPr>
          <p:nvPr/>
        </p:nvSpPr>
        <p:spPr bwMode="auto">
          <a:xfrm>
            <a:off x="3436240" y="2569014"/>
            <a:ext cx="1280903" cy="75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A842A67-50C2-4A6B-A223-367CA3C6A4F1}"/>
              </a:ext>
            </a:extLst>
          </p:cNvPr>
          <p:cNvSpPr txBox="1">
            <a:spLocks noChangeArrowheads="1"/>
          </p:cNvSpPr>
          <p:nvPr/>
        </p:nvSpPr>
        <p:spPr bwMode="auto">
          <a:xfrm>
            <a:off x="5673271" y="3890311"/>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E2D6345-43E9-4921-8585-7A37F948C368}"/>
              </a:ext>
            </a:extLst>
          </p:cNvPr>
          <p:cNvSpPr txBox="1">
            <a:spLocks noChangeArrowheads="1"/>
          </p:cNvSpPr>
          <p:nvPr/>
        </p:nvSpPr>
        <p:spPr bwMode="auto">
          <a:xfrm>
            <a:off x="3571554" y="4546649"/>
            <a:ext cx="4658497" cy="79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should heal them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03253243-3109-41D0-9B20-C400BB5438C1}"/>
              </a:ext>
            </a:extLst>
          </p:cNvPr>
          <p:cNvSpPr txBox="1">
            <a:spLocks noChangeArrowheads="1"/>
          </p:cNvSpPr>
          <p:nvPr/>
        </p:nvSpPr>
        <p:spPr bwMode="auto">
          <a:xfrm>
            <a:off x="1347536" y="4559968"/>
            <a:ext cx="6956413" cy="71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Lest they should understand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AACA15C-9313-4A5C-9D5D-21C935FA5AAC}"/>
              </a:ext>
            </a:extLst>
          </p:cNvPr>
          <p:cNvSpPr txBox="1">
            <a:spLocks noChangeArrowheads="1"/>
          </p:cNvSpPr>
          <p:nvPr/>
        </p:nvSpPr>
        <p:spPr bwMode="auto">
          <a:xfrm>
            <a:off x="2155813" y="530377"/>
            <a:ext cx="5291735" cy="69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00CC"/>
                </a:solidFill>
                <a:effectLst>
                  <a:glow rad="63500">
                    <a:schemeClr val="tx1"/>
                  </a:glow>
                  <a:outerShdw blurRad="50800" algn="tl" rotWithShape="0">
                    <a:srgbClr val="000000"/>
                  </a:outerShdw>
                </a:effectLst>
                <a:latin typeface="Calibri" panose="020F0502020204030204" pitchFamily="34" charset="0"/>
              </a:rPr>
              <a:t>Lest they should see </a:t>
            </a:r>
          </a:p>
        </p:txBody>
      </p:sp>
      <p:sp>
        <p:nvSpPr>
          <p:cNvPr id="15" name="Rectangle 2">
            <a:extLst>
              <a:ext uri="{FF2B5EF4-FFF2-40B4-BE49-F238E27FC236}">
                <a16:creationId xmlns:a16="http://schemas.microsoft.com/office/drawing/2014/main" id="{E62679F0-BD3B-4DFC-A92C-352EB94E5424}"/>
              </a:ext>
            </a:extLst>
          </p:cNvPr>
          <p:cNvSpPr txBox="1">
            <a:spLocks noChangeArrowheads="1"/>
          </p:cNvSpPr>
          <p:nvPr/>
        </p:nvSpPr>
        <p:spPr bwMode="auto">
          <a:xfrm>
            <a:off x="465880" y="3890347"/>
            <a:ext cx="3198863" cy="75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3AE9BB7-71F3-4134-8646-AF23686F35CC}"/>
              </a:ext>
            </a:extLst>
          </p:cNvPr>
          <p:cNvSpPr txBox="1">
            <a:spLocks noChangeArrowheads="1"/>
          </p:cNvSpPr>
          <p:nvPr/>
        </p:nvSpPr>
        <p:spPr bwMode="auto">
          <a:xfrm>
            <a:off x="3476366" y="2537468"/>
            <a:ext cx="5174716" cy="77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Lest they should see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25B43D0-0736-457B-8610-6098667099CC}"/>
              </a:ext>
            </a:extLst>
          </p:cNvPr>
          <p:cNvSpPr txBox="1">
            <a:spLocks noChangeArrowheads="1"/>
          </p:cNvSpPr>
          <p:nvPr/>
        </p:nvSpPr>
        <p:spPr bwMode="auto">
          <a:xfrm>
            <a:off x="4397909" y="3217478"/>
            <a:ext cx="4093627" cy="76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Lest they should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A33DD63F-3F30-4148-8D37-972A82C1ED38}"/>
              </a:ext>
            </a:extLst>
          </p:cNvPr>
          <p:cNvSpPr txBox="1">
            <a:spLocks noChangeArrowheads="1"/>
          </p:cNvSpPr>
          <p:nvPr/>
        </p:nvSpPr>
        <p:spPr bwMode="auto">
          <a:xfrm>
            <a:off x="4559867" y="2710542"/>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AA26D397-2CF5-4F3B-B83E-5547A9CBE039}"/>
              </a:ext>
            </a:extLst>
          </p:cNvPr>
          <p:cNvSpPr txBox="1">
            <a:spLocks noChangeArrowheads="1"/>
          </p:cNvSpPr>
          <p:nvPr/>
        </p:nvSpPr>
        <p:spPr bwMode="auto">
          <a:xfrm>
            <a:off x="176213" y="3898106"/>
            <a:ext cx="7171417" cy="74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Understand with the heart</a:t>
            </a:r>
          </a:p>
        </p:txBody>
      </p:sp>
    </p:spTree>
    <p:extLst>
      <p:ext uri="{BB962C8B-B14F-4D97-AF65-F5344CB8AC3E}">
        <p14:creationId xmlns:p14="http://schemas.microsoft.com/office/powerpoint/2010/main" val="279529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9"/>
                                        </p:tgtEl>
                                        <p:attrNameLst>
                                          <p:attrName>ppt_w</p:attrName>
                                        </p:attrNameLst>
                                      </p:cBhvr>
                                      <p:tavLst>
                                        <p:tav tm="0">
                                          <p:val>
                                            <p:strVal val="ppt_w"/>
                                          </p:val>
                                        </p:tav>
                                        <p:tav tm="100000">
                                          <p:val>
                                            <p:strVal val="ppt_w+.3"/>
                                          </p:val>
                                        </p:tav>
                                      </p:tavLst>
                                    </p:anim>
                                    <p:anim calcmode="lin" valueType="num">
                                      <p:cBhvr>
                                        <p:cTn id="7" dur="1000"/>
                                        <p:tgtEl>
                                          <p:spTgt spid="19"/>
                                        </p:tgtEl>
                                        <p:attrNameLst>
                                          <p:attrName>ppt_h</p:attrName>
                                        </p:attrNameLst>
                                      </p:cBhvr>
                                      <p:tavLst>
                                        <p:tav tm="0">
                                          <p:val>
                                            <p:strVal val="ppt_h"/>
                                          </p:val>
                                        </p:tav>
                                        <p:tav tm="100000">
                                          <p:val>
                                            <p:strVal val="ppt_h"/>
                                          </p:val>
                                        </p:tav>
                                      </p:tavLst>
                                    </p:anim>
                                    <p:animEffect transition="out" filter="fade">
                                      <p:cBhvr>
                                        <p:cTn id="8" dur="1000"/>
                                        <p:tgtEl>
                                          <p:spTgt spid="19"/>
                                        </p:tgtEl>
                                      </p:cBhvr>
                                    </p:animEffect>
                                    <p:set>
                                      <p:cBhvr>
                                        <p:cTn id="9" dur="1" fill="hold">
                                          <p:stCondLst>
                                            <p:cond delay="999"/>
                                          </p:stCondLst>
                                        </p:cTn>
                                        <p:tgtEl>
                                          <p:spTgt spid="19"/>
                                        </p:tgtEl>
                                        <p:attrNameLst>
                                          <p:attrName>style.visibility</p:attrName>
                                        </p:attrNameLst>
                                      </p:cBhvr>
                                      <p:to>
                                        <p:strVal val="hidden"/>
                                      </p:to>
                                    </p:set>
                                  </p:childTnLst>
                                </p:cTn>
                              </p:par>
                              <p:par>
                                <p:cTn id="10" presetID="1" presetClass="exit" presetSubtype="0" fill="hold" grpId="2" nodeType="withEffect">
                                  <p:stCondLst>
                                    <p:cond delay="500"/>
                                  </p:stCondLst>
                                  <p:childTnLst>
                                    <p:set>
                                      <p:cBhvr>
                                        <p:cTn id="11" dur="1" fill="hold">
                                          <p:stCondLst>
                                            <p:cond delay="0"/>
                                          </p:stCondLst>
                                        </p:cTn>
                                        <p:tgtEl>
                                          <p:spTgt spid="7"/>
                                        </p:tgtEl>
                                        <p:attrNameLst>
                                          <p:attrName>style.visibility</p:attrName>
                                        </p:attrNameLst>
                                      </p:cBhvr>
                                      <p:to>
                                        <p:strVal val="hidden"/>
                                      </p:to>
                                    </p:set>
                                  </p:childTnLst>
                                </p:cTn>
                              </p:par>
                              <p:par>
                                <p:cTn id="12" presetID="1" presetClass="entr" presetSubtype="0" fill="hold" grpId="1" nodeType="with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1" nodeType="with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1" nodeType="with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par>
                                <p:cTn id="18" presetID="0" presetClass="path" presetSubtype="0" accel="50000" decel="50000" fill="hold" grpId="0" nodeType="withEffect">
                                  <p:stCondLst>
                                    <p:cond delay="500"/>
                                  </p:stCondLst>
                                  <p:childTnLst>
                                    <p:animMotion origin="layout" path="M -4.72222E-6 1.85185E-6 L -0.04027 0.1 " pathEditMode="relative" rAng="0" ptsTypes="AA">
                                      <p:cBhvr>
                                        <p:cTn id="19" dur="1250" spd="-100000" fill="hold"/>
                                        <p:tgtEl>
                                          <p:spTgt spid="4"/>
                                        </p:tgtEl>
                                        <p:attrNameLst>
                                          <p:attrName>ppt_x</p:attrName>
                                          <p:attrName>ppt_y</p:attrName>
                                        </p:attrNameLst>
                                      </p:cBhvr>
                                      <p:rCtr x="-2014" y="5000"/>
                                    </p:animMotion>
                                  </p:childTnLst>
                                </p:cTn>
                              </p:par>
                              <p:par>
                                <p:cTn id="20" presetID="0" presetClass="path" presetSubtype="0" accel="50000" decel="50000" fill="hold" grpId="0" nodeType="withEffect">
                                  <p:stCondLst>
                                    <p:cond delay="500"/>
                                  </p:stCondLst>
                                  <p:childTnLst>
                                    <p:animMotion origin="layout" path="M 1.38889E-6 1.48148E-6 L 0.03646 -0.09537 " pathEditMode="relative" rAng="0" ptsTypes="AA">
                                      <p:cBhvr>
                                        <p:cTn id="21" dur="1250" spd="-100000" fill="hold"/>
                                        <p:tgtEl>
                                          <p:spTgt spid="6"/>
                                        </p:tgtEl>
                                        <p:attrNameLst>
                                          <p:attrName>ppt_x</p:attrName>
                                          <p:attrName>ppt_y</p:attrName>
                                        </p:attrNameLst>
                                      </p:cBhvr>
                                      <p:rCtr x="1823" y="-4769"/>
                                    </p:animMotion>
                                  </p:childTnLst>
                                </p:cTn>
                              </p:par>
                              <p:par>
                                <p:cTn id="22" presetID="1" presetClass="exit" presetSubtype="0" fill="hold" grpId="3" nodeType="withEffect">
                                  <p:stCondLst>
                                    <p:cond delay="50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1750"/>
                            </p:stCondLst>
                            <p:childTnLst>
                              <p:par>
                                <p:cTn id="25" presetID="18" presetClass="entr" presetSubtype="9" fill="hold" grpId="0" nodeType="after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strips(upLeft)">
                                      <p:cBhvr>
                                        <p:cTn id="27" dur="500"/>
                                        <p:tgtEl>
                                          <p:spTgt spid="3074"/>
                                        </p:tgtEl>
                                      </p:cBhvr>
                                    </p:animEffect>
                                  </p:childTnLst>
                                </p:cTn>
                              </p:par>
                            </p:childTnLst>
                          </p:cTn>
                        </p:par>
                        <p:par>
                          <p:cTn id="28" fill="hold">
                            <p:stCondLst>
                              <p:cond delay="2250"/>
                            </p:stCondLst>
                            <p:childTnLst>
                              <p:par>
                                <p:cTn id="29" presetID="10" presetClass="exit" presetSubtype="0" fill="hold" grpId="2" nodeType="after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6"/>
                                        </p:tgtEl>
                                      </p:cBhvr>
                                    </p:animEffect>
                                    <p:set>
                                      <p:cBhvr>
                                        <p:cTn id="34" dur="1" fill="hold">
                                          <p:stCondLst>
                                            <p:cond delay="24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600"/>
                                        <p:tgtEl>
                                          <p:spTgt spid="10"/>
                                        </p:tgtEl>
                                      </p:cBhvr>
                                    </p:animEffect>
                                  </p:childTnLst>
                                </p:cTn>
                              </p:par>
                              <p:par>
                                <p:cTn id="40" presetID="18" presetClass="emph" presetSubtype="0" fill="hold" grpId="1" nodeType="withEffect">
                                  <p:stCondLst>
                                    <p:cond delay="0"/>
                                  </p:stCondLst>
                                  <p:childTnLst>
                                    <p:set>
                                      <p:cBhvr override="childStyle">
                                        <p:cTn id="41" dur="600" fill="hold"/>
                                        <p:tgtEl>
                                          <p:spTgt spid="10"/>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6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0" presetClass="path" presetSubtype="0" accel="50000" decel="50000" fill="hold" grpId="0" nodeType="withEffect">
                                  <p:stCondLst>
                                    <p:cond delay="0"/>
                                  </p:stCondLst>
                                  <p:childTnLst>
                                    <p:animMotion origin="layout" path="M 4.44444E-6 3.33333E-6 L -0.12171 -0.17223 " pathEditMode="relative" rAng="0" ptsTypes="AA">
                                      <p:cBhvr>
                                        <p:cTn id="51" dur="2000" fill="hold"/>
                                        <p:tgtEl>
                                          <p:spTgt spid="8"/>
                                        </p:tgtEl>
                                        <p:attrNameLst>
                                          <p:attrName>ppt_x</p:attrName>
                                          <p:attrName>ppt_y</p:attrName>
                                        </p:attrNameLst>
                                      </p:cBhvr>
                                      <p:rCtr x="-6094" y="-8611"/>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ntr" presetSubtype="0" fill="hold" grpId="1"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50"/>
                                        <p:tgtEl>
                                          <p:spTgt spid="13"/>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250"/>
                                        <p:tgtEl>
                                          <p:spTgt spid="14"/>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250"/>
                                        <p:tgtEl>
                                          <p:spTgt spid="15"/>
                                        </p:tgtEl>
                                      </p:cBhvr>
                                    </p:animEffect>
                                  </p:childTnLst>
                                </p:cTn>
                              </p:par>
                              <p:par>
                                <p:cTn id="70" presetID="0" presetClass="path" presetSubtype="0" accel="50000" decel="50000" fill="hold" grpId="0" nodeType="withEffect">
                                  <p:stCondLst>
                                    <p:cond delay="0"/>
                                  </p:stCondLst>
                                  <p:childTnLst>
                                    <p:animMotion origin="layout" path="M -4.44444E-6 -3.7037E-7 L -0.13802 -0.29861 " pathEditMode="relative" rAng="0" ptsTypes="AA">
                                      <p:cBhvr>
                                        <p:cTn id="71" dur="2000" fill="hold"/>
                                        <p:tgtEl>
                                          <p:spTgt spid="13"/>
                                        </p:tgtEl>
                                        <p:attrNameLst>
                                          <p:attrName>ppt_x</p:attrName>
                                          <p:attrName>ppt_y</p:attrName>
                                        </p:attrNameLst>
                                      </p:cBhvr>
                                      <p:rCtr x="-6910" y="-14931"/>
                                    </p:animMotion>
                                  </p:childTnLst>
                                </p:cTn>
                              </p:par>
                              <p:par>
                                <p:cTn id="72" presetID="0" presetClass="path" presetSubtype="0" accel="50000" decel="50000" fill="hold" grpId="0" nodeType="withEffect">
                                  <p:stCondLst>
                                    <p:cond delay="0"/>
                                  </p:stCondLst>
                                  <p:childTnLst>
                                    <p:animMotion origin="layout" path="M 2.5E-6 2.96296E-6 L -0.32969 0.19213 " pathEditMode="relative" rAng="0" ptsTypes="AA">
                                      <p:cBhvr>
                                        <p:cTn id="73" dur="2000" fill="hold"/>
                                        <p:tgtEl>
                                          <p:spTgt spid="14"/>
                                        </p:tgtEl>
                                        <p:attrNameLst>
                                          <p:attrName>ppt_x</p:attrName>
                                          <p:attrName>ppt_y</p:attrName>
                                        </p:attrNameLst>
                                      </p:cBhvr>
                                      <p:rCtr x="-16493" y="9606"/>
                                    </p:animMotion>
                                  </p:childTnLst>
                                </p:cTn>
                              </p:par>
                              <p:par>
                                <p:cTn id="74" presetID="0" presetClass="path" presetSubtype="0" accel="50000" decel="50000" fill="hold" grpId="0" nodeType="withEffect">
                                  <p:stCondLst>
                                    <p:cond delay="0"/>
                                  </p:stCondLst>
                                  <p:childTnLst>
                                    <p:animMotion origin="layout" path="M -4.44444E-6 -3.7037E-6 L 0.5165 0.09445 " pathEditMode="relative" rAng="0" ptsTypes="AA">
                                      <p:cBhvr>
                                        <p:cTn id="75" dur="2000" fill="hold"/>
                                        <p:tgtEl>
                                          <p:spTgt spid="15"/>
                                        </p:tgtEl>
                                        <p:attrNameLst>
                                          <p:attrName>ppt_x</p:attrName>
                                          <p:attrName>ppt_y</p:attrName>
                                        </p:attrNameLst>
                                      </p:cBhvr>
                                      <p:rCtr x="25816" y="4722"/>
                                    </p:animMotion>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25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250"/>
                                        <p:tgtEl>
                                          <p:spTgt spid="17"/>
                                        </p:tgtEl>
                                      </p:cBhvr>
                                    </p:animEffect>
                                  </p:childTnLst>
                                </p:cTn>
                              </p:par>
                              <p:par>
                                <p:cTn id="83" presetID="10" presetClass="exit" presetSubtype="0" fill="hold" grpId="2"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3" presetClass="emph" presetSubtype="2" fill="hold" grpId="2" nodeType="withEffect">
                                  <p:stCondLst>
                                    <p:cond delay="0"/>
                                  </p:stCondLst>
                                  <p:childTnLst>
                                    <p:animClr clrSpc="rgb" dir="cw">
                                      <p:cBhvr override="childStyle">
                                        <p:cTn id="93" dur="1000" fill="hold"/>
                                        <p:tgtEl>
                                          <p:spTgt spid="8"/>
                                        </p:tgtEl>
                                        <p:attrNameLst>
                                          <p:attrName>style.color</p:attrName>
                                        </p:attrNameLst>
                                      </p:cBhvr>
                                      <p:to>
                                        <a:srgbClr val="FF0000"/>
                                      </p:to>
                                    </p:animClr>
                                  </p:childTnLst>
                                </p:cTn>
                              </p:par>
                            </p:childTnLst>
                          </p:cTn>
                        </p:par>
                      </p:childTnLst>
                    </p:cTn>
                  </p:par>
                  <p:par>
                    <p:cTn id="94" fill="hold">
                      <p:stCondLst>
                        <p:cond delay="indefinite"/>
                      </p:stCondLst>
                      <p:childTnLst>
                        <p:par>
                          <p:cTn id="95" fill="hold">
                            <p:stCondLst>
                              <p:cond delay="0"/>
                            </p:stCondLst>
                            <p:childTnLst>
                              <p:par>
                                <p:cTn id="96" presetID="17" presetClass="exit" presetSubtype="8" fill="hold" grpId="1" nodeType="clickEffect">
                                  <p:stCondLst>
                                    <p:cond delay="0"/>
                                  </p:stCondLst>
                                  <p:childTnLst>
                                    <p:anim calcmode="lin" valueType="num">
                                      <p:cBhvr>
                                        <p:cTn id="97" dur="750"/>
                                        <p:tgtEl>
                                          <p:spTgt spid="17"/>
                                        </p:tgtEl>
                                        <p:attrNameLst>
                                          <p:attrName>ppt_x</p:attrName>
                                        </p:attrNameLst>
                                      </p:cBhvr>
                                      <p:tavLst>
                                        <p:tav tm="0">
                                          <p:val>
                                            <p:strVal val="ppt_x"/>
                                          </p:val>
                                        </p:tav>
                                        <p:tav tm="100000">
                                          <p:val>
                                            <p:strVal val="ppt_x-ppt_w/2"/>
                                          </p:val>
                                        </p:tav>
                                      </p:tavLst>
                                    </p:anim>
                                    <p:anim calcmode="lin" valueType="num">
                                      <p:cBhvr>
                                        <p:cTn id="98" dur="750"/>
                                        <p:tgtEl>
                                          <p:spTgt spid="17"/>
                                        </p:tgtEl>
                                        <p:attrNameLst>
                                          <p:attrName>ppt_y</p:attrName>
                                        </p:attrNameLst>
                                      </p:cBhvr>
                                      <p:tavLst>
                                        <p:tav tm="0">
                                          <p:val>
                                            <p:strVal val="ppt_y"/>
                                          </p:val>
                                        </p:tav>
                                        <p:tav tm="100000">
                                          <p:val>
                                            <p:strVal val="ppt_y"/>
                                          </p:val>
                                        </p:tav>
                                      </p:tavLst>
                                    </p:anim>
                                    <p:anim calcmode="lin" valueType="num">
                                      <p:cBhvr>
                                        <p:cTn id="99" dur="750"/>
                                        <p:tgtEl>
                                          <p:spTgt spid="17"/>
                                        </p:tgtEl>
                                        <p:attrNameLst>
                                          <p:attrName>ppt_w</p:attrName>
                                        </p:attrNameLst>
                                      </p:cBhvr>
                                      <p:tavLst>
                                        <p:tav tm="0">
                                          <p:val>
                                            <p:strVal val="ppt_w"/>
                                          </p:val>
                                        </p:tav>
                                        <p:tav tm="100000">
                                          <p:val>
                                            <p:fltVal val="0"/>
                                          </p:val>
                                        </p:tav>
                                      </p:tavLst>
                                    </p:anim>
                                    <p:anim calcmode="lin" valueType="num">
                                      <p:cBhvr>
                                        <p:cTn id="100" dur="750"/>
                                        <p:tgtEl>
                                          <p:spTgt spid="17"/>
                                        </p:tgtEl>
                                        <p:attrNameLst>
                                          <p:attrName>ppt_h</p:attrName>
                                        </p:attrNameLst>
                                      </p:cBhvr>
                                      <p:tavLst>
                                        <p:tav tm="0">
                                          <p:val>
                                            <p:strVal val="ppt_h"/>
                                          </p:val>
                                        </p:tav>
                                        <p:tav tm="100000">
                                          <p:val>
                                            <p:strVal val="ppt_h"/>
                                          </p:val>
                                        </p:tav>
                                      </p:tavLst>
                                    </p:anim>
                                    <p:set>
                                      <p:cBhvr>
                                        <p:cTn id="101" dur="1" fill="hold">
                                          <p:stCondLst>
                                            <p:cond delay="749"/>
                                          </p:stCondLst>
                                        </p:cTn>
                                        <p:tgtEl>
                                          <p:spTgt spid="17"/>
                                        </p:tgtEl>
                                        <p:attrNameLst>
                                          <p:attrName>style.visibility</p:attrName>
                                        </p:attrNameLst>
                                      </p:cBhvr>
                                      <p:to>
                                        <p:strVal val="hidden"/>
                                      </p:to>
                                    </p:set>
                                  </p:childTnLst>
                                </p:cTn>
                              </p:par>
                              <p:par>
                                <p:cTn id="102" presetID="47" presetClass="exit" presetSubtype="0" fill="hold" grpId="1" nodeType="withEffect">
                                  <p:stCondLst>
                                    <p:cond delay="0"/>
                                  </p:stCondLst>
                                  <p:childTnLst>
                                    <p:animEffect transition="out" filter="fade">
                                      <p:cBhvr>
                                        <p:cTn id="103" dur="750"/>
                                        <p:tgtEl>
                                          <p:spTgt spid="16"/>
                                        </p:tgtEl>
                                      </p:cBhvr>
                                    </p:animEffect>
                                    <p:anim calcmode="lin" valueType="num">
                                      <p:cBhvr>
                                        <p:cTn id="104" dur="750"/>
                                        <p:tgtEl>
                                          <p:spTgt spid="16"/>
                                        </p:tgtEl>
                                        <p:attrNameLst>
                                          <p:attrName>ppt_x</p:attrName>
                                        </p:attrNameLst>
                                      </p:cBhvr>
                                      <p:tavLst>
                                        <p:tav tm="0">
                                          <p:val>
                                            <p:strVal val="ppt_x"/>
                                          </p:val>
                                        </p:tav>
                                        <p:tav tm="100000">
                                          <p:val>
                                            <p:strVal val="ppt_x"/>
                                          </p:val>
                                        </p:tav>
                                      </p:tavLst>
                                    </p:anim>
                                    <p:anim calcmode="lin" valueType="num">
                                      <p:cBhvr>
                                        <p:cTn id="105" dur="750"/>
                                        <p:tgtEl>
                                          <p:spTgt spid="16"/>
                                        </p:tgtEl>
                                        <p:attrNameLst>
                                          <p:attrName>ppt_y</p:attrName>
                                        </p:attrNameLst>
                                      </p:cBhvr>
                                      <p:tavLst>
                                        <p:tav tm="0">
                                          <p:val>
                                            <p:strVal val="ppt_y"/>
                                          </p:val>
                                        </p:tav>
                                        <p:tav tm="100000">
                                          <p:val>
                                            <p:strVal val="ppt_y-.1"/>
                                          </p:val>
                                        </p:tav>
                                      </p:tavLst>
                                    </p:anim>
                                    <p:set>
                                      <p:cBhvr>
                                        <p:cTn id="106" dur="1" fill="hold">
                                          <p:stCondLst>
                                            <p:cond delay="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3074" grpId="0"/>
      <p:bldP spid="3074" grpId="1"/>
      <p:bldP spid="4" grpId="0"/>
      <p:bldP spid="4" grpId="1"/>
      <p:bldP spid="4" grpId="2"/>
      <p:bldP spid="6" grpId="0"/>
      <p:bldP spid="6" grpId="1"/>
      <p:bldP spid="6" grpId="2"/>
      <p:bldP spid="7" grpId="1"/>
      <p:bldP spid="7" grpId="2"/>
      <p:bldP spid="7" grpId="3"/>
      <p:bldP spid="8" grpId="0"/>
      <p:bldP spid="8" grpId="1"/>
      <p:bldP spid="8" grpId="2"/>
      <p:bldP spid="11" grpId="0"/>
      <p:bldP spid="11" grpId="1"/>
      <p:bldP spid="17" grpId="0"/>
      <p:bldP spid="17" grpId="1"/>
      <p:bldP spid="16" grpId="0"/>
      <p:bldP spid="16" grpId="1"/>
      <p:bldP spid="15" grpId="0"/>
      <p:bldP spid="15" grpId="1"/>
      <p:bldP spid="15" grpId="2"/>
      <p:bldP spid="13" grpId="0"/>
      <p:bldP spid="13" grpId="1"/>
      <p:bldP spid="13" grpId="2"/>
      <p:bldP spid="14" grpId="0"/>
      <p:bldP spid="14" grpId="1"/>
      <p:bldP spid="14" grpId="2"/>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5C90E-087D-487A-AF73-2B21E6997648}"/>
              </a:ext>
            </a:extLst>
          </p:cNvPr>
          <p:cNvPicPr>
            <a:picLocks noChangeAspect="1"/>
          </p:cNvPicPr>
          <p:nvPr/>
        </p:nvPicPr>
        <p:blipFill rotWithShape="1">
          <a:blip r:embed="rId3">
            <a:extLst>
              <a:ext uri="{28A0092B-C50C-407E-A947-70E740481C1C}">
                <a14:useLocalDpi xmlns:a14="http://schemas.microsoft.com/office/drawing/2010/main" val="0"/>
              </a:ext>
            </a:extLst>
          </a:blip>
          <a:srcRect l="9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1962602"/>
            <a:ext cx="8229600" cy="293279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"O foolish ones, and slow of heart to believe in all that the prophets have spoken!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24:25 </a:t>
            </a:r>
          </a:p>
        </p:txBody>
      </p:sp>
      <p:sp>
        <p:nvSpPr>
          <p:cNvPr id="4" name="Rectangle 2">
            <a:extLst>
              <a:ext uri="{FF2B5EF4-FFF2-40B4-BE49-F238E27FC236}">
                <a16:creationId xmlns:a16="http://schemas.microsoft.com/office/drawing/2014/main" id="{2731B4C3-9DB8-486D-B63D-EA15BE9C94A1}"/>
              </a:ext>
            </a:extLst>
          </p:cNvPr>
          <p:cNvSpPr txBox="1">
            <a:spLocks noChangeArrowheads="1"/>
          </p:cNvSpPr>
          <p:nvPr/>
        </p:nvSpPr>
        <p:spPr bwMode="auto">
          <a:xfrm>
            <a:off x="4559867" y="2710542"/>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72FA38A-88DB-460F-8384-480C75980098}"/>
              </a:ext>
            </a:extLst>
          </p:cNvPr>
          <p:cNvSpPr txBox="1">
            <a:spLocks noChangeArrowheads="1"/>
          </p:cNvSpPr>
          <p:nvPr/>
        </p:nvSpPr>
        <p:spPr bwMode="auto">
          <a:xfrm>
            <a:off x="6614353" y="2709409"/>
            <a:ext cx="210535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044EBD8-FB31-4B98-8096-5D1108490A74}"/>
              </a:ext>
            </a:extLst>
          </p:cNvPr>
          <p:cNvSpPr txBox="1">
            <a:spLocks noChangeArrowheads="1"/>
          </p:cNvSpPr>
          <p:nvPr/>
        </p:nvSpPr>
        <p:spPr bwMode="auto">
          <a:xfrm>
            <a:off x="4559867" y="2710542"/>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F713D34-A723-42FF-AB63-CA968B7BF053}"/>
              </a:ext>
            </a:extLst>
          </p:cNvPr>
          <p:cNvSpPr txBox="1">
            <a:spLocks noChangeArrowheads="1"/>
          </p:cNvSpPr>
          <p:nvPr/>
        </p:nvSpPr>
        <p:spPr bwMode="auto">
          <a:xfrm>
            <a:off x="4363923" y="3604759"/>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doubt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Heart 8">
            <a:extLst>
              <a:ext uri="{FF2B5EF4-FFF2-40B4-BE49-F238E27FC236}">
                <a16:creationId xmlns:a16="http://schemas.microsoft.com/office/drawing/2014/main" id="{A05D9B62-147F-4C85-A65A-A8BF8279134E}"/>
              </a:ext>
            </a:extLst>
          </p:cNvPr>
          <p:cNvSpPr/>
          <p:nvPr/>
        </p:nvSpPr>
        <p:spPr bwMode="auto">
          <a:xfrm>
            <a:off x="4951751" y="3680959"/>
            <a:ext cx="609600" cy="685800"/>
          </a:xfrm>
          <a:prstGeom prst="hear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6" name="Rectangle 2" hidden="1">
            <a:extLst>
              <a:ext uri="{FF2B5EF4-FFF2-40B4-BE49-F238E27FC236}">
                <a16:creationId xmlns:a16="http://schemas.microsoft.com/office/drawing/2014/main" id="{9996B8C9-17D2-464D-9339-4C225E58B9A8}"/>
              </a:ext>
            </a:extLst>
          </p:cNvPr>
          <p:cNvSpPr txBox="1">
            <a:spLocks noChangeArrowheads="1"/>
          </p:cNvSpPr>
          <p:nvPr/>
        </p:nvSpPr>
        <p:spPr bwMode="auto">
          <a:xfrm>
            <a:off x="1583618" y="2720066"/>
            <a:ext cx="19721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believe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579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4">
                                            <p:txEl>
                                              <p:pRg st="0" end="0"/>
                                            </p:txEl>
                                          </p:spTgt>
                                        </p:tgtEl>
                                        <p:attrNameLst>
                                          <p:attrName>style.color</p:attrName>
                                        </p:attrNameLst>
                                      </p:cBhvr>
                                      <p:to>
                                        <a:srgbClr val="0066FF"/>
                                      </p:to>
                                    </p:animClr>
                                  </p:childTnLst>
                                </p:cTn>
                              </p:par>
                              <p:par>
                                <p:cTn id="7" presetID="15" presetClass="entr" presetSubtype="0"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anim calcmode="lin" valueType="num">
                                      <p:cBhvr>
                                        <p:cTn id="11"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3" fill="hold">
                            <p:stCondLst>
                              <p:cond delay="15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childTnLst>
                                </p:cTn>
                              </p:par>
                              <p:par>
                                <p:cTn id="22" presetID="0" presetClass="path" presetSubtype="0" accel="60000" decel="40000" fill="hold" grpId="0" nodeType="withEffect">
                                  <p:stCondLst>
                                    <p:cond delay="0"/>
                                  </p:stCondLst>
                                  <p:childTnLst>
                                    <p:animMotion origin="layout" path="M -1.66667E-6 -4.44444E-6 L -0.55746 0.00139 " pathEditMode="relative" rAng="0" ptsTypes="AA">
                                      <p:cBhvr>
                                        <p:cTn id="23" dur="2000" fill="hold"/>
                                        <p:tgtEl>
                                          <p:spTgt spid="5"/>
                                        </p:tgtEl>
                                        <p:attrNameLst>
                                          <p:attrName>ppt_x</p:attrName>
                                          <p:attrName>ppt_y</p:attrName>
                                        </p:attrNameLst>
                                      </p:cBhvr>
                                      <p:rCtr x="-27882" y="69"/>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strVal val="ppt_w+.3"/>
                                          </p:val>
                                        </p:tav>
                                      </p:tavLst>
                                    </p:anim>
                                    <p:anim calcmode="lin" valueType="num">
                                      <p:cBhvr>
                                        <p:cTn id="31" dur="1000"/>
                                        <p:tgtEl>
                                          <p:spTgt spid="6"/>
                                        </p:tgtEl>
                                        <p:attrNameLst>
                                          <p:attrName>ppt_h</p:attrName>
                                        </p:attrNameLst>
                                      </p:cBhvr>
                                      <p:tavLst>
                                        <p:tav tm="0">
                                          <p:val>
                                            <p:strVal val="ppt_h"/>
                                          </p:val>
                                        </p:tav>
                                        <p:tav tm="100000">
                                          <p:val>
                                            <p:strVal val="ppt_h"/>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ntr" presetSubtype="0" fill="hold" grpId="2"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42" presetClass="path" presetSubtype="0" accel="34000" decel="66000" fill="hold" grpId="1" nodeType="withEffect">
                                  <p:stCondLst>
                                    <p:cond delay="0"/>
                                  </p:stCondLst>
                                  <p:childTnLst>
                                    <p:animMotion origin="layout" path="M -5.55556E-7 -4.44444E-6 L -0.01198 0.13125 " pathEditMode="relative" rAng="0" ptsTypes="AA">
                                      <p:cBhvr>
                                        <p:cTn id="38" dur="2000" fill="hold"/>
                                        <p:tgtEl>
                                          <p:spTgt spid="7"/>
                                        </p:tgtEl>
                                        <p:attrNameLst>
                                          <p:attrName>ppt_x</p:attrName>
                                          <p:attrName>ppt_y</p:attrName>
                                        </p:attrNameLst>
                                      </p:cBhvr>
                                      <p:rCtr x="-608" y="6551"/>
                                    </p:animMotion>
                                  </p:childTnLst>
                                </p:cTn>
                              </p:par>
                            </p:childTnLst>
                          </p:cTn>
                        </p:par>
                      </p:childTnLst>
                    </p:cTn>
                  </p:par>
                  <p:par>
                    <p:cTn id="39" fill="hold">
                      <p:stCondLst>
                        <p:cond delay="indefinite"/>
                      </p:stCondLst>
                      <p:childTnLst>
                        <p:par>
                          <p:cTn id="40" fill="hold">
                            <p:stCondLst>
                              <p:cond delay="0"/>
                            </p:stCondLst>
                            <p:childTnLst>
                              <p:par>
                                <p:cTn id="41" presetID="50" presetClass="exit" presetSubtype="0" accel="10000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strVal val="ppt_w+.3"/>
                                          </p:val>
                                        </p:tav>
                                      </p:tavLst>
                                    </p:anim>
                                    <p:anim calcmode="lin" valueType="num">
                                      <p:cBhvr>
                                        <p:cTn id="43" dur="1000"/>
                                        <p:tgtEl>
                                          <p:spTgt spid="7"/>
                                        </p:tgtEl>
                                        <p:attrNameLst>
                                          <p:attrName>ppt_h</p:attrName>
                                        </p:attrNameLst>
                                      </p:cBhvr>
                                      <p:tavLst>
                                        <p:tav tm="0">
                                          <p:val>
                                            <p:strVal val="ppt_h"/>
                                          </p:val>
                                        </p:tav>
                                        <p:tav tm="100000">
                                          <p:val>
                                            <p:strVal val="ppt_h"/>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par>
                                <p:cTn id="46" presetID="17" presetClass="entr" presetSubtype="10" fill="hold" grpId="1" nodeType="withEffect">
                                  <p:stCondLst>
                                    <p:cond delay="25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52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750" fill="hold"/>
                                        <p:tgtEl>
                                          <p:spTgt spid="9"/>
                                        </p:tgtEl>
                                        <p:attrNameLst>
                                          <p:attrName>ppt_w</p:attrName>
                                        </p:attrNameLst>
                                      </p:cBhvr>
                                      <p:tavLst>
                                        <p:tav tm="0">
                                          <p:val>
                                            <p:fltVal val="0"/>
                                          </p:val>
                                        </p:tav>
                                        <p:tav tm="100000">
                                          <p:val>
                                            <p:strVal val="#ppt_w"/>
                                          </p:val>
                                        </p:tav>
                                      </p:tavLst>
                                    </p:anim>
                                    <p:anim calcmode="lin" valueType="num">
                                      <p:cBhvr>
                                        <p:cTn id="55" dur="750" fill="hold"/>
                                        <p:tgtEl>
                                          <p:spTgt spid="9"/>
                                        </p:tgtEl>
                                        <p:attrNameLst>
                                          <p:attrName>ppt_h</p:attrName>
                                        </p:attrNameLst>
                                      </p:cBhvr>
                                      <p:tavLst>
                                        <p:tav tm="0">
                                          <p:val>
                                            <p:fltVal val="0"/>
                                          </p:val>
                                        </p:tav>
                                        <p:tav tm="100000">
                                          <p:val>
                                            <p:strVal val="#ppt_h"/>
                                          </p:val>
                                        </p:tav>
                                      </p:tavLst>
                                    </p:anim>
                                    <p:anim calcmode="lin" valueType="num">
                                      <p:cBhvr>
                                        <p:cTn id="56" dur="750" fill="hold"/>
                                        <p:tgtEl>
                                          <p:spTgt spid="9"/>
                                        </p:tgtEl>
                                        <p:attrNameLst>
                                          <p:attrName>ppt_x</p:attrName>
                                        </p:attrNameLst>
                                      </p:cBhvr>
                                      <p:tavLst>
                                        <p:tav tm="0">
                                          <p:val>
                                            <p:fltVal val="0.5"/>
                                          </p:val>
                                        </p:tav>
                                        <p:tav tm="100000">
                                          <p:val>
                                            <p:strVal val="#ppt_x"/>
                                          </p:val>
                                        </p:tav>
                                      </p:tavLst>
                                    </p:anim>
                                    <p:anim calcmode="lin" valueType="num">
                                      <p:cBhvr>
                                        <p:cTn id="57" dur="750" fill="hold"/>
                                        <p:tgtEl>
                                          <p:spTgt spid="9"/>
                                        </p:tgtEl>
                                        <p:attrNameLst>
                                          <p:attrName>ppt_y</p:attrName>
                                        </p:attrNameLst>
                                      </p:cBhvr>
                                      <p:tavLst>
                                        <p:tav tm="0">
                                          <p:val>
                                            <p:fltVal val="0.5"/>
                                          </p:val>
                                        </p:tav>
                                        <p:tav tm="100000">
                                          <p:val>
                                            <p:strVal val="#ppt_y"/>
                                          </p:val>
                                        </p:tav>
                                      </p:tavLst>
                                    </p:anim>
                                  </p:childTnLst>
                                </p:cTn>
                              </p:par>
                              <p:par>
                                <p:cTn id="58" presetID="55" presetClass="exit" presetSubtype="0" fill="hold" grpId="0" nodeType="withEffect">
                                  <p:stCondLst>
                                    <p:cond delay="0"/>
                                  </p:stCondLst>
                                  <p:childTnLst>
                                    <p:anim calcmode="lin" valueType="num">
                                      <p:cBhvr>
                                        <p:cTn id="59" dur="1000"/>
                                        <p:tgtEl>
                                          <p:spTgt spid="8"/>
                                        </p:tgtEl>
                                        <p:attrNameLst>
                                          <p:attrName>ppt_w</p:attrName>
                                        </p:attrNameLst>
                                      </p:cBhvr>
                                      <p:tavLst>
                                        <p:tav tm="0">
                                          <p:val>
                                            <p:strVal val="ppt_w"/>
                                          </p:val>
                                        </p:tav>
                                        <p:tav tm="100000">
                                          <p:val>
                                            <p:strVal val="ppt_w*0.70"/>
                                          </p:val>
                                        </p:tav>
                                      </p:tavLst>
                                    </p:anim>
                                    <p:anim calcmode="lin" valueType="num">
                                      <p:cBhvr>
                                        <p:cTn id="60" dur="1000"/>
                                        <p:tgtEl>
                                          <p:spTgt spid="8"/>
                                        </p:tgtEl>
                                        <p:attrNameLst>
                                          <p:attrName>ppt_h</p:attrName>
                                        </p:attrNameLst>
                                      </p:cBhvr>
                                      <p:tavLst>
                                        <p:tav tm="0">
                                          <p:val>
                                            <p:strVal val="ppt_h"/>
                                          </p:val>
                                        </p:tav>
                                        <p:tav tm="100000">
                                          <p:val>
                                            <p:strVal val="ppt_h"/>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xit" presetSubtype="32" fill="hold" grpId="1" nodeType="clickEffect">
                                  <p:stCondLst>
                                    <p:cond delay="0"/>
                                  </p:stCondLst>
                                  <p:childTnLst>
                                    <p:anim calcmode="lin" valueType="num">
                                      <p:cBhvr>
                                        <p:cTn id="66" dur="500"/>
                                        <p:tgtEl>
                                          <p:spTgt spid="9"/>
                                        </p:tgtEl>
                                        <p:attrNameLst>
                                          <p:attrName>ppt_w</p:attrName>
                                        </p:attrNameLst>
                                      </p:cBhvr>
                                      <p:tavLst>
                                        <p:tav tm="0">
                                          <p:val>
                                            <p:strVal val="ppt_w"/>
                                          </p:val>
                                        </p:tav>
                                        <p:tav tm="100000">
                                          <p:val>
                                            <p:fltVal val="0"/>
                                          </p:val>
                                        </p:tav>
                                      </p:tavLst>
                                    </p:anim>
                                    <p:anim calcmode="lin" valueType="num">
                                      <p:cBhvr>
                                        <p:cTn id="67" dur="500"/>
                                        <p:tgtEl>
                                          <p:spTgt spid="9"/>
                                        </p:tgtEl>
                                        <p:attrNameLst>
                                          <p:attrName>ppt_h</p:attrName>
                                        </p:attrNameLst>
                                      </p:cBhvr>
                                      <p:tavLst>
                                        <p:tav tm="0">
                                          <p:val>
                                            <p:strVal val="ppt_h"/>
                                          </p:val>
                                        </p:tav>
                                        <p:tav tm="100000">
                                          <p:val>
                                            <p:fltVal val="0"/>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1"/>
      <p:bldP spid="7" grpId="0"/>
      <p:bldP spid="7" grpId="1"/>
      <p:bldP spid="7" grpId="2"/>
      <p:bldP spid="8" grpId="0"/>
      <p:bldP spid="8" grpId="1"/>
      <p:bldP spid="9" grpId="0" animBg="1"/>
      <p:bldP spid="9" grpId="1"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FAFAB-9489-445B-8D71-09D661DD4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2">
            <a:extLst>
              <a:ext uri="{FF2B5EF4-FFF2-40B4-BE49-F238E27FC236}">
                <a16:creationId xmlns:a16="http://schemas.microsoft.com/office/drawing/2014/main" id="{663697CF-1D54-4C87-97F3-6FCF9185E4B4}"/>
              </a:ext>
            </a:extLst>
          </p:cNvPr>
          <p:cNvSpPr txBox="1">
            <a:spLocks noChangeArrowheads="1"/>
          </p:cNvSpPr>
          <p:nvPr/>
        </p:nvSpPr>
        <p:spPr bwMode="auto">
          <a:xfrm>
            <a:off x="4559867" y="2710542"/>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Freeform 11">
            <a:extLst>
              <a:ext uri="{FF2B5EF4-FFF2-40B4-BE49-F238E27FC236}">
                <a16:creationId xmlns:a16="http://schemas.microsoft.com/office/drawing/2014/main" id="{7546466E-7A97-438D-A152-F939DAE0D3FC}"/>
              </a:ext>
            </a:extLst>
          </p:cNvPr>
          <p:cNvSpPr/>
          <p:nvPr/>
        </p:nvSpPr>
        <p:spPr>
          <a:xfrm>
            <a:off x="4300328" y="3478329"/>
            <a:ext cx="2193612" cy="1549268"/>
          </a:xfrm>
          <a:custGeom>
            <a:avLst/>
            <a:gdLst>
              <a:gd name="connsiteX0" fmla="*/ 236891 w 2193612"/>
              <a:gd name="connsiteY0" fmla="*/ 151610 h 1549268"/>
              <a:gd name="connsiteX1" fmla="*/ 360075 w 2193612"/>
              <a:gd name="connsiteY1" fmla="*/ 208464 h 1549268"/>
              <a:gd name="connsiteX2" fmla="*/ 492734 w 2193612"/>
              <a:gd name="connsiteY2" fmla="*/ 184775 h 1549268"/>
              <a:gd name="connsiteX3" fmla="*/ 568539 w 2193612"/>
              <a:gd name="connsiteY3" fmla="*/ 137397 h 1549268"/>
              <a:gd name="connsiteX4" fmla="*/ 668033 w 2193612"/>
              <a:gd name="connsiteY4" fmla="*/ 66329 h 1549268"/>
              <a:gd name="connsiteX5" fmla="*/ 833857 w 2193612"/>
              <a:gd name="connsiteY5" fmla="*/ 14213 h 1549268"/>
              <a:gd name="connsiteX6" fmla="*/ 1047059 w 2193612"/>
              <a:gd name="connsiteY6" fmla="*/ 0 h 1549268"/>
              <a:gd name="connsiteX7" fmla="*/ 1056535 w 2193612"/>
              <a:gd name="connsiteY7" fmla="*/ 42640 h 1549268"/>
              <a:gd name="connsiteX8" fmla="*/ 1089700 w 2193612"/>
              <a:gd name="connsiteY8" fmla="*/ 85281 h 1549268"/>
              <a:gd name="connsiteX9" fmla="*/ 1269737 w 2193612"/>
              <a:gd name="connsiteY9" fmla="*/ 165824 h 1549268"/>
              <a:gd name="connsiteX10" fmla="*/ 1350280 w 2193612"/>
              <a:gd name="connsiteY10" fmla="*/ 132659 h 1549268"/>
              <a:gd name="connsiteX11" fmla="*/ 1620336 w 2193612"/>
              <a:gd name="connsiteY11" fmla="*/ 175299 h 1549268"/>
              <a:gd name="connsiteX12" fmla="*/ 1724568 w 2193612"/>
              <a:gd name="connsiteY12" fmla="*/ 227415 h 1549268"/>
              <a:gd name="connsiteX13" fmla="*/ 1795635 w 2193612"/>
              <a:gd name="connsiteY13" fmla="*/ 293745 h 1549268"/>
              <a:gd name="connsiteX14" fmla="*/ 1885654 w 2193612"/>
              <a:gd name="connsiteY14" fmla="*/ 298483 h 1549268"/>
              <a:gd name="connsiteX15" fmla="*/ 1928294 w 2193612"/>
              <a:gd name="connsiteY15" fmla="*/ 383763 h 1549268"/>
              <a:gd name="connsiteX16" fmla="*/ 2018313 w 2193612"/>
              <a:gd name="connsiteY16" fmla="*/ 350599 h 1549268"/>
              <a:gd name="connsiteX17" fmla="*/ 2193612 w 2193612"/>
              <a:gd name="connsiteY17" fmla="*/ 431142 h 1549268"/>
              <a:gd name="connsiteX18" fmla="*/ 2184137 w 2193612"/>
              <a:gd name="connsiteY18" fmla="*/ 1520841 h 1549268"/>
              <a:gd name="connsiteX19" fmla="*/ 0 w 2193612"/>
              <a:gd name="connsiteY19" fmla="*/ 1549268 h 1549268"/>
              <a:gd name="connsiteX20" fmla="*/ 236891 w 2193612"/>
              <a:gd name="connsiteY20" fmla="*/ 151610 h 15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3612" h="1549268">
                <a:moveTo>
                  <a:pt x="236891" y="151610"/>
                </a:moveTo>
                <a:lnTo>
                  <a:pt x="360075" y="208464"/>
                </a:lnTo>
                <a:lnTo>
                  <a:pt x="492734" y="184775"/>
                </a:lnTo>
                <a:lnTo>
                  <a:pt x="568539" y="137397"/>
                </a:lnTo>
                <a:lnTo>
                  <a:pt x="668033" y="66329"/>
                </a:lnTo>
                <a:lnTo>
                  <a:pt x="833857" y="14213"/>
                </a:lnTo>
                <a:lnTo>
                  <a:pt x="1047059" y="0"/>
                </a:lnTo>
                <a:lnTo>
                  <a:pt x="1056535" y="42640"/>
                </a:lnTo>
                <a:lnTo>
                  <a:pt x="1089700" y="85281"/>
                </a:lnTo>
                <a:lnTo>
                  <a:pt x="1269737" y="165824"/>
                </a:lnTo>
                <a:lnTo>
                  <a:pt x="1350280" y="132659"/>
                </a:lnTo>
                <a:lnTo>
                  <a:pt x="1620336" y="175299"/>
                </a:lnTo>
                <a:lnTo>
                  <a:pt x="1724568" y="227415"/>
                </a:lnTo>
                <a:lnTo>
                  <a:pt x="1795635" y="293745"/>
                </a:lnTo>
                <a:lnTo>
                  <a:pt x="1885654" y="298483"/>
                </a:lnTo>
                <a:lnTo>
                  <a:pt x="1928294" y="383763"/>
                </a:lnTo>
                <a:lnTo>
                  <a:pt x="2018313" y="350599"/>
                </a:lnTo>
                <a:lnTo>
                  <a:pt x="2193612" y="431142"/>
                </a:lnTo>
                <a:cubicBezTo>
                  <a:pt x="2190454" y="794375"/>
                  <a:pt x="2187295" y="1157608"/>
                  <a:pt x="2184137" y="1520841"/>
                </a:cubicBezTo>
                <a:lnTo>
                  <a:pt x="0" y="1549268"/>
                </a:lnTo>
                <a:lnTo>
                  <a:pt x="236891" y="151610"/>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1238116"/>
            <a:ext cx="8229600" cy="438176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came to Him and awoke Him, saying, "Master, Master, we are perishing!" Then He arose and rebuked the wind and the raging of the water. And they ceased, and there was a calm.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8:24 </a:t>
            </a:r>
          </a:p>
        </p:txBody>
      </p:sp>
      <p:sp>
        <p:nvSpPr>
          <p:cNvPr id="12" name="Rectangle 12">
            <a:extLst>
              <a:ext uri="{FF2B5EF4-FFF2-40B4-BE49-F238E27FC236}">
                <a16:creationId xmlns:a16="http://schemas.microsoft.com/office/drawing/2014/main" id="{2967A0D9-7698-4C0E-956D-CC2B48BF0594}"/>
              </a:ext>
            </a:extLst>
          </p:cNvPr>
          <p:cNvSpPr>
            <a:spLocks noChangeArrowheads="1"/>
          </p:cNvSpPr>
          <p:nvPr/>
        </p:nvSpPr>
        <p:spPr bwMode="auto">
          <a:xfrm>
            <a:off x="1433957" y="2180491"/>
            <a:ext cx="278635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FF"/>
                </a:solidFill>
                <a:effectLst>
                  <a:glow rad="50800">
                    <a:srgbClr val="000000"/>
                  </a:glow>
                </a:effectLst>
                <a:uLnTx/>
                <a:uFillTx/>
                <a:latin typeface="BlackChancery" pitchFamily="2" charset="0"/>
              </a:rPr>
              <a:t>Faith</a:t>
            </a:r>
            <a:endParaRPr kumimoji="0" lang="en-US" altLang="en-US" sz="6600" b="1" i="1" u="none" strike="noStrike" kern="1200" cap="none" spc="0" normalizeH="0" baseline="0" noProof="0" dirty="0">
              <a:ln>
                <a:noFill/>
              </a:ln>
              <a:solidFill>
                <a:srgbClr val="FFFFFF"/>
              </a:solidFill>
              <a:effectLst>
                <a:glow rad="50800">
                  <a:srgbClr val="000000"/>
                </a:glow>
              </a:effectLst>
              <a:uLnTx/>
              <a:uFillTx/>
              <a:latin typeface="BlackChancery" pitchFamily="2" charset="0"/>
            </a:endParaRPr>
          </a:p>
        </p:txBody>
      </p:sp>
      <p:sp>
        <p:nvSpPr>
          <p:cNvPr id="4" name="Rectangle 2">
            <a:extLst>
              <a:ext uri="{FF2B5EF4-FFF2-40B4-BE49-F238E27FC236}">
                <a16:creationId xmlns:a16="http://schemas.microsoft.com/office/drawing/2014/main" id="{A5D840EC-0EE4-44CA-9CC3-8386FE0EB7CC}"/>
              </a:ext>
            </a:extLst>
          </p:cNvPr>
          <p:cNvSpPr txBox="1">
            <a:spLocks noChangeArrowheads="1"/>
          </p:cNvSpPr>
          <p:nvPr/>
        </p:nvSpPr>
        <p:spPr bwMode="auto">
          <a:xfrm>
            <a:off x="4507236" y="4723220"/>
            <a:ext cx="16147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calm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8B85D31-AA30-4BF5-B3FB-7AFFED1EDC82}"/>
              </a:ext>
            </a:extLst>
          </p:cNvPr>
          <p:cNvSpPr txBox="1">
            <a:spLocks noChangeArrowheads="1"/>
          </p:cNvSpPr>
          <p:nvPr/>
        </p:nvSpPr>
        <p:spPr bwMode="auto">
          <a:xfrm>
            <a:off x="1262264" y="2712695"/>
            <a:ext cx="261803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perishing</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E9F3BEF-B277-4276-B008-ECC9F6DFE997}"/>
              </a:ext>
            </a:extLst>
          </p:cNvPr>
          <p:cNvSpPr txBox="1">
            <a:spLocks noChangeArrowheads="1"/>
          </p:cNvSpPr>
          <p:nvPr/>
        </p:nvSpPr>
        <p:spPr bwMode="auto">
          <a:xfrm>
            <a:off x="1583618" y="2720066"/>
            <a:ext cx="19721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7FBD8D9-3D68-4C59-B041-863A09D9172E}"/>
              </a:ext>
            </a:extLst>
          </p:cNvPr>
          <p:cNvSpPr txBox="1">
            <a:spLocks noChangeArrowheads="1"/>
          </p:cNvSpPr>
          <p:nvPr/>
        </p:nvSpPr>
        <p:spPr bwMode="auto">
          <a:xfrm>
            <a:off x="2097071" y="2316277"/>
            <a:ext cx="16147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tx1"/>
                  </a:solidFill>
                  <a:prstDash val="solid"/>
                  <a:miter lim="800000"/>
                </a:ln>
                <a:solidFill>
                  <a:schemeClr val="bg2">
                    <a:lumMod val="75000"/>
                  </a:schemeClr>
                </a:solidFill>
                <a:effectLst>
                  <a:glow rad="63500">
                    <a:schemeClr val="bg1"/>
                  </a:glow>
                  <a:outerShdw blurRad="50800" algn="tl" rotWithShape="0">
                    <a:srgbClr val="000000"/>
                  </a:outerShdw>
                </a:effectLst>
                <a:latin typeface="Calibri" panose="020F0502020204030204" pitchFamily="34" charset="0"/>
              </a:rPr>
              <a:t>fear</a:t>
            </a:r>
            <a:endParaRPr lang="en-US" altLang="en-US" sz="4000" b="1" i="1" kern="0" dirty="0">
              <a:ln w="17780" cmpd="sng">
                <a:solidFill>
                  <a:schemeClr val="tx1"/>
                </a:solidFill>
                <a:prstDash val="solid"/>
                <a:miter lim="800000"/>
              </a:ln>
              <a:solidFill>
                <a:schemeClr val="bg2">
                  <a:lumMod val="75000"/>
                </a:schemeClr>
              </a:solidFill>
              <a:effectLst>
                <a:glow rad="63500">
                  <a:schemeClr val="bg1"/>
                </a:glow>
                <a:outerShdw blurRad="50800" algn="tl" rotWithShape="0">
                  <a:srgbClr val="000000"/>
                </a:outerShdw>
              </a:effectLst>
              <a:latin typeface="Calibri" panose="020F0502020204030204" pitchFamily="34" charset="0"/>
            </a:endParaRPr>
          </a:p>
        </p:txBody>
      </p:sp>
      <p:pic>
        <p:nvPicPr>
          <p:cNvPr id="9" name="Picture 8">
            <a:extLst>
              <a:ext uri="{FF2B5EF4-FFF2-40B4-BE49-F238E27FC236}">
                <a16:creationId xmlns:a16="http://schemas.microsoft.com/office/drawing/2014/main" id="{7BBD9CD0-22B0-44B8-8F20-EF1217A1D757}"/>
              </a:ext>
            </a:extLst>
          </p:cNvPr>
          <p:cNvPicPr>
            <a:picLocks noChangeAspect="1"/>
          </p:cNvPicPr>
          <p:nvPr/>
        </p:nvPicPr>
        <p:blipFill rotWithShape="1">
          <a:blip r:embed="rId3">
            <a:extLst>
              <a:ext uri="{28A0092B-C50C-407E-A947-70E740481C1C}">
                <a14:useLocalDpi xmlns:a14="http://schemas.microsoft.com/office/drawing/2010/main" val="0"/>
              </a:ext>
            </a:extLst>
          </a:blip>
          <a:srcRect t="78095"/>
          <a:stretch/>
        </p:blipFill>
        <p:spPr>
          <a:xfrm>
            <a:off x="0" y="5355770"/>
            <a:ext cx="9144000" cy="1502229"/>
          </a:xfrm>
          <a:prstGeom prst="rect">
            <a:avLst/>
          </a:prstGeom>
        </p:spPr>
      </p:pic>
      <p:sp>
        <p:nvSpPr>
          <p:cNvPr id="7" name="Rectangle 2" hidden="1">
            <a:extLst>
              <a:ext uri="{FF2B5EF4-FFF2-40B4-BE49-F238E27FC236}">
                <a16:creationId xmlns:a16="http://schemas.microsoft.com/office/drawing/2014/main" id="{E48E0B31-BCE8-48D5-84B0-834E014DEDEB}"/>
              </a:ext>
            </a:extLst>
          </p:cNvPr>
          <p:cNvSpPr txBox="1">
            <a:spLocks noChangeArrowheads="1"/>
          </p:cNvSpPr>
          <p:nvPr/>
        </p:nvSpPr>
        <p:spPr bwMode="auto">
          <a:xfrm>
            <a:off x="2147076" y="2128043"/>
            <a:ext cx="14986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calm</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901821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4000" decel="66000" fill="hold" grpId="1" nodeType="withEffect">
                                  <p:stCondLst>
                                    <p:cond delay="250"/>
                                  </p:stCondLst>
                                  <p:childTnLst>
                                    <p:animMotion origin="layout" path="M -5.55556E-7 -4.44444E-6 L -0.01198 0.13125 " pathEditMode="relative" rAng="0" ptsTypes="AA">
                                      <p:cBhvr>
                                        <p:cTn id="6" dur="1500" fill="hold"/>
                                        <p:tgtEl>
                                          <p:spTgt spid="10"/>
                                        </p:tgtEl>
                                        <p:attrNameLst>
                                          <p:attrName>ppt_x</p:attrName>
                                          <p:attrName>ppt_y</p:attrName>
                                        </p:attrNameLst>
                                      </p:cBhvr>
                                      <p:rCtr x="-608" y="6551"/>
                                    </p:animMotion>
                                  </p:childTnLst>
                                </p:cTn>
                              </p:par>
                              <p:par>
                                <p:cTn id="7" presetID="50" presetClass="exit" presetSubtype="0" accel="100000" fill="hold" grpId="0" nodeType="withEffect">
                                  <p:stCondLst>
                                    <p:cond delay="350"/>
                                  </p:stCondLst>
                                  <p:childTnLst>
                                    <p:anim calcmode="lin" valueType="num">
                                      <p:cBhvr>
                                        <p:cTn id="8" dur="1000"/>
                                        <p:tgtEl>
                                          <p:spTgt spid="5"/>
                                        </p:tgtEl>
                                        <p:attrNameLst>
                                          <p:attrName>ppt_w</p:attrName>
                                        </p:attrNameLst>
                                      </p:cBhvr>
                                      <p:tavLst>
                                        <p:tav tm="0">
                                          <p:val>
                                            <p:strVal val="ppt_w"/>
                                          </p:val>
                                        </p:tav>
                                        <p:tav tm="100000">
                                          <p:val>
                                            <p:strVal val="ppt_w+.3"/>
                                          </p:val>
                                        </p:tav>
                                      </p:tavLst>
                                    </p:anim>
                                    <p:anim calcmode="lin" valueType="num">
                                      <p:cBhvr>
                                        <p:cTn id="9" dur="1000"/>
                                        <p:tgtEl>
                                          <p:spTgt spid="5"/>
                                        </p:tgtEl>
                                        <p:attrNameLst>
                                          <p:attrName>ppt_h</p:attrName>
                                        </p:attrNameLst>
                                      </p:cBhvr>
                                      <p:tavLst>
                                        <p:tav tm="0">
                                          <p:val>
                                            <p:strVal val="ppt_h"/>
                                          </p:val>
                                        </p:tav>
                                        <p:tav tm="100000">
                                          <p:val>
                                            <p:strVal val="ppt_h"/>
                                          </p:val>
                                        </p:tav>
                                      </p:tavLst>
                                    </p:anim>
                                    <p:animEffect transition="out" filter="fade">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par>
                                <p:cTn id="12" presetID="50" presetClass="entr" presetSubtype="0" decel="100000" fill="hold" grpId="0" nodeType="withEffect">
                                  <p:stCondLst>
                                    <p:cond delay="95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1" presetClass="exit" presetSubtype="0" fill="hold" grpId="3" nodeType="withEffect">
                                  <p:stCondLst>
                                    <p:cond delay="1750"/>
                                  </p:stCondLst>
                                  <p:childTnLst>
                                    <p:set>
                                      <p:cBhvr>
                                        <p:cTn id="18" dur="1" fill="hold">
                                          <p:stCondLst>
                                            <p:cond delay="0"/>
                                          </p:stCondLst>
                                        </p:cTn>
                                        <p:tgtEl>
                                          <p:spTgt spid="10"/>
                                        </p:tgtEl>
                                        <p:attrNameLst>
                                          <p:attrName>style.visibility</p:attrName>
                                        </p:attrNameLst>
                                      </p:cBhvr>
                                      <p:to>
                                        <p:strVal val="hidden"/>
                                      </p:to>
                                    </p:set>
                                  </p:childTnLst>
                                </p:cTn>
                              </p:par>
                            </p:childTnLst>
                          </p:cTn>
                        </p:par>
                        <p:par>
                          <p:cTn id="19" fill="hold">
                            <p:stCondLst>
                              <p:cond delay="1950"/>
                            </p:stCondLst>
                            <p:childTnLst>
                              <p:par>
                                <p:cTn id="20" presetID="37" presetClass="entr" presetSubtype="0" fill="hold" grpId="0" nodeType="afterEffect">
                                  <p:stCondLst>
                                    <p:cond delay="10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900" decel="100000" fill="hold"/>
                                        <p:tgtEl>
                                          <p:spTgt spid="307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childTnLst>
                                </p:cTn>
                              </p:par>
                              <p:par>
                                <p:cTn id="31" presetID="6" presetClass="emph" presetSubtype="0" fill="hold" grpId="2" nodeType="withEffect">
                                  <p:stCondLst>
                                    <p:cond delay="0"/>
                                  </p:stCondLst>
                                  <p:childTnLst>
                                    <p:animScale>
                                      <p:cBhvr>
                                        <p:cTn id="32" dur="2000" fill="hold"/>
                                        <p:tgtEl>
                                          <p:spTgt spid="4"/>
                                        </p:tgtEl>
                                      </p:cBhvr>
                                      <p:by x="92000" y="92000"/>
                                    </p:animScale>
                                  </p:childTnLst>
                                </p:cTn>
                              </p:par>
                              <p:par>
                                <p:cTn id="33" presetID="0" presetClass="path" presetSubtype="0" accel="50000" decel="50000" fill="hold" grpId="0" nodeType="withEffect">
                                  <p:stCondLst>
                                    <p:cond delay="0"/>
                                  </p:stCondLst>
                                  <p:childTnLst>
                                    <p:animMotion origin="layout" path="M 3.61111E-6 -2.96296E-6 C -0.01771 -0.00254 -0.07552 -0.00277 -0.10556 -0.0125 C -0.13559 -0.02222 -0.1592 -0.03727 -0.18091 -0.05856 C -0.20243 -0.08009 -0.22292 -0.11088 -0.23577 -0.14027 C -0.24879 -0.16967 -0.25295 -0.19514 -0.25782 -0.23495 C -0.26268 -0.275 -0.2632 -0.35023 -0.26441 -0.38032 " pathEditMode="relative" rAng="0" ptsTypes="AAAAAA">
                                      <p:cBhvr>
                                        <p:cTn id="34" dur="2000" fill="hold"/>
                                        <p:tgtEl>
                                          <p:spTgt spid="4"/>
                                        </p:tgtEl>
                                        <p:attrNameLst>
                                          <p:attrName>ppt_x</p:attrName>
                                          <p:attrName>ppt_y</p:attrName>
                                        </p:attrNameLst>
                                      </p:cBhvr>
                                      <p:rCtr x="-13229" y="-19028"/>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50" presetClass="exit" presetSubtype="0" accel="100000" fill="hold" grpId="1" nodeType="withEffect">
                                  <p:stCondLst>
                                    <p:cond delay="250"/>
                                  </p:stCondLst>
                                  <p:childTnLst>
                                    <p:anim calcmode="lin" valueType="num">
                                      <p:cBhvr>
                                        <p:cTn id="39" dur="1100"/>
                                        <p:tgtEl>
                                          <p:spTgt spid="6"/>
                                        </p:tgtEl>
                                        <p:attrNameLst>
                                          <p:attrName>ppt_w</p:attrName>
                                        </p:attrNameLst>
                                      </p:cBhvr>
                                      <p:tavLst>
                                        <p:tav tm="0">
                                          <p:val>
                                            <p:strVal val="ppt_w"/>
                                          </p:val>
                                        </p:tav>
                                        <p:tav tm="100000">
                                          <p:val>
                                            <p:strVal val="ppt_w+.3"/>
                                          </p:val>
                                        </p:tav>
                                      </p:tavLst>
                                    </p:anim>
                                    <p:anim calcmode="lin" valueType="num">
                                      <p:cBhvr>
                                        <p:cTn id="40" dur="1100"/>
                                        <p:tgtEl>
                                          <p:spTgt spid="6"/>
                                        </p:tgtEl>
                                        <p:attrNameLst>
                                          <p:attrName>ppt_h</p:attrName>
                                        </p:attrNameLst>
                                      </p:cBhvr>
                                      <p:tavLst>
                                        <p:tav tm="0">
                                          <p:val>
                                            <p:strVal val="ppt_h"/>
                                          </p:val>
                                        </p:tav>
                                        <p:tav tm="100000">
                                          <p:val>
                                            <p:strVal val="ppt_h"/>
                                          </p:val>
                                        </p:tav>
                                      </p:tavLst>
                                    </p:anim>
                                    <p:animEffect transition="out" filter="fade">
                                      <p:cBhvr>
                                        <p:cTn id="41" dur="1100"/>
                                        <p:tgtEl>
                                          <p:spTgt spid="6"/>
                                        </p:tgtEl>
                                      </p:cBhvr>
                                    </p:animEffect>
                                    <p:set>
                                      <p:cBhvr>
                                        <p:cTn id="42" dur="1" fill="hold">
                                          <p:stCondLst>
                                            <p:cond delay="10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2000" fill="hold"/>
                                        <p:tgtEl>
                                          <p:spTgt spid="8"/>
                                        </p:tgtEl>
                                        <p:attrNameLst>
                                          <p:attrName>ppt_w</p:attrName>
                                        </p:attrNameLst>
                                      </p:cBhvr>
                                      <p:tavLst>
                                        <p:tav tm="0">
                                          <p:val>
                                            <p:fltVal val="0"/>
                                          </p:val>
                                        </p:tav>
                                        <p:tav tm="100000">
                                          <p:val>
                                            <p:strVal val="#ppt_w"/>
                                          </p:val>
                                        </p:tav>
                                      </p:tavLst>
                                    </p:anim>
                                    <p:anim calcmode="lin" valueType="num">
                                      <p:cBhvr>
                                        <p:cTn id="48" dur="2000" fill="hold"/>
                                        <p:tgtEl>
                                          <p:spTgt spid="8"/>
                                        </p:tgtEl>
                                        <p:attrNameLst>
                                          <p:attrName>ppt_h</p:attrName>
                                        </p:attrNameLst>
                                      </p:cBhvr>
                                      <p:tavLst>
                                        <p:tav tm="0">
                                          <p:val>
                                            <p:fltVal val="0"/>
                                          </p:val>
                                        </p:tav>
                                        <p:tav tm="100000">
                                          <p:val>
                                            <p:strVal val="#ppt_h"/>
                                          </p:val>
                                        </p:tav>
                                      </p:tavLst>
                                    </p:anim>
                                  </p:childTnLst>
                                </p:cTn>
                              </p:par>
                              <p:par>
                                <p:cTn id="49" presetID="6" presetClass="emph" presetSubtype="0" fill="hold" grpId="2" nodeType="withEffect">
                                  <p:stCondLst>
                                    <p:cond delay="0"/>
                                  </p:stCondLst>
                                  <p:childTnLst>
                                    <p:animScale>
                                      <p:cBhvr>
                                        <p:cTn id="50" dur="2000" fill="hold"/>
                                        <p:tgtEl>
                                          <p:spTgt spid="8"/>
                                        </p:tgtEl>
                                      </p:cBhvr>
                                      <p:by x="180000" y="180000"/>
                                    </p:animScale>
                                  </p:childTnLst>
                                </p:cTn>
                              </p:par>
                              <p:par>
                                <p:cTn id="51" presetID="0" presetClass="path" presetSubtype="0" accel="50000" decel="50000" fill="hold" grpId="0" nodeType="withEffect">
                                  <p:stCondLst>
                                    <p:cond delay="0"/>
                                  </p:stCondLst>
                                  <p:childTnLst>
                                    <p:animMotion origin="layout" path="M -4.72222E-6 2.96296E-6 L 0.2856 0.45115 " pathEditMode="relative" rAng="0" ptsTypes="AA">
                                      <p:cBhvr>
                                        <p:cTn id="52" dur="2500" fill="hold"/>
                                        <p:tgtEl>
                                          <p:spTgt spid="8"/>
                                        </p:tgtEl>
                                        <p:attrNameLst>
                                          <p:attrName>ppt_x</p:attrName>
                                          <p:attrName>ppt_y</p:attrName>
                                        </p:attrNameLst>
                                      </p:cBhvr>
                                      <p:rCtr x="14271" y="22546"/>
                                    </p:animMotion>
                                  </p:childTnLst>
                                </p:cTn>
                              </p:par>
                              <p:par>
                                <p:cTn id="53" presetID="23" presetClass="entr" presetSubtype="16" fill="hold" grpId="0" nodeType="withEffect">
                                  <p:stCondLst>
                                    <p:cond delay="125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childTnLst>
                                </p:cTn>
                              </p:par>
                              <p:par>
                                <p:cTn id="57" presetID="0" presetClass="exit" presetSubtype="0" fill="hold" grpId="1" nodeType="withEffect">
                                  <p:stCondLst>
                                    <p:cond delay="1700"/>
                                  </p:stCondLst>
                                  <p:childTnLst>
                                    <p:set>
                                      <p:cBhvr>
                                        <p:cTn id="58" dur="1" fill="hold">
                                          <p:stCondLst>
                                            <p:cond delay="999"/>
                                          </p:stCondLst>
                                        </p:cTn>
                                        <p:tgtEl>
                                          <p:spTgt spid="12"/>
                                        </p:tgtEl>
                                        <p:attrNameLst>
                                          <p:attrName>style.visibility</p:attrName>
                                        </p:attrNameLst>
                                      </p:cBhvr>
                                      <p:to>
                                        <p:strVal val="hidden"/>
                                      </p:to>
                                    </p:set>
                                    <p:animEffect transition="out" filter="dissolve">
                                      <p:cBhvr>
                                        <p:cTn id="59" dur="1000">
                                          <p:stCondLst>
                                            <p:cond delay="0"/>
                                          </p:stCondLst>
                                        </p:cTn>
                                        <p:tgtEl>
                                          <p:spTgt spid="12"/>
                                        </p:tgtEl>
                                      </p:cBhvr>
                                    </p:animEffect>
                                    <p:anim to="" calcmode="lin" valueType="num">
                                      <p:cBhvr>
                                        <p:cTn id="60"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61" dur="1000" fill="hold">
                                          <p:stCondLst>
                                            <p:cond delay="0"/>
                                          </p:stCondLst>
                                        </p:cTn>
                                        <p:tgtEl>
                                          <p:spTgt spid="12"/>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0" grpId="3"/>
      <p:bldP spid="3074" grpId="0"/>
      <p:bldP spid="3074" grpId="1"/>
      <p:bldP spid="12" grpId="0"/>
      <p:bldP spid="12" grpId="1"/>
      <p:bldP spid="4" grpId="0"/>
      <p:bldP spid="4" grpId="1"/>
      <p:bldP spid="4" grpId="2"/>
      <p:bldP spid="6" grpId="0"/>
      <p:bldP spid="6" grpId="1"/>
      <p:bldP spid="5" grpId="0"/>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CDFC16-73A2-4966-9BF8-138F9419E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4A8AB5B4-0414-411C-ACDA-2BE105E9D0EF}"/>
              </a:ext>
            </a:extLst>
          </p:cNvPr>
          <p:cNvSpPr txBox="1">
            <a:spLocks/>
          </p:cNvSpPr>
          <p:nvPr/>
        </p:nvSpPr>
        <p:spPr>
          <a:xfrm>
            <a:off x="837066" y="2675530"/>
            <a:ext cx="55154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Why are you so fearful</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arose and rebuked the wind, and said to the sea, "Peace, be still!" And the wind ceased and there was a great calm. But He said to them, "Why are you so fearful? How is it that you have no faith?" And they feared exceedingly, and said to one another, "Who can this be, that even the wind and the sea obey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4:39-41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AE970B0-F0CA-4658-ADC1-683D52251548}"/>
              </a:ext>
            </a:extLst>
          </p:cNvPr>
          <p:cNvSpPr txBox="1">
            <a:spLocks noChangeArrowheads="1"/>
          </p:cNvSpPr>
          <p:nvPr/>
        </p:nvSpPr>
        <p:spPr bwMode="auto">
          <a:xfrm>
            <a:off x="2147076" y="2128043"/>
            <a:ext cx="14986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calm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4D7FDFBF-4808-45D9-B665-2938D09A30B6}"/>
              </a:ext>
            </a:extLst>
          </p:cNvPr>
          <p:cNvSpPr>
            <a:spLocks noChangeArrowheads="1"/>
          </p:cNvSpPr>
          <p:nvPr/>
        </p:nvSpPr>
        <p:spPr bwMode="auto">
          <a:xfrm>
            <a:off x="4452821" y="3377279"/>
            <a:ext cx="1447801" cy="7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faith</a:t>
            </a:r>
          </a:p>
        </p:txBody>
      </p:sp>
      <p:sp>
        <p:nvSpPr>
          <p:cNvPr id="9" name="Rectangle 2">
            <a:extLst>
              <a:ext uri="{FF2B5EF4-FFF2-40B4-BE49-F238E27FC236}">
                <a16:creationId xmlns:a16="http://schemas.microsoft.com/office/drawing/2014/main" id="{CB7B779E-51D1-4CF6-8D8A-26A7D6FA9518}"/>
              </a:ext>
            </a:extLst>
          </p:cNvPr>
          <p:cNvSpPr txBox="1">
            <a:spLocks noChangeArrowheads="1"/>
          </p:cNvSpPr>
          <p:nvPr/>
        </p:nvSpPr>
        <p:spPr bwMode="auto">
          <a:xfrm>
            <a:off x="769945" y="2741291"/>
            <a:ext cx="353149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Why are you</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D1AE242-94E8-4641-80B1-CE2BA9AE1869}"/>
              </a:ext>
            </a:extLst>
          </p:cNvPr>
          <p:cNvSpPr txBox="1">
            <a:spLocks noChangeArrowheads="1"/>
          </p:cNvSpPr>
          <p:nvPr/>
        </p:nvSpPr>
        <p:spPr bwMode="auto">
          <a:xfrm>
            <a:off x="3927231" y="2382795"/>
            <a:ext cx="1383323" cy="70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Doubt</a:t>
            </a:r>
            <a:endParaRPr kumimoji="0" lang="en-US" altLang="en-US" sz="2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9">
            <a:extLst>
              <a:ext uri="{FF2B5EF4-FFF2-40B4-BE49-F238E27FC236}">
                <a16:creationId xmlns:a16="http://schemas.microsoft.com/office/drawing/2014/main" id="{E2B7BBF4-99C5-4E2C-A7C9-D0C45E33A698}"/>
              </a:ext>
            </a:extLst>
          </p:cNvPr>
          <p:cNvPicPr>
            <a:picLocks noChangeAspect="1"/>
          </p:cNvPicPr>
          <p:nvPr/>
        </p:nvPicPr>
        <p:blipFill rotWithShape="1">
          <a:blip r:embed="rId3">
            <a:extLst>
              <a:ext uri="{28A0092B-C50C-407E-A947-70E740481C1C}">
                <a14:useLocalDpi xmlns:a14="http://schemas.microsoft.com/office/drawing/2010/main" val="0"/>
              </a:ext>
            </a:extLst>
          </a:blip>
          <a:srcRect l="38889" t="42521" r="37143" b="39559"/>
          <a:stretch/>
        </p:blipFill>
        <p:spPr>
          <a:xfrm>
            <a:off x="3556000" y="2916072"/>
            <a:ext cx="2191657" cy="1228886"/>
          </a:xfrm>
          <a:prstGeom prst="rect">
            <a:avLst/>
          </a:prstGeom>
        </p:spPr>
      </p:pic>
      <p:sp>
        <p:nvSpPr>
          <p:cNvPr id="11" name="Rectangle 2">
            <a:extLst>
              <a:ext uri="{FF2B5EF4-FFF2-40B4-BE49-F238E27FC236}">
                <a16:creationId xmlns:a16="http://schemas.microsoft.com/office/drawing/2014/main" id="{40B6BF9E-6FF7-4E08-A77E-673B1773870A}"/>
              </a:ext>
            </a:extLst>
          </p:cNvPr>
          <p:cNvSpPr txBox="1">
            <a:spLocks noChangeArrowheads="1"/>
          </p:cNvSpPr>
          <p:nvPr/>
        </p:nvSpPr>
        <p:spPr bwMode="auto">
          <a:xfrm>
            <a:off x="823140" y="2769657"/>
            <a:ext cx="5535827" cy="70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Why are you so fearful</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2F56CDD2-DCE5-4E80-BD41-E3009A980F13}"/>
              </a:ext>
            </a:extLst>
          </p:cNvPr>
          <p:cNvSpPr txBox="1">
            <a:spLocks noChangeArrowheads="1"/>
          </p:cNvSpPr>
          <p:nvPr/>
        </p:nvSpPr>
        <p:spPr bwMode="auto">
          <a:xfrm>
            <a:off x="2484321" y="4373422"/>
            <a:ext cx="353149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Why are you</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60735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6" presetClass="emph" presetSubtype="0" fill="hold" grpId="2" nodeType="withEffect">
                                  <p:stCondLst>
                                    <p:cond delay="0"/>
                                  </p:stCondLst>
                                  <p:childTnLst>
                                    <p:animScale>
                                      <p:cBhvr>
                                        <p:cTn id="37" dur="2000" fill="hold"/>
                                        <p:tgtEl>
                                          <p:spTgt spid="9"/>
                                        </p:tgtEl>
                                      </p:cBhvr>
                                      <p:by x="110000" y="110000"/>
                                    </p:animScale>
                                  </p:childTnLst>
                                </p:cTn>
                              </p:par>
                              <p:par>
                                <p:cTn id="38" presetID="0" presetClass="path" presetSubtype="0" accel="50000" decel="50000" fill="hold" grpId="0" nodeType="withEffect">
                                  <p:stCondLst>
                                    <p:cond delay="0"/>
                                  </p:stCondLst>
                                  <p:childTnLst>
                                    <p:animMotion origin="layout" path="M 3.05556E-6 -4.07407E-6 L 0.1868 0.23912 " pathEditMode="relative" rAng="0" ptsTypes="AA">
                                      <p:cBhvr>
                                        <p:cTn id="39" dur="2000" fill="hold"/>
                                        <p:tgtEl>
                                          <p:spTgt spid="9"/>
                                        </p:tgtEl>
                                        <p:attrNameLst>
                                          <p:attrName>ppt_x</p:attrName>
                                          <p:attrName>ppt_y</p:attrName>
                                        </p:attrNameLst>
                                      </p:cBhvr>
                                      <p:rCtr x="9340" y="11944"/>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6"/>
                                        </p:tgtEl>
                                      </p:cBhvr>
                                    </p:animEffect>
                                    <p:set>
                                      <p:cBhvr>
                                        <p:cTn id="48" dur="1" fill="hold">
                                          <p:stCondLst>
                                            <p:cond delay="249"/>
                                          </p:stCondLst>
                                        </p:cTn>
                                        <p:tgtEl>
                                          <p:spTgt spid="6"/>
                                        </p:tgtEl>
                                        <p:attrNameLst>
                                          <p:attrName>style.visibility</p:attrName>
                                        </p:attrNameLst>
                                      </p:cBhvr>
                                      <p:to>
                                        <p:strVal val="hidden"/>
                                      </p:to>
                                    </p:set>
                                  </p:childTnLst>
                                </p:cTn>
                              </p:par>
                              <p:par>
                                <p:cTn id="49" presetID="6" presetClass="emph" presetSubtype="0" fill="hold" grpId="3" nodeType="withEffect">
                                  <p:stCondLst>
                                    <p:cond delay="0"/>
                                  </p:stCondLst>
                                  <p:childTnLst>
                                    <p:animScale>
                                      <p:cBhvr>
                                        <p:cTn id="50" dur="2000" fill="hold"/>
                                        <p:tgtEl>
                                          <p:spTgt spid="7"/>
                                        </p:tgtEl>
                                      </p:cBhvr>
                                      <p:by x="50000" y="50000"/>
                                    </p:animScale>
                                  </p:childTnLst>
                                </p:cTn>
                              </p:par>
                              <p:par>
                                <p:cTn id="51" presetID="42" presetClass="path" presetSubtype="0" accel="50000" decel="50000" fill="hold" grpId="2" nodeType="withEffect">
                                  <p:stCondLst>
                                    <p:cond delay="0"/>
                                  </p:stCondLst>
                                  <p:childTnLst>
                                    <p:animMotion origin="layout" path="M 4.16667E-6 -2.96296E-6 L -0.06146 -0.13449 " pathEditMode="relative" rAng="0" ptsTypes="AA">
                                      <p:cBhvr>
                                        <p:cTn id="52" dur="2000" fill="hold"/>
                                        <p:tgtEl>
                                          <p:spTgt spid="7"/>
                                        </p:tgtEl>
                                        <p:attrNameLst>
                                          <p:attrName>ppt_x</p:attrName>
                                          <p:attrName>ppt_y</p:attrName>
                                        </p:attrNameLst>
                                      </p:cBhvr>
                                      <p:rCtr x="-3073" y="-6736"/>
                                    </p:animMotion>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7"/>
                                        </p:tgtEl>
                                      </p:cBhvr>
                                    </p:animEffect>
                                    <p:anim calcmode="lin" valueType="num">
                                      <p:cBhvr>
                                        <p:cTn id="60" dur="1000"/>
                                        <p:tgtEl>
                                          <p:spTgt spid="7"/>
                                        </p:tgtEl>
                                        <p:attrNameLst>
                                          <p:attrName>ppt_x</p:attrName>
                                        </p:attrNameLst>
                                      </p:cBhvr>
                                      <p:tavLst>
                                        <p:tav tm="0">
                                          <p:val>
                                            <p:strVal val="ppt_x"/>
                                          </p:val>
                                        </p:tav>
                                        <p:tav tm="100000">
                                          <p:val>
                                            <p:strVal val="ppt_x"/>
                                          </p:val>
                                        </p:tav>
                                      </p:tavLst>
                                    </p:anim>
                                    <p:anim calcmode="lin" valueType="num">
                                      <p:cBhvr>
                                        <p:cTn id="61" dur="1000"/>
                                        <p:tgtEl>
                                          <p:spTgt spid="7"/>
                                        </p:tgtEl>
                                        <p:attrNameLst>
                                          <p:attrName>ppt_y</p:attrName>
                                        </p:attrNameLst>
                                      </p:cBhvr>
                                      <p:tavLst>
                                        <p:tav tm="0">
                                          <p:val>
                                            <p:strVal val="ppt_y"/>
                                          </p:val>
                                        </p:tav>
                                        <p:tav tm="100000">
                                          <p:val>
                                            <p:strVal val="ppt_y+.1"/>
                                          </p:val>
                                        </p:tav>
                                      </p:tavLst>
                                    </p:anim>
                                    <p:set>
                                      <p:cBhvr>
                                        <p:cTn id="62" dur="1" fill="hold">
                                          <p:stCondLst>
                                            <p:cond delay="9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5" grpId="1"/>
      <p:bldP spid="7" grpId="0"/>
      <p:bldP spid="7" grpId="1"/>
      <p:bldP spid="7" grpId="2"/>
      <p:bldP spid="7" grpId="3"/>
      <p:bldP spid="9" grpId="0"/>
      <p:bldP spid="9" grpId="1"/>
      <p:bldP spid="9" grpId="2"/>
      <p:bldP spid="12" grpId="0"/>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9C8E7-87CF-45E2-AC1F-19EAFCFC78E5}"/>
              </a:ext>
            </a:extLst>
          </p:cNvPr>
          <p:cNvPicPr>
            <a:picLocks noChangeAspect="1"/>
          </p:cNvPicPr>
          <p:nvPr/>
        </p:nvPicPr>
        <p:blipFill rotWithShape="1">
          <a:blip r:embed="rId3">
            <a:extLst>
              <a:ext uri="{28A0092B-C50C-407E-A947-70E740481C1C}">
                <a14:useLocalDpi xmlns:a14="http://schemas.microsoft.com/office/drawing/2010/main" val="0"/>
              </a:ext>
            </a:extLst>
          </a:blip>
          <a:srcRect r="8604"/>
          <a:stretch/>
        </p:blipFill>
        <p:spPr>
          <a:xfrm>
            <a:off x="-1" y="0"/>
            <a:ext cx="9144001" cy="6858000"/>
          </a:xfrm>
          <a:prstGeom prst="rect">
            <a:avLst/>
          </a:prstGeom>
        </p:spPr>
      </p:pic>
      <p:sp>
        <p:nvSpPr>
          <p:cNvPr id="4" name="Title 1">
            <a:extLst>
              <a:ext uri="{FF2B5EF4-FFF2-40B4-BE49-F238E27FC236}">
                <a16:creationId xmlns:a16="http://schemas.microsoft.com/office/drawing/2014/main" id="{01AA0BDD-B186-4B34-8E38-331BBD80DB3E}"/>
              </a:ext>
            </a:extLst>
          </p:cNvPr>
          <p:cNvSpPr txBox="1">
            <a:spLocks/>
          </p:cNvSpPr>
          <p:nvPr/>
        </p:nvSpPr>
        <p:spPr>
          <a:xfrm>
            <a:off x="2533310" y="4318111"/>
            <a:ext cx="58202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Why are you troubled?</a:t>
            </a:r>
          </a:p>
        </p:txBody>
      </p:sp>
      <p:sp>
        <p:nvSpPr>
          <p:cNvPr id="7" name="Title 1">
            <a:extLst>
              <a:ext uri="{FF2B5EF4-FFF2-40B4-BE49-F238E27FC236}">
                <a16:creationId xmlns:a16="http://schemas.microsoft.com/office/drawing/2014/main" id="{99D137AF-72A7-40B8-BDC1-C64105506101}"/>
              </a:ext>
            </a:extLst>
          </p:cNvPr>
          <p:cNvSpPr txBox="1">
            <a:spLocks/>
          </p:cNvSpPr>
          <p:nvPr/>
        </p:nvSpPr>
        <p:spPr>
          <a:xfrm>
            <a:off x="1325213" y="4988091"/>
            <a:ext cx="58202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why do doubts arise</a:t>
            </a:r>
          </a:p>
        </p:txBody>
      </p:sp>
      <p:sp>
        <p:nvSpPr>
          <p:cNvPr id="5" name="Rectangle 2">
            <a:extLst>
              <a:ext uri="{FF2B5EF4-FFF2-40B4-BE49-F238E27FC236}">
                <a16:creationId xmlns:a16="http://schemas.microsoft.com/office/drawing/2014/main" id="{0CE53CAC-9EDF-4D34-AC3B-00ED1EF2E52F}"/>
              </a:ext>
            </a:extLst>
          </p:cNvPr>
          <p:cNvSpPr txBox="1">
            <a:spLocks noChangeArrowheads="1"/>
          </p:cNvSpPr>
          <p:nvPr/>
        </p:nvSpPr>
        <p:spPr bwMode="auto">
          <a:xfrm>
            <a:off x="2484321" y="4373422"/>
            <a:ext cx="353149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Why are you</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as they said these things, Jesus Himself stood in the midst of them, and said to them, "Peace to you." But they were terrified and frightened, and supposed they had seen a spirit. And He said to them, "Why are you troubled? And why do doubts arise in your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24:36-38 </a:t>
            </a:r>
          </a:p>
        </p:txBody>
      </p:sp>
      <p:sp>
        <p:nvSpPr>
          <p:cNvPr id="9" name="Rectangle 2">
            <a:extLst>
              <a:ext uri="{FF2B5EF4-FFF2-40B4-BE49-F238E27FC236}">
                <a16:creationId xmlns:a16="http://schemas.microsoft.com/office/drawing/2014/main" id="{7AF6B86B-5D3B-4AC0-8D4E-ABC6B3658C7A}"/>
              </a:ext>
            </a:extLst>
          </p:cNvPr>
          <p:cNvSpPr txBox="1">
            <a:spLocks noChangeArrowheads="1"/>
          </p:cNvSpPr>
          <p:nvPr/>
        </p:nvSpPr>
        <p:spPr bwMode="auto">
          <a:xfrm>
            <a:off x="284941" y="1018551"/>
            <a:ext cx="1741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9984C9C-C281-4AD3-98C7-19B2E27EBE39}"/>
              </a:ext>
            </a:extLst>
          </p:cNvPr>
          <p:cNvSpPr txBox="1">
            <a:spLocks noChangeArrowheads="1"/>
          </p:cNvSpPr>
          <p:nvPr/>
        </p:nvSpPr>
        <p:spPr bwMode="auto">
          <a:xfrm>
            <a:off x="1871651" y="5714716"/>
            <a:ext cx="1741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E7F28D2-FAE1-4975-A547-E0AE595C099C}"/>
              </a:ext>
            </a:extLst>
          </p:cNvPr>
          <p:cNvSpPr txBox="1">
            <a:spLocks noChangeArrowheads="1"/>
          </p:cNvSpPr>
          <p:nvPr/>
        </p:nvSpPr>
        <p:spPr bwMode="auto">
          <a:xfrm>
            <a:off x="2576769" y="4371852"/>
            <a:ext cx="5739618" cy="76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Why are you troubled?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9753E35-ED9D-41AF-BC5A-DFF0C6EB190C}"/>
              </a:ext>
            </a:extLst>
          </p:cNvPr>
          <p:cNvSpPr txBox="1">
            <a:spLocks noChangeArrowheads="1"/>
          </p:cNvSpPr>
          <p:nvPr/>
        </p:nvSpPr>
        <p:spPr bwMode="auto">
          <a:xfrm>
            <a:off x="1648302" y="5044281"/>
            <a:ext cx="51596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why do doubts arise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9">
            <a:extLst>
              <a:ext uri="{FF2B5EF4-FFF2-40B4-BE49-F238E27FC236}">
                <a16:creationId xmlns:a16="http://schemas.microsoft.com/office/drawing/2014/main" id="{368A8A83-5D0E-4C11-A827-0BABD3349966}"/>
              </a:ext>
            </a:extLst>
          </p:cNvPr>
          <p:cNvSpPr>
            <a:spLocks noChangeArrowheads="1"/>
          </p:cNvSpPr>
          <p:nvPr/>
        </p:nvSpPr>
        <p:spPr bwMode="auto">
          <a:xfrm>
            <a:off x="3723319" y="1815620"/>
            <a:ext cx="166049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hidden="1">
            <a:extLst>
              <a:ext uri="{FF2B5EF4-FFF2-40B4-BE49-F238E27FC236}">
                <a16:creationId xmlns:a16="http://schemas.microsoft.com/office/drawing/2014/main" id="{EB319FDE-D83F-4D00-A82A-29FB7E3C0E6E}"/>
              </a:ext>
            </a:extLst>
          </p:cNvPr>
          <p:cNvSpPr txBox="1">
            <a:spLocks noChangeArrowheads="1"/>
          </p:cNvSpPr>
          <p:nvPr/>
        </p:nvSpPr>
        <p:spPr bwMode="auto">
          <a:xfrm>
            <a:off x="3686161" y="1789764"/>
            <a:ext cx="1741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37364680"/>
      </p:ext>
    </p:extLst>
  </p:cSld>
  <p:clrMapOvr>
    <a:masterClrMapping/>
  </p:clrMapOvr>
  <mc:AlternateContent xmlns:mc="http://schemas.openxmlformats.org/markup-compatibility/2006" xmlns:p14="http://schemas.microsoft.com/office/powerpoint/2010/main">
    <mc:Choice Requires="p14">
      <p:transition spd="slow" p14:dur="30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600"/>
                                        <p:tgtEl>
                                          <p:spTgt spid="4"/>
                                        </p:tgtEl>
                                      </p:cBhvr>
                                    </p:animEffect>
                                  </p:childTnLst>
                                </p:cTn>
                              </p:par>
                              <p:par>
                                <p:cTn id="17" presetID="18" presetClass="emph" presetSubtype="0" fill="hold" grpId="1" nodeType="withEffect">
                                  <p:stCondLst>
                                    <p:cond delay="0"/>
                                  </p:stCondLst>
                                  <p:childTnLst>
                                    <p:set>
                                      <p:cBhvr override="childStyle">
                                        <p:cTn id="18" dur="6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6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600"/>
                                        <p:tgtEl>
                                          <p:spTgt spid="7"/>
                                        </p:tgtEl>
                                      </p:cBhvr>
                                    </p:animEffect>
                                  </p:childTnLst>
                                </p:cTn>
                              </p:par>
                              <p:par>
                                <p:cTn id="27" presetID="18" presetClass="emph" presetSubtype="0" fill="hold" grpId="1" nodeType="withEffect">
                                  <p:stCondLst>
                                    <p:cond delay="0"/>
                                  </p:stCondLst>
                                  <p:childTnLst>
                                    <p:set>
                                      <p:cBhvr override="childStyle">
                                        <p:cTn id="28" dur="6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600"/>
                                        <p:tgtEl>
                                          <p:spTgt spid="12"/>
                                        </p:tgtEl>
                                      </p:cBhvr>
                                    </p:animEffect>
                                  </p:childTnLst>
                                </p:cTn>
                              </p:par>
                              <p:par>
                                <p:cTn id="32" presetID="16" presetClass="exit" presetSubtype="21" fill="hold" grpId="2" nodeType="withEffect">
                                  <p:stCondLst>
                                    <p:cond delay="0"/>
                                  </p:stCondLst>
                                  <p:childTnLst>
                                    <p:animEffect transition="out" filter="barn(inVertical)">
                                      <p:cBhvr>
                                        <p:cTn id="33" dur="600"/>
                                        <p:tgtEl>
                                          <p:spTgt spid="4"/>
                                        </p:tgtEl>
                                      </p:cBhvr>
                                    </p:animEffect>
                                    <p:set>
                                      <p:cBhvr>
                                        <p:cTn id="34" dur="1" fill="hold">
                                          <p:stCondLst>
                                            <p:cond delay="5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600"/>
                                        <p:tgtEl>
                                          <p:spTgt spid="11"/>
                                        </p:tgtEl>
                                      </p:cBhvr>
                                    </p:animEffect>
                                    <p:set>
                                      <p:cBhvr>
                                        <p:cTn id="37" dur="1" fill="hold">
                                          <p:stCondLst>
                                            <p:cond delay="5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3" presetClass="emph" presetSubtype="2" fill="hold" grpId="4" nodeType="withEffect">
                                  <p:stCondLst>
                                    <p:cond delay="0"/>
                                  </p:stCondLst>
                                  <p:childTnLst>
                                    <p:animClr clrSpc="rgb" dir="cw">
                                      <p:cBhvr override="childStyle">
                                        <p:cTn id="47" dur="1500" fill="hold"/>
                                        <p:tgtEl>
                                          <p:spTgt spid="10"/>
                                        </p:tgtEl>
                                        <p:attrNameLst>
                                          <p:attrName>style.color</p:attrName>
                                        </p:attrNameLst>
                                      </p:cBhvr>
                                      <p:to>
                                        <a:srgbClr val="FF0000"/>
                                      </p:to>
                                    </p:animClr>
                                  </p:childTnLst>
                                </p:cTn>
                              </p:par>
                              <p:par>
                                <p:cTn id="48" presetID="0" presetClass="path" presetSubtype="0" accel="50000" decel="50000" fill="hold" grpId="0" nodeType="withEffect">
                                  <p:stCondLst>
                                    <p:cond delay="0"/>
                                  </p:stCondLst>
                                  <p:childTnLst>
                                    <p:animMotion origin="layout" path="M 3.61111E-6 1.11111E-6 L 0.14531 -0.30903 " pathEditMode="relative" rAng="0" ptsTypes="AA">
                                      <p:cBhvr>
                                        <p:cTn id="49" dur="1500" fill="hold"/>
                                        <p:tgtEl>
                                          <p:spTgt spid="10"/>
                                        </p:tgtEl>
                                        <p:attrNameLst>
                                          <p:attrName>ppt_x</p:attrName>
                                          <p:attrName>ppt_y</p:attrName>
                                        </p:attrNameLst>
                                      </p:cBhvr>
                                      <p:rCtr x="7257" y="-15463"/>
                                    </p:animMotion>
                                  </p:childTnLst>
                                </p:cTn>
                              </p:par>
                              <p:par>
                                <p:cTn id="50" presetID="0" presetClass="path" presetSubtype="0" accel="50000" decel="50000" fill="hold" grpId="0" nodeType="withEffect">
                                  <p:stCondLst>
                                    <p:cond delay="0"/>
                                  </p:stCondLst>
                                  <p:childTnLst>
                                    <p:animMotion origin="layout" path="M -2.5E-6 2.22222E-6 L 0.37205 0.11227 " pathEditMode="relative" rAng="0" ptsTypes="AA">
                                      <p:cBhvr>
                                        <p:cTn id="51" dur="2000" fill="hold"/>
                                        <p:tgtEl>
                                          <p:spTgt spid="9"/>
                                        </p:tgtEl>
                                        <p:attrNameLst>
                                          <p:attrName>ppt_x</p:attrName>
                                          <p:attrName>ppt_y</p:attrName>
                                        </p:attrNameLst>
                                      </p:cBhvr>
                                      <p:rCtr x="18594" y="5671"/>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23" presetClass="exit" presetSubtype="16" fill="hold" grpId="2" nodeType="withEffect">
                                  <p:stCondLst>
                                    <p:cond delay="0"/>
                                  </p:stCondLst>
                                  <p:childTnLst>
                                    <p:anim calcmode="lin" valueType="num">
                                      <p:cBhvr>
                                        <p:cTn id="56" dur="1500"/>
                                        <p:tgtEl>
                                          <p:spTgt spid="10"/>
                                        </p:tgtEl>
                                        <p:attrNameLst>
                                          <p:attrName>ppt_w</p:attrName>
                                        </p:attrNameLst>
                                      </p:cBhvr>
                                      <p:tavLst>
                                        <p:tav tm="0">
                                          <p:val>
                                            <p:strVal val="ppt_w"/>
                                          </p:val>
                                        </p:tav>
                                        <p:tav tm="100000">
                                          <p:val>
                                            <p:strVal val="4*ppt_w"/>
                                          </p:val>
                                        </p:tav>
                                      </p:tavLst>
                                    </p:anim>
                                    <p:anim calcmode="lin" valueType="num">
                                      <p:cBhvr>
                                        <p:cTn id="57" dur="1500"/>
                                        <p:tgtEl>
                                          <p:spTgt spid="10"/>
                                        </p:tgtEl>
                                        <p:attrNameLst>
                                          <p:attrName>ppt_h</p:attrName>
                                        </p:attrNameLst>
                                      </p:cBhvr>
                                      <p:tavLst>
                                        <p:tav tm="0">
                                          <p:val>
                                            <p:strVal val="ppt_h"/>
                                          </p:val>
                                        </p:tav>
                                        <p:tav tm="100000">
                                          <p:val>
                                            <p:strVal val="4*ppt_h"/>
                                          </p:val>
                                        </p:tav>
                                      </p:tavLst>
                                    </p:anim>
                                    <p:set>
                                      <p:cBhvr>
                                        <p:cTn id="58" dur="1" fill="hold">
                                          <p:stCondLst>
                                            <p:cond delay="1499"/>
                                          </p:stCondLst>
                                        </p:cTn>
                                        <p:tgtEl>
                                          <p:spTgt spid="10"/>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1500"/>
                                        <p:tgtEl>
                                          <p:spTgt spid="10"/>
                                        </p:tgtEl>
                                      </p:cBhvr>
                                    </p:animEffect>
                                    <p:set>
                                      <p:cBhvr>
                                        <p:cTn id="61" dur="1" fill="hold">
                                          <p:stCondLst>
                                            <p:cond delay="1499"/>
                                          </p:stCondLst>
                                        </p:cTn>
                                        <p:tgtEl>
                                          <p:spTgt spid="10"/>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par>
                          <p:cTn id="68" fill="hold">
                            <p:stCondLst>
                              <p:cond delay="2000"/>
                            </p:stCondLst>
                            <p:childTnLst>
                              <p:par>
                                <p:cTn id="69" presetID="0" presetClass="entr" presetSubtype="0" fill="hold" grpId="0" nodeType="afterEffect">
                                  <p:stCondLst>
                                    <p:cond delay="0"/>
                                  </p:stCondLst>
                                  <p:iterate type="lt">
                                    <p:tmPct val="10000"/>
                                  </p:iterate>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stCondLst>
                                            <p:cond delay="0"/>
                                          </p:stCondLst>
                                        </p:cTn>
                                        <p:tgtEl>
                                          <p:spTgt spid="13"/>
                                        </p:tgtEl>
                                      </p:cBhvr>
                                    </p:animEffect>
                                    <p:anim to="" calcmode="lin" valueType="num">
                                      <p:cBhvr>
                                        <p:cTn id="7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74" fill="hold">
                            <p:stCondLst>
                              <p:cond delay="2700"/>
                            </p:stCondLst>
                            <p:childTnLst>
                              <p:par>
                                <p:cTn id="75" presetID="26" presetClass="emph" presetSubtype="0" fill="hold" grpId="1" nodeType="afterEffect">
                                  <p:stCondLst>
                                    <p:cond delay="0"/>
                                  </p:stCondLst>
                                  <p:iterate type="lt">
                                    <p:tmPct val="0"/>
                                  </p:iterate>
                                  <p:childTnLst>
                                    <p:animEffect transition="out" filter="fade">
                                      <p:cBhvr>
                                        <p:cTn id="76" dur="500" tmFilter="0, 0; .2, .5; .8, .5; 1, 0"/>
                                        <p:tgtEl>
                                          <p:spTgt spid="13"/>
                                        </p:tgtEl>
                                      </p:cBhvr>
                                    </p:animEffect>
                                    <p:animScale>
                                      <p:cBhvr>
                                        <p:cTn id="7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5" grpId="1"/>
      <p:bldP spid="3074" grpId="0"/>
      <p:bldP spid="3074" grpId="1"/>
      <p:bldP spid="9" grpId="0"/>
      <p:bldP spid="9" grpId="1"/>
      <p:bldP spid="10" grpId="0"/>
      <p:bldP spid="10" grpId="1"/>
      <p:bldP spid="10" grpId="2"/>
      <p:bldP spid="10" grpId="3"/>
      <p:bldP spid="10" grpId="4"/>
      <p:bldP spid="11" grpId="0"/>
      <p:bldP spid="11" grpId="1"/>
      <p:bldP spid="12" grpId="0"/>
      <p:bldP spid="12" grpId="1"/>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9C07F-0EE5-483E-80BE-0F07C9D9E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7" name="Title 1">
            <a:extLst>
              <a:ext uri="{FF2B5EF4-FFF2-40B4-BE49-F238E27FC236}">
                <a16:creationId xmlns:a16="http://schemas.microsoft.com/office/drawing/2014/main" id="{DEADF1E9-35DD-40A9-8E0C-DA9116BF0A77}"/>
              </a:ext>
            </a:extLst>
          </p:cNvPr>
          <p:cNvSpPr txBox="1">
            <a:spLocks/>
          </p:cNvSpPr>
          <p:nvPr/>
        </p:nvSpPr>
        <p:spPr>
          <a:xfrm>
            <a:off x="2466182" y="3879398"/>
            <a:ext cx="61250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repentance and remission</a:t>
            </a:r>
          </a:p>
        </p:txBody>
      </p:sp>
      <p:sp>
        <p:nvSpPr>
          <p:cNvPr id="8" name="Title 1">
            <a:extLst>
              <a:ext uri="{FF2B5EF4-FFF2-40B4-BE49-F238E27FC236}">
                <a16:creationId xmlns:a16="http://schemas.microsoft.com/office/drawing/2014/main" id="{61A943B3-AF1D-44BD-B558-1AE731ED1FD3}"/>
              </a:ext>
            </a:extLst>
          </p:cNvPr>
          <p:cNvSpPr txBox="1">
            <a:spLocks/>
          </p:cNvSpPr>
          <p:nvPr/>
        </p:nvSpPr>
        <p:spPr>
          <a:xfrm>
            <a:off x="832077" y="4489590"/>
            <a:ext cx="1930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of sins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opened their understanding, that they might comprehend the Scriptures. Then He said to them, "Thus it is written, and thus it was necessary for the Christ to suffer and to rise from the dead the third day, and that repentance and remission  of sins should be preached in His name to all nations, beginning            at Jerusalem."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24:45-47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51554D7-904B-4647-9A20-ABF45F74B46A}"/>
              </a:ext>
            </a:extLst>
          </p:cNvPr>
          <p:cNvSpPr txBox="1">
            <a:spLocks noChangeArrowheads="1"/>
          </p:cNvSpPr>
          <p:nvPr/>
        </p:nvSpPr>
        <p:spPr bwMode="auto">
          <a:xfrm>
            <a:off x="3686161" y="1789764"/>
            <a:ext cx="1741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no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001A729-D517-4F15-9F45-84A2F88D669E}"/>
              </a:ext>
            </a:extLst>
          </p:cNvPr>
          <p:cNvSpPr txBox="1">
            <a:spLocks noChangeArrowheads="1"/>
          </p:cNvSpPr>
          <p:nvPr/>
        </p:nvSpPr>
        <p:spPr bwMode="auto">
          <a:xfrm>
            <a:off x="3713365" y="1789764"/>
            <a:ext cx="16873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830DD0E-4151-4A4C-85F4-D2E7CEAEA2B2}"/>
              </a:ext>
            </a:extLst>
          </p:cNvPr>
          <p:cNvSpPr txBox="1">
            <a:spLocks noChangeArrowheads="1"/>
          </p:cNvSpPr>
          <p:nvPr/>
        </p:nvSpPr>
        <p:spPr bwMode="auto">
          <a:xfrm>
            <a:off x="2558263" y="3966735"/>
            <a:ext cx="5928191" cy="72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repentance and remission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2" name="Rectangle 2">
            <a:extLst>
              <a:ext uri="{FF2B5EF4-FFF2-40B4-BE49-F238E27FC236}">
                <a16:creationId xmlns:a16="http://schemas.microsoft.com/office/drawing/2014/main" id="{B5E0DB13-98A7-4C41-BC6B-09F00E9B9B83}"/>
              </a:ext>
            </a:extLst>
          </p:cNvPr>
          <p:cNvSpPr txBox="1">
            <a:spLocks noChangeArrowheads="1"/>
          </p:cNvSpPr>
          <p:nvPr/>
        </p:nvSpPr>
        <p:spPr bwMode="auto">
          <a:xfrm>
            <a:off x="957878" y="4572910"/>
            <a:ext cx="1680542" cy="73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sins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2">
            <a:extLst>
              <a:ext uri="{FF2B5EF4-FFF2-40B4-BE49-F238E27FC236}">
                <a16:creationId xmlns:a16="http://schemas.microsoft.com/office/drawing/2014/main" id="{C18D812E-04AC-497F-996F-401078212CAE}"/>
              </a:ext>
            </a:extLst>
          </p:cNvPr>
          <p:cNvSpPr>
            <a:spLocks noChangeArrowheads="1"/>
          </p:cNvSpPr>
          <p:nvPr/>
        </p:nvSpPr>
        <p:spPr bwMode="auto">
          <a:xfrm>
            <a:off x="2646622" y="3634154"/>
            <a:ext cx="2534978" cy="140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softening of heart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9" name="Title 1">
            <a:extLst>
              <a:ext uri="{FF2B5EF4-FFF2-40B4-BE49-F238E27FC236}">
                <a16:creationId xmlns:a16="http://schemas.microsoft.com/office/drawing/2014/main" id="{EAE9C74E-7C2B-4896-98C6-247F14633F02}"/>
              </a:ext>
            </a:extLst>
          </p:cNvPr>
          <p:cNvSpPr txBox="1">
            <a:spLocks/>
          </p:cNvSpPr>
          <p:nvPr/>
        </p:nvSpPr>
        <p:spPr>
          <a:xfrm>
            <a:off x="2887678" y="377050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9966FF"/>
                  </a:glow>
                  <a:outerShdw blurRad="50800" algn="tl" rotWithShape="0">
                    <a:srgbClr val="000000"/>
                  </a:outerShdw>
                </a:effectLst>
                <a:latin typeface="Calibri" panose="020F0502020204030204" pitchFamily="34" charset="0"/>
              </a:rPr>
              <a:t>turn</a:t>
            </a:r>
          </a:p>
        </p:txBody>
      </p:sp>
      <p:sp>
        <p:nvSpPr>
          <p:cNvPr id="10" name="Title 1">
            <a:extLst>
              <a:ext uri="{FF2B5EF4-FFF2-40B4-BE49-F238E27FC236}">
                <a16:creationId xmlns:a16="http://schemas.microsoft.com/office/drawing/2014/main" id="{FAED4EB2-850A-4FF5-88B9-31D30588F346}"/>
              </a:ext>
            </a:extLst>
          </p:cNvPr>
          <p:cNvSpPr txBox="1">
            <a:spLocks/>
          </p:cNvSpPr>
          <p:nvPr/>
        </p:nvSpPr>
        <p:spPr>
          <a:xfrm>
            <a:off x="6126083" y="3756623"/>
            <a:ext cx="2560717" cy="109284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healed</a:t>
            </a:r>
          </a:p>
        </p:txBody>
      </p:sp>
      <p:sp>
        <p:nvSpPr>
          <p:cNvPr id="22" name="Title 1">
            <a:extLst>
              <a:ext uri="{FF2B5EF4-FFF2-40B4-BE49-F238E27FC236}">
                <a16:creationId xmlns:a16="http://schemas.microsoft.com/office/drawing/2014/main" id="{E3955CC9-DE98-4E04-92C2-F0B154DF1946}"/>
              </a:ext>
            </a:extLst>
          </p:cNvPr>
          <p:cNvSpPr txBox="1">
            <a:spLocks/>
          </p:cNvSpPr>
          <p:nvPr/>
        </p:nvSpPr>
        <p:spPr>
          <a:xfrm>
            <a:off x="2002366" y="2178957"/>
            <a:ext cx="302519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C000"/>
                  </a:solidFill>
                  <a:prstDash val="solid"/>
                </a:ln>
                <a:solidFill>
                  <a:srgbClr val="FF00FF"/>
                </a:solidFill>
                <a:effectLst>
                  <a:outerShdw blurRad="63500" dir="3600000" algn="tl" rotWithShape="0">
                    <a:srgbClr val="000000">
                      <a:alpha val="70000"/>
                    </a:srgbClr>
                  </a:outerShdw>
                </a:effectLst>
                <a:uLnTx/>
                <a:uFillTx/>
                <a:latin typeface="Calibri" panose="020F0502020204030204" pitchFamily="34" charset="0"/>
                <a:ea typeface="+mj-ea"/>
                <a:cs typeface="+mj-cs"/>
              </a:rPr>
              <a:t>it is written</a:t>
            </a:r>
          </a:p>
        </p:txBody>
      </p:sp>
      <p:sp>
        <p:nvSpPr>
          <p:cNvPr id="23" name="Title 1">
            <a:extLst>
              <a:ext uri="{FF2B5EF4-FFF2-40B4-BE49-F238E27FC236}">
                <a16:creationId xmlns:a16="http://schemas.microsoft.com/office/drawing/2014/main" id="{E5C691E1-B60F-4115-BA1C-EE994CB8D960}"/>
              </a:ext>
            </a:extLst>
          </p:cNvPr>
          <p:cNvSpPr txBox="1">
            <a:spLocks/>
          </p:cNvSpPr>
          <p:nvPr/>
        </p:nvSpPr>
        <p:spPr>
          <a:xfrm>
            <a:off x="4944758" y="353429"/>
            <a:ext cx="362010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C000"/>
                  </a:solidFill>
                  <a:prstDash val="solid"/>
                </a:ln>
                <a:solidFill>
                  <a:srgbClr val="FF00FF"/>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understanding</a:t>
            </a:r>
          </a:p>
        </p:txBody>
      </p:sp>
      <p:sp>
        <p:nvSpPr>
          <p:cNvPr id="17" name="Rectangle 2">
            <a:extLst>
              <a:ext uri="{FF2B5EF4-FFF2-40B4-BE49-F238E27FC236}">
                <a16:creationId xmlns:a16="http://schemas.microsoft.com/office/drawing/2014/main" id="{7765DE29-7E56-4362-9804-4D7B3CBF4BAC}"/>
              </a:ext>
            </a:extLst>
          </p:cNvPr>
          <p:cNvSpPr txBox="1">
            <a:spLocks noChangeArrowheads="1"/>
          </p:cNvSpPr>
          <p:nvPr/>
        </p:nvSpPr>
        <p:spPr bwMode="auto">
          <a:xfrm>
            <a:off x="1903900" y="2135981"/>
            <a:ext cx="3221666" cy="72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it is written</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DB7FF66-6C3F-420A-B26F-3B6F553278F0}"/>
              </a:ext>
            </a:extLst>
          </p:cNvPr>
          <p:cNvSpPr txBox="1">
            <a:spLocks noChangeArrowheads="1"/>
          </p:cNvSpPr>
          <p:nvPr/>
        </p:nvSpPr>
        <p:spPr bwMode="auto">
          <a:xfrm>
            <a:off x="4975346" y="288132"/>
            <a:ext cx="3563816" cy="75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understanding</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1" name="SpotlightShape1_rendered">
            <a:extLst>
              <a:ext uri="{FF2B5EF4-FFF2-40B4-BE49-F238E27FC236}">
                <a16:creationId xmlns:a16="http://schemas.microsoft.com/office/drawing/2014/main" id="{75E88E75-447B-4029-8952-657C80BAC49F}"/>
              </a:ext>
            </a:extLst>
          </p:cNvPr>
          <p:cNvPicPr>
            <a:picLocks/>
          </p:cNvPicPr>
          <p:nvPr/>
        </p:nvPicPr>
        <p:blipFill>
          <a:blip r:embed="rId8">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a:extLst>
              <a:ext uri="{FF2B5EF4-FFF2-40B4-BE49-F238E27FC236}">
                <a16:creationId xmlns:a16="http://schemas.microsoft.com/office/drawing/2014/main" id="{04E22DD6-84E7-4473-911B-3E667CDD8164}"/>
              </a:ext>
            </a:extLst>
          </p:cNvPr>
          <p:cNvSpPr txBox="1">
            <a:spLocks noChangeArrowheads="1"/>
          </p:cNvSpPr>
          <p:nvPr/>
        </p:nvSpPr>
        <p:spPr bwMode="auto">
          <a:xfrm>
            <a:off x="4088581" y="4048776"/>
            <a:ext cx="16873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892315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50" presetClass="exit" presetSubtype="0" accel="100000" fill="hold" grpId="3" nodeType="withEffect">
                                  <p:stCondLst>
                                    <p:cond delay="0"/>
                                  </p:stCondLst>
                                  <p:childTnLst>
                                    <p:anim calcmode="lin" valueType="num">
                                      <p:cBhvr>
                                        <p:cTn id="10" dur="1000"/>
                                        <p:tgtEl>
                                          <p:spTgt spid="4"/>
                                        </p:tgtEl>
                                        <p:attrNameLst>
                                          <p:attrName>ppt_w</p:attrName>
                                        </p:attrNameLst>
                                      </p:cBhvr>
                                      <p:tavLst>
                                        <p:tav tm="0">
                                          <p:val>
                                            <p:strVal val="ppt_w"/>
                                          </p:val>
                                        </p:tav>
                                        <p:tav tm="100000">
                                          <p:val>
                                            <p:strVal val="ppt_w+.3"/>
                                          </p:val>
                                        </p:tav>
                                      </p:tavLst>
                                    </p:anim>
                                    <p:anim calcmode="lin" valueType="num">
                                      <p:cBhvr>
                                        <p:cTn id="11" dur="1000"/>
                                        <p:tgtEl>
                                          <p:spTgt spid="4"/>
                                        </p:tgtEl>
                                        <p:attrNameLst>
                                          <p:attrName>ppt_h</p:attrName>
                                        </p:attrNameLst>
                                      </p:cBhvr>
                                      <p:tavLst>
                                        <p:tav tm="0">
                                          <p:val>
                                            <p:strVal val="ppt_h"/>
                                          </p:val>
                                        </p:tav>
                                        <p:tav tm="100000">
                                          <p:val>
                                            <p:strVal val="ppt_h"/>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17" presetClass="entr" presetSubtype="10" fill="hold" grpId="1" nodeType="with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6" presetClass="emph" presetSubtype="0" fill="hold" grpId="2" nodeType="afterEffect">
                                  <p:stCondLst>
                                    <p:cond delay="0"/>
                                  </p:stCondLst>
                                  <p:childTnLst>
                                    <p:animScale>
                                      <p:cBhvr>
                                        <p:cTn id="20" dur="1500" fill="hold"/>
                                        <p:tgtEl>
                                          <p:spTgt spid="5"/>
                                        </p:tgtEl>
                                      </p:cBhvr>
                                      <p:by x="91000" y="91000"/>
                                    </p:animScale>
                                  </p:childTnLst>
                                </p:cTn>
                              </p:par>
                              <p:par>
                                <p:cTn id="21" presetID="0" presetClass="path" presetSubtype="0" accel="50000" decel="50000" fill="hold" grpId="0" nodeType="withEffect">
                                  <p:stCondLst>
                                    <p:cond delay="0"/>
                                  </p:stCondLst>
                                  <p:childTnLst>
                                    <p:animMotion origin="layout" path="M -3.88889E-6 4.81481E-6 L 0.05226 0.13634 " pathEditMode="relative" rAng="0" ptsTypes="AA">
                                      <p:cBhvr>
                                        <p:cTn id="22" dur="1500" fill="hold"/>
                                        <p:tgtEl>
                                          <p:spTgt spid="5"/>
                                        </p:tgtEl>
                                        <p:attrNameLst>
                                          <p:attrName>ppt_x</p:attrName>
                                          <p:attrName>ppt_y</p:attrName>
                                        </p:attrNameLst>
                                      </p:cBhvr>
                                      <p:rCtr x="2604" y="6806"/>
                                    </p:animMotion>
                                  </p:childTnLst>
                                </p:cTn>
                              </p:par>
                              <p:par>
                                <p:cTn id="23" presetID="3" presetClass="emph" presetSubtype="2" fill="hold" grpId="7" nodeType="withEffect">
                                  <p:stCondLst>
                                    <p:cond delay="0"/>
                                  </p:stCondLst>
                                  <p:childTnLst>
                                    <p:animClr clrSpc="rgb" dir="cw">
                                      <p:cBhvr override="childStyle">
                                        <p:cTn id="24" dur="1500" fill="hold"/>
                                        <p:tgtEl>
                                          <p:spTgt spid="5"/>
                                        </p:tgtEl>
                                        <p:attrNameLst>
                                          <p:attrName>style.color</p:attrName>
                                        </p:attrNameLst>
                                      </p:cBhvr>
                                      <p:to>
                                        <a:srgbClr val="0066FF"/>
                                      </p:to>
                                    </p:animClr>
                                  </p:childTnLst>
                                </p:cTn>
                              </p:par>
                              <p:par>
                                <p:cTn id="25" presetID="23" presetClass="entr" presetSubtype="16" fill="hold" grpId="0" nodeType="withEffect">
                                  <p:stCondLst>
                                    <p:cond delay="1000"/>
                                  </p:stCondLst>
                                  <p:childTnLst>
                                    <p:set>
                                      <p:cBhvr>
                                        <p:cTn id="26" dur="1" fill="hold">
                                          <p:stCondLst>
                                            <p:cond delay="0"/>
                                          </p:stCondLst>
                                        </p:cTn>
                                        <p:tgtEl>
                                          <p:spTgt spid="3074"/>
                                        </p:tgtEl>
                                        <p:attrNameLst>
                                          <p:attrName>style.visibility</p:attrName>
                                        </p:attrNameLst>
                                      </p:cBhvr>
                                      <p:to>
                                        <p:strVal val="visible"/>
                                      </p:to>
                                    </p:set>
                                    <p:anim calcmode="lin" valueType="num">
                                      <p:cBhvr>
                                        <p:cTn id="27" dur="900" fill="hold"/>
                                        <p:tgtEl>
                                          <p:spTgt spid="3074"/>
                                        </p:tgtEl>
                                        <p:attrNameLst>
                                          <p:attrName>ppt_w</p:attrName>
                                        </p:attrNameLst>
                                      </p:cBhvr>
                                      <p:tavLst>
                                        <p:tav tm="0">
                                          <p:val>
                                            <p:fltVal val="0"/>
                                          </p:val>
                                        </p:tav>
                                        <p:tav tm="100000">
                                          <p:val>
                                            <p:strVal val="#ppt_w"/>
                                          </p:val>
                                        </p:tav>
                                      </p:tavLst>
                                    </p:anim>
                                    <p:anim calcmode="lin" valueType="num">
                                      <p:cBhvr>
                                        <p:cTn id="28" dur="900" fill="hold"/>
                                        <p:tgtEl>
                                          <p:spTgt spid="3074"/>
                                        </p:tgtEl>
                                        <p:attrNameLst>
                                          <p:attrName>ppt_h</p:attrName>
                                        </p:attrNameLst>
                                      </p:cBhvr>
                                      <p:tavLst>
                                        <p:tav tm="0">
                                          <p:val>
                                            <p:fltVal val="0"/>
                                          </p:val>
                                        </p:tav>
                                        <p:tav tm="100000">
                                          <p:val>
                                            <p:strVal val="#ppt_h"/>
                                          </p:val>
                                        </p:tav>
                                      </p:tavLst>
                                    </p:anim>
                                  </p:childTnLst>
                                </p:cTn>
                              </p:par>
                              <p:par>
                                <p:cTn id="29" presetID="42" presetClass="path" presetSubtype="0" accel="50000" decel="50000" fill="hold" grpId="2" nodeType="withEffect">
                                  <p:stCondLst>
                                    <p:cond delay="1000"/>
                                  </p:stCondLst>
                                  <p:childTnLst>
                                    <p:animMotion origin="layout" path="M 0 4.81481E-6 L -0.00174 -0.18125 " pathEditMode="relative" rAng="0" ptsTypes="AA">
                                      <p:cBhvr>
                                        <p:cTn id="30" dur="900" spd="-100000" fill="hold"/>
                                        <p:tgtEl>
                                          <p:spTgt spid="3074"/>
                                        </p:tgtEl>
                                        <p:attrNameLst>
                                          <p:attrName>ppt_x</p:attrName>
                                          <p:attrName>ppt_y</p:attrName>
                                        </p:attrNameLst>
                                      </p:cBhvr>
                                      <p:rCtr x="0" y="-11852"/>
                                    </p:animMotion>
                                  </p:childTnLst>
                                </p:cTn>
                              </p:par>
                            </p:childTnLst>
                          </p:cTn>
                        </p:par>
                        <p:par>
                          <p:cTn id="31" fill="hold">
                            <p:stCondLst>
                              <p:cond delay="2900"/>
                            </p:stCondLst>
                            <p:childTnLst>
                              <p:par>
                                <p:cTn id="32" presetID="10" presetClass="exit" presetSubtype="0" fill="hold" grpId="3"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750"/>
                                        <p:tgtEl>
                                          <p:spTgt spid="7"/>
                                        </p:tgtEl>
                                      </p:cBhvr>
                                    </p:animEffect>
                                  </p:childTnLst>
                                </p:cTn>
                              </p:par>
                              <p:par>
                                <p:cTn id="40" presetID="18" presetClass="emph" presetSubtype="0" fill="hold" grpId="1" nodeType="withEffect">
                                  <p:stCondLst>
                                    <p:cond delay="0"/>
                                  </p:stCondLst>
                                  <p:childTnLst>
                                    <p:set>
                                      <p:cBhvr override="childStyle">
                                        <p:cTn id="41" dur="750" fill="hold"/>
                                        <p:tgtEl>
                                          <p:spTgt spid="7"/>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750"/>
                                        <p:tgtEl>
                                          <p:spTgt spid="11"/>
                                        </p:tgtEl>
                                      </p:cBhvr>
                                    </p:animEffect>
                                  </p:childTnLst>
                                </p:cTn>
                              </p:par>
                              <p:par>
                                <p:cTn id="45" presetID="22" presetClass="entr" presetSubtype="8" fill="hold" grpId="0" nodeType="withEffect">
                                  <p:stCondLst>
                                    <p:cond delay="65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18" presetClass="emph" presetSubtype="0" fill="hold" grpId="1" nodeType="withEffect">
                                  <p:stCondLst>
                                    <p:cond delay="650"/>
                                  </p:stCondLst>
                                  <p:childTnLst>
                                    <p:set>
                                      <p:cBhvr override="childStyle">
                                        <p:cTn id="49" dur="500" fill="hold"/>
                                        <p:tgtEl>
                                          <p:spTgt spid="8"/>
                                        </p:tgtEl>
                                        <p:attrNameLst>
                                          <p:attrName>style.textDecorationUnderline</p:attrName>
                                        </p:attrNameLst>
                                      </p:cBhvr>
                                      <p:to>
                                        <p:strVal val="true"/>
                                      </p:to>
                                    </p:set>
                                  </p:childTnLst>
                                </p:cTn>
                              </p:par>
                              <p:par>
                                <p:cTn id="50" presetID="22" presetClass="entr" presetSubtype="8" fill="hold" grpId="0" nodeType="withEffect">
                                  <p:stCondLst>
                                    <p:cond delay="65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9" presetClass="entr" presetSubtype="0" accel="10000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58"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59"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0"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dissolve">
                                      <p:cBhvr>
                                        <p:cTn id="65" dur="500">
                                          <p:stCondLst>
                                            <p:cond delay="0"/>
                                          </p:stCondLst>
                                        </p:cTn>
                                        <p:tgtEl>
                                          <p:spTgt spid="9"/>
                                        </p:tgtEl>
                                      </p:cBhvr>
                                    </p:animEffect>
                                    <p:anim to="" calcmode="lin" valueType="num">
                                      <p:cBhvr>
                                        <p:cTn id="6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0"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dissolve">
                                      <p:cBhvr>
                                        <p:cTn id="75" dur="500">
                                          <p:stCondLst>
                                            <p:cond delay="0"/>
                                          </p:stCondLst>
                                        </p:cTn>
                                        <p:tgtEl>
                                          <p:spTgt spid="10"/>
                                        </p:tgtEl>
                                      </p:cBhvr>
                                    </p:animEffect>
                                    <p:anim to="" calcmode="lin" valueType="num">
                                      <p:cBhvr>
                                        <p:cTn id="7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600"/>
                                        <p:tgtEl>
                                          <p:spTgt spid="22"/>
                                        </p:tgtEl>
                                      </p:cBhvr>
                                    </p:animEffect>
                                  </p:childTnLst>
                                </p:cTn>
                              </p:par>
                              <p:par>
                                <p:cTn id="93" presetID="18" presetClass="emph" presetSubtype="0" fill="hold" grpId="1" nodeType="withEffect">
                                  <p:stCondLst>
                                    <p:cond delay="0"/>
                                  </p:stCondLst>
                                  <p:childTnLst>
                                    <p:set>
                                      <p:cBhvr override="childStyle">
                                        <p:cTn id="94" dur="600" fill="hold"/>
                                        <p:tgtEl>
                                          <p:spTgt spid="22"/>
                                        </p:tgtEl>
                                        <p:attrNameLst>
                                          <p:attrName>style.textDecorationUnderline</p:attrName>
                                        </p:attrNameLst>
                                      </p:cBhvr>
                                      <p:to>
                                        <p:strVal val="true"/>
                                      </p:to>
                                    </p:set>
                                  </p:childTnLst>
                                </p:cTn>
                              </p:par>
                              <p:par>
                                <p:cTn id="95" presetID="22" presetClass="entr" presetSubtype="8" fill="hold" grpId="0" nodeType="withEffect">
                                  <p:stCondLst>
                                    <p:cond delay="70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600"/>
                                        <p:tgtEl>
                                          <p:spTgt spid="23"/>
                                        </p:tgtEl>
                                      </p:cBhvr>
                                    </p:animEffect>
                                  </p:childTnLst>
                                </p:cTn>
                              </p:par>
                              <p:par>
                                <p:cTn id="98" presetID="18" presetClass="emph" presetSubtype="0" fill="hold" grpId="1" nodeType="withEffect">
                                  <p:stCondLst>
                                    <p:cond delay="700"/>
                                  </p:stCondLst>
                                  <p:childTnLst>
                                    <p:set>
                                      <p:cBhvr override="childStyle">
                                        <p:cTn id="99" dur="600" fill="hold"/>
                                        <p:tgtEl>
                                          <p:spTgt spid="23"/>
                                        </p:tgtEl>
                                        <p:attrNameLst>
                                          <p:attrName>style.textDecorationUnderline</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4" nodeType="click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250"/>
                                        <p:tgtEl>
                                          <p:spTgt spid="5"/>
                                        </p:tgtEl>
                                      </p:cBhvr>
                                    </p:animEffect>
                                  </p:childTnLst>
                                </p:cTn>
                              </p:par>
                              <p:par>
                                <p:cTn id="105" presetID="6" presetClass="emph" presetSubtype="0" fill="hold" grpId="5" nodeType="withEffect">
                                  <p:stCondLst>
                                    <p:cond delay="0"/>
                                  </p:stCondLst>
                                  <p:childTnLst>
                                    <p:animScale>
                                      <p:cBhvr>
                                        <p:cTn id="106" dur="1750" fill="hold"/>
                                        <p:tgtEl>
                                          <p:spTgt spid="5"/>
                                        </p:tgtEl>
                                      </p:cBhvr>
                                      <p:by x="110000" y="110000"/>
                                    </p:animScale>
                                  </p:childTnLst>
                                </p:cTn>
                              </p:par>
                              <p:par>
                                <p:cTn id="107" presetID="0" presetClass="path" presetSubtype="0" accel="50000" decel="50000" fill="hold" grpId="6" nodeType="withEffect">
                                  <p:stCondLst>
                                    <p:cond delay="0"/>
                                  </p:stCondLst>
                                  <p:childTnLst>
                                    <p:animMotion origin="layout" path="M 0.05226 0.13634 L 0.08386 0.32939 " pathEditMode="relative" rAng="0" ptsTypes="AA">
                                      <p:cBhvr>
                                        <p:cTn id="108" dur="1750" fill="hold"/>
                                        <p:tgtEl>
                                          <p:spTgt spid="5"/>
                                        </p:tgtEl>
                                        <p:attrNameLst>
                                          <p:attrName>ppt_x</p:attrName>
                                          <p:attrName>ppt_y</p:attrName>
                                        </p:attrNameLst>
                                      </p:cBhvr>
                                      <p:rCtr x="1580" y="9653"/>
                                    </p:animMotion>
                                  </p:childTnLst>
                                </p:cTn>
                              </p:par>
                              <p:par>
                                <p:cTn id="109" presetID="10" presetClass="exit" presetSubtype="0" fill="hold" grpId="1" nodeType="withEffect">
                                  <p:stCondLst>
                                    <p:cond delay="0"/>
                                  </p:stCondLst>
                                  <p:childTnLst>
                                    <p:animEffect transition="out" filter="fade">
                                      <p:cBhvr>
                                        <p:cTn id="110" dur="1250"/>
                                        <p:tgtEl>
                                          <p:spTgt spid="3074"/>
                                        </p:tgtEl>
                                      </p:cBhvr>
                                    </p:animEffect>
                                    <p:set>
                                      <p:cBhvr>
                                        <p:cTn id="111" dur="1" fill="hold">
                                          <p:stCondLst>
                                            <p:cond delay="1249"/>
                                          </p:stCondLst>
                                        </p:cTn>
                                        <p:tgtEl>
                                          <p:spTgt spid="3074"/>
                                        </p:tgtEl>
                                        <p:attrNameLst>
                                          <p:attrName>style.visibility</p:attrName>
                                        </p:attrNameLst>
                                      </p:cBhvr>
                                      <p:to>
                                        <p:strVal val="hidden"/>
                                      </p:to>
                                    </p:set>
                                  </p:childTnLst>
                                </p:cTn>
                              </p:par>
                              <p:par>
                                <p:cTn id="112" presetID="0" presetClass="exit" presetSubtype="0" fill="hold" grpId="1" nodeType="withEffect">
                                  <p:stCondLst>
                                    <p:cond delay="0"/>
                                  </p:stCondLst>
                                  <p:childTnLst>
                                    <p:set>
                                      <p:cBhvr>
                                        <p:cTn id="113" dur="1" fill="hold">
                                          <p:stCondLst>
                                            <p:cond delay="1249"/>
                                          </p:stCondLst>
                                        </p:cTn>
                                        <p:tgtEl>
                                          <p:spTgt spid="9"/>
                                        </p:tgtEl>
                                        <p:attrNameLst>
                                          <p:attrName>style.visibility</p:attrName>
                                        </p:attrNameLst>
                                      </p:cBhvr>
                                      <p:to>
                                        <p:strVal val="hidden"/>
                                      </p:to>
                                    </p:set>
                                    <p:animEffect transition="out" filter="dissolve">
                                      <p:cBhvr>
                                        <p:cTn id="114" dur="1250">
                                          <p:stCondLst>
                                            <p:cond delay="0"/>
                                          </p:stCondLst>
                                        </p:cTn>
                                        <p:tgtEl>
                                          <p:spTgt spid="9"/>
                                        </p:tgtEl>
                                      </p:cBhvr>
                                    </p:animEffect>
                                    <p:anim to="" calcmode="lin" valueType="num">
                                      <p:cBhvr>
                                        <p:cTn id="115" dur="125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16" dur="125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17" presetID="0" presetClass="exit" presetSubtype="0" fill="hold" grpId="1" nodeType="withEffect">
                                  <p:stCondLst>
                                    <p:cond delay="0"/>
                                  </p:stCondLst>
                                  <p:childTnLst>
                                    <p:set>
                                      <p:cBhvr>
                                        <p:cTn id="118" dur="1" fill="hold">
                                          <p:stCondLst>
                                            <p:cond delay="1249"/>
                                          </p:stCondLst>
                                        </p:cTn>
                                        <p:tgtEl>
                                          <p:spTgt spid="10"/>
                                        </p:tgtEl>
                                        <p:attrNameLst>
                                          <p:attrName>style.visibility</p:attrName>
                                        </p:attrNameLst>
                                      </p:cBhvr>
                                      <p:to>
                                        <p:strVal val="hidden"/>
                                      </p:to>
                                    </p:set>
                                    <p:animEffect transition="out" filter="dissolve">
                                      <p:cBhvr>
                                        <p:cTn id="119" dur="1250">
                                          <p:stCondLst>
                                            <p:cond delay="0"/>
                                          </p:stCondLst>
                                        </p:cTn>
                                        <p:tgtEl>
                                          <p:spTgt spid="10"/>
                                        </p:tgtEl>
                                      </p:cBhvr>
                                    </p:animEffect>
                                    <p:anim to="" calcmode="lin" valueType="num">
                                      <p:cBhvr>
                                        <p:cTn id="120" dur="12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21" dur="12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22" presetID="42" presetClass="path" presetSubtype="0" accel="50000" decel="50000" fill="hold" grpId="2" nodeType="withEffect">
                                  <p:stCondLst>
                                    <p:cond delay="0"/>
                                  </p:stCondLst>
                                  <p:childTnLst>
                                    <p:animMotion origin="layout" path="M 2.77778E-6 1.85185E-6 L 0.11267 -0.18009 " pathEditMode="relative" rAng="0" ptsTypes="AA">
                                      <p:cBhvr>
                                        <p:cTn id="123" dur="1250" fill="hold"/>
                                        <p:tgtEl>
                                          <p:spTgt spid="9"/>
                                        </p:tgtEl>
                                        <p:attrNameLst>
                                          <p:attrName>ppt_x</p:attrName>
                                          <p:attrName>ppt_y</p:attrName>
                                        </p:attrNameLst>
                                      </p:cBhvr>
                                      <p:rCtr x="5625" y="-9005"/>
                                    </p:animMotion>
                                  </p:childTnLst>
                                </p:cTn>
                              </p:par>
                              <p:par>
                                <p:cTn id="124" presetID="42" presetClass="path" presetSubtype="0" accel="50000" decel="50000" fill="hold" grpId="2" nodeType="withEffect">
                                  <p:stCondLst>
                                    <p:cond delay="0"/>
                                  </p:stCondLst>
                                  <p:childTnLst>
                                    <p:animMotion origin="layout" path="M 4.16667E-6 -4.81481E-6 L -0.32587 -0.17268 " pathEditMode="relative" rAng="0" ptsTypes="AA">
                                      <p:cBhvr>
                                        <p:cTn id="125" dur="1250" fill="hold"/>
                                        <p:tgtEl>
                                          <p:spTgt spid="10"/>
                                        </p:tgtEl>
                                        <p:attrNameLst>
                                          <p:attrName>ppt_x</p:attrName>
                                          <p:attrName>ppt_y</p:attrName>
                                        </p:attrNameLst>
                                      </p:cBhvr>
                                      <p:rCtr x="-16302" y="-8634"/>
                                    </p:animMotion>
                                  </p:childTnLst>
                                </p:cTn>
                              </p:par>
                              <p:par>
                                <p:cTn id="126" presetID="10" presetClass="exit" presetSubtype="0" fill="hold" grpId="2" nodeType="withEffect">
                                  <p:stCondLst>
                                    <p:cond delay="0"/>
                                  </p:stCondLst>
                                  <p:childTnLst>
                                    <p:animEffect transition="out" filter="fade">
                                      <p:cBhvr>
                                        <p:cTn id="127" dur="500"/>
                                        <p:tgtEl>
                                          <p:spTgt spid="7"/>
                                        </p:tgtEl>
                                      </p:cBhvr>
                                    </p:animEffect>
                                    <p:set>
                                      <p:cBhvr>
                                        <p:cTn id="128" dur="1" fill="hold">
                                          <p:stCondLst>
                                            <p:cond delay="499"/>
                                          </p:stCondLst>
                                        </p:cTn>
                                        <p:tgtEl>
                                          <p:spTgt spid="7"/>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8"/>
                                        </p:tgtEl>
                                      </p:cBhvr>
                                    </p:animEffect>
                                    <p:set>
                                      <p:cBhvr>
                                        <p:cTn id="131" dur="1" fill="hold">
                                          <p:stCondLst>
                                            <p:cond delay="499"/>
                                          </p:stCondLst>
                                        </p:cTn>
                                        <p:tgtEl>
                                          <p:spTgt spid="8"/>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1"/>
                                        </p:tgtEl>
                                      </p:cBhvr>
                                    </p:animEffect>
                                    <p:set>
                                      <p:cBhvr>
                                        <p:cTn id="134" dur="1" fill="hold">
                                          <p:stCondLst>
                                            <p:cond delay="499"/>
                                          </p:stCondLst>
                                        </p:cTn>
                                        <p:tgtEl>
                                          <p:spTgt spid="1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2"/>
                                        </p:tgtEl>
                                      </p:cBhvr>
                                    </p:animEffect>
                                    <p:set>
                                      <p:cBhvr>
                                        <p:cTn id="137" dur="1" fill="hold">
                                          <p:stCondLst>
                                            <p:cond delay="499"/>
                                          </p:stCondLst>
                                        </p:cTn>
                                        <p:tgtEl>
                                          <p:spTgt spid="1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21"/>
                                        </p:tgtEl>
                                      </p:cBhvr>
                                    </p:animEffect>
                                    <p:set>
                                      <p:cBhvr>
                                        <p:cTn id="146" dur="1" fill="hold">
                                          <p:stCondLst>
                                            <p:cond delay="499"/>
                                          </p:stCondLst>
                                        </p:cTn>
                                        <p:tgtEl>
                                          <p:spTgt spid="21"/>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500"/>
                                        <p:tgtEl>
                                          <p:spTgt spid="22"/>
                                        </p:tgtEl>
                                      </p:cBhvr>
                                    </p:animEffect>
                                    <p:set>
                                      <p:cBhvr>
                                        <p:cTn id="149" dur="1" fill="hold">
                                          <p:stCondLst>
                                            <p:cond delay="499"/>
                                          </p:stCondLst>
                                        </p:cTn>
                                        <p:tgtEl>
                                          <p:spTgt spid="22"/>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3074" grpId="2"/>
      <p:bldP spid="4" grpId="1"/>
      <p:bldP spid="4" grpId="2"/>
      <p:bldP spid="4" grpId="3"/>
      <p:bldP spid="5" grpId="0"/>
      <p:bldP spid="5" grpId="1"/>
      <p:bldP spid="5" grpId="2"/>
      <p:bldP spid="5" grpId="3"/>
      <p:bldP spid="5" grpId="4"/>
      <p:bldP spid="5" grpId="5"/>
      <p:bldP spid="5" grpId="6"/>
      <p:bldP spid="5" grpId="7"/>
      <p:bldP spid="11" grpId="0"/>
      <p:bldP spid="11" grpId="1"/>
      <p:bldP spid="12" grpId="0"/>
      <p:bldP spid="12" grpId="1"/>
      <p:bldP spid="13" grpId="0"/>
      <p:bldP spid="13" grpId="1"/>
      <p:bldP spid="9" grpId="0"/>
      <p:bldP spid="9" grpId="1"/>
      <p:bldP spid="9" grpId="2"/>
      <p:bldP spid="10" grpId="0"/>
      <p:bldP spid="10" grpId="1"/>
      <p:bldP spid="10" grpId="2"/>
      <p:bldP spid="22" grpId="0"/>
      <p:bldP spid="22" grpId="1"/>
      <p:bldP spid="22" grpId="2"/>
      <p:bldP spid="23" grpId="0"/>
      <p:bldP spid="23" grpId="1"/>
      <p:bldP spid="23" grpId="2"/>
      <p:bldP spid="17" grpId="0"/>
      <p:bldP spid="17" grpId="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litter - 30263">
            <a:hlinkClick r:id="" action="ppaction://media"/>
            <a:extLst>
              <a:ext uri="{FF2B5EF4-FFF2-40B4-BE49-F238E27FC236}">
                <a16:creationId xmlns:a16="http://schemas.microsoft.com/office/drawing/2014/main" id="{F9EF49D0-FBCD-46BC-87B2-5867FA00AD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773" y="1804086"/>
            <a:ext cx="7760044" cy="4196664"/>
          </a:xfrm>
          <a:prstGeom prst="rect">
            <a:avLst/>
          </a:prstGeom>
        </p:spPr>
      </p:pic>
      <p:pic>
        <p:nvPicPr>
          <p:cNvPr id="3" name="Picture 2">
            <a:extLst>
              <a:ext uri="{FF2B5EF4-FFF2-40B4-BE49-F238E27FC236}">
                <a16:creationId xmlns:a16="http://schemas.microsoft.com/office/drawing/2014/main" id="{4F8D325D-D5BC-44D0-ABC9-496D33F28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9144001" cy="6871671"/>
          </a:xfrm>
          <a:prstGeom prst="rect">
            <a:avLst/>
          </a:prstGeom>
        </p:spPr>
      </p:pic>
      <p:pic>
        <p:nvPicPr>
          <p:cNvPr id="10" name="Picture 1">
            <a:extLst>
              <a:ext uri="{FF2B5EF4-FFF2-40B4-BE49-F238E27FC236}">
                <a16:creationId xmlns:a16="http://schemas.microsoft.com/office/drawing/2014/main" id="{6ED2F4CD-6474-4A22-BC8F-7F8D1E7F4F7B}"/>
              </a:ext>
            </a:extLst>
          </p:cNvPr>
          <p:cNvPicPr>
            <a:picLocks noChangeAspect="1"/>
          </p:cNvPicPr>
          <p:nvPr/>
        </p:nvPicPr>
        <p:blipFill rotWithShape="1">
          <a:blip r:embed="rId7">
            <a:clrChange>
              <a:clrFrom>
                <a:srgbClr val="CC9900"/>
              </a:clrFrom>
              <a:clrTo>
                <a:srgbClr val="CC9900">
                  <a:alpha val="0"/>
                </a:srgbClr>
              </a:clrTo>
            </a:clrChange>
            <a:extLst>
              <a:ext uri="{28A0092B-C50C-407E-A947-70E740481C1C}">
                <a14:useLocalDpi xmlns:a14="http://schemas.microsoft.com/office/drawing/2010/main" val="0"/>
              </a:ext>
            </a:extLst>
          </a:blip>
          <a:srcRect l="165" r="67"/>
          <a:stretch/>
        </p:blipFill>
        <p:spPr>
          <a:xfrm>
            <a:off x="0" y="0"/>
            <a:ext cx="9144000" cy="6858000"/>
          </a:xfrm>
          <a:prstGeom prst="rect">
            <a:avLst/>
          </a:prstGeom>
        </p:spPr>
      </p:pic>
      <p:sp>
        <p:nvSpPr>
          <p:cNvPr id="4" name="Rectangle 4"/>
          <p:cNvSpPr>
            <a:spLocks noChangeArrowheads="1"/>
          </p:cNvSpPr>
          <p:nvPr/>
        </p:nvSpPr>
        <p:spPr bwMode="auto">
          <a:xfrm>
            <a:off x="1183027" y="1679944"/>
            <a:ext cx="6392119" cy="193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4400" b="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DOUBT</a:t>
            </a:r>
            <a:endParaRPr lang="en-US" sz="14400" b="1" i="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482008" y="3931135"/>
            <a:ext cx="331381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600" b="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600" b="1" i="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July 26, 2020</a:t>
            </a:r>
            <a:endParaRPr lang="en-US" altLang="en-US" sz="5400" b="1" i="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30000" fill="hold"/>
                                        <p:tgtEl>
                                          <p:spTgt spid="9"/>
                                        </p:tgtEl>
                                      </p:cBhvr>
                                    </p:cmd>
                                  </p:childTnLst>
                                </p:cTn>
                              </p:par>
                              <p:par>
                                <p:cTn id="29" presetID="10" presetClass="exit" presetSubtype="0" fill="hold" grpId="3"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3"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grpId="3"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4"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4"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250"/>
                                        <p:tgtEl>
                                          <p:spTgt spid="5"/>
                                        </p:tgtEl>
                                      </p:cBhvr>
                                    </p:animEffect>
                                  </p:childTnLst>
                                </p:cTn>
                              </p:par>
                              <p:par>
                                <p:cTn id="46" presetID="10" presetClass="entr" presetSubtype="0" fill="hold" grpId="4"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50"/>
                                        <p:tgtEl>
                                          <p:spTgt spid="6"/>
                                        </p:tgtEl>
                                      </p:cBhvr>
                                    </p:animEffect>
                                  </p:childTnLst>
                                </p:cTn>
                              </p:par>
                              <p:par>
                                <p:cTn id="49" presetID="1" presetClass="entr" presetSubtype="0" fill="hold" nodeType="withEffect">
                                  <p:stCondLst>
                                    <p:cond delay="25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xit" presetSubtype="0" fill="hold" nodeType="withEffect">
                                  <p:stCondLst>
                                    <p:cond delay="250"/>
                                  </p:stCondLst>
                                  <p:childTnLst>
                                    <p:set>
                                      <p:cBhvr>
                                        <p:cTn id="52" dur="1" fill="hold">
                                          <p:stCondLst>
                                            <p:cond delay="0"/>
                                          </p:stCondLst>
                                        </p:cTn>
                                        <p:tgtEl>
                                          <p:spTgt spid="10"/>
                                        </p:tgtEl>
                                        <p:attrNameLst>
                                          <p:attrName>style.visibility</p:attrName>
                                        </p:attrNameLst>
                                      </p:cBhvr>
                                      <p:to>
                                        <p:strVal val="hidden"/>
                                      </p:to>
                                    </p:set>
                                  </p:childTnLst>
                                </p:cTn>
                              </p:par>
                              <p:par>
                                <p:cTn id="53" presetID="0" presetClass="exit" presetSubtype="0" fill="hold" grpId="1" nodeType="withEffect">
                                  <p:stCondLst>
                                    <p:cond delay="250"/>
                                  </p:stCondLst>
                                  <p:childTnLst>
                                    <p:set>
                                      <p:cBhvr>
                                        <p:cTn id="54" dur="1" fill="hold">
                                          <p:stCondLst>
                                            <p:cond delay="999"/>
                                          </p:stCondLst>
                                        </p:cTn>
                                        <p:tgtEl>
                                          <p:spTgt spid="4"/>
                                        </p:tgtEl>
                                        <p:attrNameLst>
                                          <p:attrName>style.visibility</p:attrName>
                                        </p:attrNameLst>
                                      </p:cBhvr>
                                      <p:to>
                                        <p:strVal val="hidden"/>
                                      </p:to>
                                    </p:set>
                                    <p:animEffect transition="out" filter="dissolve">
                                      <p:cBhvr>
                                        <p:cTn id="55" dur="1000">
                                          <p:stCondLst>
                                            <p:cond delay="0"/>
                                          </p:stCondLst>
                                        </p:cTn>
                                        <p:tgtEl>
                                          <p:spTgt spid="4"/>
                                        </p:tgtEl>
                                      </p:cBhvr>
                                    </p:animEffect>
                                    <p:anim to="" calcmode="lin" valueType="num">
                                      <p:cBhvr>
                                        <p:cTn id="5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58" presetID="8" presetClass="emph" presetSubtype="0" fill="hold" grpId="2" nodeType="withEffect">
                                  <p:stCondLst>
                                    <p:cond delay="250"/>
                                  </p:stCondLst>
                                  <p:childTnLst>
                                    <p:animRot by="-1500000">
                                      <p:cBhvr>
                                        <p:cTn id="59" dur="1000" fill="hold"/>
                                        <p:tgtEl>
                                          <p:spTgt spid="4"/>
                                        </p:tgtEl>
                                        <p:attrNameLst>
                                          <p:attrName>r</p:attrName>
                                        </p:attrNameLst>
                                      </p:cBhvr>
                                    </p:animRot>
                                  </p:childTnLst>
                                </p:cTn>
                              </p:par>
                              <p:par>
                                <p:cTn id="60" presetID="9" presetClass="exit" presetSubtype="0" fill="hold" grpId="1" nodeType="withEffect">
                                  <p:stCondLst>
                                    <p:cond delay="750"/>
                                  </p:stCondLst>
                                  <p:childTnLst>
                                    <p:animEffect transition="out" filter="dissolve">
                                      <p:cBhvr>
                                        <p:cTn id="61" dur="1500"/>
                                        <p:tgtEl>
                                          <p:spTgt spid="5"/>
                                        </p:tgtEl>
                                      </p:cBhvr>
                                    </p:animEffect>
                                    <p:set>
                                      <p:cBhvr>
                                        <p:cTn id="62" dur="1" fill="hold">
                                          <p:stCondLst>
                                            <p:cond delay="1499"/>
                                          </p:stCondLst>
                                        </p:cTn>
                                        <p:tgtEl>
                                          <p:spTgt spid="5"/>
                                        </p:tgtEl>
                                        <p:attrNameLst>
                                          <p:attrName>style.visibility</p:attrName>
                                        </p:attrNameLst>
                                      </p:cBhvr>
                                      <p:to>
                                        <p:strVal val="hidden"/>
                                      </p:to>
                                    </p:set>
                                  </p:childTnLst>
                                </p:cTn>
                              </p:par>
                              <p:par>
                                <p:cTn id="63" presetID="0" presetClass="path" presetSubtype="0" accel="50000" decel="50000" fill="hold" grpId="2" nodeType="withEffect">
                                  <p:stCondLst>
                                    <p:cond delay="750"/>
                                  </p:stCondLst>
                                  <p:childTnLst>
                                    <p:animMotion origin="layout" path="M -4.16667E-6 4.07407E-6 L 0.24323 -0.22801 " pathEditMode="relative" rAng="0" ptsTypes="AA">
                                      <p:cBhvr>
                                        <p:cTn id="64" dur="1500" fill="hold"/>
                                        <p:tgtEl>
                                          <p:spTgt spid="5"/>
                                        </p:tgtEl>
                                        <p:attrNameLst>
                                          <p:attrName>ppt_x</p:attrName>
                                          <p:attrName>ppt_y</p:attrName>
                                        </p:attrNameLst>
                                      </p:cBhvr>
                                      <p:rCtr x="12153" y="-11412"/>
                                    </p:animMotion>
                                  </p:childTnLst>
                                </p:cTn>
                              </p:par>
                              <p:par>
                                <p:cTn id="65" presetID="31" presetClass="exit" presetSubtype="0" fill="hold" grpId="1" nodeType="withEffect">
                                  <p:stCondLst>
                                    <p:cond delay="1500"/>
                                  </p:stCondLst>
                                  <p:childTnLst>
                                    <p:anim calcmode="lin" valueType="num">
                                      <p:cBhvr>
                                        <p:cTn id="66" dur="1000"/>
                                        <p:tgtEl>
                                          <p:spTgt spid="6"/>
                                        </p:tgtEl>
                                        <p:attrNameLst>
                                          <p:attrName>ppt_w</p:attrName>
                                        </p:attrNameLst>
                                      </p:cBhvr>
                                      <p:tavLst>
                                        <p:tav tm="0">
                                          <p:val>
                                            <p:strVal val="ppt_w"/>
                                          </p:val>
                                        </p:tav>
                                        <p:tav tm="100000">
                                          <p:val>
                                            <p:fltVal val="0"/>
                                          </p:val>
                                        </p:tav>
                                      </p:tavLst>
                                    </p:anim>
                                    <p:anim calcmode="lin" valueType="num">
                                      <p:cBhvr>
                                        <p:cTn id="67" dur="1000"/>
                                        <p:tgtEl>
                                          <p:spTgt spid="6"/>
                                        </p:tgtEl>
                                        <p:attrNameLst>
                                          <p:attrName>ppt_h</p:attrName>
                                        </p:attrNameLst>
                                      </p:cBhvr>
                                      <p:tavLst>
                                        <p:tav tm="0">
                                          <p:val>
                                            <p:strVal val="ppt_h"/>
                                          </p:val>
                                        </p:tav>
                                        <p:tav tm="100000">
                                          <p:val>
                                            <p:fltVal val="0"/>
                                          </p:val>
                                        </p:tav>
                                      </p:tavLst>
                                    </p:anim>
                                    <p:anim calcmode="lin" valueType="num">
                                      <p:cBhvr>
                                        <p:cTn id="68" dur="1000"/>
                                        <p:tgtEl>
                                          <p:spTgt spid="6"/>
                                        </p:tgtEl>
                                        <p:attrNameLst>
                                          <p:attrName>style.rotation</p:attrName>
                                        </p:attrNameLst>
                                      </p:cBhvr>
                                      <p:tavLst>
                                        <p:tav tm="0">
                                          <p:val>
                                            <p:fltVal val="0"/>
                                          </p:val>
                                        </p:tav>
                                        <p:tav tm="100000">
                                          <p:val>
                                            <p:fltVal val="90"/>
                                          </p:val>
                                        </p:tav>
                                      </p:tavLst>
                                    </p:anim>
                                    <p:animEffect transition="out" filter="fade">
                                      <p:cBhvr>
                                        <p:cTn id="69" dur="1000"/>
                                        <p:tgtEl>
                                          <p:spTgt spid="6"/>
                                        </p:tgtEl>
                                      </p:cBhvr>
                                    </p:animEffect>
                                    <p:set>
                                      <p:cBhvr>
                                        <p:cTn id="70" dur="1" fill="hold">
                                          <p:stCondLst>
                                            <p:cond delay="999"/>
                                          </p:stCondLst>
                                        </p:cTn>
                                        <p:tgtEl>
                                          <p:spTgt spid="6"/>
                                        </p:tgtEl>
                                        <p:attrNameLst>
                                          <p:attrName>style.visibility</p:attrName>
                                        </p:attrNameLst>
                                      </p:cBhvr>
                                      <p:to>
                                        <p:strVal val="hidden"/>
                                      </p:to>
                                    </p:set>
                                  </p:childTnLst>
                                </p:cTn>
                              </p:par>
                              <p:par>
                                <p:cTn id="71" presetID="42" presetClass="path" presetSubtype="0" accel="50000" decel="50000" fill="hold" grpId="2" nodeType="withEffect">
                                  <p:stCondLst>
                                    <p:cond delay="1500"/>
                                  </p:stCondLst>
                                  <p:childTnLst>
                                    <p:animMotion origin="layout" path="M 3.33333E-6 2.22222E-6 L -0.15434 -0.51528 " pathEditMode="relative" rAng="0" ptsTypes="AA">
                                      <p:cBhvr>
                                        <p:cTn id="72" dur="1000" fill="hold"/>
                                        <p:tgtEl>
                                          <p:spTgt spid="6"/>
                                        </p:tgtEl>
                                        <p:attrNameLst>
                                          <p:attrName>ppt_x</p:attrName>
                                          <p:attrName>ppt_y</p:attrName>
                                        </p:attrNameLst>
                                      </p:cBhvr>
                                      <p:rCtr x="-7726" y="-2576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repeatCount="indefinite" fill="remove" display="0">
                  <p:stCondLst>
                    <p:cond delay="indefinite"/>
                  </p:stCondLst>
                </p:cTn>
                <p:tgtEl>
                  <p:spTgt spid="9"/>
                </p:tgtEl>
              </p:cMediaNode>
            </p:video>
          </p:childTnLst>
        </p:cTn>
      </p:par>
    </p:tnLst>
    <p:bldLst>
      <p:bldP spid="4" grpId="0"/>
      <p:bldP spid="4" grpId="1"/>
      <p:bldP spid="4" grpId="2"/>
      <p:bldP spid="4" grpId="3"/>
      <p:bldP spid="4" grpId="4"/>
      <p:bldP spid="5" grpId="0"/>
      <p:bldP spid="5" grpId="1"/>
      <p:bldP spid="5" grpId="2"/>
      <p:bldP spid="5" grpId="3"/>
      <p:bldP spid="5" grpId="4"/>
      <p:bldP spid="6" grpId="0"/>
      <p:bldP spid="6" grpId="1"/>
      <p:bldP spid="6" grpId="2"/>
      <p:bldP spid="6" grpId="3"/>
      <p:bldP spid="6" grpId="4"/>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AF09F-C267-4618-A34D-78FFD06BA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 y="10287"/>
            <a:ext cx="9144000" cy="6858000"/>
          </a:xfrm>
          <a:prstGeom prst="rect">
            <a:avLst/>
          </a:prstGeom>
        </p:spPr>
      </p:pic>
      <p:sp>
        <p:nvSpPr>
          <p:cNvPr id="9" name="Title 1">
            <a:extLst>
              <a:ext uri="{FF2B5EF4-FFF2-40B4-BE49-F238E27FC236}">
                <a16:creationId xmlns:a16="http://schemas.microsoft.com/office/drawing/2014/main" id="{429DA2DB-DA7E-435A-8F5E-E21E61E82A5D}"/>
              </a:ext>
            </a:extLst>
          </p:cNvPr>
          <p:cNvSpPr txBox="1">
            <a:spLocks/>
          </p:cNvSpPr>
          <p:nvPr/>
        </p:nvSpPr>
        <p:spPr>
          <a:xfrm>
            <a:off x="5751616" y="4657902"/>
            <a:ext cx="19739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shine</a:t>
            </a:r>
          </a:p>
        </p:txBody>
      </p:sp>
      <p:sp>
        <p:nvSpPr>
          <p:cNvPr id="11" name="Title 1">
            <a:extLst>
              <a:ext uri="{FF2B5EF4-FFF2-40B4-BE49-F238E27FC236}">
                <a16:creationId xmlns:a16="http://schemas.microsoft.com/office/drawing/2014/main" id="{377B4CB0-B653-4EC7-93D6-B90FDC35D1EB}"/>
              </a:ext>
            </a:extLst>
          </p:cNvPr>
          <p:cNvSpPr txBox="1">
            <a:spLocks/>
          </p:cNvSpPr>
          <p:nvPr/>
        </p:nvSpPr>
        <p:spPr>
          <a:xfrm>
            <a:off x="138907" y="2107916"/>
            <a:ext cx="30352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perishing</a:t>
            </a:r>
          </a:p>
        </p:txBody>
      </p:sp>
      <p:sp>
        <p:nvSpPr>
          <p:cNvPr id="3074" name="Rectangle 2"/>
          <p:cNvSpPr>
            <a:spLocks noGrp="1" noChangeArrowheads="1"/>
          </p:cNvSpPr>
          <p:nvPr>
            <p:ph type="title"/>
          </p:nvPr>
        </p:nvSpPr>
        <p:spPr>
          <a:xfrm>
            <a:off x="457200" y="626171"/>
            <a:ext cx="8229600" cy="56056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even if our gospel is veiled,     it is veiled to those who are perishing, whose minds the god of this age has blinded, who do not believe, lest the light of the gospel of the glory of Christ, who is the image of God, should shine on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4:3-4 </a:t>
            </a:r>
          </a:p>
        </p:txBody>
      </p:sp>
      <p:sp>
        <p:nvSpPr>
          <p:cNvPr id="4" name="Rectangle 2">
            <a:extLst>
              <a:ext uri="{FF2B5EF4-FFF2-40B4-BE49-F238E27FC236}">
                <a16:creationId xmlns:a16="http://schemas.microsoft.com/office/drawing/2014/main" id="{A286DBE1-688C-49C0-9A97-B9CA8977A537}"/>
              </a:ext>
            </a:extLst>
          </p:cNvPr>
          <p:cNvSpPr txBox="1">
            <a:spLocks noChangeArrowheads="1"/>
          </p:cNvSpPr>
          <p:nvPr/>
        </p:nvSpPr>
        <p:spPr bwMode="auto">
          <a:xfrm>
            <a:off x="4088581" y="4048776"/>
            <a:ext cx="16873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043FE71-62AB-4C95-AD11-85D91376E3C0}"/>
              </a:ext>
            </a:extLst>
          </p:cNvPr>
          <p:cNvSpPr txBox="1">
            <a:spLocks noChangeArrowheads="1"/>
          </p:cNvSpPr>
          <p:nvPr/>
        </p:nvSpPr>
        <p:spPr bwMode="auto">
          <a:xfrm>
            <a:off x="2960012" y="4723900"/>
            <a:ext cx="14380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6AFAF43-FC47-4C33-A61D-6FB801268A8E}"/>
              </a:ext>
            </a:extLst>
          </p:cNvPr>
          <p:cNvSpPr txBox="1">
            <a:spLocks noChangeArrowheads="1"/>
          </p:cNvSpPr>
          <p:nvPr/>
        </p:nvSpPr>
        <p:spPr bwMode="auto">
          <a:xfrm>
            <a:off x="6826587" y="3378850"/>
            <a:ext cx="197394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gospel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4869CA1-97AD-4AFC-AAF7-2FA09FAAA215}"/>
              </a:ext>
            </a:extLst>
          </p:cNvPr>
          <p:cNvSpPr txBox="1">
            <a:spLocks noChangeArrowheads="1"/>
          </p:cNvSpPr>
          <p:nvPr/>
        </p:nvSpPr>
        <p:spPr bwMode="auto">
          <a:xfrm>
            <a:off x="4685263" y="3747206"/>
            <a:ext cx="1486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Freeform: Shape 1">
            <a:extLst>
              <a:ext uri="{FF2B5EF4-FFF2-40B4-BE49-F238E27FC236}">
                <a16:creationId xmlns:a16="http://schemas.microsoft.com/office/drawing/2014/main" id="{C1994CC0-FC97-43E1-8362-77DE11D8F383}"/>
              </a:ext>
            </a:extLst>
          </p:cNvPr>
          <p:cNvSpPr/>
          <p:nvPr/>
        </p:nvSpPr>
        <p:spPr>
          <a:xfrm>
            <a:off x="-3810" y="4834890"/>
            <a:ext cx="5173980" cy="2023110"/>
          </a:xfrm>
          <a:custGeom>
            <a:avLst/>
            <a:gdLst>
              <a:gd name="connsiteX0" fmla="*/ 5170170 w 5173980"/>
              <a:gd name="connsiteY0" fmla="*/ 2019300 h 2023110"/>
              <a:gd name="connsiteX1" fmla="*/ 7620 w 5173980"/>
              <a:gd name="connsiteY1" fmla="*/ 2023110 h 2023110"/>
              <a:gd name="connsiteX2" fmla="*/ 0 w 5173980"/>
              <a:gd name="connsiteY2" fmla="*/ 0 h 2023110"/>
              <a:gd name="connsiteX3" fmla="*/ 5166360 w 5173980"/>
              <a:gd name="connsiteY3" fmla="*/ 3810 h 2023110"/>
              <a:gd name="connsiteX4" fmla="*/ 5173980 w 5173980"/>
              <a:gd name="connsiteY4" fmla="*/ 80010 h 2023110"/>
              <a:gd name="connsiteX5" fmla="*/ 4629150 w 5173980"/>
              <a:gd name="connsiteY5" fmla="*/ 251460 h 2023110"/>
              <a:gd name="connsiteX6" fmla="*/ 4636770 w 5173980"/>
              <a:gd name="connsiteY6" fmla="*/ 800100 h 2023110"/>
              <a:gd name="connsiteX7" fmla="*/ 4640580 w 5173980"/>
              <a:gd name="connsiteY7" fmla="*/ 952500 h 2023110"/>
              <a:gd name="connsiteX8" fmla="*/ 5166360 w 5173980"/>
              <a:gd name="connsiteY8" fmla="*/ 1078230 h 2023110"/>
              <a:gd name="connsiteX9" fmla="*/ 5170170 w 5173980"/>
              <a:gd name="connsiteY9" fmla="*/ 2019300 h 20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3980" h="2023110">
                <a:moveTo>
                  <a:pt x="5170170" y="2019300"/>
                </a:moveTo>
                <a:lnTo>
                  <a:pt x="7620" y="2023110"/>
                </a:lnTo>
                <a:lnTo>
                  <a:pt x="0" y="0"/>
                </a:lnTo>
                <a:lnTo>
                  <a:pt x="5166360" y="3810"/>
                </a:lnTo>
                <a:lnTo>
                  <a:pt x="5173980" y="80010"/>
                </a:lnTo>
                <a:lnTo>
                  <a:pt x="4629150" y="251460"/>
                </a:lnTo>
                <a:lnTo>
                  <a:pt x="4636770" y="800100"/>
                </a:lnTo>
                <a:lnTo>
                  <a:pt x="4640580" y="952500"/>
                </a:lnTo>
                <a:lnTo>
                  <a:pt x="5166360" y="1078230"/>
                </a:lnTo>
                <a:lnTo>
                  <a:pt x="5170170" y="2019300"/>
                </a:lnTo>
                <a:close/>
              </a:path>
            </a:pathLst>
          </a:custGeom>
          <a:blipFill dpi="0" rotWithShape="1">
            <a:blip r:embed="rId4">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D3FB165F-999E-416C-AC83-AF6750C2AF84}"/>
              </a:ext>
            </a:extLst>
          </p:cNvPr>
          <p:cNvSpPr txBox="1">
            <a:spLocks noChangeArrowheads="1"/>
          </p:cNvSpPr>
          <p:nvPr/>
        </p:nvSpPr>
        <p:spPr bwMode="auto">
          <a:xfrm>
            <a:off x="5929187" y="4742081"/>
            <a:ext cx="1614613" cy="72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shine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77132F5-DBBF-4181-8875-04D992C7DD59}"/>
              </a:ext>
            </a:extLst>
          </p:cNvPr>
          <p:cNvSpPr txBox="1">
            <a:spLocks noChangeArrowheads="1"/>
          </p:cNvSpPr>
          <p:nvPr/>
        </p:nvSpPr>
        <p:spPr bwMode="auto">
          <a:xfrm>
            <a:off x="300037" y="2041048"/>
            <a:ext cx="27122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perishing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D1C9F4A-DE07-4F9E-BCB6-5D4A1062DC7D}"/>
              </a:ext>
            </a:extLst>
          </p:cNvPr>
          <p:cNvSpPr txBox="1">
            <a:spLocks noChangeArrowheads="1"/>
          </p:cNvSpPr>
          <p:nvPr/>
        </p:nvSpPr>
        <p:spPr bwMode="auto">
          <a:xfrm>
            <a:off x="281354" y="2051539"/>
            <a:ext cx="2654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doubt</a:t>
            </a:r>
            <a:endParaRPr kumimoji="0" lang="en-US" altLang="en-US" sz="6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5197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3"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18" presetClass="emph" presetSubtype="0" fill="hold" grpId="1" nodeType="withEffect">
                                  <p:stCondLst>
                                    <p:cond delay="0"/>
                                  </p:stCondLst>
                                  <p:childTnLst>
                                    <p:set>
                                      <p:cBhvr override="childStyle">
                                        <p:cTn id="25" dur="500" fill="hold"/>
                                        <p:tgtEl>
                                          <p:spTgt spid="11"/>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par>
                                <p:cTn id="40" presetID="18" presetClass="emph" presetSubtype="0" fill="hold" grpId="1" nodeType="withEffect">
                                  <p:stCondLst>
                                    <p:cond delay="0"/>
                                  </p:stCondLst>
                                  <p:childTnLst>
                                    <p:set>
                                      <p:cBhvr override="childStyle">
                                        <p:cTn id="41" dur="500" fill="hold"/>
                                        <p:tgtEl>
                                          <p:spTgt spid="9"/>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6" presetClass="exit" presetSubtype="21" fill="hold" grpId="2" nodeType="withEffect">
                                  <p:stCondLst>
                                    <p:cond delay="0"/>
                                  </p:stCondLst>
                                  <p:childTnLst>
                                    <p:animEffect transition="out" filter="barn(inVertical)">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50"/>
                                        <p:tgtEl>
                                          <p:spTgt spid="7"/>
                                        </p:tgtEl>
                                      </p:cBhvr>
                                    </p:animEffect>
                                  </p:childTnLst>
                                </p:cTn>
                              </p:par>
                              <p:par>
                                <p:cTn id="62" presetID="10" presetClass="entr" presetSubtype="0" fill="hold" grpId="4"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0" presetClass="path" presetSubtype="0" accel="21000" decel="24000" fill="hold" grpId="2" nodeType="withEffect">
                                  <p:stCondLst>
                                    <p:cond delay="0"/>
                                  </p:stCondLst>
                                  <p:childTnLst>
                                    <p:animMotion origin="layout" path="M -3.88889E-6 1.85185E-6 C -0.00138 0.01435 0.00035 0.06157 -0.00868 0.08657 C -0.0177 0.11157 -0.03194 0.13171 -0.05451 0.15046 C -0.07708 0.16921 -0.1125 0.1868 -0.14409 0.19907 C -0.17569 0.21134 -0.20434 0.21736 -0.24375 0.22361 C -0.28316 0.22986 -0.3427 0.23426 -0.38107 0.23727 C -0.41944 0.24028 -0.45451 0.24051 -0.47378 0.24143 " pathEditMode="relative" rAng="0" ptsTypes="aaaaaaa">
                                      <p:cBhvr>
                                        <p:cTn id="66" dur="2250" fill="hold"/>
                                        <p:tgtEl>
                                          <p:spTgt spid="7"/>
                                        </p:tgtEl>
                                        <p:attrNameLst>
                                          <p:attrName>ppt_x</p:attrName>
                                          <p:attrName>ppt_y</p:attrName>
                                        </p:attrNameLst>
                                      </p:cBhvr>
                                      <p:rCtr x="-23681" y="12060"/>
                                    </p:animMotion>
                                  </p:childTnLst>
                                </p:cTn>
                              </p:par>
                              <p:par>
                                <p:cTn id="67" presetID="0" presetClass="path" presetSubtype="0" accel="36000" decel="64000" fill="hold" grpId="5" nodeType="withEffect">
                                  <p:stCondLst>
                                    <p:cond delay="0"/>
                                  </p:stCondLst>
                                  <p:childTnLst>
                                    <p:animMotion origin="layout" path="M 3.88889E-6 -3.33333E-6 C -0.00018 -0.02407 0.00034 -0.04838 0.00312 -0.075 C 0.0059 -0.10162 0.00937 -0.1331 0.01701 -0.15972 C 0.02465 -0.18634 0.03385 -0.21389 0.0493 -0.23472 C 0.06475 -0.25555 0.08767 -0.27291 0.10937 -0.28472 C 0.13107 -0.29652 0.15555 -0.30602 0.17916 -0.30555 C 0.20277 -0.30509 0.23229 -0.2956 0.25139 -0.28194 C 0.27048 -0.26828 0.2835 -0.24606 0.29409 -0.22361 C 0.30468 -0.20115 0.31111 -0.1743 0.31493 -0.14722 C 0.31875 -0.12014 0.32048 -0.08842 0.31701 -0.06111 C 0.31354 -0.03379 0.30798 -0.00602 0.29375 0.01667 C 0.27951 0.03936 0.26041 0.05787 0.23125 0.075 C 0.20208 0.09213 0.15746 0.10973 0.11875 0.11945 C 0.08003 0.12917 0.0467 0.12871 -0.00122 0.13334 C -0.04914 0.13797 -0.13351 0.14375 -0.16841 0.14653 " pathEditMode="relative" rAng="0" ptsTypes="aaaaaaaaaaaaaaa">
                                      <p:cBhvr>
                                        <p:cTn id="68" dur="3000" fill="hold"/>
                                        <p:tgtEl>
                                          <p:spTgt spid="4"/>
                                        </p:tgtEl>
                                        <p:attrNameLst>
                                          <p:attrName>ppt_x</p:attrName>
                                          <p:attrName>ppt_y</p:attrName>
                                        </p:attrNameLst>
                                      </p:cBhvr>
                                      <p:rCtr x="7604" y="-7986"/>
                                    </p:animMotion>
                                  </p:childTnLst>
                                </p:cTn>
                              </p:par>
                              <p:par>
                                <p:cTn id="69" presetID="0" presetClass="path" presetSubtype="0" accel="55000" decel="45000" fill="hold" grpId="2" nodeType="withEffect">
                                  <p:stCondLst>
                                    <p:cond delay="0"/>
                                  </p:stCondLst>
                                  <p:childTnLst>
                                    <p:animMotion origin="layout" path="M 3.05556E-6 -4.44444E-6 C 0.00139 -0.01134 0.0033 -0.03773 0.00816 -0.06805 C 0.01302 -0.09838 0.01649 -0.14537 0.02899 -0.18194 C 0.04149 -0.21851 0.05902 -0.2574 0.08316 -0.2875 C 0.10729 -0.31759 0.14271 -0.34328 0.17378 -0.3625 C 0.20486 -0.38171 0.24097 -0.39629 0.26962 -0.40277 C 0.29826 -0.40925 0.32326 -0.40856 0.34566 -0.40138 C 0.36805 -0.39421 0.38784 -0.37986 0.40416 -0.35972 C 0.42048 -0.33958 0.43507 -0.30972 0.44357 -0.28055 C 0.45208 -0.25138 0.45607 -0.21365 0.45503 -0.18472 C 0.45399 -0.15578 0.44757 -0.12986 0.4375 -0.10694 C 0.42743 -0.08402 0.41441 -0.06481 0.39479 -0.04722 C 0.37517 -0.02963 0.34705 -0.01319 0.31979 -0.00138 C 0.29253 0.01042 0.26284 0.01806 0.23125 0.02362 C 0.19965 0.02917 0.1776 0.02825 0.13021 0.03195 C 0.08281 0.03565 -0.01511 0.04306 -0.0533 0.04584 " pathEditMode="relative" rAng="0" ptsTypes="aaaaaaaaaaaaaaaa">
                                      <p:cBhvr>
                                        <p:cTn id="70" dur="3350" fill="hold"/>
                                        <p:tgtEl>
                                          <p:spTgt spid="5"/>
                                        </p:tgtEl>
                                        <p:attrNameLst>
                                          <p:attrName>ppt_x</p:attrName>
                                          <p:attrName>ppt_y</p:attrName>
                                        </p:attrNameLst>
                                      </p:cBhvr>
                                      <p:rCtr x="20139" y="-18171"/>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 presetClass="entr" presetSubtype="0" fill="hold" grpId="0" nodeType="withEffect">
                                  <p:stCondLst>
                                    <p:cond delay="1250"/>
                                  </p:stCondLst>
                                  <p:childTnLst>
                                    <p:set>
                                      <p:cBhvr>
                                        <p:cTn id="81" dur="1" fill="hold">
                                          <p:stCondLst>
                                            <p:cond delay="0"/>
                                          </p:stCondLst>
                                        </p:cTn>
                                        <p:tgtEl>
                                          <p:spTgt spid="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1" nodeType="clickEffect">
                                  <p:stCondLst>
                                    <p:cond delay="0"/>
                                  </p:stCondLst>
                                  <p:childTnLst>
                                    <p:set>
                                      <p:cBhvr>
                                        <p:cTn id="85" dur="1" fill="hold">
                                          <p:stCondLst>
                                            <p:cond delay="0"/>
                                          </p:stCondLst>
                                        </p:cTn>
                                        <p:tgtEl>
                                          <p:spTgt spid="8"/>
                                        </p:tgtEl>
                                        <p:attrNameLst>
                                          <p:attrName>style.visibility</p:attrName>
                                        </p:attrNameLst>
                                      </p:cBhvr>
                                      <p:to>
                                        <p:strVal val="visible"/>
                                      </p:to>
                                    </p:set>
                                  </p:childTnLst>
                                </p:cTn>
                              </p:par>
                              <p:par>
                                <p:cTn id="86" presetID="0" presetClass="path" presetSubtype="0" accel="50000" decel="50000" fill="hold" grpId="0" nodeType="withEffect">
                                  <p:stCondLst>
                                    <p:cond delay="0"/>
                                  </p:stCondLst>
                                  <p:childTnLst>
                                    <p:animMotion origin="layout" path="M -0.00157 -0.00092 C 0.0092 0.00023 0.04496 -0.00301 0.06319 0.00648 C 0.08142 0.01597 0.10104 0.03472 0.10746 0.05579 C 0.11389 0.07685 0.11423 0.11412 0.10173 0.13287 C 0.08923 0.15162 0.05972 0.16134 0.03194 0.16898 C 0.00416 0.17662 -0.0283 0.17616 -0.06493 0.1794 L -0.18785 0.18912 " pathEditMode="relative" rAng="0" ptsTypes="aaaaaAa">
                                      <p:cBhvr>
                                        <p:cTn id="87" dur="2000" spd="-100000" fill="hold"/>
                                        <p:tgtEl>
                                          <p:spTgt spid="8"/>
                                        </p:tgtEl>
                                        <p:attrNameLst>
                                          <p:attrName>ppt_x</p:attrName>
                                          <p:attrName>ppt_y</p:attrName>
                                        </p:attrNameLst>
                                      </p:cBhvr>
                                      <p:rCtr x="-3524" y="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4" grpId="3"/>
      <p:bldP spid="4" grpId="4"/>
      <p:bldP spid="4" grpId="5"/>
      <p:bldP spid="5" grpId="1"/>
      <p:bldP spid="5" grpId="2"/>
      <p:bldP spid="7" grpId="1"/>
      <p:bldP spid="7" grpId="2"/>
      <p:bldP spid="8" grpId="0"/>
      <p:bldP spid="8" grpId="1"/>
      <p:bldP spid="2" grpId="0" animBg="1"/>
      <p:bldP spid="10" grpId="0"/>
      <p:bldP spid="10" grpId="1"/>
      <p:bldP spid="12" grpId="0"/>
      <p:bldP spid="12" grpId="1"/>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16B818-F29B-4B9F-BA95-8AE40A16719F}"/>
              </a:ext>
            </a:extLst>
          </p:cNvPr>
          <p:cNvPicPr>
            <a:picLocks noChangeAspect="1"/>
          </p:cNvPicPr>
          <p:nvPr/>
        </p:nvPicPr>
        <p:blipFill rotWithShape="1">
          <a:blip r:embed="rId3">
            <a:extLst>
              <a:ext uri="{28A0092B-C50C-407E-A947-70E740481C1C}">
                <a14:useLocalDpi xmlns:a14="http://schemas.microsoft.com/office/drawing/2010/main" val="0"/>
              </a:ext>
            </a:extLst>
          </a:blip>
          <a:srcRect l="20473" r="5956"/>
          <a:stretch/>
        </p:blipFill>
        <p:spPr>
          <a:xfrm>
            <a:off x="-1" y="0"/>
            <a:ext cx="9144001" cy="6858000"/>
          </a:xfrm>
          <a:prstGeom prst="rect">
            <a:avLst/>
          </a:prstGeom>
        </p:spPr>
      </p:pic>
      <p:sp>
        <p:nvSpPr>
          <p:cNvPr id="11" name="Title 1">
            <a:extLst>
              <a:ext uri="{FF2B5EF4-FFF2-40B4-BE49-F238E27FC236}">
                <a16:creationId xmlns:a16="http://schemas.microsoft.com/office/drawing/2014/main" id="{4F07C7B9-9DA9-4D59-BDCF-0F71D178670F}"/>
              </a:ext>
            </a:extLst>
          </p:cNvPr>
          <p:cNvSpPr txBox="1">
            <a:spLocks/>
          </p:cNvSpPr>
          <p:nvPr/>
        </p:nvSpPr>
        <p:spPr>
          <a:xfrm>
            <a:off x="2074774" y="1709923"/>
            <a:ext cx="3962400" cy="8381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strong delusion</a:t>
            </a:r>
          </a:p>
        </p:txBody>
      </p:sp>
      <p:sp>
        <p:nvSpPr>
          <p:cNvPr id="12" name="Title 1">
            <a:extLst>
              <a:ext uri="{FF2B5EF4-FFF2-40B4-BE49-F238E27FC236}">
                <a16:creationId xmlns:a16="http://schemas.microsoft.com/office/drawing/2014/main" id="{A710C8FC-67A2-4F5D-9AF1-20943FB0A099}"/>
              </a:ext>
            </a:extLst>
          </p:cNvPr>
          <p:cNvSpPr txBox="1">
            <a:spLocks/>
          </p:cNvSpPr>
          <p:nvPr/>
        </p:nvSpPr>
        <p:spPr>
          <a:xfrm>
            <a:off x="704474" y="4355404"/>
            <a:ext cx="75899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pleasure in unrighteousness</a:t>
            </a:r>
          </a:p>
        </p:txBody>
      </p:sp>
      <p:sp>
        <p:nvSpPr>
          <p:cNvPr id="3074" name="Rectangle 2"/>
          <p:cNvSpPr>
            <a:spLocks noGrp="1" noChangeArrowheads="1"/>
          </p:cNvSpPr>
          <p:nvPr>
            <p:ph type="title"/>
          </p:nvPr>
        </p:nvSpPr>
        <p:spPr>
          <a:xfrm>
            <a:off x="538089" y="998965"/>
            <a:ext cx="8067822" cy="48600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for this reason God will send them strong delusion, that they should believe the lie, that they all may be condemned who did not believe the truth but had pleasure in unrighteousness.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2:11-12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B006A9B-E59D-4A05-A4E7-B435047D350B}"/>
              </a:ext>
            </a:extLst>
          </p:cNvPr>
          <p:cNvSpPr txBox="1">
            <a:spLocks noChangeArrowheads="1"/>
          </p:cNvSpPr>
          <p:nvPr/>
        </p:nvSpPr>
        <p:spPr bwMode="auto">
          <a:xfrm>
            <a:off x="7052885" y="3554892"/>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EBFEAF0-C00F-4948-98E9-B894091463AC}"/>
              </a:ext>
            </a:extLst>
          </p:cNvPr>
          <p:cNvSpPr txBox="1">
            <a:spLocks noChangeArrowheads="1"/>
          </p:cNvSpPr>
          <p:nvPr/>
        </p:nvSpPr>
        <p:spPr bwMode="auto">
          <a:xfrm>
            <a:off x="4685263" y="3747206"/>
            <a:ext cx="1486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Freeform: Shape 1">
            <a:extLst>
              <a:ext uri="{FF2B5EF4-FFF2-40B4-BE49-F238E27FC236}">
                <a16:creationId xmlns:a16="http://schemas.microsoft.com/office/drawing/2014/main" id="{5C5649C5-F17A-4860-94C6-870A5009A3EC}"/>
              </a:ext>
            </a:extLst>
          </p:cNvPr>
          <p:cNvSpPr/>
          <p:nvPr/>
        </p:nvSpPr>
        <p:spPr>
          <a:xfrm>
            <a:off x="7100888" y="3362325"/>
            <a:ext cx="2043112" cy="1604963"/>
          </a:xfrm>
          <a:custGeom>
            <a:avLst/>
            <a:gdLst>
              <a:gd name="connsiteX0" fmla="*/ 2043112 w 2043112"/>
              <a:gd name="connsiteY0" fmla="*/ 1602581 h 1604963"/>
              <a:gd name="connsiteX1" fmla="*/ 0 w 2043112"/>
              <a:gd name="connsiteY1" fmla="*/ 1604963 h 1604963"/>
              <a:gd name="connsiteX2" fmla="*/ 2381 w 2043112"/>
              <a:gd name="connsiteY2" fmla="*/ 459581 h 1604963"/>
              <a:gd name="connsiteX3" fmla="*/ 59531 w 2043112"/>
              <a:gd name="connsiteY3" fmla="*/ 445294 h 1604963"/>
              <a:gd name="connsiteX4" fmla="*/ 164306 w 2043112"/>
              <a:gd name="connsiteY4" fmla="*/ 488156 h 1604963"/>
              <a:gd name="connsiteX5" fmla="*/ 283368 w 2043112"/>
              <a:gd name="connsiteY5" fmla="*/ 0 h 1604963"/>
              <a:gd name="connsiteX6" fmla="*/ 2040731 w 2043112"/>
              <a:gd name="connsiteY6" fmla="*/ 0 h 1604963"/>
              <a:gd name="connsiteX7" fmla="*/ 2043112 w 2043112"/>
              <a:gd name="connsiteY7" fmla="*/ 1602581 h 160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112" h="1604963">
                <a:moveTo>
                  <a:pt x="2043112" y="1602581"/>
                </a:moveTo>
                <a:lnTo>
                  <a:pt x="0" y="1604963"/>
                </a:lnTo>
                <a:cubicBezTo>
                  <a:pt x="794" y="1223169"/>
                  <a:pt x="1587" y="841375"/>
                  <a:pt x="2381" y="459581"/>
                </a:cubicBezTo>
                <a:lnTo>
                  <a:pt x="59531" y="445294"/>
                </a:lnTo>
                <a:lnTo>
                  <a:pt x="164306" y="488156"/>
                </a:lnTo>
                <a:lnTo>
                  <a:pt x="283368" y="0"/>
                </a:lnTo>
                <a:lnTo>
                  <a:pt x="2040731" y="0"/>
                </a:lnTo>
                <a:cubicBezTo>
                  <a:pt x="2041525" y="534194"/>
                  <a:pt x="2042318" y="1068387"/>
                  <a:pt x="2043112" y="1602581"/>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F78BD7C2-1BF4-4312-854A-B3650188E853}"/>
              </a:ext>
            </a:extLst>
          </p:cNvPr>
          <p:cNvSpPr txBox="1">
            <a:spLocks noChangeArrowheads="1"/>
          </p:cNvSpPr>
          <p:nvPr/>
        </p:nvSpPr>
        <p:spPr bwMode="auto">
          <a:xfrm>
            <a:off x="1962343" y="1744047"/>
            <a:ext cx="4176584" cy="74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strong delusion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a:extLst>
              <a:ext uri="{FF2B5EF4-FFF2-40B4-BE49-F238E27FC236}">
                <a16:creationId xmlns:a16="http://schemas.microsoft.com/office/drawing/2014/main" id="{C95B8310-7176-4FDC-AE88-9676F42048E1}"/>
              </a:ext>
            </a:extLst>
          </p:cNvPr>
          <p:cNvSpPr txBox="1">
            <a:spLocks/>
          </p:cNvSpPr>
          <p:nvPr/>
        </p:nvSpPr>
        <p:spPr>
          <a:xfrm>
            <a:off x="2598130" y="1477850"/>
            <a:ext cx="2965185" cy="1179916"/>
          </a:xfrm>
          <a:prstGeom prst="rect">
            <a:avLst/>
          </a:prstGeom>
        </p:spPr>
        <p:txBody>
          <a:bodyPr vert="horz" lIns="91440" tIns="45720" rIns="91440" bIns="45720" rtlCol="0" anchor="ctr">
            <a:prstTxWarp prst="textStop">
              <a:avLst/>
            </a:prstTxWarp>
            <a:normAutofit/>
            <a:scene3d>
              <a:camera prst="orthographicFront"/>
              <a:lightRig rig="flat" dir="t"/>
            </a:scene3d>
            <a:sp3d extrusionH="57150" prstMaterial="plastic">
              <a:bevelT w="63500" h="635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953FF"/>
                </a:solidFill>
                <a:effectLst>
                  <a:glow rad="63500">
                    <a:srgbClr val="660066"/>
                  </a:glow>
                  <a:outerShdw blurRad="50800" algn="tl" rotWithShape="0">
                    <a:srgbClr val="000000"/>
                  </a:outerShdw>
                </a:effectLst>
                <a:latin typeface="Calibri" panose="020F0502020204030204" pitchFamily="34" charset="0"/>
              </a:rPr>
              <a:t>doubt</a:t>
            </a:r>
          </a:p>
        </p:txBody>
      </p:sp>
      <p:sp>
        <p:nvSpPr>
          <p:cNvPr id="10" name="Title 1">
            <a:extLst>
              <a:ext uri="{FF2B5EF4-FFF2-40B4-BE49-F238E27FC236}">
                <a16:creationId xmlns:a16="http://schemas.microsoft.com/office/drawing/2014/main" id="{4C8F5DDA-5FC8-477E-8F5C-0A107A6668DC}"/>
              </a:ext>
            </a:extLst>
          </p:cNvPr>
          <p:cNvSpPr txBox="1">
            <a:spLocks/>
          </p:cNvSpPr>
          <p:nvPr/>
        </p:nvSpPr>
        <p:spPr>
          <a:xfrm>
            <a:off x="2598129" y="1477850"/>
            <a:ext cx="2965185" cy="1179916"/>
          </a:xfrm>
          <a:prstGeom prst="rect">
            <a:avLst/>
          </a:prstGeom>
        </p:spPr>
        <p:txBody>
          <a:bodyPr vert="horz" lIns="91440" tIns="45720" rIns="91440" bIns="45720" rtlCol="0" anchor="ctr">
            <a:prstTxWarp prst="textStop">
              <a:avLst/>
            </a:prstTxWarp>
            <a:normAutofit/>
            <a:scene3d>
              <a:camera prst="orthographicFront"/>
              <a:lightRig rig="flat" dir="t"/>
            </a:scene3d>
            <a:sp3d extrusionH="57150" prstMaterial="plastic">
              <a:bevelT w="63500" h="635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953FF"/>
                </a:solidFill>
                <a:effectLst>
                  <a:glow rad="63500">
                    <a:srgbClr val="660066"/>
                  </a:glow>
                  <a:outerShdw blurRad="50800" algn="tl" rotWithShape="0">
                    <a:srgbClr val="000000"/>
                  </a:outerShdw>
                </a:effectLst>
                <a:latin typeface="Calibri" panose="020F0502020204030204" pitchFamily="34" charset="0"/>
              </a:rPr>
              <a:t>denial</a:t>
            </a:r>
          </a:p>
        </p:txBody>
      </p:sp>
      <p:sp>
        <p:nvSpPr>
          <p:cNvPr id="14" name="Rectangle 2">
            <a:extLst>
              <a:ext uri="{FF2B5EF4-FFF2-40B4-BE49-F238E27FC236}">
                <a16:creationId xmlns:a16="http://schemas.microsoft.com/office/drawing/2014/main" id="{1D8A2FF1-ED03-4348-8C80-3EFB6681CB5F}"/>
              </a:ext>
            </a:extLst>
          </p:cNvPr>
          <p:cNvSpPr txBox="1">
            <a:spLocks noChangeArrowheads="1"/>
          </p:cNvSpPr>
          <p:nvPr/>
        </p:nvSpPr>
        <p:spPr bwMode="auto">
          <a:xfrm>
            <a:off x="972176" y="4431642"/>
            <a:ext cx="7062537" cy="74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pleasure in unrighteousness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E8EB650F-3AC1-4B0B-A8C5-9E8B25DC92D0}"/>
              </a:ext>
            </a:extLst>
          </p:cNvPr>
          <p:cNvSpPr>
            <a:spLocks noChangeArrowheads="1"/>
          </p:cNvSpPr>
          <p:nvPr/>
        </p:nvSpPr>
        <p:spPr bwMode="auto">
          <a:xfrm>
            <a:off x="1441938" y="3295471"/>
            <a:ext cx="1618641" cy="174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
        <p:nvSpPr>
          <p:cNvPr id="16" name="Rectangle 2">
            <a:extLst>
              <a:ext uri="{FF2B5EF4-FFF2-40B4-BE49-F238E27FC236}">
                <a16:creationId xmlns:a16="http://schemas.microsoft.com/office/drawing/2014/main" id="{515D42BC-83A0-42F9-948B-C422E200AC14}"/>
              </a:ext>
            </a:extLst>
          </p:cNvPr>
          <p:cNvSpPr txBox="1">
            <a:spLocks noChangeArrowheads="1"/>
          </p:cNvSpPr>
          <p:nvPr/>
        </p:nvSpPr>
        <p:spPr bwMode="auto">
          <a:xfrm>
            <a:off x="135924" y="2829382"/>
            <a:ext cx="1804087" cy="74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rPr>
              <a:t>Doubt</a:t>
            </a:r>
            <a:endParaRPr kumimoji="0" lang="en-US" altLang="en-US" sz="48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endParaRPr>
          </a:p>
        </p:txBody>
      </p:sp>
      <p:sp>
        <p:nvSpPr>
          <p:cNvPr id="17" name="Rectangle 2">
            <a:extLst>
              <a:ext uri="{FF2B5EF4-FFF2-40B4-BE49-F238E27FC236}">
                <a16:creationId xmlns:a16="http://schemas.microsoft.com/office/drawing/2014/main" id="{8DCE9C9B-857D-44D8-B4E3-F21C86D44569}"/>
              </a:ext>
            </a:extLst>
          </p:cNvPr>
          <p:cNvSpPr txBox="1">
            <a:spLocks noChangeArrowheads="1"/>
          </p:cNvSpPr>
          <p:nvPr/>
        </p:nvSpPr>
        <p:spPr bwMode="auto">
          <a:xfrm>
            <a:off x="129092" y="5269382"/>
            <a:ext cx="1538344" cy="74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rPr>
              <a:t>Greed</a:t>
            </a:r>
            <a:endParaRPr kumimoji="0" lang="en-US" altLang="en-US" sz="48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endParaRPr>
          </a:p>
        </p:txBody>
      </p:sp>
      <p:sp>
        <p:nvSpPr>
          <p:cNvPr id="18" name="Rectangle 2">
            <a:extLst>
              <a:ext uri="{FF2B5EF4-FFF2-40B4-BE49-F238E27FC236}">
                <a16:creationId xmlns:a16="http://schemas.microsoft.com/office/drawing/2014/main" id="{E35BD879-22F4-4B0C-9C66-1FF10B01CA44}"/>
              </a:ext>
            </a:extLst>
          </p:cNvPr>
          <p:cNvSpPr txBox="1">
            <a:spLocks noChangeArrowheads="1"/>
          </p:cNvSpPr>
          <p:nvPr/>
        </p:nvSpPr>
        <p:spPr bwMode="auto">
          <a:xfrm>
            <a:off x="3422724" y="376445"/>
            <a:ext cx="1804087" cy="74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rPr>
              <a:t>Worry</a:t>
            </a:r>
            <a:endParaRPr kumimoji="0" lang="en-US" altLang="en-US" sz="48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endParaRPr>
          </a:p>
        </p:txBody>
      </p:sp>
      <p:sp>
        <p:nvSpPr>
          <p:cNvPr id="19" name="Rectangle 2">
            <a:extLst>
              <a:ext uri="{FF2B5EF4-FFF2-40B4-BE49-F238E27FC236}">
                <a16:creationId xmlns:a16="http://schemas.microsoft.com/office/drawing/2014/main" id="{9DED9EB5-3109-403A-A866-559D7D623EB2}"/>
              </a:ext>
            </a:extLst>
          </p:cNvPr>
          <p:cNvSpPr txBox="1">
            <a:spLocks noChangeArrowheads="1"/>
          </p:cNvSpPr>
          <p:nvPr/>
        </p:nvSpPr>
        <p:spPr bwMode="auto">
          <a:xfrm>
            <a:off x="182881" y="277833"/>
            <a:ext cx="1161826" cy="74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rPr>
              <a:t>Sin</a:t>
            </a:r>
            <a:endParaRPr kumimoji="0" lang="en-US" altLang="en-US" sz="48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Magic School Two" panose="00000400000000000000" pitchFamily="2" charset="0"/>
            </a:endParaRPr>
          </a:p>
        </p:txBody>
      </p:sp>
      <p:sp>
        <p:nvSpPr>
          <p:cNvPr id="8" name="Rectangle 2" hidden="1">
            <a:extLst>
              <a:ext uri="{FF2B5EF4-FFF2-40B4-BE49-F238E27FC236}">
                <a16:creationId xmlns:a16="http://schemas.microsoft.com/office/drawing/2014/main" id="{EB7E0CD0-94C9-498A-A17F-58011BEB5B16}"/>
              </a:ext>
            </a:extLst>
          </p:cNvPr>
          <p:cNvSpPr txBox="1">
            <a:spLocks noChangeArrowheads="1"/>
          </p:cNvSpPr>
          <p:nvPr/>
        </p:nvSpPr>
        <p:spPr bwMode="auto">
          <a:xfrm>
            <a:off x="3925247" y="3385458"/>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2058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500"/>
                                  </p:stCondLst>
                                  <p:childTnLst>
                                    <p:animMotion origin="layout" path="M 0.00955 -2.59259E-6 L -0.21475 -0.36296 " pathEditMode="relative" rAng="0" ptsTypes="AA">
                                      <p:cBhvr>
                                        <p:cTn id="10" dur="1500" fill="hold"/>
                                        <p:tgtEl>
                                          <p:spTgt spid="4"/>
                                        </p:tgtEl>
                                        <p:attrNameLst>
                                          <p:attrName>ppt_x</p:attrName>
                                          <p:attrName>ppt_y</p:attrName>
                                        </p:attrNameLst>
                                      </p:cBhvr>
                                      <p:rCtr x="-11215" y="-18148"/>
                                    </p:animMotion>
                                  </p:childTnLst>
                                </p:cTn>
                              </p:par>
                              <p:par>
                                <p:cTn id="11" presetID="1" presetClass="exit" presetSubtype="0" fill="hold" grpId="0" nodeType="withEffect">
                                  <p:stCondLst>
                                    <p:cond delay="150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p:stCondLst>
                              <p:cond delay="2000"/>
                            </p:stCondLst>
                            <p:childTnLst>
                              <p:par>
                                <p:cTn id="14" presetID="18" presetClass="entr" presetSubtype="6" fill="hold" grpId="0"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strips(downRight)">
                                      <p:cBhvr>
                                        <p:cTn id="16" dur="500"/>
                                        <p:tgtEl>
                                          <p:spTgt spid="3074"/>
                                        </p:tgtEl>
                                      </p:cBhvr>
                                    </p:animEffect>
                                  </p:childTnLst>
                                </p:cTn>
                              </p:par>
                            </p:childTnLst>
                          </p:cTn>
                        </p:par>
                        <p:par>
                          <p:cTn id="17" fill="hold">
                            <p:stCondLst>
                              <p:cond delay="2500"/>
                            </p:stCondLst>
                            <p:childTnLst>
                              <p:par>
                                <p:cTn id="18" presetID="10" presetClass="exit" presetSubtype="0" fill="hold" grpId="0" nodeType="afterEffect">
                                  <p:stCondLst>
                                    <p:cond delay="0"/>
                                  </p:stCondLst>
                                  <p:childTnLst>
                                    <p:animEffect transition="out" filter="fade">
                                      <p:cBhvr>
                                        <p:cTn id="19" dur="250"/>
                                        <p:tgtEl>
                                          <p:spTgt spid="6"/>
                                        </p:tgtEl>
                                      </p:cBhvr>
                                    </p:animEffect>
                                    <p:set>
                                      <p:cBhvr>
                                        <p:cTn id="20" dur="1" fill="hold">
                                          <p:stCondLst>
                                            <p:cond delay="249"/>
                                          </p:stCondLst>
                                        </p:cTn>
                                        <p:tgtEl>
                                          <p:spTgt spid="6"/>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250"/>
                                        <p:tgtEl>
                                          <p:spTgt spid="4"/>
                                        </p:tgtEl>
                                      </p:cBhvr>
                                    </p:animEffect>
                                    <p:set>
                                      <p:cBhvr>
                                        <p:cTn id="23" dur="1" fill="hold">
                                          <p:stCondLst>
                                            <p:cond delay="24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18" presetClass="emph" presetSubtype="0" fill="hold" grpId="1" nodeType="withEffect">
                                  <p:stCondLst>
                                    <p:cond delay="0"/>
                                  </p:stCondLst>
                                  <p:childTnLst>
                                    <p:set>
                                      <p:cBhvr override="childStyle">
                                        <p:cTn id="30" dur="500" fill="hold"/>
                                        <p:tgtEl>
                                          <p:spTgt spid="11"/>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stCondLst>
                                            <p:cond delay="0"/>
                                          </p:stCondLst>
                                        </p:cTn>
                                        <p:tgtEl>
                                          <p:spTgt spid="9"/>
                                        </p:tgtEl>
                                      </p:cBhvr>
                                    </p:animEffect>
                                    <p:anim to="" calcmode="lin" valueType="num">
                                      <p:cBhvr>
                                        <p:cTn id="3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0" presetID="16" presetClass="exit" presetSubtype="21" fill="hold" grpId="2" nodeType="withEffect">
                                  <p:stCondLst>
                                    <p:cond delay="400"/>
                                  </p:stCondLst>
                                  <p:childTnLst>
                                    <p:animEffect transition="out" filter="barn(inVertic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grpId="1" nodeType="withEffect">
                                  <p:stCondLst>
                                    <p:cond delay="4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15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strVal val="#ppt_w+.3"/>
                                          </p:val>
                                        </p:tav>
                                        <p:tav tm="100000">
                                          <p:val>
                                            <p:strVal val="#ppt_w"/>
                                          </p:val>
                                        </p:tav>
                                      </p:tavLst>
                                    </p:anim>
                                    <p:anim calcmode="lin" valueType="num">
                                      <p:cBhvr>
                                        <p:cTn id="51" dur="1000" fill="hold"/>
                                        <p:tgtEl>
                                          <p:spTgt spid="10"/>
                                        </p:tgtEl>
                                        <p:attrNameLst>
                                          <p:attrName>ppt_h</p:attrName>
                                        </p:attrNameLst>
                                      </p:cBhvr>
                                      <p:tavLst>
                                        <p:tav tm="0">
                                          <p:val>
                                            <p:strVal val="#ppt_h"/>
                                          </p:val>
                                        </p:tav>
                                        <p:tav tm="100000">
                                          <p:val>
                                            <p:strVal val="#ppt_h"/>
                                          </p:val>
                                        </p:tav>
                                      </p:tavLst>
                                    </p:anim>
                                    <p:animEffect transition="in" filter="fade">
                                      <p:cBhvr>
                                        <p:cTn id="52" dur="1000"/>
                                        <p:tgtEl>
                                          <p:spTgt spid="10"/>
                                        </p:tgtEl>
                                      </p:cBhvr>
                                    </p:animEffect>
                                  </p:childTnLst>
                                </p:cTn>
                              </p:par>
                              <p:par>
                                <p:cTn id="53" presetID="50" presetClass="exit" presetSubtype="0" accel="100000" fill="hold" grpId="1" nodeType="withEffect">
                                  <p:stCondLst>
                                    <p:cond delay="0"/>
                                  </p:stCondLst>
                                  <p:childTnLst>
                                    <p:anim calcmode="lin" valueType="num">
                                      <p:cBhvr>
                                        <p:cTn id="54" dur="1000"/>
                                        <p:tgtEl>
                                          <p:spTgt spid="9"/>
                                        </p:tgtEl>
                                        <p:attrNameLst>
                                          <p:attrName>ppt_w</p:attrName>
                                        </p:attrNameLst>
                                      </p:cBhvr>
                                      <p:tavLst>
                                        <p:tav tm="0">
                                          <p:val>
                                            <p:strVal val="ppt_w"/>
                                          </p:val>
                                        </p:tav>
                                        <p:tav tm="100000">
                                          <p:val>
                                            <p:strVal val="ppt_w+.3"/>
                                          </p:val>
                                        </p:tav>
                                      </p:tavLst>
                                    </p:anim>
                                    <p:anim calcmode="lin" valueType="num">
                                      <p:cBhvr>
                                        <p:cTn id="55" dur="1000"/>
                                        <p:tgtEl>
                                          <p:spTgt spid="9"/>
                                        </p:tgtEl>
                                        <p:attrNameLst>
                                          <p:attrName>ppt_h</p:attrName>
                                        </p:attrNameLst>
                                      </p:cBhvr>
                                      <p:tavLst>
                                        <p:tav tm="0">
                                          <p:val>
                                            <p:strVal val="ppt_h"/>
                                          </p:val>
                                        </p:tav>
                                        <p:tav tm="100000">
                                          <p:val>
                                            <p:strVal val="ppt_h"/>
                                          </p:val>
                                        </p:tav>
                                      </p:tavLst>
                                    </p:anim>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stCondLst>
                                            <p:cond delay="0"/>
                                          </p:stCondLst>
                                        </p:cTn>
                                        <p:tgtEl>
                                          <p:spTgt spid="15"/>
                                        </p:tgtEl>
                                      </p:cBhvr>
                                    </p:animEffect>
                                    <p:anim to="" calcmode="lin" valueType="num">
                                      <p:cBhvr>
                                        <p:cTn id="6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65" presetID="9" presetClass="emph" presetSubtype="0" grpId="2" nodeType="withEffect">
                                  <p:stCondLst>
                                    <p:cond delay="0"/>
                                  </p:stCondLst>
                                  <p:childTnLst>
                                    <p:set>
                                      <p:cBhvr>
                                        <p:cTn id="66" dur="indefinite"/>
                                        <p:tgtEl>
                                          <p:spTgt spid="15"/>
                                        </p:tgtEl>
                                        <p:attrNameLst>
                                          <p:attrName>style.opacity</p:attrName>
                                        </p:attrNameLst>
                                      </p:cBhvr>
                                      <p:to>
                                        <p:strVal val="0.75"/>
                                      </p:to>
                                    </p:set>
                                    <p:animEffect filter="image" prLst="opacity: 0.75">
                                      <p:cBhvr rctx="IE">
                                        <p:cTn id="67" dur="indefinite"/>
                                        <p:tgtEl>
                                          <p:spTgt spid="15"/>
                                        </p:tgtEl>
                                      </p:cBhvr>
                                    </p:animEffect>
                                  </p:childTnLst>
                                </p:cTn>
                              </p:par>
                              <p:par>
                                <p:cTn id="68" presetID="22" presetClass="entr" presetSubtype="8" fill="hold" grpId="0" nodeType="withEffect">
                                  <p:stCondLst>
                                    <p:cond delay="25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750"/>
                                        <p:tgtEl>
                                          <p:spTgt spid="12"/>
                                        </p:tgtEl>
                                      </p:cBhvr>
                                    </p:animEffect>
                                  </p:childTnLst>
                                </p:cTn>
                              </p:par>
                              <p:par>
                                <p:cTn id="71" presetID="18" presetClass="emph" presetSubtype="0" fill="hold" grpId="1" nodeType="withEffect">
                                  <p:stCondLst>
                                    <p:cond delay="250"/>
                                  </p:stCondLst>
                                  <p:childTnLst>
                                    <p:set>
                                      <p:cBhvr override="childStyle">
                                        <p:cTn id="72" dur="750" fill="hold"/>
                                        <p:tgtEl>
                                          <p:spTgt spid="12"/>
                                        </p:tgtEl>
                                        <p:attrNameLst>
                                          <p:attrName>style.textDecorationUnderline</p:attrName>
                                        </p:attrNameLst>
                                      </p:cBhvr>
                                      <p:to>
                                        <p:strVal val="true"/>
                                      </p:to>
                                    </p:set>
                                  </p:childTnLst>
                                </p:cTn>
                              </p:par>
                              <p:par>
                                <p:cTn id="73" presetID="22" presetClass="entr" presetSubtype="8" fill="hold" grpId="0" nodeType="withEffect">
                                  <p:stCondLst>
                                    <p:cond delay="25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75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4"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100"/>
                                        <p:tgtEl>
                                          <p:spTgt spid="4"/>
                                        </p:tgtEl>
                                      </p:cBhvr>
                                    </p:animEffect>
                                  </p:childTnLst>
                                </p:cTn>
                              </p:par>
                              <p:par>
                                <p:cTn id="81" presetID="0" presetClass="path" presetSubtype="0" accel="50000" decel="50000" fill="hold" grpId="3" nodeType="withEffect">
                                  <p:stCondLst>
                                    <p:cond delay="0"/>
                                  </p:stCondLst>
                                  <p:childTnLst>
                                    <p:animMotion origin="layout" path="M -0.21475 -0.36296 L -0.34253 -0.02453 " pathEditMode="relative" rAng="0" ptsTypes="AA">
                                      <p:cBhvr>
                                        <p:cTn id="82" dur="2000" fill="hold"/>
                                        <p:tgtEl>
                                          <p:spTgt spid="4"/>
                                        </p:tgtEl>
                                        <p:attrNameLst>
                                          <p:attrName>ppt_x</p:attrName>
                                          <p:attrName>ppt_y</p:attrName>
                                        </p:attrNameLst>
                                      </p:cBhvr>
                                      <p:rCtr x="-6389" y="16898"/>
                                    </p:animMotion>
                                  </p:childTnLst>
                                </p:cTn>
                              </p:par>
                              <p:par>
                                <p:cTn id="83" presetID="6" presetClass="emph" presetSubtype="0" fill="hold" grpId="5" nodeType="withEffect">
                                  <p:stCondLst>
                                    <p:cond delay="0"/>
                                  </p:stCondLst>
                                  <p:childTnLst>
                                    <p:animScale>
                                      <p:cBhvr>
                                        <p:cTn id="84" dur="2000" fill="hold"/>
                                        <p:tgtEl>
                                          <p:spTgt spid="4"/>
                                        </p:tgtEl>
                                      </p:cBhvr>
                                      <p:by x="94000" y="94000"/>
                                    </p:animScale>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par>
                                <p:cTn id="88" presetID="23" presetClass="exit" presetSubtype="32" fill="hold" grpId="1" nodeType="withEffect">
                                  <p:stCondLst>
                                    <p:cond delay="0"/>
                                  </p:stCondLst>
                                  <p:childTnLst>
                                    <p:anim calcmode="lin" valueType="num">
                                      <p:cBhvr>
                                        <p:cTn id="89" dur="1500"/>
                                        <p:tgtEl>
                                          <p:spTgt spid="10"/>
                                        </p:tgtEl>
                                        <p:attrNameLst>
                                          <p:attrName>ppt_w</p:attrName>
                                        </p:attrNameLst>
                                      </p:cBhvr>
                                      <p:tavLst>
                                        <p:tav tm="0">
                                          <p:val>
                                            <p:strVal val="ppt_w"/>
                                          </p:val>
                                        </p:tav>
                                        <p:tav tm="100000">
                                          <p:val>
                                            <p:fltVal val="0"/>
                                          </p:val>
                                        </p:tav>
                                      </p:tavLst>
                                    </p:anim>
                                    <p:anim calcmode="lin" valueType="num">
                                      <p:cBhvr>
                                        <p:cTn id="90" dur="1500"/>
                                        <p:tgtEl>
                                          <p:spTgt spid="10"/>
                                        </p:tgtEl>
                                        <p:attrNameLst>
                                          <p:attrName>ppt_h</p:attrName>
                                        </p:attrNameLst>
                                      </p:cBhvr>
                                      <p:tavLst>
                                        <p:tav tm="0">
                                          <p:val>
                                            <p:strVal val="ppt_h"/>
                                          </p:val>
                                        </p:tav>
                                        <p:tav tm="100000">
                                          <p:val>
                                            <p:fltVal val="0"/>
                                          </p:val>
                                        </p:tav>
                                      </p:tavLst>
                                    </p:anim>
                                    <p:set>
                                      <p:cBhvr>
                                        <p:cTn id="91" dur="1" fill="hold">
                                          <p:stCondLst>
                                            <p:cond delay="1499"/>
                                          </p:stCondLst>
                                        </p:cTn>
                                        <p:tgtEl>
                                          <p:spTgt spid="10"/>
                                        </p:tgtEl>
                                        <p:attrNameLst>
                                          <p:attrName>style.visibility</p:attrName>
                                        </p:attrNameLst>
                                      </p:cBhvr>
                                      <p:to>
                                        <p:strVal val="hidden"/>
                                      </p:to>
                                    </p:set>
                                  </p:childTnLst>
                                </p:cTn>
                              </p:par>
                              <p:par>
                                <p:cTn id="92" presetID="42" presetClass="path" presetSubtype="0" accel="50000" decel="50000" fill="hold" grpId="2" nodeType="withEffect">
                                  <p:stCondLst>
                                    <p:cond delay="0"/>
                                  </p:stCondLst>
                                  <p:childTnLst>
                                    <p:animMotion origin="layout" path="M -5.55556E-7 0.00208 L -0.27795 0.11759 " pathEditMode="relative" rAng="0" ptsTypes="AA">
                                      <p:cBhvr>
                                        <p:cTn id="93" dur="1500" fill="hold"/>
                                        <p:tgtEl>
                                          <p:spTgt spid="10"/>
                                        </p:tgtEl>
                                        <p:attrNameLst>
                                          <p:attrName>ppt_x</p:attrName>
                                          <p:attrName>ppt_y</p:attrName>
                                        </p:attrNameLst>
                                      </p:cBhvr>
                                      <p:rCtr x="-13906" y="5764"/>
                                    </p:animMotion>
                                  </p:childTnLst>
                                </p:cTn>
                              </p:par>
                              <p:par>
                                <p:cTn id="94" presetID="10" presetClass="exit" presetSubtype="0" fill="hold" grpId="2"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15"/>
                                        </p:tgtEl>
                                        <p:attrNameLst>
                                          <p:attrName>ppt_w</p:attrName>
                                        </p:attrNameLst>
                                      </p:cBhvr>
                                      <p:tavLst>
                                        <p:tav tm="0">
                                          <p:val>
                                            <p:strVal val="ppt_w"/>
                                          </p:val>
                                        </p:tav>
                                        <p:tav tm="100000">
                                          <p:val>
                                            <p:fltVal val="0"/>
                                          </p:val>
                                        </p:tav>
                                      </p:tavLst>
                                    </p:anim>
                                    <p:anim calcmode="lin" valueType="num">
                                      <p:cBhvr>
                                        <p:cTn id="102" dur="500"/>
                                        <p:tgtEl>
                                          <p:spTgt spid="15"/>
                                        </p:tgtEl>
                                        <p:attrNameLst>
                                          <p:attrName>ppt_h</p:attrName>
                                        </p:attrNameLst>
                                      </p:cBhvr>
                                      <p:tavLst>
                                        <p:tav tm="0">
                                          <p:val>
                                            <p:strVal val="ppt_h"/>
                                          </p:val>
                                        </p:tav>
                                        <p:tav tm="100000">
                                          <p:val>
                                            <p:fltVal val="0"/>
                                          </p:val>
                                        </p:tav>
                                      </p:tavLst>
                                    </p:anim>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par>
                          <p:cTn id="105" fill="hold">
                            <p:stCondLst>
                              <p:cond delay="2000"/>
                            </p:stCondLst>
                            <p:childTnLst>
                              <p:par>
                                <p:cTn id="106" presetID="23" presetClass="entr" presetSubtype="16" fill="hold" grpId="0" nodeType="after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250"/>
                                  </p:stCondLst>
                                  <p:childTnLst>
                                    <p:set>
                                      <p:cBhvr>
                                        <p:cTn id="111" dur="1" fill="hold">
                                          <p:stCondLst>
                                            <p:cond delay="0"/>
                                          </p:stCondLst>
                                        </p:cTn>
                                        <p:tgtEl>
                                          <p:spTgt spid="16"/>
                                        </p:tgtEl>
                                        <p:attrNameLst>
                                          <p:attrName>style.visibility</p:attrName>
                                        </p:attrNameLst>
                                      </p:cBhvr>
                                      <p:to>
                                        <p:strVal val="visible"/>
                                      </p:to>
                                    </p:set>
                                    <p:anim calcmode="lin" valueType="num">
                                      <p:cBhvr>
                                        <p:cTn id="112" dur="500" fill="hold"/>
                                        <p:tgtEl>
                                          <p:spTgt spid="16"/>
                                        </p:tgtEl>
                                        <p:attrNameLst>
                                          <p:attrName>ppt_w</p:attrName>
                                        </p:attrNameLst>
                                      </p:cBhvr>
                                      <p:tavLst>
                                        <p:tav tm="0">
                                          <p:val>
                                            <p:fltVal val="0"/>
                                          </p:val>
                                        </p:tav>
                                        <p:tav tm="100000">
                                          <p:val>
                                            <p:strVal val="#ppt_w"/>
                                          </p:val>
                                        </p:tav>
                                      </p:tavLst>
                                    </p:anim>
                                    <p:anim calcmode="lin" valueType="num">
                                      <p:cBhvr>
                                        <p:cTn id="113" dur="500" fill="hold"/>
                                        <p:tgtEl>
                                          <p:spTgt spid="16"/>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50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750"/>
                                  </p:stCondLst>
                                  <p:childTnLst>
                                    <p:set>
                                      <p:cBhvr>
                                        <p:cTn id="119" dur="1" fill="hold">
                                          <p:stCondLst>
                                            <p:cond delay="0"/>
                                          </p:stCondLst>
                                        </p:cTn>
                                        <p:tgtEl>
                                          <p:spTgt spid="18"/>
                                        </p:tgtEl>
                                        <p:attrNameLst>
                                          <p:attrName>style.visibility</p:attrName>
                                        </p:attrNameLst>
                                      </p:cBhvr>
                                      <p:to>
                                        <p:strVal val="visible"/>
                                      </p:to>
                                    </p:set>
                                    <p:anim calcmode="lin" valueType="num">
                                      <p:cBhvr>
                                        <p:cTn id="120" dur="500" fill="hold"/>
                                        <p:tgtEl>
                                          <p:spTgt spid="18"/>
                                        </p:tgtEl>
                                        <p:attrNameLst>
                                          <p:attrName>ppt_w</p:attrName>
                                        </p:attrNameLst>
                                      </p:cBhvr>
                                      <p:tavLst>
                                        <p:tav tm="0">
                                          <p:val>
                                            <p:fltVal val="0"/>
                                          </p:val>
                                        </p:tav>
                                        <p:tav tm="100000">
                                          <p:val>
                                            <p:strVal val="#ppt_w"/>
                                          </p:val>
                                        </p:tav>
                                      </p:tavLst>
                                    </p:anim>
                                    <p:anim calcmode="lin" valueType="num">
                                      <p:cBhvr>
                                        <p:cTn id="121"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17"/>
                                        </p:tgtEl>
                                        <p:attrNameLst>
                                          <p:attrName>ppt_w</p:attrName>
                                        </p:attrNameLst>
                                      </p:cBhvr>
                                      <p:tavLst>
                                        <p:tav tm="0">
                                          <p:val>
                                            <p:strVal val="ppt_w"/>
                                          </p:val>
                                        </p:tav>
                                        <p:tav tm="100000">
                                          <p:val>
                                            <p:fltVal val="0"/>
                                          </p:val>
                                        </p:tav>
                                      </p:tavLst>
                                    </p:anim>
                                    <p:anim calcmode="lin" valueType="num">
                                      <p:cBhvr>
                                        <p:cTn id="126" dur="500"/>
                                        <p:tgtEl>
                                          <p:spTgt spid="17"/>
                                        </p:tgtEl>
                                        <p:attrNameLst>
                                          <p:attrName>ppt_h</p:attrName>
                                        </p:attrNameLst>
                                      </p:cBhvr>
                                      <p:tavLst>
                                        <p:tav tm="0">
                                          <p:val>
                                            <p:strVal val="ppt_h"/>
                                          </p:val>
                                        </p:tav>
                                        <p:tav tm="100000">
                                          <p:val>
                                            <p:fltVal val="0"/>
                                          </p:val>
                                        </p:tav>
                                      </p:tavLst>
                                    </p:anim>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53" presetClass="exit" presetSubtype="32" fill="hold" grpId="1" nodeType="withEffect">
                                  <p:stCondLst>
                                    <p:cond delay="0"/>
                                  </p:stCondLst>
                                  <p:childTnLst>
                                    <p:anim calcmode="lin" valueType="num">
                                      <p:cBhvr>
                                        <p:cTn id="130" dur="500"/>
                                        <p:tgtEl>
                                          <p:spTgt spid="16"/>
                                        </p:tgtEl>
                                        <p:attrNameLst>
                                          <p:attrName>ppt_w</p:attrName>
                                        </p:attrNameLst>
                                      </p:cBhvr>
                                      <p:tavLst>
                                        <p:tav tm="0">
                                          <p:val>
                                            <p:strVal val="ppt_w"/>
                                          </p:val>
                                        </p:tav>
                                        <p:tav tm="100000">
                                          <p:val>
                                            <p:fltVal val="0"/>
                                          </p:val>
                                        </p:tav>
                                      </p:tavLst>
                                    </p:anim>
                                    <p:anim calcmode="lin" valueType="num">
                                      <p:cBhvr>
                                        <p:cTn id="131" dur="500"/>
                                        <p:tgtEl>
                                          <p:spTgt spid="16"/>
                                        </p:tgtEl>
                                        <p:attrNameLst>
                                          <p:attrName>ppt_h</p:attrName>
                                        </p:attrNameLst>
                                      </p:cBhvr>
                                      <p:tavLst>
                                        <p:tav tm="0">
                                          <p:val>
                                            <p:strVal val="ppt_h"/>
                                          </p:val>
                                        </p:tav>
                                        <p:tav tm="100000">
                                          <p:val>
                                            <p:fltVal val="0"/>
                                          </p:val>
                                        </p:tav>
                                      </p:tavLst>
                                    </p:anim>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53" presetClass="exit" presetSubtype="32" fill="hold" grpId="1" nodeType="withEffect">
                                  <p:stCondLst>
                                    <p:cond delay="0"/>
                                  </p:stCondLst>
                                  <p:childTnLst>
                                    <p:anim calcmode="lin" valueType="num">
                                      <p:cBhvr>
                                        <p:cTn id="135" dur="500"/>
                                        <p:tgtEl>
                                          <p:spTgt spid="18"/>
                                        </p:tgtEl>
                                        <p:attrNameLst>
                                          <p:attrName>ppt_w</p:attrName>
                                        </p:attrNameLst>
                                      </p:cBhvr>
                                      <p:tavLst>
                                        <p:tav tm="0">
                                          <p:val>
                                            <p:strVal val="ppt_w"/>
                                          </p:val>
                                        </p:tav>
                                        <p:tav tm="100000">
                                          <p:val>
                                            <p:fltVal val="0"/>
                                          </p:val>
                                        </p:tav>
                                      </p:tavLst>
                                    </p:anim>
                                    <p:anim calcmode="lin" valueType="num">
                                      <p:cBhvr>
                                        <p:cTn id="136" dur="500"/>
                                        <p:tgtEl>
                                          <p:spTgt spid="18"/>
                                        </p:tgtEl>
                                        <p:attrNameLst>
                                          <p:attrName>ppt_h</p:attrName>
                                        </p:attrNameLst>
                                      </p:cBhvr>
                                      <p:tavLst>
                                        <p:tav tm="0">
                                          <p:val>
                                            <p:strVal val="ppt_h"/>
                                          </p:val>
                                        </p:tav>
                                        <p:tav tm="100000">
                                          <p:val>
                                            <p:fltVal val="0"/>
                                          </p:val>
                                        </p:tav>
                                      </p:tavLst>
                                    </p:anim>
                                    <p:animEffect transition="out" filter="fade">
                                      <p:cBhvr>
                                        <p:cTn id="137" dur="500"/>
                                        <p:tgtEl>
                                          <p:spTgt spid="18"/>
                                        </p:tgtEl>
                                      </p:cBhvr>
                                    </p:animEffect>
                                    <p:set>
                                      <p:cBhvr>
                                        <p:cTn id="138" dur="1" fill="hold">
                                          <p:stCondLst>
                                            <p:cond delay="499"/>
                                          </p:stCondLst>
                                        </p:cTn>
                                        <p:tgtEl>
                                          <p:spTgt spid="18"/>
                                        </p:tgtEl>
                                        <p:attrNameLst>
                                          <p:attrName>style.visibility</p:attrName>
                                        </p:attrNameLst>
                                      </p:cBhvr>
                                      <p:to>
                                        <p:strVal val="hidden"/>
                                      </p:to>
                                    </p:set>
                                  </p:childTnLst>
                                </p:cTn>
                              </p:par>
                              <p:par>
                                <p:cTn id="139" presetID="53" presetClass="exit" presetSubtype="32" fill="hold" grpId="1" nodeType="withEffect">
                                  <p:stCondLst>
                                    <p:cond delay="0"/>
                                  </p:stCondLst>
                                  <p:childTnLst>
                                    <p:anim calcmode="lin" valueType="num">
                                      <p:cBhvr>
                                        <p:cTn id="140" dur="500"/>
                                        <p:tgtEl>
                                          <p:spTgt spid="19"/>
                                        </p:tgtEl>
                                        <p:attrNameLst>
                                          <p:attrName>ppt_w</p:attrName>
                                        </p:attrNameLst>
                                      </p:cBhvr>
                                      <p:tavLst>
                                        <p:tav tm="0">
                                          <p:val>
                                            <p:strVal val="ppt_w"/>
                                          </p:val>
                                        </p:tav>
                                        <p:tav tm="100000">
                                          <p:val>
                                            <p:fltVal val="0"/>
                                          </p:val>
                                        </p:tav>
                                      </p:tavLst>
                                    </p:anim>
                                    <p:anim calcmode="lin" valueType="num">
                                      <p:cBhvr>
                                        <p:cTn id="141" dur="500"/>
                                        <p:tgtEl>
                                          <p:spTgt spid="19"/>
                                        </p:tgtEl>
                                        <p:attrNameLst>
                                          <p:attrName>ppt_h</p:attrName>
                                        </p:attrNameLst>
                                      </p:cBhvr>
                                      <p:tavLst>
                                        <p:tav tm="0">
                                          <p:val>
                                            <p:strVal val="ppt_h"/>
                                          </p:val>
                                        </p:tav>
                                        <p:tav tm="100000">
                                          <p:val>
                                            <p:fltVal val="0"/>
                                          </p:val>
                                        </p:tav>
                                      </p:tavLst>
                                    </p:anim>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3074" grpId="0"/>
      <p:bldP spid="3074" grpId="1"/>
      <p:bldP spid="4" grpId="0"/>
      <p:bldP spid="4" grpId="1"/>
      <p:bldP spid="4" grpId="2"/>
      <p:bldP spid="4" grpId="3"/>
      <p:bldP spid="4" grpId="4"/>
      <p:bldP spid="4" grpId="5"/>
      <p:bldP spid="6" grpId="0"/>
      <p:bldP spid="2" grpId="0" animBg="1"/>
      <p:bldP spid="13" grpId="0"/>
      <p:bldP spid="13" grpId="1"/>
      <p:bldP spid="9" grpId="0"/>
      <p:bldP spid="9" grpId="1"/>
      <p:bldP spid="10" grpId="0"/>
      <p:bldP spid="10" grpId="1"/>
      <p:bldP spid="10" grpId="2"/>
      <p:bldP spid="14" grpId="0"/>
      <p:bldP spid="14" grpId="1"/>
      <p:bldP spid="15" grpId="0"/>
      <p:bldP spid="15" grpId="1"/>
      <p:bldP spid="15" grpId="2"/>
      <p:bldP spid="16" grpId="0"/>
      <p:bldP spid="16" grpId="1"/>
      <p:bldP spid="17" grpId="0"/>
      <p:bldP spid="17" grpId="1"/>
      <p:bldP spid="18" grpId="0"/>
      <p:bldP spid="18" grpId="1"/>
      <p:bldP spid="19" grpId="0"/>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FDC3F-29D7-430B-AC35-AAE7A7ECC63C}"/>
              </a:ext>
            </a:extLst>
          </p:cNvPr>
          <p:cNvPicPr>
            <a:picLocks noChangeAspect="1"/>
          </p:cNvPicPr>
          <p:nvPr/>
        </p:nvPicPr>
        <p:blipFill rotWithShape="1">
          <a:blip r:embed="rId3">
            <a:extLst>
              <a:ext uri="{28A0092B-C50C-407E-A947-70E740481C1C}">
                <a14:useLocalDpi xmlns:a14="http://schemas.microsoft.com/office/drawing/2010/main" val="0"/>
              </a:ext>
            </a:extLst>
          </a:blip>
          <a:srcRect l="2703" r="4319"/>
          <a:stretch/>
        </p:blipFill>
        <p:spPr>
          <a:xfrm>
            <a:off x="0" y="0"/>
            <a:ext cx="9144000" cy="6858000"/>
          </a:xfrm>
          <a:prstGeom prst="rect">
            <a:avLst/>
          </a:prstGeom>
        </p:spPr>
      </p:pic>
      <p:sp>
        <p:nvSpPr>
          <p:cNvPr id="14" name="Title 1">
            <a:extLst>
              <a:ext uri="{FF2B5EF4-FFF2-40B4-BE49-F238E27FC236}">
                <a16:creationId xmlns:a16="http://schemas.microsoft.com/office/drawing/2014/main" id="{50D463AA-F495-4446-B58A-7454AE657158}"/>
              </a:ext>
            </a:extLst>
          </p:cNvPr>
          <p:cNvSpPr txBox="1">
            <a:spLocks/>
          </p:cNvSpPr>
          <p:nvPr/>
        </p:nvSpPr>
        <p:spPr>
          <a:xfrm>
            <a:off x="901814" y="3416513"/>
            <a:ext cx="43397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through wisdom</a:t>
            </a:r>
          </a:p>
        </p:txBody>
      </p:sp>
      <p:sp>
        <p:nvSpPr>
          <p:cNvPr id="3074" name="Rectangle 2"/>
          <p:cNvSpPr>
            <a:spLocks noGrp="1" noChangeArrowheads="1"/>
          </p:cNvSpPr>
          <p:nvPr>
            <p:ph type="title"/>
          </p:nvPr>
        </p:nvSpPr>
        <p:spPr>
          <a:xfrm>
            <a:off x="492368" y="274638"/>
            <a:ext cx="8194431"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Where is the wise? Where is the scribe? Where is the disputer of this age? Has not God made foolish the wisdom of this world? For since,     in the wisdom of God, the world through wisdom did not know     God, it pleased God through the foolishness of the message preached to save those who believe.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1:20-21 </a:t>
            </a:r>
          </a:p>
        </p:txBody>
      </p:sp>
      <p:sp>
        <p:nvSpPr>
          <p:cNvPr id="13" name="Freeform 11">
            <a:extLst>
              <a:ext uri="{FF2B5EF4-FFF2-40B4-BE49-F238E27FC236}">
                <a16:creationId xmlns:a16="http://schemas.microsoft.com/office/drawing/2014/main" id="{75AAF9DD-2DA6-4E3E-B80D-E76AC8A8C817}"/>
              </a:ext>
            </a:extLst>
          </p:cNvPr>
          <p:cNvSpPr/>
          <p:nvPr/>
        </p:nvSpPr>
        <p:spPr>
          <a:xfrm>
            <a:off x="0" y="0"/>
            <a:ext cx="5296276" cy="4818002"/>
          </a:xfrm>
          <a:custGeom>
            <a:avLst/>
            <a:gdLst>
              <a:gd name="connsiteX0" fmla="*/ 5240216 w 5240216"/>
              <a:gd name="connsiteY0" fmla="*/ 0 h 4853354"/>
              <a:gd name="connsiteX1" fmla="*/ 5216770 w 5240216"/>
              <a:gd name="connsiteY1" fmla="*/ 633046 h 4853354"/>
              <a:gd name="connsiteX2" fmla="*/ 4900247 w 5240216"/>
              <a:gd name="connsiteY2" fmla="*/ 762000 h 4853354"/>
              <a:gd name="connsiteX3" fmla="*/ 4642339 w 5240216"/>
              <a:gd name="connsiteY3" fmla="*/ 785446 h 4853354"/>
              <a:gd name="connsiteX4" fmla="*/ 4454770 w 5240216"/>
              <a:gd name="connsiteY4" fmla="*/ 715108 h 4853354"/>
              <a:gd name="connsiteX5" fmla="*/ 4103077 w 5240216"/>
              <a:gd name="connsiteY5" fmla="*/ 750277 h 4853354"/>
              <a:gd name="connsiteX6" fmla="*/ 3974123 w 5240216"/>
              <a:gd name="connsiteY6" fmla="*/ 914400 h 4853354"/>
              <a:gd name="connsiteX7" fmla="*/ 3856893 w 5240216"/>
              <a:gd name="connsiteY7" fmla="*/ 996461 h 4853354"/>
              <a:gd name="connsiteX8" fmla="*/ 3727939 w 5240216"/>
              <a:gd name="connsiteY8" fmla="*/ 1113692 h 4853354"/>
              <a:gd name="connsiteX9" fmla="*/ 3528647 w 5240216"/>
              <a:gd name="connsiteY9" fmla="*/ 1125415 h 4853354"/>
              <a:gd name="connsiteX10" fmla="*/ 3493477 w 5240216"/>
              <a:gd name="connsiteY10" fmla="*/ 1430215 h 4853354"/>
              <a:gd name="connsiteX11" fmla="*/ 3259016 w 5240216"/>
              <a:gd name="connsiteY11" fmla="*/ 1606061 h 4853354"/>
              <a:gd name="connsiteX12" fmla="*/ 3352800 w 5240216"/>
              <a:gd name="connsiteY12" fmla="*/ 1805354 h 4853354"/>
              <a:gd name="connsiteX13" fmla="*/ 3282462 w 5240216"/>
              <a:gd name="connsiteY13" fmla="*/ 2180492 h 4853354"/>
              <a:gd name="connsiteX14" fmla="*/ 3259016 w 5240216"/>
              <a:gd name="connsiteY14" fmla="*/ 2391508 h 4853354"/>
              <a:gd name="connsiteX15" fmla="*/ 3235570 w 5240216"/>
              <a:gd name="connsiteY15" fmla="*/ 2661138 h 4853354"/>
              <a:gd name="connsiteX16" fmla="*/ 3141785 w 5240216"/>
              <a:gd name="connsiteY16" fmla="*/ 2836985 h 4853354"/>
              <a:gd name="connsiteX17" fmla="*/ 3212123 w 5240216"/>
              <a:gd name="connsiteY17" fmla="*/ 2942492 h 4853354"/>
              <a:gd name="connsiteX18" fmla="*/ 3165231 w 5240216"/>
              <a:gd name="connsiteY18" fmla="*/ 3106615 h 4853354"/>
              <a:gd name="connsiteX19" fmla="*/ 3118339 w 5240216"/>
              <a:gd name="connsiteY19" fmla="*/ 3376246 h 4853354"/>
              <a:gd name="connsiteX20" fmla="*/ 2919047 w 5240216"/>
              <a:gd name="connsiteY20" fmla="*/ 3587261 h 4853354"/>
              <a:gd name="connsiteX21" fmla="*/ 2825262 w 5240216"/>
              <a:gd name="connsiteY21" fmla="*/ 3810000 h 4853354"/>
              <a:gd name="connsiteX22" fmla="*/ 2907323 w 5240216"/>
              <a:gd name="connsiteY22" fmla="*/ 4079631 h 4853354"/>
              <a:gd name="connsiteX23" fmla="*/ 2825262 w 5240216"/>
              <a:gd name="connsiteY23" fmla="*/ 4290646 h 4853354"/>
              <a:gd name="connsiteX24" fmla="*/ 2731477 w 5240216"/>
              <a:gd name="connsiteY24" fmla="*/ 4618892 h 4853354"/>
              <a:gd name="connsiteX25" fmla="*/ 2895600 w 5240216"/>
              <a:gd name="connsiteY25" fmla="*/ 4712677 h 4853354"/>
              <a:gd name="connsiteX26" fmla="*/ 2813539 w 5240216"/>
              <a:gd name="connsiteY26" fmla="*/ 4829908 h 4853354"/>
              <a:gd name="connsiteX27" fmla="*/ 0 w 5240216"/>
              <a:gd name="connsiteY27" fmla="*/ 4853354 h 4853354"/>
              <a:gd name="connsiteX28" fmla="*/ 11723 w 5240216"/>
              <a:gd name="connsiteY28" fmla="*/ 0 h 4853354"/>
              <a:gd name="connsiteX29" fmla="*/ 5240216 w 5240216"/>
              <a:gd name="connsiteY29" fmla="*/ 0 h 4853354"/>
              <a:gd name="connsiteX0" fmla="*/ 5297367 w 5297367"/>
              <a:gd name="connsiteY0" fmla="*/ 0 h 4855735"/>
              <a:gd name="connsiteX1" fmla="*/ 5273921 w 5297367"/>
              <a:gd name="connsiteY1" fmla="*/ 633046 h 4855735"/>
              <a:gd name="connsiteX2" fmla="*/ 4957398 w 5297367"/>
              <a:gd name="connsiteY2" fmla="*/ 762000 h 4855735"/>
              <a:gd name="connsiteX3" fmla="*/ 4699490 w 5297367"/>
              <a:gd name="connsiteY3" fmla="*/ 785446 h 4855735"/>
              <a:gd name="connsiteX4" fmla="*/ 4511921 w 5297367"/>
              <a:gd name="connsiteY4" fmla="*/ 715108 h 4855735"/>
              <a:gd name="connsiteX5" fmla="*/ 4160228 w 5297367"/>
              <a:gd name="connsiteY5" fmla="*/ 750277 h 4855735"/>
              <a:gd name="connsiteX6" fmla="*/ 4031274 w 5297367"/>
              <a:gd name="connsiteY6" fmla="*/ 914400 h 4855735"/>
              <a:gd name="connsiteX7" fmla="*/ 3914044 w 5297367"/>
              <a:gd name="connsiteY7" fmla="*/ 996461 h 4855735"/>
              <a:gd name="connsiteX8" fmla="*/ 3785090 w 5297367"/>
              <a:gd name="connsiteY8" fmla="*/ 1113692 h 4855735"/>
              <a:gd name="connsiteX9" fmla="*/ 3585798 w 5297367"/>
              <a:gd name="connsiteY9" fmla="*/ 1125415 h 4855735"/>
              <a:gd name="connsiteX10" fmla="*/ 3550628 w 5297367"/>
              <a:gd name="connsiteY10" fmla="*/ 1430215 h 4855735"/>
              <a:gd name="connsiteX11" fmla="*/ 3316167 w 5297367"/>
              <a:gd name="connsiteY11" fmla="*/ 1606061 h 4855735"/>
              <a:gd name="connsiteX12" fmla="*/ 3409951 w 5297367"/>
              <a:gd name="connsiteY12" fmla="*/ 1805354 h 4855735"/>
              <a:gd name="connsiteX13" fmla="*/ 3339613 w 5297367"/>
              <a:gd name="connsiteY13" fmla="*/ 2180492 h 4855735"/>
              <a:gd name="connsiteX14" fmla="*/ 3316167 w 5297367"/>
              <a:gd name="connsiteY14" fmla="*/ 2391508 h 4855735"/>
              <a:gd name="connsiteX15" fmla="*/ 3292721 w 5297367"/>
              <a:gd name="connsiteY15" fmla="*/ 2661138 h 4855735"/>
              <a:gd name="connsiteX16" fmla="*/ 3198936 w 5297367"/>
              <a:gd name="connsiteY16" fmla="*/ 2836985 h 4855735"/>
              <a:gd name="connsiteX17" fmla="*/ 3269274 w 5297367"/>
              <a:gd name="connsiteY17" fmla="*/ 2942492 h 4855735"/>
              <a:gd name="connsiteX18" fmla="*/ 3222382 w 5297367"/>
              <a:gd name="connsiteY18" fmla="*/ 3106615 h 4855735"/>
              <a:gd name="connsiteX19" fmla="*/ 3175490 w 5297367"/>
              <a:gd name="connsiteY19" fmla="*/ 3376246 h 4855735"/>
              <a:gd name="connsiteX20" fmla="*/ 2976198 w 5297367"/>
              <a:gd name="connsiteY20" fmla="*/ 3587261 h 4855735"/>
              <a:gd name="connsiteX21" fmla="*/ 2882413 w 5297367"/>
              <a:gd name="connsiteY21" fmla="*/ 3810000 h 4855735"/>
              <a:gd name="connsiteX22" fmla="*/ 2964474 w 5297367"/>
              <a:gd name="connsiteY22" fmla="*/ 4079631 h 4855735"/>
              <a:gd name="connsiteX23" fmla="*/ 2882413 w 5297367"/>
              <a:gd name="connsiteY23" fmla="*/ 4290646 h 4855735"/>
              <a:gd name="connsiteX24" fmla="*/ 2788628 w 5297367"/>
              <a:gd name="connsiteY24" fmla="*/ 4618892 h 4855735"/>
              <a:gd name="connsiteX25" fmla="*/ 2952751 w 5297367"/>
              <a:gd name="connsiteY25" fmla="*/ 4712677 h 4855735"/>
              <a:gd name="connsiteX26" fmla="*/ 2870690 w 5297367"/>
              <a:gd name="connsiteY26" fmla="*/ 4829908 h 4855735"/>
              <a:gd name="connsiteX27" fmla="*/ 0 w 5297367"/>
              <a:gd name="connsiteY27" fmla="*/ 4855735 h 4855735"/>
              <a:gd name="connsiteX28" fmla="*/ 68874 w 5297367"/>
              <a:gd name="connsiteY28" fmla="*/ 0 h 4855735"/>
              <a:gd name="connsiteX29" fmla="*/ 5297367 w 5297367"/>
              <a:gd name="connsiteY29" fmla="*/ 0 h 4855735"/>
              <a:gd name="connsiteX0" fmla="*/ 5297367 w 5297367"/>
              <a:gd name="connsiteY0" fmla="*/ 0 h 4855735"/>
              <a:gd name="connsiteX1" fmla="*/ 5273921 w 5297367"/>
              <a:gd name="connsiteY1" fmla="*/ 633046 h 4855735"/>
              <a:gd name="connsiteX2" fmla="*/ 4957398 w 5297367"/>
              <a:gd name="connsiteY2" fmla="*/ 762000 h 4855735"/>
              <a:gd name="connsiteX3" fmla="*/ 4699490 w 5297367"/>
              <a:gd name="connsiteY3" fmla="*/ 785446 h 4855735"/>
              <a:gd name="connsiteX4" fmla="*/ 4511921 w 5297367"/>
              <a:gd name="connsiteY4" fmla="*/ 715108 h 4855735"/>
              <a:gd name="connsiteX5" fmla="*/ 4160228 w 5297367"/>
              <a:gd name="connsiteY5" fmla="*/ 750277 h 4855735"/>
              <a:gd name="connsiteX6" fmla="*/ 4031274 w 5297367"/>
              <a:gd name="connsiteY6" fmla="*/ 914400 h 4855735"/>
              <a:gd name="connsiteX7" fmla="*/ 3914044 w 5297367"/>
              <a:gd name="connsiteY7" fmla="*/ 996461 h 4855735"/>
              <a:gd name="connsiteX8" fmla="*/ 3785090 w 5297367"/>
              <a:gd name="connsiteY8" fmla="*/ 1113692 h 4855735"/>
              <a:gd name="connsiteX9" fmla="*/ 3585798 w 5297367"/>
              <a:gd name="connsiteY9" fmla="*/ 1125415 h 4855735"/>
              <a:gd name="connsiteX10" fmla="*/ 3550628 w 5297367"/>
              <a:gd name="connsiteY10" fmla="*/ 1430215 h 4855735"/>
              <a:gd name="connsiteX11" fmla="*/ 3316167 w 5297367"/>
              <a:gd name="connsiteY11" fmla="*/ 1606061 h 4855735"/>
              <a:gd name="connsiteX12" fmla="*/ 3409951 w 5297367"/>
              <a:gd name="connsiteY12" fmla="*/ 1805354 h 4855735"/>
              <a:gd name="connsiteX13" fmla="*/ 3339613 w 5297367"/>
              <a:gd name="connsiteY13" fmla="*/ 2180492 h 4855735"/>
              <a:gd name="connsiteX14" fmla="*/ 3316167 w 5297367"/>
              <a:gd name="connsiteY14" fmla="*/ 2391508 h 4855735"/>
              <a:gd name="connsiteX15" fmla="*/ 3292721 w 5297367"/>
              <a:gd name="connsiteY15" fmla="*/ 2661138 h 4855735"/>
              <a:gd name="connsiteX16" fmla="*/ 3198936 w 5297367"/>
              <a:gd name="connsiteY16" fmla="*/ 2836985 h 4855735"/>
              <a:gd name="connsiteX17" fmla="*/ 3269274 w 5297367"/>
              <a:gd name="connsiteY17" fmla="*/ 2942492 h 4855735"/>
              <a:gd name="connsiteX18" fmla="*/ 3222382 w 5297367"/>
              <a:gd name="connsiteY18" fmla="*/ 3106615 h 4855735"/>
              <a:gd name="connsiteX19" fmla="*/ 3175490 w 5297367"/>
              <a:gd name="connsiteY19" fmla="*/ 3376246 h 4855735"/>
              <a:gd name="connsiteX20" fmla="*/ 2976198 w 5297367"/>
              <a:gd name="connsiteY20" fmla="*/ 3587261 h 4855735"/>
              <a:gd name="connsiteX21" fmla="*/ 2882413 w 5297367"/>
              <a:gd name="connsiteY21" fmla="*/ 3810000 h 4855735"/>
              <a:gd name="connsiteX22" fmla="*/ 2964474 w 5297367"/>
              <a:gd name="connsiteY22" fmla="*/ 4079631 h 4855735"/>
              <a:gd name="connsiteX23" fmla="*/ 2882413 w 5297367"/>
              <a:gd name="connsiteY23" fmla="*/ 4290646 h 4855735"/>
              <a:gd name="connsiteX24" fmla="*/ 2788628 w 5297367"/>
              <a:gd name="connsiteY24" fmla="*/ 4618892 h 4855735"/>
              <a:gd name="connsiteX25" fmla="*/ 2952751 w 5297367"/>
              <a:gd name="connsiteY25" fmla="*/ 4712677 h 4855735"/>
              <a:gd name="connsiteX26" fmla="*/ 2870690 w 5297367"/>
              <a:gd name="connsiteY26" fmla="*/ 4829908 h 4855735"/>
              <a:gd name="connsiteX27" fmla="*/ 0 w 5297367"/>
              <a:gd name="connsiteY27" fmla="*/ 4855735 h 4855735"/>
              <a:gd name="connsiteX28" fmla="*/ 2199 w 5297367"/>
              <a:gd name="connsiteY28" fmla="*/ 11906 h 4855735"/>
              <a:gd name="connsiteX29" fmla="*/ 5297367 w 5297367"/>
              <a:gd name="connsiteY29" fmla="*/ 0 h 4855735"/>
              <a:gd name="connsiteX0" fmla="*/ 5298657 w 5298657"/>
              <a:gd name="connsiteY0" fmla="*/ 0 h 4855735"/>
              <a:gd name="connsiteX1" fmla="*/ 5275211 w 5298657"/>
              <a:gd name="connsiteY1" fmla="*/ 633046 h 4855735"/>
              <a:gd name="connsiteX2" fmla="*/ 4958688 w 5298657"/>
              <a:gd name="connsiteY2" fmla="*/ 762000 h 4855735"/>
              <a:gd name="connsiteX3" fmla="*/ 4700780 w 5298657"/>
              <a:gd name="connsiteY3" fmla="*/ 785446 h 4855735"/>
              <a:gd name="connsiteX4" fmla="*/ 4513211 w 5298657"/>
              <a:gd name="connsiteY4" fmla="*/ 715108 h 4855735"/>
              <a:gd name="connsiteX5" fmla="*/ 4161518 w 5298657"/>
              <a:gd name="connsiteY5" fmla="*/ 750277 h 4855735"/>
              <a:gd name="connsiteX6" fmla="*/ 4032564 w 5298657"/>
              <a:gd name="connsiteY6" fmla="*/ 914400 h 4855735"/>
              <a:gd name="connsiteX7" fmla="*/ 3915334 w 5298657"/>
              <a:gd name="connsiteY7" fmla="*/ 996461 h 4855735"/>
              <a:gd name="connsiteX8" fmla="*/ 3786380 w 5298657"/>
              <a:gd name="connsiteY8" fmla="*/ 1113692 h 4855735"/>
              <a:gd name="connsiteX9" fmla="*/ 3587088 w 5298657"/>
              <a:gd name="connsiteY9" fmla="*/ 1125415 h 4855735"/>
              <a:gd name="connsiteX10" fmla="*/ 3551918 w 5298657"/>
              <a:gd name="connsiteY10" fmla="*/ 1430215 h 4855735"/>
              <a:gd name="connsiteX11" fmla="*/ 3317457 w 5298657"/>
              <a:gd name="connsiteY11" fmla="*/ 1606061 h 4855735"/>
              <a:gd name="connsiteX12" fmla="*/ 3411241 w 5298657"/>
              <a:gd name="connsiteY12" fmla="*/ 1805354 h 4855735"/>
              <a:gd name="connsiteX13" fmla="*/ 3340903 w 5298657"/>
              <a:gd name="connsiteY13" fmla="*/ 2180492 h 4855735"/>
              <a:gd name="connsiteX14" fmla="*/ 3317457 w 5298657"/>
              <a:gd name="connsiteY14" fmla="*/ 2391508 h 4855735"/>
              <a:gd name="connsiteX15" fmla="*/ 3294011 w 5298657"/>
              <a:gd name="connsiteY15" fmla="*/ 2661138 h 4855735"/>
              <a:gd name="connsiteX16" fmla="*/ 3200226 w 5298657"/>
              <a:gd name="connsiteY16" fmla="*/ 2836985 h 4855735"/>
              <a:gd name="connsiteX17" fmla="*/ 3270564 w 5298657"/>
              <a:gd name="connsiteY17" fmla="*/ 2942492 h 4855735"/>
              <a:gd name="connsiteX18" fmla="*/ 3223672 w 5298657"/>
              <a:gd name="connsiteY18" fmla="*/ 3106615 h 4855735"/>
              <a:gd name="connsiteX19" fmla="*/ 3176780 w 5298657"/>
              <a:gd name="connsiteY19" fmla="*/ 3376246 h 4855735"/>
              <a:gd name="connsiteX20" fmla="*/ 2977488 w 5298657"/>
              <a:gd name="connsiteY20" fmla="*/ 3587261 h 4855735"/>
              <a:gd name="connsiteX21" fmla="*/ 2883703 w 5298657"/>
              <a:gd name="connsiteY21" fmla="*/ 3810000 h 4855735"/>
              <a:gd name="connsiteX22" fmla="*/ 2965764 w 5298657"/>
              <a:gd name="connsiteY22" fmla="*/ 4079631 h 4855735"/>
              <a:gd name="connsiteX23" fmla="*/ 2883703 w 5298657"/>
              <a:gd name="connsiteY23" fmla="*/ 4290646 h 4855735"/>
              <a:gd name="connsiteX24" fmla="*/ 2789918 w 5298657"/>
              <a:gd name="connsiteY24" fmla="*/ 4618892 h 4855735"/>
              <a:gd name="connsiteX25" fmla="*/ 2954041 w 5298657"/>
              <a:gd name="connsiteY25" fmla="*/ 4712677 h 4855735"/>
              <a:gd name="connsiteX26" fmla="*/ 2871980 w 5298657"/>
              <a:gd name="connsiteY26" fmla="*/ 4829908 h 4855735"/>
              <a:gd name="connsiteX27" fmla="*/ 1290 w 5298657"/>
              <a:gd name="connsiteY27" fmla="*/ 4855735 h 4855735"/>
              <a:gd name="connsiteX28" fmla="*/ 1107 w 5298657"/>
              <a:gd name="connsiteY28" fmla="*/ 11906 h 4855735"/>
              <a:gd name="connsiteX29" fmla="*/ 5298657 w 5298657"/>
              <a:gd name="connsiteY29" fmla="*/ 0 h 4855735"/>
              <a:gd name="connsiteX0" fmla="*/ 5296276 w 5296276"/>
              <a:gd name="connsiteY0" fmla="*/ 2382 h 4843829"/>
              <a:gd name="connsiteX1" fmla="*/ 5275211 w 5296276"/>
              <a:gd name="connsiteY1" fmla="*/ 621140 h 4843829"/>
              <a:gd name="connsiteX2" fmla="*/ 4958688 w 5296276"/>
              <a:gd name="connsiteY2" fmla="*/ 750094 h 4843829"/>
              <a:gd name="connsiteX3" fmla="*/ 4700780 w 5296276"/>
              <a:gd name="connsiteY3" fmla="*/ 773540 h 4843829"/>
              <a:gd name="connsiteX4" fmla="*/ 4513211 w 5296276"/>
              <a:gd name="connsiteY4" fmla="*/ 703202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58688 w 5296276"/>
              <a:gd name="connsiteY2" fmla="*/ 750094 h 4843829"/>
              <a:gd name="connsiteX3" fmla="*/ 4700780 w 5296276"/>
              <a:gd name="connsiteY3" fmla="*/ 773540 h 4843829"/>
              <a:gd name="connsiteX4" fmla="*/ 4513211 w 5296276"/>
              <a:gd name="connsiteY4" fmla="*/ 703202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00780 w 5296276"/>
              <a:gd name="connsiteY3" fmla="*/ 773540 h 4843829"/>
              <a:gd name="connsiteX4" fmla="*/ 4513211 w 5296276"/>
              <a:gd name="connsiteY4" fmla="*/ 703202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513211 w 5296276"/>
              <a:gd name="connsiteY4" fmla="*/ 703202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161518 w 5296276"/>
              <a:gd name="connsiteY5" fmla="*/ 738371 h 4843829"/>
              <a:gd name="connsiteX6" fmla="*/ 4032564 w 5296276"/>
              <a:gd name="connsiteY6" fmla="*/ 902494 h 4843829"/>
              <a:gd name="connsiteX7" fmla="*/ 3915334 w 5296276"/>
              <a:gd name="connsiteY7" fmla="*/ 984555 h 4843829"/>
              <a:gd name="connsiteX8" fmla="*/ 3786380 w 5296276"/>
              <a:gd name="connsiteY8" fmla="*/ 1101786 h 4843829"/>
              <a:gd name="connsiteX9" fmla="*/ 3587088 w 5296276"/>
              <a:gd name="connsiteY9" fmla="*/ 1113509 h 4843829"/>
              <a:gd name="connsiteX10" fmla="*/ 3551918 w 5296276"/>
              <a:gd name="connsiteY10" fmla="*/ 1418309 h 4843829"/>
              <a:gd name="connsiteX11" fmla="*/ 3317457 w 5296276"/>
              <a:gd name="connsiteY11" fmla="*/ 1594155 h 4843829"/>
              <a:gd name="connsiteX12" fmla="*/ 3411241 w 5296276"/>
              <a:gd name="connsiteY12" fmla="*/ 1793448 h 4843829"/>
              <a:gd name="connsiteX13" fmla="*/ 3340903 w 5296276"/>
              <a:gd name="connsiteY13" fmla="*/ 2168586 h 4843829"/>
              <a:gd name="connsiteX14" fmla="*/ 3317457 w 5296276"/>
              <a:gd name="connsiteY14" fmla="*/ 2379602 h 4843829"/>
              <a:gd name="connsiteX15" fmla="*/ 3294011 w 5296276"/>
              <a:gd name="connsiteY15" fmla="*/ 2649232 h 4843829"/>
              <a:gd name="connsiteX16" fmla="*/ 3200226 w 5296276"/>
              <a:gd name="connsiteY16" fmla="*/ 2825079 h 4843829"/>
              <a:gd name="connsiteX17" fmla="*/ 3270564 w 5296276"/>
              <a:gd name="connsiteY17" fmla="*/ 2930586 h 4843829"/>
              <a:gd name="connsiteX18" fmla="*/ 3223672 w 5296276"/>
              <a:gd name="connsiteY18" fmla="*/ 3094709 h 4843829"/>
              <a:gd name="connsiteX19" fmla="*/ 3176780 w 5296276"/>
              <a:gd name="connsiteY19" fmla="*/ 3364340 h 4843829"/>
              <a:gd name="connsiteX20" fmla="*/ 2977488 w 5296276"/>
              <a:gd name="connsiteY20" fmla="*/ 3575355 h 4843829"/>
              <a:gd name="connsiteX21" fmla="*/ 2883703 w 5296276"/>
              <a:gd name="connsiteY21" fmla="*/ 3798094 h 4843829"/>
              <a:gd name="connsiteX22" fmla="*/ 2965764 w 5296276"/>
              <a:gd name="connsiteY22" fmla="*/ 4067725 h 4843829"/>
              <a:gd name="connsiteX23" fmla="*/ 2883703 w 5296276"/>
              <a:gd name="connsiteY23" fmla="*/ 4278740 h 4843829"/>
              <a:gd name="connsiteX24" fmla="*/ 2789918 w 5296276"/>
              <a:gd name="connsiteY24" fmla="*/ 4606986 h 4843829"/>
              <a:gd name="connsiteX25" fmla="*/ 2954041 w 5296276"/>
              <a:gd name="connsiteY25" fmla="*/ 4700771 h 4843829"/>
              <a:gd name="connsiteX26" fmla="*/ 2871980 w 5296276"/>
              <a:gd name="connsiteY26" fmla="*/ 4818002 h 4843829"/>
              <a:gd name="connsiteX27" fmla="*/ 1290 w 5296276"/>
              <a:gd name="connsiteY27" fmla="*/ 4843829 h 4843829"/>
              <a:gd name="connsiteX28" fmla="*/ 1107 w 5296276"/>
              <a:gd name="connsiteY28" fmla="*/ 0 h 4843829"/>
              <a:gd name="connsiteX29" fmla="*/ 5296276 w 5296276"/>
              <a:gd name="connsiteY29"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32564 w 5296276"/>
              <a:gd name="connsiteY7" fmla="*/ 902494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32564 w 5296276"/>
              <a:gd name="connsiteY7" fmla="*/ 902494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32564 w 5296276"/>
              <a:gd name="connsiteY7" fmla="*/ 902494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32564 w 5296276"/>
              <a:gd name="connsiteY7" fmla="*/ 902494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32564 w 5296276"/>
              <a:gd name="connsiteY7" fmla="*/ 902494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86380 w 5296276"/>
              <a:gd name="connsiteY9" fmla="*/ 1101786 h 4843829"/>
              <a:gd name="connsiteX10" fmla="*/ 3587088 w 5296276"/>
              <a:gd name="connsiteY10" fmla="*/ 1113509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86380 w 5296276"/>
              <a:gd name="connsiteY9" fmla="*/ 1101786 h 4843829"/>
              <a:gd name="connsiteX10" fmla="*/ 3729963 w 5296276"/>
              <a:gd name="connsiteY10" fmla="*/ 1206378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17457 w 5296276"/>
              <a:gd name="connsiteY12" fmla="*/ 159415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403182 w 5296276"/>
              <a:gd name="connsiteY12" fmla="*/ 165130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403182 w 5296276"/>
              <a:gd name="connsiteY12" fmla="*/ 165130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403182 w 5296276"/>
              <a:gd name="connsiteY12" fmla="*/ 1651305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1241 w 5296276"/>
              <a:gd name="connsiteY13" fmla="*/ 1793448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40903 w 5296276"/>
              <a:gd name="connsiteY14" fmla="*/ 2168586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17457 w 5296276"/>
              <a:gd name="connsiteY15" fmla="*/ 2379602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94011 w 5296276"/>
              <a:gd name="connsiteY16" fmla="*/ 2649232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270564 w 5296276"/>
              <a:gd name="connsiteY18" fmla="*/ 2930586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23672 w 5296276"/>
              <a:gd name="connsiteY19" fmla="*/ 3094709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176780 w 5296276"/>
              <a:gd name="connsiteY20" fmla="*/ 3364340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2977488 w 5296276"/>
              <a:gd name="connsiteY21" fmla="*/ 3575355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91800 w 5296276"/>
              <a:gd name="connsiteY21" fmla="*/ 3487249 h 4843829"/>
              <a:gd name="connsiteX22" fmla="*/ 2883703 w 5296276"/>
              <a:gd name="connsiteY22" fmla="*/ 3798094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91800 w 5296276"/>
              <a:gd name="connsiteY21" fmla="*/ 3487249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91800 w 5296276"/>
              <a:gd name="connsiteY21" fmla="*/ 3487249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65764 w 5296276"/>
              <a:gd name="connsiteY23" fmla="*/ 406772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2883703 w 5296276"/>
              <a:gd name="connsiteY24" fmla="*/ 4278740 h 4843829"/>
              <a:gd name="connsiteX25" fmla="*/ 2789918 w 5296276"/>
              <a:gd name="connsiteY25" fmla="*/ 4606986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2883703 w 5296276"/>
              <a:gd name="connsiteY24" fmla="*/ 4278740 h 4843829"/>
              <a:gd name="connsiteX25" fmla="*/ 2839924 w 5296276"/>
              <a:gd name="connsiteY25" fmla="*/ 4559361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2902753 w 5296276"/>
              <a:gd name="connsiteY24" fmla="*/ 4285884 h 4843829"/>
              <a:gd name="connsiteX25" fmla="*/ 2839924 w 5296276"/>
              <a:gd name="connsiteY25" fmla="*/ 4559361 h 4843829"/>
              <a:gd name="connsiteX26" fmla="*/ 2954041 w 5296276"/>
              <a:gd name="connsiteY26" fmla="*/ 4700771 h 4843829"/>
              <a:gd name="connsiteX27" fmla="*/ 2871980 w 5296276"/>
              <a:gd name="connsiteY27" fmla="*/ 4818002 h 4843829"/>
              <a:gd name="connsiteX28" fmla="*/ 1290 w 5296276"/>
              <a:gd name="connsiteY28" fmla="*/ 4843829 h 4843829"/>
              <a:gd name="connsiteX29" fmla="*/ 1107 w 5296276"/>
              <a:gd name="connsiteY29" fmla="*/ 0 h 4843829"/>
              <a:gd name="connsiteX30" fmla="*/ 5296276 w 5296276"/>
              <a:gd name="connsiteY30"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39924 w 5296276"/>
              <a:gd name="connsiteY26" fmla="*/ 4559361 h 4843829"/>
              <a:gd name="connsiteX27" fmla="*/ 2954041 w 5296276"/>
              <a:gd name="connsiteY27" fmla="*/ 4700771 h 4843829"/>
              <a:gd name="connsiteX28" fmla="*/ 2871980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39924 w 5296276"/>
              <a:gd name="connsiteY26" fmla="*/ 4559361 h 4843829"/>
              <a:gd name="connsiteX27" fmla="*/ 2954041 w 5296276"/>
              <a:gd name="connsiteY27" fmla="*/ 4700771 h 4843829"/>
              <a:gd name="connsiteX28" fmla="*/ 2871980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39924 w 5296276"/>
              <a:gd name="connsiteY26" fmla="*/ 4559361 h 4843829"/>
              <a:gd name="connsiteX27" fmla="*/ 2954041 w 5296276"/>
              <a:gd name="connsiteY27" fmla="*/ 4700771 h 4843829"/>
              <a:gd name="connsiteX28" fmla="*/ 2871980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39924 w 5296276"/>
              <a:gd name="connsiteY26" fmla="*/ 4559361 h 4843829"/>
              <a:gd name="connsiteX27" fmla="*/ 2954041 w 5296276"/>
              <a:gd name="connsiteY27" fmla="*/ 4700771 h 4843829"/>
              <a:gd name="connsiteX28" fmla="*/ 2871980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42305 w 5296276"/>
              <a:gd name="connsiteY26" fmla="*/ 4592699 h 4843829"/>
              <a:gd name="connsiteX27" fmla="*/ 2954041 w 5296276"/>
              <a:gd name="connsiteY27" fmla="*/ 4700771 h 4843829"/>
              <a:gd name="connsiteX28" fmla="*/ 2871980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42305 w 5296276"/>
              <a:gd name="connsiteY26" fmla="*/ 4592699 h 4843829"/>
              <a:gd name="connsiteX27" fmla="*/ 2954041 w 5296276"/>
              <a:gd name="connsiteY27" fmla="*/ 4700771 h 4843829"/>
              <a:gd name="connsiteX28" fmla="*/ 2871980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43829"/>
              <a:gd name="connsiteX1" fmla="*/ 5282355 w 5296276"/>
              <a:gd name="connsiteY1" fmla="*/ 628284 h 4843829"/>
              <a:gd name="connsiteX2" fmla="*/ 4930113 w 5296276"/>
              <a:gd name="connsiteY2" fmla="*/ 800100 h 4843829"/>
              <a:gd name="connsiteX3" fmla="*/ 4717449 w 5296276"/>
              <a:gd name="connsiteY3" fmla="*/ 730677 h 4843829"/>
              <a:gd name="connsiteX4" fmla="*/ 4491780 w 5296276"/>
              <a:gd name="connsiteY4" fmla="*/ 748446 h 4843829"/>
              <a:gd name="connsiteX5" fmla="*/ 4343227 w 5296276"/>
              <a:gd name="connsiteY5" fmla="*/ 754673 h 4843829"/>
              <a:gd name="connsiteX6" fmla="*/ 4161518 w 5296276"/>
              <a:gd name="connsiteY6" fmla="*/ 738371 h 4843829"/>
              <a:gd name="connsiteX7" fmla="*/ 4068283 w 5296276"/>
              <a:gd name="connsiteY7" fmla="*/ 802482 h 4843829"/>
              <a:gd name="connsiteX8" fmla="*/ 3915334 w 5296276"/>
              <a:gd name="connsiteY8" fmla="*/ 984555 h 4843829"/>
              <a:gd name="connsiteX9" fmla="*/ 3795905 w 5296276"/>
              <a:gd name="connsiteY9" fmla="*/ 1104167 h 4843829"/>
              <a:gd name="connsiteX10" fmla="*/ 3729963 w 5296276"/>
              <a:gd name="connsiteY10" fmla="*/ 1206378 h 4843829"/>
              <a:gd name="connsiteX11" fmla="*/ 3551918 w 5296276"/>
              <a:gd name="connsiteY11" fmla="*/ 1418309 h 4843829"/>
              <a:gd name="connsiteX12" fmla="*/ 3384132 w 5296276"/>
              <a:gd name="connsiteY12" fmla="*/ 1660830 h 4843829"/>
              <a:gd name="connsiteX13" fmla="*/ 3418385 w 5296276"/>
              <a:gd name="connsiteY13" fmla="*/ 1805354 h 4843829"/>
              <a:gd name="connsiteX14" fmla="*/ 3376622 w 5296276"/>
              <a:gd name="connsiteY14" fmla="*/ 2180492 h 4843829"/>
              <a:gd name="connsiteX15" fmla="*/ 3303170 w 5296276"/>
              <a:gd name="connsiteY15" fmla="*/ 2370077 h 4843829"/>
              <a:gd name="connsiteX16" fmla="*/ 3274961 w 5296276"/>
              <a:gd name="connsiteY16" fmla="*/ 2627801 h 4843829"/>
              <a:gd name="connsiteX17" fmla="*/ 3200226 w 5296276"/>
              <a:gd name="connsiteY17" fmla="*/ 2825079 h 4843829"/>
              <a:gd name="connsiteX18" fmla="*/ 3327714 w 5296276"/>
              <a:gd name="connsiteY18" fmla="*/ 2952017 h 4843829"/>
              <a:gd name="connsiteX19" fmla="*/ 3249866 w 5296276"/>
              <a:gd name="connsiteY19" fmla="*/ 3099472 h 4843829"/>
              <a:gd name="connsiteX20" fmla="*/ 3379186 w 5296276"/>
              <a:gd name="connsiteY20" fmla="*/ 3233372 h 4843829"/>
              <a:gd name="connsiteX21" fmla="*/ 3182275 w 5296276"/>
              <a:gd name="connsiteY21" fmla="*/ 3477724 h 4843829"/>
              <a:gd name="connsiteX22" fmla="*/ 3028960 w 5296276"/>
              <a:gd name="connsiteY22" fmla="*/ 3924300 h 4843829"/>
              <a:gd name="connsiteX23" fmla="*/ 2944333 w 5296276"/>
              <a:gd name="connsiteY23" fmla="*/ 4010575 h 4843829"/>
              <a:gd name="connsiteX24" fmla="*/ 3040683 w 5296276"/>
              <a:gd name="connsiteY24" fmla="*/ 4150336 h 4843829"/>
              <a:gd name="connsiteX25" fmla="*/ 2902753 w 5296276"/>
              <a:gd name="connsiteY25" fmla="*/ 4285884 h 4843829"/>
              <a:gd name="connsiteX26" fmla="*/ 2842305 w 5296276"/>
              <a:gd name="connsiteY26" fmla="*/ 4592699 h 4843829"/>
              <a:gd name="connsiteX27" fmla="*/ 2954041 w 5296276"/>
              <a:gd name="connsiteY27" fmla="*/ 4700771 h 4843829"/>
              <a:gd name="connsiteX28" fmla="*/ 2886267 w 5296276"/>
              <a:gd name="connsiteY28" fmla="*/ 4818002 h 4843829"/>
              <a:gd name="connsiteX29" fmla="*/ 1290 w 5296276"/>
              <a:gd name="connsiteY29" fmla="*/ 4843829 h 4843829"/>
              <a:gd name="connsiteX30" fmla="*/ 1107 w 5296276"/>
              <a:gd name="connsiteY30" fmla="*/ 0 h 4843829"/>
              <a:gd name="connsiteX31" fmla="*/ 5296276 w 5296276"/>
              <a:gd name="connsiteY31" fmla="*/ 2382 h 4843829"/>
              <a:gd name="connsiteX0" fmla="*/ 5296276 w 5296276"/>
              <a:gd name="connsiteY0" fmla="*/ 2382 h 4818002"/>
              <a:gd name="connsiteX1" fmla="*/ 5282355 w 5296276"/>
              <a:gd name="connsiteY1" fmla="*/ 628284 h 4818002"/>
              <a:gd name="connsiteX2" fmla="*/ 4930113 w 5296276"/>
              <a:gd name="connsiteY2" fmla="*/ 800100 h 4818002"/>
              <a:gd name="connsiteX3" fmla="*/ 4717449 w 5296276"/>
              <a:gd name="connsiteY3" fmla="*/ 730677 h 4818002"/>
              <a:gd name="connsiteX4" fmla="*/ 4491780 w 5296276"/>
              <a:gd name="connsiteY4" fmla="*/ 748446 h 4818002"/>
              <a:gd name="connsiteX5" fmla="*/ 4343227 w 5296276"/>
              <a:gd name="connsiteY5" fmla="*/ 754673 h 4818002"/>
              <a:gd name="connsiteX6" fmla="*/ 4161518 w 5296276"/>
              <a:gd name="connsiteY6" fmla="*/ 738371 h 4818002"/>
              <a:gd name="connsiteX7" fmla="*/ 4068283 w 5296276"/>
              <a:gd name="connsiteY7" fmla="*/ 802482 h 4818002"/>
              <a:gd name="connsiteX8" fmla="*/ 3915334 w 5296276"/>
              <a:gd name="connsiteY8" fmla="*/ 984555 h 4818002"/>
              <a:gd name="connsiteX9" fmla="*/ 3795905 w 5296276"/>
              <a:gd name="connsiteY9" fmla="*/ 1104167 h 4818002"/>
              <a:gd name="connsiteX10" fmla="*/ 3729963 w 5296276"/>
              <a:gd name="connsiteY10" fmla="*/ 1206378 h 4818002"/>
              <a:gd name="connsiteX11" fmla="*/ 3551918 w 5296276"/>
              <a:gd name="connsiteY11" fmla="*/ 1418309 h 4818002"/>
              <a:gd name="connsiteX12" fmla="*/ 3384132 w 5296276"/>
              <a:gd name="connsiteY12" fmla="*/ 1660830 h 4818002"/>
              <a:gd name="connsiteX13" fmla="*/ 3418385 w 5296276"/>
              <a:gd name="connsiteY13" fmla="*/ 1805354 h 4818002"/>
              <a:gd name="connsiteX14" fmla="*/ 3376622 w 5296276"/>
              <a:gd name="connsiteY14" fmla="*/ 2180492 h 4818002"/>
              <a:gd name="connsiteX15" fmla="*/ 3303170 w 5296276"/>
              <a:gd name="connsiteY15" fmla="*/ 2370077 h 4818002"/>
              <a:gd name="connsiteX16" fmla="*/ 3274961 w 5296276"/>
              <a:gd name="connsiteY16" fmla="*/ 2627801 h 4818002"/>
              <a:gd name="connsiteX17" fmla="*/ 3200226 w 5296276"/>
              <a:gd name="connsiteY17" fmla="*/ 2825079 h 4818002"/>
              <a:gd name="connsiteX18" fmla="*/ 3327714 w 5296276"/>
              <a:gd name="connsiteY18" fmla="*/ 2952017 h 4818002"/>
              <a:gd name="connsiteX19" fmla="*/ 3249866 w 5296276"/>
              <a:gd name="connsiteY19" fmla="*/ 3099472 h 4818002"/>
              <a:gd name="connsiteX20" fmla="*/ 3379186 w 5296276"/>
              <a:gd name="connsiteY20" fmla="*/ 3233372 h 4818002"/>
              <a:gd name="connsiteX21" fmla="*/ 3182275 w 5296276"/>
              <a:gd name="connsiteY21" fmla="*/ 3477724 h 4818002"/>
              <a:gd name="connsiteX22" fmla="*/ 3028960 w 5296276"/>
              <a:gd name="connsiteY22" fmla="*/ 3924300 h 4818002"/>
              <a:gd name="connsiteX23" fmla="*/ 2944333 w 5296276"/>
              <a:gd name="connsiteY23" fmla="*/ 4010575 h 4818002"/>
              <a:gd name="connsiteX24" fmla="*/ 3040683 w 5296276"/>
              <a:gd name="connsiteY24" fmla="*/ 4150336 h 4818002"/>
              <a:gd name="connsiteX25" fmla="*/ 2902753 w 5296276"/>
              <a:gd name="connsiteY25" fmla="*/ 4285884 h 4818002"/>
              <a:gd name="connsiteX26" fmla="*/ 2842305 w 5296276"/>
              <a:gd name="connsiteY26" fmla="*/ 4592699 h 4818002"/>
              <a:gd name="connsiteX27" fmla="*/ 2954041 w 5296276"/>
              <a:gd name="connsiteY27" fmla="*/ 4700771 h 4818002"/>
              <a:gd name="connsiteX28" fmla="*/ 2886267 w 5296276"/>
              <a:gd name="connsiteY28" fmla="*/ 4818002 h 4818002"/>
              <a:gd name="connsiteX29" fmla="*/ 1290 w 5296276"/>
              <a:gd name="connsiteY29" fmla="*/ 4803348 h 4818002"/>
              <a:gd name="connsiteX30" fmla="*/ 1107 w 5296276"/>
              <a:gd name="connsiteY30" fmla="*/ 0 h 4818002"/>
              <a:gd name="connsiteX31" fmla="*/ 5296276 w 5296276"/>
              <a:gd name="connsiteY31" fmla="*/ 2382 h 48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96276" h="4818002">
                <a:moveTo>
                  <a:pt x="5296276" y="2382"/>
                </a:moveTo>
                <a:lnTo>
                  <a:pt x="5282355" y="628284"/>
                </a:lnTo>
                <a:lnTo>
                  <a:pt x="4930113" y="800100"/>
                </a:lnTo>
                <a:lnTo>
                  <a:pt x="4717449" y="730677"/>
                </a:lnTo>
                <a:cubicBezTo>
                  <a:pt x="4649370" y="715169"/>
                  <a:pt x="4590816" y="649654"/>
                  <a:pt x="4491780" y="748446"/>
                </a:cubicBezTo>
                <a:cubicBezTo>
                  <a:pt x="4424800" y="708453"/>
                  <a:pt x="4388776" y="713703"/>
                  <a:pt x="4343227" y="754673"/>
                </a:cubicBezTo>
                <a:cubicBezTo>
                  <a:pt x="4311232" y="713521"/>
                  <a:pt x="4288763" y="689037"/>
                  <a:pt x="4161518" y="738371"/>
                </a:cubicBezTo>
                <a:cubicBezTo>
                  <a:pt x="4130440" y="759741"/>
                  <a:pt x="4096980" y="816831"/>
                  <a:pt x="4068283" y="802482"/>
                </a:cubicBezTo>
                <a:lnTo>
                  <a:pt x="3915334" y="984555"/>
                </a:lnTo>
                <a:lnTo>
                  <a:pt x="3795905" y="1104167"/>
                </a:lnTo>
                <a:lnTo>
                  <a:pt x="3729963" y="1206378"/>
                </a:lnTo>
                <a:cubicBezTo>
                  <a:pt x="3699190" y="1288928"/>
                  <a:pt x="3696991" y="1366715"/>
                  <a:pt x="3551918" y="1418309"/>
                </a:cubicBezTo>
                <a:cubicBezTo>
                  <a:pt x="3466620" y="1479305"/>
                  <a:pt x="3376561" y="1559352"/>
                  <a:pt x="3384132" y="1660830"/>
                </a:cubicBezTo>
                <a:lnTo>
                  <a:pt x="3418385" y="1805354"/>
                </a:lnTo>
                <a:cubicBezTo>
                  <a:pt x="3437801" y="1959769"/>
                  <a:pt x="3402449" y="2059415"/>
                  <a:pt x="3376622" y="2180492"/>
                </a:cubicBezTo>
                <a:cubicBezTo>
                  <a:pt x="3352138" y="2243687"/>
                  <a:pt x="3351466" y="2314025"/>
                  <a:pt x="3303170" y="2370077"/>
                </a:cubicBezTo>
                <a:lnTo>
                  <a:pt x="3274961" y="2627801"/>
                </a:lnTo>
                <a:lnTo>
                  <a:pt x="3200226" y="2825079"/>
                </a:lnTo>
                <a:cubicBezTo>
                  <a:pt x="3211766" y="2898348"/>
                  <a:pt x="3261406" y="2950186"/>
                  <a:pt x="3327714" y="2952017"/>
                </a:cubicBezTo>
                <a:cubicBezTo>
                  <a:pt x="3301765" y="3001169"/>
                  <a:pt x="3297246" y="3062226"/>
                  <a:pt x="3249866" y="3099472"/>
                </a:cubicBezTo>
                <a:cubicBezTo>
                  <a:pt x="3300116" y="3129817"/>
                  <a:pt x="3362273" y="3164926"/>
                  <a:pt x="3379186" y="3233372"/>
                </a:cubicBezTo>
                <a:lnTo>
                  <a:pt x="3182275" y="3477724"/>
                </a:lnTo>
                <a:cubicBezTo>
                  <a:pt x="3127995" y="3623408"/>
                  <a:pt x="3030853" y="3745279"/>
                  <a:pt x="3028960" y="3924300"/>
                </a:cubicBezTo>
                <a:lnTo>
                  <a:pt x="2944333" y="4010575"/>
                </a:lnTo>
                <a:cubicBezTo>
                  <a:pt x="2935571" y="4041898"/>
                  <a:pt x="3002369" y="4097307"/>
                  <a:pt x="3040683" y="4150336"/>
                </a:cubicBezTo>
                <a:cubicBezTo>
                  <a:pt x="2926597" y="4146214"/>
                  <a:pt x="2925497" y="4211363"/>
                  <a:pt x="2902753" y="4285884"/>
                </a:cubicBezTo>
                <a:lnTo>
                  <a:pt x="2842305" y="4592699"/>
                </a:lnTo>
                <a:cubicBezTo>
                  <a:pt x="2906538" y="4604117"/>
                  <a:pt x="2932671" y="4653634"/>
                  <a:pt x="2954041" y="4700771"/>
                </a:cubicBezTo>
                <a:lnTo>
                  <a:pt x="2886267" y="4818002"/>
                </a:lnTo>
                <a:lnTo>
                  <a:pt x="1290" y="4803348"/>
                </a:lnTo>
                <a:cubicBezTo>
                  <a:pt x="5198" y="3185563"/>
                  <a:pt x="-2801" y="1617785"/>
                  <a:pt x="1107" y="0"/>
                </a:cubicBezTo>
                <a:lnTo>
                  <a:pt x="5296276" y="238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95D4E6E6-4408-40C6-AECD-F0B55BDF585F}"/>
              </a:ext>
            </a:extLst>
          </p:cNvPr>
          <p:cNvSpPr txBox="1">
            <a:spLocks noChangeArrowheads="1"/>
          </p:cNvSpPr>
          <p:nvPr/>
        </p:nvSpPr>
        <p:spPr bwMode="auto">
          <a:xfrm>
            <a:off x="3474282" y="1428295"/>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5" name="Rectangle 2">
            <a:extLst>
              <a:ext uri="{FF2B5EF4-FFF2-40B4-BE49-F238E27FC236}">
                <a16:creationId xmlns:a16="http://schemas.microsoft.com/office/drawing/2014/main" id="{940F0DA6-13FA-4F59-A4F1-7C94273B0776}"/>
              </a:ext>
            </a:extLst>
          </p:cNvPr>
          <p:cNvSpPr txBox="1">
            <a:spLocks noChangeArrowheads="1"/>
          </p:cNvSpPr>
          <p:nvPr/>
        </p:nvSpPr>
        <p:spPr bwMode="auto">
          <a:xfrm>
            <a:off x="4637203" y="2709862"/>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7" name="Rectangle 2">
            <a:extLst>
              <a:ext uri="{FF2B5EF4-FFF2-40B4-BE49-F238E27FC236}">
                <a16:creationId xmlns:a16="http://schemas.microsoft.com/office/drawing/2014/main" id="{EB566BAC-3D98-472D-A007-2D4A973B32C7}"/>
              </a:ext>
            </a:extLst>
          </p:cNvPr>
          <p:cNvSpPr txBox="1">
            <a:spLocks noChangeArrowheads="1"/>
          </p:cNvSpPr>
          <p:nvPr/>
        </p:nvSpPr>
        <p:spPr bwMode="auto">
          <a:xfrm>
            <a:off x="818659" y="3991429"/>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8" name="Rectangle 2">
            <a:extLst>
              <a:ext uri="{FF2B5EF4-FFF2-40B4-BE49-F238E27FC236}">
                <a16:creationId xmlns:a16="http://schemas.microsoft.com/office/drawing/2014/main" id="{7A0545F8-85FE-4639-8FE7-8EF7764DEF3B}"/>
              </a:ext>
            </a:extLst>
          </p:cNvPr>
          <p:cNvSpPr txBox="1">
            <a:spLocks noChangeArrowheads="1"/>
          </p:cNvSpPr>
          <p:nvPr/>
        </p:nvSpPr>
        <p:spPr bwMode="auto">
          <a:xfrm>
            <a:off x="3925247" y="3385458"/>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0965F16-534F-46A7-88CB-8BAAD6D37BC3}"/>
              </a:ext>
            </a:extLst>
          </p:cNvPr>
          <p:cNvSpPr txBox="1">
            <a:spLocks noChangeArrowheads="1"/>
          </p:cNvSpPr>
          <p:nvPr/>
        </p:nvSpPr>
        <p:spPr bwMode="auto">
          <a:xfrm>
            <a:off x="1223519" y="5917409"/>
            <a:ext cx="2224332" cy="75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5E2B632-AE7F-484D-999C-626A819CDAB1}"/>
              </a:ext>
            </a:extLst>
          </p:cNvPr>
          <p:cNvSpPr txBox="1">
            <a:spLocks noChangeArrowheads="1"/>
          </p:cNvSpPr>
          <p:nvPr/>
        </p:nvSpPr>
        <p:spPr bwMode="auto">
          <a:xfrm>
            <a:off x="981075" y="3351572"/>
            <a:ext cx="41662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wisdom</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4482BF9B-0697-4963-B333-94C305167F7A}"/>
              </a:ext>
            </a:extLst>
          </p:cNvPr>
          <p:cNvSpPr txBox="1">
            <a:spLocks noChangeArrowheads="1"/>
          </p:cNvSpPr>
          <p:nvPr/>
        </p:nvSpPr>
        <p:spPr bwMode="auto">
          <a:xfrm>
            <a:off x="1650755" y="5134314"/>
            <a:ext cx="22243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believe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BE2000B-F80E-4489-B9C7-C6EACC41B7A6}"/>
              </a:ext>
            </a:extLst>
          </p:cNvPr>
          <p:cNvSpPr txBox="1">
            <a:spLocks noChangeArrowheads="1"/>
          </p:cNvSpPr>
          <p:nvPr/>
        </p:nvSpPr>
        <p:spPr bwMode="auto">
          <a:xfrm>
            <a:off x="4268109" y="3991429"/>
            <a:ext cx="13363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16" name="Rectangle 6">
            <a:extLst>
              <a:ext uri="{FF2B5EF4-FFF2-40B4-BE49-F238E27FC236}">
                <a16:creationId xmlns:a16="http://schemas.microsoft.com/office/drawing/2014/main" id="{154B7E07-C8F5-46FB-A004-F64CF127691D}"/>
              </a:ext>
            </a:extLst>
          </p:cNvPr>
          <p:cNvSpPr>
            <a:spLocks noChangeArrowheads="1"/>
          </p:cNvSpPr>
          <p:nvPr/>
        </p:nvSpPr>
        <p:spPr bwMode="auto">
          <a:xfrm>
            <a:off x="3222612" y="2874366"/>
            <a:ext cx="1618641" cy="174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Tree>
    <p:extLst>
      <p:ext uri="{BB962C8B-B14F-4D97-AF65-F5344CB8AC3E}">
        <p14:creationId xmlns:p14="http://schemas.microsoft.com/office/powerpoint/2010/main" val="7022371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0" presetClass="path" presetSubtype="0" accel="50000" decel="50000" fill="hold" grpId="2" nodeType="withEffect">
                                  <p:stCondLst>
                                    <p:cond delay="100"/>
                                  </p:stCondLst>
                                  <p:childTnLst>
                                    <p:animMotion origin="layout" path="M 3.05556E-6 4.44444E-6 C 0.0092 -0.00672 0.04097 -0.02385 0.05503 -0.04098 C 0.06892 -0.05811 0.08264 -0.07269 0.0842 -0.10209 C 0.08576 -0.13149 0.08073 -0.18774 0.06441 -0.21737 C 0.04809 -0.247 0.01441 -0.26875 -0.01372 -0.27987 C -0.04184 -0.29098 -0.06875 -0.29051 -0.10434 -0.28403 C -0.13993 -0.27755 -0.19219 -0.26389 -0.22726 -0.24098 C -0.26233 -0.21806 -0.29358 -0.18403 -0.31476 -0.14653 C -0.33594 -0.10903 -0.3507 -0.06204 -0.35434 -0.01598 C -0.35799 0.03009 -0.35226 0.09074 -0.33663 0.12986 C -0.32101 0.16898 -0.29566 0.20347 -0.26059 0.21875 C -0.22552 0.23402 -0.16841 0.23125 -0.12622 0.22152 C -0.08403 0.2118 -0.03473 0.18263 -0.00747 0.16041 C 0.01979 0.13819 0.02795 0.10324 0.03732 0.08819 " pathEditMode="relative" rAng="0" ptsTypes="aaaaaaaaaaaaaa">
                                      <p:cBhvr>
                                        <p:cTn id="10" dur="2000" fill="hold"/>
                                        <p:tgtEl>
                                          <p:spTgt spid="8"/>
                                        </p:tgtEl>
                                        <p:attrNameLst>
                                          <p:attrName>ppt_x</p:attrName>
                                          <p:attrName>ppt_y</p:attrName>
                                        </p:attrNameLst>
                                      </p:cBhvr>
                                      <p:rCtr x="-13611" y="-2847"/>
                                    </p:animMotion>
                                  </p:childTnLst>
                                </p:cTn>
                              </p:par>
                              <p:par>
                                <p:cTn id="11" presetID="22" presetClass="entr" presetSubtype="4"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2" fill="hold" grpId="0" nodeType="withEffect">
                                  <p:stCondLst>
                                    <p:cond delay="7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400"/>
                                        <p:tgtEl>
                                          <p:spTgt spid="4"/>
                                        </p:tgtEl>
                                      </p:cBhvr>
                                    </p:animEffect>
                                  </p:childTnLst>
                                </p:cTn>
                              </p:par>
                              <p:par>
                                <p:cTn id="17" presetID="22" presetClass="entr" presetSubtype="1" fill="hold" grpId="0" nodeType="withEffect">
                                  <p:stCondLst>
                                    <p:cond delay="11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300"/>
                                        <p:tgtEl>
                                          <p:spTgt spid="7"/>
                                        </p:tgtEl>
                                      </p:cBhvr>
                                    </p:animEffect>
                                  </p:childTnLst>
                                </p:cTn>
                              </p:par>
                            </p:childTnLst>
                          </p:cTn>
                        </p:par>
                        <p:par>
                          <p:cTn id="20" fill="hold">
                            <p:stCondLst>
                              <p:cond delay="2100"/>
                            </p:stCondLst>
                            <p:childTnLst>
                              <p:par>
                                <p:cTn id="21" presetID="23" presetClass="entr" presetSubtype="16" fill="hold" grpId="0" nodeType="after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250" fill="hold"/>
                                        <p:tgtEl>
                                          <p:spTgt spid="3074"/>
                                        </p:tgtEl>
                                        <p:attrNameLst>
                                          <p:attrName>ppt_w</p:attrName>
                                        </p:attrNameLst>
                                      </p:cBhvr>
                                      <p:tavLst>
                                        <p:tav tm="0">
                                          <p:val>
                                            <p:fltVal val="0"/>
                                          </p:val>
                                        </p:tav>
                                        <p:tav tm="100000">
                                          <p:val>
                                            <p:strVal val="#ppt_w"/>
                                          </p:val>
                                        </p:tav>
                                      </p:tavLst>
                                    </p:anim>
                                    <p:anim calcmode="lin" valueType="num">
                                      <p:cBhvr>
                                        <p:cTn id="24" dur="1250" fill="hold"/>
                                        <p:tgtEl>
                                          <p:spTgt spid="3074"/>
                                        </p:tgtEl>
                                        <p:attrNameLst>
                                          <p:attrName>ppt_h</p:attrName>
                                        </p:attrNameLst>
                                      </p:cBhvr>
                                      <p:tavLst>
                                        <p:tav tm="0">
                                          <p:val>
                                            <p:fltVal val="0"/>
                                          </p:val>
                                        </p:tav>
                                        <p:tav tm="100000">
                                          <p:val>
                                            <p:strVal val="#ppt_h"/>
                                          </p:val>
                                        </p:tav>
                                      </p:tavLst>
                                    </p:anim>
                                  </p:childTnLst>
                                </p:cTn>
                              </p:par>
                              <p:par>
                                <p:cTn id="25" presetID="37" presetClass="path" presetSubtype="0" accel="50000" decel="50000" fill="hold" grpId="2" nodeType="withEffect">
                                  <p:stCondLst>
                                    <p:cond delay="0"/>
                                  </p:stCondLst>
                                  <p:childTnLst>
                                    <p:animMotion origin="layout" path="M -0.00052 -0.0007 C 0.04427 0.03287 0.10573 0.05648 0.14844 0.04745 C 0.18247 0.03148 0.23455 -0.02014 0.24878 -0.06968 C 0.26319 -0.11852 0.25799 -0.19607 0.23281 -0.2544 C 0.19757 -0.27801 0.10937 -0.30764 0.0342 -0.29838 C -0.03941 -0.272 -0.16493 -0.14237 -0.20694 -0.09028 " pathEditMode="relative" rAng="0" ptsTypes="AAAAAA">
                                      <p:cBhvr>
                                        <p:cTn id="26" dur="1250" spd="-100000" fill="hold"/>
                                        <p:tgtEl>
                                          <p:spTgt spid="3074"/>
                                        </p:tgtEl>
                                        <p:attrNameLst>
                                          <p:attrName>ppt_x</p:attrName>
                                          <p:attrName>ppt_y</p:attrName>
                                        </p:attrNameLst>
                                      </p:cBhvr>
                                      <p:rCtr x="2535" y="-12454"/>
                                    </p:animMotion>
                                  </p:childTnLst>
                                </p:cTn>
                              </p:par>
                              <p:par>
                                <p:cTn id="27" presetID="1" presetClass="exit" presetSubtype="0" fill="hold" grpId="0" nodeType="withEffect">
                                  <p:stCondLst>
                                    <p:cond delay="75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3350"/>
                            </p:stCondLst>
                            <p:childTnLst>
                              <p:par>
                                <p:cTn id="30" presetID="10" presetClass="exit" presetSubtype="0" fill="hold" grpId="1" nodeType="afterEffect">
                                  <p:stCondLst>
                                    <p:cond delay="0"/>
                                  </p:stCondLst>
                                  <p:childTnLst>
                                    <p:animEffect transition="out" filter="fade">
                                      <p:cBhvr>
                                        <p:cTn id="31" dur="250"/>
                                        <p:tgtEl>
                                          <p:spTgt spid="5"/>
                                        </p:tgtEl>
                                      </p:cBhvr>
                                    </p:animEffect>
                                    <p:set>
                                      <p:cBhvr>
                                        <p:cTn id="32" dur="1" fill="hold">
                                          <p:stCondLst>
                                            <p:cond delay="24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50"/>
                                        <p:tgtEl>
                                          <p:spTgt spid="4"/>
                                        </p:tgtEl>
                                      </p:cBhvr>
                                    </p:animEffect>
                                    <p:set>
                                      <p:cBhvr>
                                        <p:cTn id="35" dur="1" fill="hold">
                                          <p:stCondLst>
                                            <p:cond delay="24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50"/>
                                        <p:tgtEl>
                                          <p:spTgt spid="7"/>
                                        </p:tgtEl>
                                      </p:cBhvr>
                                    </p:animEffect>
                                    <p:set>
                                      <p:cBhvr>
                                        <p:cTn id="38" dur="1" fill="hold">
                                          <p:stCondLst>
                                            <p:cond delay="24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50"/>
                                        <p:tgtEl>
                                          <p:spTgt spid="8"/>
                                        </p:tgtEl>
                                      </p:cBhvr>
                                    </p:animEffect>
                                    <p:set>
                                      <p:cBhvr>
                                        <p:cTn id="41" dur="1" fill="hold">
                                          <p:stCondLst>
                                            <p:cond delay="24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18" presetClass="emph" presetSubtype="0" fill="hold" grpId="1" nodeType="withEffect">
                                  <p:stCondLst>
                                    <p:cond delay="0"/>
                                  </p:stCondLst>
                                  <p:childTnLst>
                                    <p:set>
                                      <p:cBhvr override="childStyle">
                                        <p:cTn id="48" dur="500" fill="hold"/>
                                        <p:tgtEl>
                                          <p:spTgt spid="14"/>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ssolve">
                                      <p:cBhvr>
                                        <p:cTn id="56" dur="500">
                                          <p:stCondLst>
                                            <p:cond delay="0"/>
                                          </p:stCondLst>
                                        </p:cTn>
                                        <p:tgtEl>
                                          <p:spTgt spid="16"/>
                                        </p:tgtEl>
                                      </p:cBhvr>
                                    </p:animEffect>
                                    <p:anim to="" calcmode="lin" valueType="num">
                                      <p:cBhvr>
                                        <p:cTn id="5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1"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50"/>
                                        <p:tgtEl>
                                          <p:spTgt spid="10"/>
                                        </p:tgtEl>
                                      </p:cBhvr>
                                    </p:animEffect>
                                  </p:childTnLst>
                                </p:cTn>
                              </p:par>
                              <p:par>
                                <p:cTn id="64" presetID="0" presetClass="path" presetSubtype="0" accel="50000" decel="50000" fill="hold" grpId="0" nodeType="withEffect">
                                  <p:stCondLst>
                                    <p:cond delay="0"/>
                                  </p:stCondLst>
                                  <p:childTnLst>
                                    <p:animMotion origin="layout" path="M 0.00018 -0.00023 L 0.04653 -0.11412 " pathEditMode="relative" rAng="0" ptsTypes="AA">
                                      <p:cBhvr>
                                        <p:cTn id="65" dur="2000" fill="hold"/>
                                        <p:tgtEl>
                                          <p:spTgt spid="10"/>
                                        </p:tgtEl>
                                        <p:attrNameLst>
                                          <p:attrName>ppt_x</p:attrName>
                                          <p:attrName>ppt_y</p:attrName>
                                        </p:attrNameLst>
                                      </p:cBhvr>
                                      <p:rCtr x="2309" y="-5694"/>
                                    </p:animMotion>
                                  </p:childTnLst>
                                </p:cTn>
                              </p:par>
                              <p:par>
                                <p:cTn id="66" presetID="6" presetClass="emph" presetSubtype="0" fill="hold" grpId="2" nodeType="withEffect">
                                  <p:stCondLst>
                                    <p:cond delay="0"/>
                                  </p:stCondLst>
                                  <p:childTnLst>
                                    <p:animScale>
                                      <p:cBhvr>
                                        <p:cTn id="67" dur="2000" fill="hold"/>
                                        <p:tgtEl>
                                          <p:spTgt spid="10"/>
                                        </p:tgtEl>
                                      </p:cBhvr>
                                      <p:by x="104000" y="104000"/>
                                    </p:animScale>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3074" grpId="0"/>
      <p:bldP spid="3074" grpId="1"/>
      <p:bldP spid="3074" grpId="2"/>
      <p:bldP spid="13" grpId="0" animBg="1"/>
      <p:bldP spid="4" grpId="0"/>
      <p:bldP spid="4" grpId="1"/>
      <p:bldP spid="5" grpId="0"/>
      <p:bldP spid="5" grpId="1"/>
      <p:bldP spid="7" grpId="0"/>
      <p:bldP spid="7" grpId="1"/>
      <p:bldP spid="8" grpId="0"/>
      <p:bldP spid="8" grpId="1"/>
      <p:bldP spid="8" grpId="2"/>
      <p:bldP spid="8" grpId="3"/>
      <p:bldP spid="10" grpId="0"/>
      <p:bldP spid="10" grpId="1"/>
      <p:bldP spid="10" grpId="2"/>
      <p:bldP spid="15" grpId="0"/>
      <p:bldP spid="15" grpId="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50CB6-98B0-4A73-8112-C721979C4520}"/>
              </a:ext>
            </a:extLst>
          </p:cNvPr>
          <p:cNvPicPr>
            <a:picLocks noChangeAspect="1"/>
          </p:cNvPicPr>
          <p:nvPr/>
        </p:nvPicPr>
        <p:blipFill rotWithShape="1">
          <a:blip r:embed="rId3">
            <a:extLst>
              <a:ext uri="{28A0092B-C50C-407E-A947-70E740481C1C}">
                <a14:useLocalDpi xmlns:a14="http://schemas.microsoft.com/office/drawing/2010/main" val="0"/>
              </a:ext>
            </a:extLst>
          </a:blip>
          <a:srcRect l="2778"/>
          <a:stretch/>
        </p:blipFill>
        <p:spPr>
          <a:xfrm>
            <a:off x="0" y="0"/>
            <a:ext cx="9144000" cy="6858000"/>
          </a:xfrm>
          <a:prstGeom prst="rect">
            <a:avLst/>
          </a:prstGeom>
        </p:spPr>
      </p:pic>
      <p:sp>
        <p:nvSpPr>
          <p:cNvPr id="10" name="Title 1">
            <a:extLst>
              <a:ext uri="{FF2B5EF4-FFF2-40B4-BE49-F238E27FC236}">
                <a16:creationId xmlns:a16="http://schemas.microsoft.com/office/drawing/2014/main" id="{FB1EE96C-4DC9-45CB-84E1-69CA7C1CAB6B}"/>
              </a:ext>
            </a:extLst>
          </p:cNvPr>
          <p:cNvSpPr txBox="1">
            <a:spLocks/>
          </p:cNvSpPr>
          <p:nvPr/>
        </p:nvSpPr>
        <p:spPr>
          <a:xfrm>
            <a:off x="1122467" y="373769"/>
            <a:ext cx="29212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 not be</a:t>
            </a:r>
          </a:p>
        </p:txBody>
      </p:sp>
      <p:sp>
        <p:nvSpPr>
          <p:cNvPr id="11" name="Title 1">
            <a:extLst>
              <a:ext uri="{FF2B5EF4-FFF2-40B4-BE49-F238E27FC236}">
                <a16:creationId xmlns:a16="http://schemas.microsoft.com/office/drawing/2014/main" id="{A13055D4-90BE-42A3-9447-19844802E1D0}"/>
              </a:ext>
            </a:extLst>
          </p:cNvPr>
          <p:cNvSpPr txBox="1">
            <a:spLocks/>
          </p:cNvSpPr>
          <p:nvPr/>
        </p:nvSpPr>
        <p:spPr>
          <a:xfrm>
            <a:off x="2912610" y="1045793"/>
            <a:ext cx="44217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with unbelievers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unequally yoked together with unbelievers. For what fellowship has righteousness with lawlessness? And what communion has light with darkness? And what accord has Christ with Belial? Or what part has a believer with an unbeliever?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6:14-15 </a:t>
            </a:r>
          </a:p>
        </p:txBody>
      </p:sp>
      <p:sp>
        <p:nvSpPr>
          <p:cNvPr id="4" name="Rectangle 2">
            <a:extLst>
              <a:ext uri="{FF2B5EF4-FFF2-40B4-BE49-F238E27FC236}">
                <a16:creationId xmlns:a16="http://schemas.microsoft.com/office/drawing/2014/main" id="{6FD8E1D8-C0E6-45E9-8B75-93EE5F735B6D}"/>
              </a:ext>
            </a:extLst>
          </p:cNvPr>
          <p:cNvSpPr txBox="1">
            <a:spLocks noChangeArrowheads="1"/>
          </p:cNvSpPr>
          <p:nvPr/>
        </p:nvSpPr>
        <p:spPr bwMode="auto">
          <a:xfrm>
            <a:off x="1650755" y="5134314"/>
            <a:ext cx="222433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believe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2805851-E464-4731-896E-BAE3770267DD}"/>
              </a:ext>
            </a:extLst>
          </p:cNvPr>
          <p:cNvSpPr txBox="1">
            <a:spLocks noChangeArrowheads="1"/>
          </p:cNvSpPr>
          <p:nvPr/>
        </p:nvSpPr>
        <p:spPr bwMode="auto">
          <a:xfrm>
            <a:off x="3450527" y="4231590"/>
            <a:ext cx="14698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mind</a:t>
            </a:r>
          </a:p>
        </p:txBody>
      </p:sp>
      <p:sp>
        <p:nvSpPr>
          <p:cNvPr id="6" name="Rectangle 2">
            <a:extLst>
              <a:ext uri="{FF2B5EF4-FFF2-40B4-BE49-F238E27FC236}">
                <a16:creationId xmlns:a16="http://schemas.microsoft.com/office/drawing/2014/main" id="{FAA2CB15-4A65-402F-9913-8648D642E0C5}"/>
              </a:ext>
            </a:extLst>
          </p:cNvPr>
          <p:cNvSpPr txBox="1">
            <a:spLocks noChangeArrowheads="1"/>
          </p:cNvSpPr>
          <p:nvPr/>
        </p:nvSpPr>
        <p:spPr bwMode="auto">
          <a:xfrm>
            <a:off x="2000786" y="3124200"/>
            <a:ext cx="6227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DC32AF5-5C3B-4312-9A0C-A2B297CF4D6B}"/>
              </a:ext>
            </a:extLst>
          </p:cNvPr>
          <p:cNvSpPr txBox="1">
            <a:spLocks noChangeArrowheads="1"/>
          </p:cNvSpPr>
          <p:nvPr/>
        </p:nvSpPr>
        <p:spPr bwMode="auto">
          <a:xfrm>
            <a:off x="3718709" y="1781970"/>
            <a:ext cx="41753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A134FE3-FE4B-4AAE-9701-3A2BECB4851C}"/>
              </a:ext>
            </a:extLst>
          </p:cNvPr>
          <p:cNvSpPr txBox="1">
            <a:spLocks noChangeArrowheads="1"/>
          </p:cNvSpPr>
          <p:nvPr/>
        </p:nvSpPr>
        <p:spPr bwMode="auto">
          <a:xfrm>
            <a:off x="4599758" y="1113858"/>
            <a:ext cx="41753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7F75981-95A5-4DE2-B714-2174DD5B38FD}"/>
              </a:ext>
            </a:extLst>
          </p:cNvPr>
          <p:cNvSpPr txBox="1">
            <a:spLocks noChangeArrowheads="1"/>
          </p:cNvSpPr>
          <p:nvPr/>
        </p:nvSpPr>
        <p:spPr bwMode="auto">
          <a:xfrm>
            <a:off x="7339090" y="441834"/>
            <a:ext cx="41753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0BE993A-B88B-4877-A4B2-9BCA5C55A0B1}"/>
              </a:ext>
            </a:extLst>
          </p:cNvPr>
          <p:cNvSpPr txBox="1">
            <a:spLocks noChangeArrowheads="1"/>
          </p:cNvSpPr>
          <p:nvPr/>
        </p:nvSpPr>
        <p:spPr bwMode="auto">
          <a:xfrm>
            <a:off x="1184433" y="442914"/>
            <a:ext cx="2810186" cy="75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not be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3B012308-4218-4BDF-AB46-D3D37B8FC518}"/>
              </a:ext>
            </a:extLst>
          </p:cNvPr>
          <p:cNvSpPr txBox="1">
            <a:spLocks noChangeArrowheads="1"/>
          </p:cNvSpPr>
          <p:nvPr/>
        </p:nvSpPr>
        <p:spPr bwMode="auto">
          <a:xfrm>
            <a:off x="2960370" y="1094080"/>
            <a:ext cx="4331018" cy="79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unbelievers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E6F2758-C333-4194-AC41-C3F99319010C}"/>
              </a:ext>
            </a:extLst>
          </p:cNvPr>
          <p:cNvSpPr txBox="1">
            <a:spLocks noChangeArrowheads="1"/>
          </p:cNvSpPr>
          <p:nvPr/>
        </p:nvSpPr>
        <p:spPr bwMode="auto">
          <a:xfrm>
            <a:off x="4975158" y="1754982"/>
            <a:ext cx="3961674" cy="81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440EA845-8DD0-4923-982C-88883579452A}"/>
              </a:ext>
            </a:extLst>
          </p:cNvPr>
          <p:cNvSpPr txBox="1">
            <a:spLocks noChangeArrowheads="1"/>
          </p:cNvSpPr>
          <p:nvPr/>
        </p:nvSpPr>
        <p:spPr bwMode="auto">
          <a:xfrm>
            <a:off x="5068778" y="3108995"/>
            <a:ext cx="1674922" cy="79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67C7DD4-6588-4C32-80CB-3B84AC123F88}"/>
              </a:ext>
            </a:extLst>
          </p:cNvPr>
          <p:cNvSpPr txBox="1">
            <a:spLocks noChangeArrowheads="1"/>
          </p:cNvSpPr>
          <p:nvPr/>
        </p:nvSpPr>
        <p:spPr bwMode="auto">
          <a:xfrm>
            <a:off x="562074" y="4443413"/>
            <a:ext cx="2059682" cy="81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8287C55-F739-478A-AD59-6AC81CE9F2E6}"/>
              </a:ext>
            </a:extLst>
          </p:cNvPr>
          <p:cNvSpPr txBox="1">
            <a:spLocks noChangeArrowheads="1"/>
          </p:cNvSpPr>
          <p:nvPr/>
        </p:nvSpPr>
        <p:spPr bwMode="auto">
          <a:xfrm>
            <a:off x="1681163" y="5100638"/>
            <a:ext cx="2361448" cy="83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believer</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DD2F6876-C01D-4E59-A8A8-F8F7D3CD79B9}"/>
              </a:ext>
            </a:extLst>
          </p:cNvPr>
          <p:cNvSpPr txBox="1">
            <a:spLocks noChangeArrowheads="1"/>
          </p:cNvSpPr>
          <p:nvPr/>
        </p:nvSpPr>
        <p:spPr bwMode="auto">
          <a:xfrm>
            <a:off x="2347260" y="2426495"/>
            <a:ext cx="2986739" cy="81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lawlessness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1118D098-6E3E-432C-B200-171FB15C5ACF}"/>
              </a:ext>
            </a:extLst>
          </p:cNvPr>
          <p:cNvSpPr txBox="1">
            <a:spLocks noChangeArrowheads="1"/>
          </p:cNvSpPr>
          <p:nvPr/>
        </p:nvSpPr>
        <p:spPr bwMode="auto">
          <a:xfrm>
            <a:off x="778644" y="3776664"/>
            <a:ext cx="2352700" cy="80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87ECD98-7016-4DB6-BB1E-6DFB11F079B4}"/>
              </a:ext>
            </a:extLst>
          </p:cNvPr>
          <p:cNvSpPr txBox="1">
            <a:spLocks noChangeArrowheads="1"/>
          </p:cNvSpPr>
          <p:nvPr/>
        </p:nvSpPr>
        <p:spPr bwMode="auto">
          <a:xfrm>
            <a:off x="3332746" y="4438650"/>
            <a:ext cx="1751223" cy="81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Belial</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5253B352-6959-4E5D-8548-B4A4072356BE}"/>
              </a:ext>
            </a:extLst>
          </p:cNvPr>
          <p:cNvSpPr txBox="1">
            <a:spLocks noChangeArrowheads="1"/>
          </p:cNvSpPr>
          <p:nvPr/>
        </p:nvSpPr>
        <p:spPr bwMode="auto">
          <a:xfrm>
            <a:off x="5630778" y="5098257"/>
            <a:ext cx="2834566" cy="84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unbeliever</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3" name="SpotlightShape1_rendered">
            <a:extLst>
              <a:ext uri="{FF2B5EF4-FFF2-40B4-BE49-F238E27FC236}">
                <a16:creationId xmlns:a16="http://schemas.microsoft.com/office/drawing/2014/main" id="{31CB8842-3AE6-4302-9BDB-6F5BA09EBD8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0201469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800" fill="hold"/>
                                        <p:tgtEl>
                                          <p:spTgt spid="3074"/>
                                        </p:tgtEl>
                                        <p:attrNameLst>
                                          <p:attrName>ppt_x</p:attrName>
                                        </p:attrNameLst>
                                      </p:cBhvr>
                                      <p:tavLst>
                                        <p:tav tm="0">
                                          <p:val>
                                            <p:strVal val="1+#ppt_w/2"/>
                                          </p:val>
                                        </p:tav>
                                        <p:tav tm="100000">
                                          <p:val>
                                            <p:strVal val="#ppt_x"/>
                                          </p:val>
                                        </p:tav>
                                      </p:tavLst>
                                    </p:anim>
                                    <p:anim calcmode="lin" valueType="num">
                                      <p:cBhvr additive="base">
                                        <p:cTn id="8" dur="8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8" presetClass="emph" presetSubtype="0" fill="hold" grpId="1" nodeType="withEffect">
                                  <p:stCondLst>
                                    <p:cond delay="400"/>
                                  </p:stCondLst>
                                  <p:childTnLst>
                                    <p:set>
                                      <p:cBhvr override="childStyle">
                                        <p:cTn id="27" dur="500" fill="hold"/>
                                        <p:tgtEl>
                                          <p:spTgt spid="11"/>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25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5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5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5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1" nodeType="clickEffect">
                                  <p:stCondLst>
                                    <p:cond delay="25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250"/>
                                        <p:tgtEl>
                                          <p:spTgt spid="6"/>
                                        </p:tgtEl>
                                      </p:cBhvr>
                                    </p:animEffect>
                                  </p:childTnLst>
                                </p:cTn>
                              </p:par>
                              <p:par>
                                <p:cTn id="65" presetID="10" presetClass="entr" presetSubtype="0" fill="hold" grpId="1" nodeType="withEffect">
                                  <p:stCondLst>
                                    <p:cond delay="25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250"/>
                                        <p:tgtEl>
                                          <p:spTgt spid="7"/>
                                        </p:tgtEl>
                                      </p:cBhvr>
                                    </p:animEffect>
                                  </p:childTnLst>
                                </p:cTn>
                              </p:par>
                              <p:par>
                                <p:cTn id="68" presetID="10" presetClass="entr" presetSubtype="0" fill="hold" grpId="1" nodeType="withEffect">
                                  <p:stCondLst>
                                    <p:cond delay="25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50"/>
                                        <p:tgtEl>
                                          <p:spTgt spid="8"/>
                                        </p:tgtEl>
                                      </p:cBhvr>
                                    </p:animEffect>
                                  </p:childTnLst>
                                </p:cTn>
                              </p:par>
                              <p:par>
                                <p:cTn id="71" presetID="10" presetClass="entr" presetSubtype="0" fill="hold" grpId="1" nodeType="withEffect">
                                  <p:stCondLst>
                                    <p:cond delay="25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250"/>
                                        <p:tgtEl>
                                          <p:spTgt spid="9"/>
                                        </p:tgtEl>
                                      </p:cBhvr>
                                    </p:animEffect>
                                  </p:childTnLst>
                                </p:cTn>
                              </p:par>
                              <p:par>
                                <p:cTn id="74" presetID="0" presetClass="path" presetSubtype="0" accel="50000" decel="50000" fill="hold" grpId="0" nodeType="withEffect">
                                  <p:stCondLst>
                                    <p:cond delay="250"/>
                                  </p:stCondLst>
                                  <p:childTnLst>
                                    <p:animMotion origin="layout" path="M 2.22222E-6 -1.11111E-6 L 0.16475 0.16134 " pathEditMode="relative" rAng="0" ptsTypes="AA">
                                      <p:cBhvr>
                                        <p:cTn id="75" dur="2000" fill="hold"/>
                                        <p:tgtEl>
                                          <p:spTgt spid="6"/>
                                        </p:tgtEl>
                                        <p:attrNameLst>
                                          <p:attrName>ppt_x</p:attrName>
                                          <p:attrName>ppt_y</p:attrName>
                                        </p:attrNameLst>
                                      </p:cBhvr>
                                      <p:rCtr x="8229" y="8056"/>
                                    </p:animMotion>
                                  </p:childTnLst>
                                </p:cTn>
                              </p:par>
                              <p:par>
                                <p:cTn id="76" presetID="0" presetClass="path" presetSubtype="0" accel="50000" decel="50000" fill="hold" grpId="0" nodeType="withEffect">
                                  <p:stCondLst>
                                    <p:cond delay="250"/>
                                  </p:stCondLst>
                                  <p:childTnLst>
                                    <p:animMotion origin="layout" path="M -3.88889E-6 7.40741E-7 L 0.02049 0.35718 " pathEditMode="relative" rAng="0" ptsTypes="AA">
                                      <p:cBhvr>
                                        <p:cTn id="77" dur="2000" fill="hold"/>
                                        <p:tgtEl>
                                          <p:spTgt spid="7"/>
                                        </p:tgtEl>
                                        <p:attrNameLst>
                                          <p:attrName>ppt_x</p:attrName>
                                          <p:attrName>ppt_y</p:attrName>
                                        </p:attrNameLst>
                                      </p:cBhvr>
                                      <p:rCtr x="1024" y="17847"/>
                                    </p:animMotion>
                                  </p:childTnLst>
                                </p:cTn>
                              </p:par>
                              <p:par>
                                <p:cTn id="78" presetID="0" presetClass="path" presetSubtype="0" accel="50000" decel="50000" fill="hold" grpId="0" nodeType="withEffect">
                                  <p:stCondLst>
                                    <p:cond delay="250"/>
                                  </p:stCondLst>
                                  <p:childTnLst>
                                    <p:animMotion origin="layout" path="M -4.44444E-6 4.44444E-6 L -0.05191 0.45439 " pathEditMode="relative" rAng="0" ptsTypes="AA">
                                      <p:cBhvr>
                                        <p:cTn id="79" dur="2000" fill="hold"/>
                                        <p:tgtEl>
                                          <p:spTgt spid="8"/>
                                        </p:tgtEl>
                                        <p:attrNameLst>
                                          <p:attrName>ppt_x</p:attrName>
                                          <p:attrName>ppt_y</p:attrName>
                                        </p:attrNameLst>
                                      </p:cBhvr>
                                      <p:rCtr x="-2604" y="22708"/>
                                    </p:animMotion>
                                  </p:childTnLst>
                                </p:cTn>
                              </p:par>
                              <p:par>
                                <p:cTn id="80" presetID="0" presetClass="path" presetSubtype="0" accel="50000" decel="50000" fill="hold" grpId="0" nodeType="withEffect">
                                  <p:stCondLst>
                                    <p:cond delay="250"/>
                                  </p:stCondLst>
                                  <p:childTnLst>
                                    <p:animMotion origin="layout" path="M 2.77778E-6 2.59259E-6 L -0.31893 0.55301 " pathEditMode="relative" rAng="0" ptsTypes="AA">
                                      <p:cBhvr>
                                        <p:cTn id="81" dur="2000" fill="hold"/>
                                        <p:tgtEl>
                                          <p:spTgt spid="9"/>
                                        </p:tgtEl>
                                        <p:attrNameLst>
                                          <p:attrName>ppt_x</p:attrName>
                                          <p:attrName>ppt_y</p:attrName>
                                        </p:attrNameLst>
                                      </p:cBhvr>
                                      <p:rCtr x="-15955" y="27639"/>
                                    </p:animMotion>
                                  </p:childTnLst>
                                </p:cTn>
                              </p:par>
                              <p:par>
                                <p:cTn id="82" presetID="10" presetClass="exit" presetSubtype="0" fill="hold" grpId="1" nodeType="withEffect">
                                  <p:stCondLst>
                                    <p:cond delay="25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25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2" nodeType="withEffect">
                                  <p:stCondLst>
                                    <p:cond delay="25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25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25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2"/>
                                        </p:tgtEl>
                                      </p:cBhvr>
                                    </p:animEffect>
                                    <p:set>
                                      <p:cBhvr>
                                        <p:cTn id="120" dur="1" fill="hold">
                                          <p:stCondLst>
                                            <p:cond delay="499"/>
                                          </p:stCondLst>
                                        </p:cTn>
                                        <p:tgtEl>
                                          <p:spTgt spid="2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childTnLst>
                          </p:cTn>
                        </p:par>
                        <p:par>
                          <p:cTn id="124" fill="hold">
                            <p:stCondLst>
                              <p:cond delay="2250"/>
                            </p:stCondLst>
                            <p:childTnLst>
                              <p:par>
                                <p:cTn id="125" presetID="10" presetClass="entr" presetSubtype="0" fill="hold" grpId="0" nodeType="after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50"/>
                                        <p:tgtEl>
                                          <p:spTgt spid="5"/>
                                        </p:tgtEl>
                                      </p:cBhvr>
                                    </p:animEffect>
                                  </p:childTnLst>
                                </p:cTn>
                              </p:par>
                              <p:par>
                                <p:cTn id="128" presetID="10" presetClass="exit" presetSubtype="0" fill="hold" grpId="2" nodeType="withEffect">
                                  <p:stCondLst>
                                    <p:cond delay="0"/>
                                  </p:stCondLst>
                                  <p:childTnLst>
                                    <p:animEffect transition="out" filter="fade">
                                      <p:cBhvr>
                                        <p:cTn id="129" dur="500"/>
                                        <p:tgtEl>
                                          <p:spTgt spid="6"/>
                                        </p:tgtEl>
                                      </p:cBhvr>
                                    </p:animEffect>
                                    <p:set>
                                      <p:cBhvr>
                                        <p:cTn id="130" dur="1" fill="hold">
                                          <p:stCondLst>
                                            <p:cond delay="499"/>
                                          </p:stCondLst>
                                        </p:cTn>
                                        <p:tgtEl>
                                          <p:spTgt spid="6"/>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7"/>
                                        </p:tgtEl>
                                      </p:cBhvr>
                                    </p:animEffect>
                                    <p:set>
                                      <p:cBhvr>
                                        <p:cTn id="133" dur="1" fill="hold">
                                          <p:stCondLst>
                                            <p:cond delay="499"/>
                                          </p:stCondLst>
                                        </p:cTn>
                                        <p:tgtEl>
                                          <p:spTgt spid="7"/>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8"/>
                                        </p:tgtEl>
                                      </p:cBhvr>
                                    </p:animEffect>
                                    <p:set>
                                      <p:cBhvr>
                                        <p:cTn id="136" dur="1" fill="hold">
                                          <p:stCondLst>
                                            <p:cond delay="499"/>
                                          </p:stCondLst>
                                        </p:cTn>
                                        <p:tgtEl>
                                          <p:spTgt spid="8"/>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9"/>
                                        </p:tgtEl>
                                      </p:cBhvr>
                                    </p:animEffect>
                                    <p:set>
                                      <p:cBhvr>
                                        <p:cTn id="1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3074" grpId="0"/>
      <p:bldP spid="3074" grpId="1"/>
      <p:bldP spid="4" grpId="1"/>
      <p:bldP spid="5" grpId="0"/>
      <p:bldP spid="6" grpId="0"/>
      <p:bldP spid="6" grpId="1"/>
      <p:bldP spid="6" grpId="2"/>
      <p:bldP spid="7" grpId="0"/>
      <p:bldP spid="7" grpId="1"/>
      <p:bldP spid="7" grpId="2"/>
      <p:bldP spid="8" grpId="0"/>
      <p:bldP spid="8" grpId="1"/>
      <p:bldP spid="8" grpId="2"/>
      <p:bldP spid="9" grpId="0"/>
      <p:bldP spid="9" grpId="1"/>
      <p:bldP spid="9" grpId="2"/>
      <p:bldP spid="13" grpId="0"/>
      <p:bldP spid="13" grpId="1"/>
      <p:bldP spid="15" grpId="0"/>
      <p:bldP spid="15" grpId="1"/>
      <p:bldP spid="14" grpId="0"/>
      <p:bldP spid="14"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987398B-192B-4A3E-AFA7-E5DE85D4C57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9144001" cy="6871671"/>
          </a:xfrm>
          <a:prstGeom prst="rect">
            <a:avLst/>
          </a:prstGeom>
        </p:spPr>
      </p:pic>
      <p:pic>
        <p:nvPicPr>
          <p:cNvPr id="3" name="Picture 4">
            <a:extLst>
              <a:ext uri="{FF2B5EF4-FFF2-40B4-BE49-F238E27FC236}">
                <a16:creationId xmlns:a16="http://schemas.microsoft.com/office/drawing/2014/main" id="{FB400BFA-16F7-4557-B483-469BFF5F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6">
            <a:extLst>
              <a:ext uri="{FF2B5EF4-FFF2-40B4-BE49-F238E27FC236}">
                <a16:creationId xmlns:a16="http://schemas.microsoft.com/office/drawing/2014/main" id="{9CC6C683-74B8-473C-92AF-238A9986D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048" y="0"/>
            <a:ext cx="9144000" cy="4991100"/>
          </a:xfrm>
          <a:prstGeom prst="rect">
            <a:avLst/>
          </a:prstGeom>
        </p:spPr>
      </p:pic>
      <p:pic>
        <p:nvPicPr>
          <p:cNvPr id="5" name="Picture 2">
            <a:extLst>
              <a:ext uri="{FF2B5EF4-FFF2-40B4-BE49-F238E27FC236}">
                <a16:creationId xmlns:a16="http://schemas.microsoft.com/office/drawing/2014/main" id="{2F9DE893-EBC6-4373-BE81-69E206C9343A}"/>
              </a:ext>
            </a:extLst>
          </p:cNvPr>
          <p:cNvPicPr>
            <a:picLocks noChangeAspect="1"/>
          </p:cNvPicPr>
          <p:nvPr/>
        </p:nvPicPr>
        <p:blipFill rotWithShape="1">
          <a:blip r:embed="rId5">
            <a:extLst>
              <a:ext uri="{28A0092B-C50C-407E-A947-70E740481C1C}">
                <a14:useLocalDpi xmlns:a14="http://schemas.microsoft.com/office/drawing/2010/main" val="0"/>
              </a:ext>
            </a:extLst>
          </a:blip>
          <a:srcRect r="1938"/>
          <a:stretch/>
        </p:blipFill>
        <p:spPr>
          <a:xfrm>
            <a:off x="1" y="0"/>
            <a:ext cx="9144000" cy="6858000"/>
          </a:xfrm>
          <a:prstGeom prst="rect">
            <a:avLst/>
          </a:prstGeom>
        </p:spPr>
      </p:pic>
      <p:pic>
        <p:nvPicPr>
          <p:cNvPr id="6" name="Picture 2">
            <a:extLst>
              <a:ext uri="{FF2B5EF4-FFF2-40B4-BE49-F238E27FC236}">
                <a16:creationId xmlns:a16="http://schemas.microsoft.com/office/drawing/2014/main" id="{645F0A77-1EA4-4BDB-91CF-AC299452E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121"/>
            <a:ext cx="9144001" cy="6870121"/>
          </a:xfrm>
          <a:prstGeom prst="rect">
            <a:avLst/>
          </a:prstGeom>
        </p:spPr>
      </p:pic>
      <p:pic>
        <p:nvPicPr>
          <p:cNvPr id="7" name="Picture 2">
            <a:extLst>
              <a:ext uri="{FF2B5EF4-FFF2-40B4-BE49-F238E27FC236}">
                <a16:creationId xmlns:a16="http://schemas.microsoft.com/office/drawing/2014/main" id="{C71B417E-17B3-4EA7-85DB-A4CA84BAA16F}"/>
              </a:ext>
            </a:extLst>
          </p:cNvPr>
          <p:cNvPicPr>
            <a:picLocks noChangeAspect="1"/>
          </p:cNvPicPr>
          <p:nvPr/>
        </p:nvPicPr>
        <p:blipFill rotWithShape="1">
          <a:blip r:embed="rId7">
            <a:extLst>
              <a:ext uri="{28A0092B-C50C-407E-A947-70E740481C1C}">
                <a14:useLocalDpi xmlns:a14="http://schemas.microsoft.com/office/drawing/2010/main" val="0"/>
              </a:ext>
            </a:extLst>
          </a:blip>
          <a:srcRect l="35334"/>
          <a:stretch/>
        </p:blipFill>
        <p:spPr>
          <a:xfrm>
            <a:off x="0" y="1"/>
            <a:ext cx="9144000" cy="6858000"/>
          </a:xfrm>
          <a:prstGeom prst="rect">
            <a:avLst/>
          </a:prstGeom>
        </p:spPr>
      </p:pic>
      <p:pic>
        <p:nvPicPr>
          <p:cNvPr id="8" name="Picture 2">
            <a:extLst>
              <a:ext uri="{FF2B5EF4-FFF2-40B4-BE49-F238E27FC236}">
                <a16:creationId xmlns:a16="http://schemas.microsoft.com/office/drawing/2014/main" id="{ED169238-B2C5-4B4C-9FBC-65B33384A30D}"/>
              </a:ext>
            </a:extLst>
          </p:cNvPr>
          <p:cNvPicPr>
            <a:picLocks noChangeAspect="1"/>
          </p:cNvPicPr>
          <p:nvPr/>
        </p:nvPicPr>
        <p:blipFill rotWithShape="1">
          <a:blip r:embed="rId8">
            <a:extLst>
              <a:ext uri="{28A0092B-C50C-407E-A947-70E740481C1C}">
                <a14:useLocalDpi xmlns:a14="http://schemas.microsoft.com/office/drawing/2010/main" val="0"/>
              </a:ext>
            </a:extLst>
          </a:blip>
          <a:srcRect r="19295"/>
          <a:stretch/>
        </p:blipFill>
        <p:spPr>
          <a:xfrm>
            <a:off x="-1" y="0"/>
            <a:ext cx="9144001" cy="6858000"/>
          </a:xfrm>
          <a:prstGeom prst="rect">
            <a:avLst/>
          </a:prstGeom>
        </p:spPr>
      </p:pic>
      <p:pic>
        <p:nvPicPr>
          <p:cNvPr id="9" name="Picture 2">
            <a:extLst>
              <a:ext uri="{FF2B5EF4-FFF2-40B4-BE49-F238E27FC236}">
                <a16:creationId xmlns:a16="http://schemas.microsoft.com/office/drawing/2014/main" id="{9D3DA2C3-5649-461E-BE15-096EFC7848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D3C185EC-FB24-4502-AF38-8A43255B9706}"/>
              </a:ext>
            </a:extLst>
          </p:cNvPr>
          <p:cNvPicPr>
            <a:picLocks noChangeAspect="1"/>
          </p:cNvPicPr>
          <p:nvPr/>
        </p:nvPicPr>
        <p:blipFill rotWithShape="1">
          <a:blip r:embed="rId10">
            <a:extLst>
              <a:ext uri="{28A0092B-C50C-407E-A947-70E740481C1C}">
                <a14:useLocalDpi xmlns:a14="http://schemas.microsoft.com/office/drawing/2010/main" val="0"/>
              </a:ext>
            </a:extLst>
          </a:blip>
          <a:srcRect l="24952"/>
          <a:stretch/>
        </p:blipFill>
        <p:spPr>
          <a:xfrm>
            <a:off x="0" y="0"/>
            <a:ext cx="9144000" cy="6858000"/>
          </a:xfrm>
          <a:prstGeom prst="rect">
            <a:avLst/>
          </a:prstGeom>
        </p:spPr>
      </p:pic>
      <p:pic>
        <p:nvPicPr>
          <p:cNvPr id="11" name="Picture 2">
            <a:extLst>
              <a:ext uri="{FF2B5EF4-FFF2-40B4-BE49-F238E27FC236}">
                <a16:creationId xmlns:a16="http://schemas.microsoft.com/office/drawing/2014/main" id="{2D56240F-8AC1-49C9-A2D0-338FC4C467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6">
            <a:extLst>
              <a:ext uri="{FF2B5EF4-FFF2-40B4-BE49-F238E27FC236}">
                <a16:creationId xmlns:a16="http://schemas.microsoft.com/office/drawing/2014/main" id="{6E72975C-1FF4-4955-9791-B518D17E73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87E6FC7B-B280-4AA7-B5D1-4846E389F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4" name="Picture 2">
            <a:extLst>
              <a:ext uri="{FF2B5EF4-FFF2-40B4-BE49-F238E27FC236}">
                <a16:creationId xmlns:a16="http://schemas.microsoft.com/office/drawing/2014/main" id="{1D986960-EEF9-4BD6-ADF6-DA643BD846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5" name="Picture 2">
            <a:extLst>
              <a:ext uri="{FF2B5EF4-FFF2-40B4-BE49-F238E27FC236}">
                <a16:creationId xmlns:a16="http://schemas.microsoft.com/office/drawing/2014/main" id="{65B45E27-E9D0-4873-9F59-F613427C5B0E}"/>
              </a:ext>
            </a:extLst>
          </p:cNvPr>
          <p:cNvPicPr>
            <a:picLocks noChangeAspect="1"/>
          </p:cNvPicPr>
          <p:nvPr/>
        </p:nvPicPr>
        <p:blipFill rotWithShape="1">
          <a:blip r:embed="rId15">
            <a:extLst>
              <a:ext uri="{28A0092B-C50C-407E-A947-70E740481C1C}">
                <a14:useLocalDpi xmlns:a14="http://schemas.microsoft.com/office/drawing/2010/main" val="0"/>
              </a:ext>
            </a:extLst>
          </a:blip>
          <a:srcRect l="9000"/>
          <a:stretch/>
        </p:blipFill>
        <p:spPr>
          <a:xfrm>
            <a:off x="0" y="0"/>
            <a:ext cx="9144000" cy="6858000"/>
          </a:xfrm>
          <a:prstGeom prst="rect">
            <a:avLst/>
          </a:prstGeom>
        </p:spPr>
      </p:pic>
      <p:pic>
        <p:nvPicPr>
          <p:cNvPr id="16" name="Picture 2">
            <a:extLst>
              <a:ext uri="{FF2B5EF4-FFF2-40B4-BE49-F238E27FC236}">
                <a16:creationId xmlns:a16="http://schemas.microsoft.com/office/drawing/2014/main" id="{4F1E4D9F-9407-4499-943B-DCA2F03483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3">
            <a:extLst>
              <a:ext uri="{FF2B5EF4-FFF2-40B4-BE49-F238E27FC236}">
                <a16:creationId xmlns:a16="http://schemas.microsoft.com/office/drawing/2014/main" id="{2044E8F2-1719-49AF-ADC2-A0D9BEF128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A05D000F-1177-459E-A8F7-90251DE4DD80}"/>
              </a:ext>
            </a:extLst>
          </p:cNvPr>
          <p:cNvPicPr>
            <a:picLocks noChangeAspect="1"/>
          </p:cNvPicPr>
          <p:nvPr/>
        </p:nvPicPr>
        <p:blipFill rotWithShape="1">
          <a:blip r:embed="rId18">
            <a:extLst>
              <a:ext uri="{28A0092B-C50C-407E-A947-70E740481C1C}">
                <a14:useLocalDpi xmlns:a14="http://schemas.microsoft.com/office/drawing/2010/main" val="0"/>
              </a:ext>
            </a:extLst>
          </a:blip>
          <a:srcRect r="8604"/>
          <a:stretch/>
        </p:blipFill>
        <p:spPr>
          <a:xfrm>
            <a:off x="-1" y="0"/>
            <a:ext cx="9144001" cy="6858000"/>
          </a:xfrm>
          <a:prstGeom prst="rect">
            <a:avLst/>
          </a:prstGeom>
        </p:spPr>
      </p:pic>
      <p:pic>
        <p:nvPicPr>
          <p:cNvPr id="19" name="Picture 2">
            <a:extLst>
              <a:ext uri="{FF2B5EF4-FFF2-40B4-BE49-F238E27FC236}">
                <a16:creationId xmlns:a16="http://schemas.microsoft.com/office/drawing/2014/main" id="{37FBB246-2C8C-4E05-BA9F-A8FF3D6603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pic>
        <p:nvPicPr>
          <p:cNvPr id="20" name="Picture 2">
            <a:extLst>
              <a:ext uri="{FF2B5EF4-FFF2-40B4-BE49-F238E27FC236}">
                <a16:creationId xmlns:a16="http://schemas.microsoft.com/office/drawing/2014/main" id="{53BA8C78-9B65-42E7-BCB2-FF7140DF45B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 y="10287"/>
            <a:ext cx="9144000" cy="6858000"/>
          </a:xfrm>
          <a:prstGeom prst="rect">
            <a:avLst/>
          </a:prstGeom>
        </p:spPr>
      </p:pic>
      <p:pic>
        <p:nvPicPr>
          <p:cNvPr id="21" name="Picture 4">
            <a:extLst>
              <a:ext uri="{FF2B5EF4-FFF2-40B4-BE49-F238E27FC236}">
                <a16:creationId xmlns:a16="http://schemas.microsoft.com/office/drawing/2014/main" id="{FF8A5F85-2F90-4DC5-BD06-AEF5C7EC4C5F}"/>
              </a:ext>
            </a:extLst>
          </p:cNvPr>
          <p:cNvPicPr>
            <a:picLocks noChangeAspect="1"/>
          </p:cNvPicPr>
          <p:nvPr/>
        </p:nvPicPr>
        <p:blipFill rotWithShape="1">
          <a:blip r:embed="rId21">
            <a:extLst>
              <a:ext uri="{28A0092B-C50C-407E-A947-70E740481C1C}">
                <a14:useLocalDpi xmlns:a14="http://schemas.microsoft.com/office/drawing/2010/main" val="0"/>
              </a:ext>
            </a:extLst>
          </a:blip>
          <a:srcRect l="20473" r="5956"/>
          <a:stretch/>
        </p:blipFill>
        <p:spPr>
          <a:xfrm>
            <a:off x="-1" y="0"/>
            <a:ext cx="9144001" cy="6858000"/>
          </a:xfrm>
          <a:prstGeom prst="rect">
            <a:avLst/>
          </a:prstGeom>
        </p:spPr>
      </p:pic>
      <p:pic>
        <p:nvPicPr>
          <p:cNvPr id="22" name="Picture 2">
            <a:extLst>
              <a:ext uri="{FF2B5EF4-FFF2-40B4-BE49-F238E27FC236}">
                <a16:creationId xmlns:a16="http://schemas.microsoft.com/office/drawing/2014/main" id="{66C56D18-6E55-4750-8287-A8BD02A9776D}"/>
              </a:ext>
            </a:extLst>
          </p:cNvPr>
          <p:cNvPicPr>
            <a:picLocks noChangeAspect="1"/>
          </p:cNvPicPr>
          <p:nvPr/>
        </p:nvPicPr>
        <p:blipFill rotWithShape="1">
          <a:blip r:embed="rId22">
            <a:extLst>
              <a:ext uri="{28A0092B-C50C-407E-A947-70E740481C1C}">
                <a14:useLocalDpi xmlns:a14="http://schemas.microsoft.com/office/drawing/2010/main" val="0"/>
              </a:ext>
            </a:extLst>
          </a:blip>
          <a:srcRect l="2703" r="4319"/>
          <a:stretch/>
        </p:blipFill>
        <p:spPr>
          <a:xfrm>
            <a:off x="0" y="0"/>
            <a:ext cx="9144000" cy="6858000"/>
          </a:xfrm>
          <a:prstGeom prst="rect">
            <a:avLst/>
          </a:prstGeom>
        </p:spPr>
      </p:pic>
      <p:pic>
        <p:nvPicPr>
          <p:cNvPr id="23" name="Picture 2">
            <a:extLst>
              <a:ext uri="{FF2B5EF4-FFF2-40B4-BE49-F238E27FC236}">
                <a16:creationId xmlns:a16="http://schemas.microsoft.com/office/drawing/2014/main" id="{ABB70B2D-C45D-42CB-85E7-C05692E88DF3}"/>
              </a:ext>
            </a:extLst>
          </p:cNvPr>
          <p:cNvPicPr>
            <a:picLocks noChangeAspect="1"/>
          </p:cNvPicPr>
          <p:nvPr/>
        </p:nvPicPr>
        <p:blipFill rotWithShape="1">
          <a:blip r:embed="rId23">
            <a:extLst>
              <a:ext uri="{28A0092B-C50C-407E-A947-70E740481C1C}">
                <a14:useLocalDpi xmlns:a14="http://schemas.microsoft.com/office/drawing/2010/main" val="0"/>
              </a:ext>
            </a:extLst>
          </a:blip>
          <a:srcRect l="2778"/>
          <a:stretch/>
        </p:blipFill>
        <p:spPr>
          <a:xfrm>
            <a:off x="0" y="0"/>
            <a:ext cx="9144000" cy="6858000"/>
          </a:xfrm>
          <a:prstGeom prst="rect">
            <a:avLst/>
          </a:prstGeom>
        </p:spPr>
      </p:pic>
      <p:pic>
        <p:nvPicPr>
          <p:cNvPr id="27" name="Picture 2">
            <a:extLst>
              <a:ext uri="{FF2B5EF4-FFF2-40B4-BE49-F238E27FC236}">
                <a16:creationId xmlns:a16="http://schemas.microsoft.com/office/drawing/2014/main" id="{ACEAAE09-63F6-452A-BF97-2CDE114CD8F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35660" cy="6858000"/>
          </a:xfrm>
          <a:prstGeom prst="rect">
            <a:avLst/>
          </a:prstGeom>
        </p:spPr>
      </p:pic>
      <p:pic>
        <p:nvPicPr>
          <p:cNvPr id="25" name="Picture 6">
            <a:extLst>
              <a:ext uri="{FF2B5EF4-FFF2-40B4-BE49-F238E27FC236}">
                <a16:creationId xmlns:a16="http://schemas.microsoft.com/office/drawing/2014/main" id="{AF2F6E60-3855-462F-A899-8CF1FDC6D5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pic>
        <p:nvPicPr>
          <p:cNvPr id="24" name="Picture 6">
            <a:extLst>
              <a:ext uri="{FF2B5EF4-FFF2-40B4-BE49-F238E27FC236}">
                <a16:creationId xmlns:a16="http://schemas.microsoft.com/office/drawing/2014/main" id="{DC4B9C26-236F-44CF-8DDF-A580701400F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Rectangle 2">
            <a:extLst>
              <a:ext uri="{FF2B5EF4-FFF2-40B4-BE49-F238E27FC236}">
                <a16:creationId xmlns:a16="http://schemas.microsoft.com/office/drawing/2014/main" id="{402E0ACE-CCD4-469B-B5AA-6880E9483B26}"/>
              </a:ext>
            </a:extLst>
          </p:cNvPr>
          <p:cNvSpPr>
            <a:spLocks noGrp="1" noChangeArrowheads="1"/>
          </p:cNvSpPr>
          <p:nvPr>
            <p:ph type="title"/>
          </p:nvPr>
        </p:nvSpPr>
        <p:spPr>
          <a:xfrm>
            <a:off x="457200" y="2747285"/>
            <a:ext cx="8229600" cy="23841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 has not given us a spirit of fear, but of power and of love and of a sound mind.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1:7 </a:t>
            </a:r>
          </a:p>
        </p:txBody>
      </p:sp>
      <p:sp>
        <p:nvSpPr>
          <p:cNvPr id="29" name="Rectangle 2">
            <a:extLst>
              <a:ext uri="{FF2B5EF4-FFF2-40B4-BE49-F238E27FC236}">
                <a16:creationId xmlns:a16="http://schemas.microsoft.com/office/drawing/2014/main" id="{6DFEA862-E751-4F9B-8367-36912457F80E}"/>
              </a:ext>
            </a:extLst>
          </p:cNvPr>
          <p:cNvSpPr txBox="1">
            <a:spLocks noChangeArrowheads="1"/>
          </p:cNvSpPr>
          <p:nvPr/>
        </p:nvSpPr>
        <p:spPr bwMode="auto">
          <a:xfrm>
            <a:off x="3450527" y="4231590"/>
            <a:ext cx="14698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48308F4D-B937-4B30-8CCA-1E8CF458BF6A}"/>
              </a:ext>
            </a:extLst>
          </p:cNvPr>
          <p:cNvSpPr txBox="1">
            <a:spLocks noChangeArrowheads="1"/>
          </p:cNvSpPr>
          <p:nvPr/>
        </p:nvSpPr>
        <p:spPr bwMode="auto">
          <a:xfrm>
            <a:off x="6497637" y="2882386"/>
            <a:ext cx="1785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65F8BB17-FBF3-4389-9B43-34DB906C1062}"/>
              </a:ext>
            </a:extLst>
          </p:cNvPr>
          <p:cNvSpPr txBox="1">
            <a:spLocks noChangeArrowheads="1"/>
          </p:cNvSpPr>
          <p:nvPr/>
        </p:nvSpPr>
        <p:spPr bwMode="auto">
          <a:xfrm>
            <a:off x="286601" y="3558484"/>
            <a:ext cx="15590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19109937-7879-4E92-8838-6026967871F4}"/>
              </a:ext>
            </a:extLst>
          </p:cNvPr>
          <p:cNvSpPr txBox="1">
            <a:spLocks noChangeArrowheads="1"/>
          </p:cNvSpPr>
          <p:nvPr/>
        </p:nvSpPr>
        <p:spPr bwMode="auto">
          <a:xfrm>
            <a:off x="3030877" y="3556103"/>
            <a:ext cx="20900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power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A590659E-D271-437C-8FEF-0E18E1DBB9A1}"/>
              </a:ext>
            </a:extLst>
          </p:cNvPr>
          <p:cNvSpPr txBox="1">
            <a:spLocks noChangeArrowheads="1"/>
          </p:cNvSpPr>
          <p:nvPr/>
        </p:nvSpPr>
        <p:spPr bwMode="auto">
          <a:xfrm>
            <a:off x="6235419" y="3558484"/>
            <a:ext cx="16315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9EE5237F-B511-46F8-A27D-C3157095F2E2}"/>
              </a:ext>
            </a:extLst>
          </p:cNvPr>
          <p:cNvSpPr txBox="1">
            <a:spLocks noChangeArrowheads="1"/>
          </p:cNvSpPr>
          <p:nvPr/>
        </p:nvSpPr>
        <p:spPr bwMode="auto">
          <a:xfrm>
            <a:off x="1674827" y="4231590"/>
            <a:ext cx="347490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sound mind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3560650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29"/>
                                        </p:tgtEl>
                                      </p:cBhvr>
                                    </p:animEffect>
                                    <p:set>
                                      <p:cBhvr>
                                        <p:cTn id="12" dur="1" fill="hold">
                                          <p:stCondLst>
                                            <p:cond delay="24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250"/>
                                        <p:tgtEl>
                                          <p:spTgt spid="30"/>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5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50"/>
                                        <p:tgtEl>
                                          <p:spTgt spid="32"/>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50"/>
                                        <p:tgtEl>
                                          <p:spTgt spid="33"/>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par>
                                <p:cTn id="30" presetID="6" presetClass="emph" presetSubtype="0" fill="hold" grpId="2" nodeType="withEffect">
                                  <p:stCondLst>
                                    <p:cond delay="0"/>
                                  </p:stCondLst>
                                  <p:childTnLst>
                                    <p:animScale>
                                      <p:cBhvr>
                                        <p:cTn id="31" dur="2000" fill="hold"/>
                                        <p:tgtEl>
                                          <p:spTgt spid="32"/>
                                        </p:tgtEl>
                                      </p:cBhvr>
                                      <p:by x="150000" y="150000"/>
                                    </p:animScale>
                                  </p:childTnLst>
                                </p:cTn>
                              </p:par>
                              <p:par>
                                <p:cTn id="32" presetID="6" presetClass="emph" presetSubtype="0" fill="hold" grpId="2" nodeType="withEffect">
                                  <p:stCondLst>
                                    <p:cond delay="0"/>
                                  </p:stCondLst>
                                  <p:childTnLst>
                                    <p:animScale>
                                      <p:cBhvr>
                                        <p:cTn id="33" dur="2000" fill="hold"/>
                                        <p:tgtEl>
                                          <p:spTgt spid="33"/>
                                        </p:tgtEl>
                                      </p:cBhvr>
                                      <p:by x="190000" y="190000"/>
                                    </p:animScale>
                                  </p:childTnLst>
                                </p:cTn>
                              </p:par>
                              <p:par>
                                <p:cTn id="34" presetID="6" presetClass="emph" presetSubtype="0" fill="hold" grpId="2" nodeType="withEffect">
                                  <p:stCondLst>
                                    <p:cond delay="0"/>
                                  </p:stCondLst>
                                  <p:childTnLst>
                                    <p:animScale>
                                      <p:cBhvr>
                                        <p:cTn id="35" dur="2000" fill="hold"/>
                                        <p:tgtEl>
                                          <p:spTgt spid="31"/>
                                        </p:tgtEl>
                                      </p:cBhvr>
                                      <p:by x="50000" y="50000"/>
                                    </p:animScale>
                                  </p:childTnLst>
                                </p:cTn>
                              </p:par>
                              <p:par>
                                <p:cTn id="36" presetID="6" presetClass="emph" presetSubtype="0" fill="hold" grpId="2" nodeType="withEffect">
                                  <p:stCondLst>
                                    <p:cond delay="0"/>
                                  </p:stCondLst>
                                  <p:childTnLst>
                                    <p:animScale>
                                      <p:cBhvr>
                                        <p:cTn id="37" dur="2000" fill="hold"/>
                                        <p:tgtEl>
                                          <p:spTgt spid="34"/>
                                        </p:tgtEl>
                                      </p:cBhvr>
                                      <p:by x="110000" y="110000"/>
                                    </p:animScale>
                                  </p:childTnLst>
                                </p:cTn>
                              </p:par>
                              <p:par>
                                <p:cTn id="38" presetID="0" presetClass="path" presetSubtype="0" accel="50000" decel="50000" fill="hold" grpId="0" nodeType="withEffect">
                                  <p:stCondLst>
                                    <p:cond delay="0"/>
                                  </p:stCondLst>
                                  <p:childTnLst>
                                    <p:animMotion origin="layout" path="M 2.77778E-7 4.07407E-6 C -0.0033 0.01527 -0.00938 0.06504 -0.01875 0.09189 C -0.02813 0.11875 -0.03976 0.14213 -0.05608 0.16088 C -0.0724 0.17939 -0.0908 0.19166 -0.11667 0.20347 C -0.14253 0.21527 -0.17986 0.22384 -0.21163 0.23194 C -0.24358 0.23981 -0.28802 0.24791 -0.30816 0.25231 " pathEditMode="relative" rAng="0" ptsTypes="AAAAAA">
                                      <p:cBhvr>
                                        <p:cTn id="39" dur="2000" fill="hold"/>
                                        <p:tgtEl>
                                          <p:spTgt spid="30"/>
                                        </p:tgtEl>
                                        <p:attrNameLst>
                                          <p:attrName>ppt_x</p:attrName>
                                          <p:attrName>ppt_y</p:attrName>
                                        </p:attrNameLst>
                                      </p:cBhvr>
                                      <p:rCtr x="-15417" y="12616"/>
                                    </p:animMotion>
                                  </p:childTnLst>
                                </p:cTn>
                              </p:par>
                              <p:par>
                                <p:cTn id="40" presetID="0" presetClass="path" presetSubtype="0" accel="50000" decel="50000" fill="hold" grpId="0" nodeType="withEffect">
                                  <p:stCondLst>
                                    <p:cond delay="0"/>
                                  </p:stCondLst>
                                  <p:childTnLst>
                                    <p:animMotion origin="layout" path="M 0.00086 -0.00093 C 0.00208 0.01111 0.00243 0.04143 0.00868 0.07152 C 0.01493 0.10139 0.02291 0.14676 0.03854 0.17916 C 0.05416 0.2118 0.075 0.24213 0.10277 0.26597 C 0.13055 0.29004 0.17274 0.31041 0.20503 0.32291 C 0.23732 0.33541 0.26701 0.33657 0.2967 0.34074 C 0.32639 0.3449 0.36527 0.34699 0.38333 0.34884 " pathEditMode="relative" rAng="0" ptsTypes="AAAAAAA">
                                      <p:cBhvr>
                                        <p:cTn id="41" dur="2000" fill="hold"/>
                                        <p:tgtEl>
                                          <p:spTgt spid="31"/>
                                        </p:tgtEl>
                                        <p:attrNameLst>
                                          <p:attrName>ppt_x</p:attrName>
                                          <p:attrName>ppt_y</p:attrName>
                                        </p:attrNameLst>
                                      </p:cBhvr>
                                      <p:rCtr x="19115" y="17477"/>
                                    </p:animMotion>
                                  </p:childTnLst>
                                </p:cTn>
                              </p:par>
                              <p:par>
                                <p:cTn id="42" presetID="0" presetClass="path" presetSubtype="0" accel="50000" decel="50000" fill="hold" grpId="0" nodeType="withEffect">
                                  <p:stCondLst>
                                    <p:cond delay="0"/>
                                  </p:stCondLst>
                                  <p:childTnLst>
                                    <p:animMotion origin="layout" path="M 2.77778E-7 -4.07407E-6 L 0.05434 -0.25879 " pathEditMode="relative" rAng="0" ptsTypes="AA">
                                      <p:cBhvr>
                                        <p:cTn id="43" dur="2000" fill="hold"/>
                                        <p:tgtEl>
                                          <p:spTgt spid="32"/>
                                        </p:tgtEl>
                                        <p:attrNameLst>
                                          <p:attrName>ppt_x</p:attrName>
                                          <p:attrName>ppt_y</p:attrName>
                                        </p:attrNameLst>
                                      </p:cBhvr>
                                      <p:rCtr x="2708" y="-12940"/>
                                    </p:animMotion>
                                  </p:childTnLst>
                                </p:cTn>
                              </p:par>
                              <p:par>
                                <p:cTn id="44" presetID="0" presetClass="path" presetSubtype="0" accel="50000" decel="50000" fill="hold" grpId="0" nodeType="withEffect">
                                  <p:stCondLst>
                                    <p:cond delay="0"/>
                                  </p:stCondLst>
                                  <p:childTnLst>
                                    <p:animMotion origin="layout" path="M -5.55556E-7 2.96296E-6 L -0.27118 -0.45486 " pathEditMode="relative" rAng="0" ptsTypes="AA">
                                      <p:cBhvr>
                                        <p:cTn id="45" dur="2000" fill="hold"/>
                                        <p:tgtEl>
                                          <p:spTgt spid="33"/>
                                        </p:tgtEl>
                                        <p:attrNameLst>
                                          <p:attrName>ppt_x</p:attrName>
                                          <p:attrName>ppt_y</p:attrName>
                                        </p:attrNameLst>
                                      </p:cBhvr>
                                      <p:rCtr x="-13559" y="-22755"/>
                                    </p:animMotion>
                                  </p:childTnLst>
                                </p:cTn>
                              </p:par>
                              <p:par>
                                <p:cTn id="46" presetID="0" presetClass="path" presetSubtype="0" accel="50000" decel="50000" fill="hold" grpId="0" nodeType="withEffect">
                                  <p:stCondLst>
                                    <p:cond delay="0"/>
                                  </p:stCondLst>
                                  <p:childTnLst>
                                    <p:animMotion origin="layout" path="M -2.77778E-7 4.81481E-6 L 0.12691 -0.02709 " pathEditMode="relative" rAng="0" ptsTypes="AA">
                                      <p:cBhvr>
                                        <p:cTn id="47" dur="2000" fill="hold"/>
                                        <p:tgtEl>
                                          <p:spTgt spid="34"/>
                                        </p:tgtEl>
                                        <p:attrNameLst>
                                          <p:attrName>ppt_x</p:attrName>
                                          <p:attrName>ppt_y</p:attrName>
                                        </p:attrNameLst>
                                      </p:cBhvr>
                                      <p:rCtr x="6337" y="-1366"/>
                                    </p:animMotion>
                                  </p:childTnLst>
                                </p:cTn>
                              </p:par>
                              <p:par>
                                <p:cTn id="48" presetID="10" presetClass="exit" presetSubtype="0" fill="hold" grpId="1" nodeType="withEffect">
                                  <p:stCondLst>
                                    <p:cond delay="0"/>
                                  </p:stCondLst>
                                  <p:childTnLst>
                                    <p:animEffect transition="out" filter="fade">
                                      <p:cBhvr>
                                        <p:cTn id="49" dur="1250"/>
                                        <p:tgtEl>
                                          <p:spTgt spid="28"/>
                                        </p:tgtEl>
                                      </p:cBhvr>
                                    </p:animEffect>
                                    <p:set>
                                      <p:cBhvr>
                                        <p:cTn id="50" dur="1" fill="hold">
                                          <p:stCondLst>
                                            <p:cond delay="1249"/>
                                          </p:stCondLst>
                                        </p:cTn>
                                        <p:tgtEl>
                                          <p:spTgt spid="28"/>
                                        </p:tgtEl>
                                        <p:attrNameLst>
                                          <p:attrName>style.visibility</p:attrName>
                                        </p:attrNameLst>
                                      </p:cBhvr>
                                      <p:to>
                                        <p:strVal val="hidden"/>
                                      </p:to>
                                    </p:set>
                                  </p:childTnLst>
                                </p:cTn>
                              </p:par>
                              <p:par>
                                <p:cTn id="51" presetID="3" presetClass="emph" presetSubtype="2" fill="hold" grpId="3" nodeType="withEffect">
                                  <p:stCondLst>
                                    <p:cond delay="0"/>
                                  </p:stCondLst>
                                  <p:childTnLst>
                                    <p:animClr clrSpc="rgb" dir="cw">
                                      <p:cBhvr override="childStyle">
                                        <p:cTn id="52" dur="2000" fill="hold"/>
                                        <p:tgtEl>
                                          <p:spTgt spid="31"/>
                                        </p:tgtEl>
                                        <p:attrNameLst>
                                          <p:attrName>style.color</p:attrName>
                                        </p:attrNameLst>
                                      </p:cBhvr>
                                      <p:to>
                                        <a:schemeClr val="tx1"/>
                                      </p:to>
                                    </p:animClr>
                                  </p:childTnLst>
                                </p:cTn>
                              </p:par>
                              <p:par>
                                <p:cTn id="53" presetID="3" presetClass="emph" presetSubtype="2" fill="hold" grpId="3" nodeType="withEffect">
                                  <p:stCondLst>
                                    <p:cond delay="0"/>
                                  </p:stCondLst>
                                  <p:childTnLst>
                                    <p:animClr clrSpc="rgb" dir="cw">
                                      <p:cBhvr override="childStyle">
                                        <p:cTn id="54" dur="2000" fill="hold"/>
                                        <p:tgtEl>
                                          <p:spTgt spid="33"/>
                                        </p:tgtEl>
                                        <p:attrNameLst>
                                          <p:attrName>style.color</p:attrName>
                                        </p:attrNameLst>
                                      </p:cBhvr>
                                      <p:to>
                                        <a:srgbClr val="FF0000"/>
                                      </p:to>
                                    </p:animClr>
                                  </p:childTnLst>
                                </p:cTn>
                              </p:par>
                              <p:par>
                                <p:cTn id="55" presetID="3" presetClass="emph" presetSubtype="2" fill="hold" grpId="3" nodeType="withEffect">
                                  <p:stCondLst>
                                    <p:cond delay="0"/>
                                  </p:stCondLst>
                                  <p:childTnLst>
                                    <p:animClr clrSpc="rgb" dir="cw">
                                      <p:cBhvr override="childStyle">
                                        <p:cTn id="56" dur="2000" fill="hold"/>
                                        <p:tgtEl>
                                          <p:spTgt spid="32"/>
                                        </p:tgtEl>
                                        <p:attrNameLst>
                                          <p:attrName>style.color</p:attrName>
                                        </p:attrNameLst>
                                      </p:cBhvr>
                                      <p:to>
                                        <a:srgbClr val="CC00CC"/>
                                      </p:to>
                                    </p:animClr>
                                  </p:childTnLst>
                                </p:cTn>
                              </p:par>
                              <p:par>
                                <p:cTn id="57" presetID="3" presetClass="emph" presetSubtype="2" fill="hold" grpId="3" nodeType="withEffect">
                                  <p:stCondLst>
                                    <p:cond delay="0"/>
                                  </p:stCondLst>
                                  <p:childTnLst>
                                    <p:animClr clrSpc="rgb" dir="cw">
                                      <p:cBhvr override="childStyle">
                                        <p:cTn id="58" dur="2000" fill="hold"/>
                                        <p:tgtEl>
                                          <p:spTgt spid="34"/>
                                        </p:tgtEl>
                                        <p:attrNameLst>
                                          <p:attrName>style.color</p:attrName>
                                        </p:attrNameLst>
                                      </p:cBhvr>
                                      <p:to>
                                        <a:srgbClr val="FFCC00"/>
                                      </p:to>
                                    </p:animClr>
                                  </p:childTnLst>
                                </p:cTn>
                              </p:par>
                              <p:par>
                                <p:cTn id="59" presetID="3" presetClass="emph" presetSubtype="2" fill="hold" grpId="2" nodeType="withEffect">
                                  <p:stCondLst>
                                    <p:cond delay="0"/>
                                  </p:stCondLst>
                                  <p:childTnLst>
                                    <p:animClr clrSpc="rgb" dir="cw">
                                      <p:cBhvr override="childStyle">
                                        <p:cTn id="60" dur="2000" fill="hold"/>
                                        <p:tgtEl>
                                          <p:spTgt spid="30"/>
                                        </p:tgtEl>
                                        <p:attrNameLst>
                                          <p:attrName>style.color</p:attrName>
                                        </p:attrNameLst>
                                      </p:cBhvr>
                                      <p:to>
                                        <a:srgbClr val="FFC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30" grpId="0"/>
      <p:bldP spid="30" grpId="1"/>
      <p:bldP spid="30" grpId="2"/>
      <p:bldP spid="31" grpId="0"/>
      <p:bldP spid="31" grpId="1"/>
      <p:bldP spid="31" grpId="2"/>
      <p:bldP spid="31" grpId="3"/>
      <p:bldP spid="32" grpId="0"/>
      <p:bldP spid="32" grpId="1"/>
      <p:bldP spid="32" grpId="2"/>
      <p:bldP spid="32" grpId="3"/>
      <p:bldP spid="33" grpId="0"/>
      <p:bldP spid="33" grpId="1"/>
      <p:bldP spid="33" grpId="2"/>
      <p:bldP spid="33" grpId="3"/>
      <p:bldP spid="34" grpId="0"/>
      <p:bldP spid="34" grpId="1"/>
      <p:bldP spid="34" grpId="2"/>
      <p:bldP spid="34" grpId="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6D3D549-077D-4FC5-97D6-3A33EB97D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57830" cy="1396150"/>
          </a:xfrm>
          <a:prstGeom prst="rect">
            <a:avLst/>
          </a:prstGeom>
        </p:spPr>
      </p:pic>
      <p:pic>
        <p:nvPicPr>
          <p:cNvPr id="5" name="Picture 4">
            <a:extLst>
              <a:ext uri="{FF2B5EF4-FFF2-40B4-BE49-F238E27FC236}">
                <a16:creationId xmlns:a16="http://schemas.microsoft.com/office/drawing/2014/main" id="{AF9CD5A7-3E34-492A-83D1-AF28791BD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2991" y="0"/>
            <a:ext cx="1862666" cy="1396999"/>
          </a:xfrm>
          <a:prstGeom prst="rect">
            <a:avLst/>
          </a:prstGeom>
        </p:spPr>
      </p:pic>
      <p:pic>
        <p:nvPicPr>
          <p:cNvPr id="6" name="Picture 6">
            <a:extLst>
              <a:ext uri="{FF2B5EF4-FFF2-40B4-BE49-F238E27FC236}">
                <a16:creationId xmlns:a16="http://schemas.microsoft.com/office/drawing/2014/main" id="{60838CD6-9AD6-4D0A-996C-2295F7F48F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719681" y="-2"/>
            <a:ext cx="1723176" cy="1399071"/>
          </a:xfrm>
          <a:prstGeom prst="rect">
            <a:avLst/>
          </a:prstGeom>
        </p:spPr>
      </p:pic>
      <p:pic>
        <p:nvPicPr>
          <p:cNvPr id="7" name="Picture 2">
            <a:extLst>
              <a:ext uri="{FF2B5EF4-FFF2-40B4-BE49-F238E27FC236}">
                <a16:creationId xmlns:a16="http://schemas.microsoft.com/office/drawing/2014/main" id="{DAEDFF26-B4BF-41EA-B31E-33A92D54E7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38"/>
          <a:stretch/>
        </p:blipFill>
        <p:spPr>
          <a:xfrm>
            <a:off x="5433184" y="0"/>
            <a:ext cx="1867502" cy="1400627"/>
          </a:xfrm>
          <a:prstGeom prst="rect">
            <a:avLst/>
          </a:prstGeom>
        </p:spPr>
      </p:pic>
      <p:pic>
        <p:nvPicPr>
          <p:cNvPr id="8" name="Picture 2">
            <a:extLst>
              <a:ext uri="{FF2B5EF4-FFF2-40B4-BE49-F238E27FC236}">
                <a16:creationId xmlns:a16="http://schemas.microsoft.com/office/drawing/2014/main" id="{9BCC6638-450E-4C6D-B970-31F71BED8D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6170" y="0"/>
            <a:ext cx="1857829" cy="1395835"/>
          </a:xfrm>
          <a:prstGeom prst="rect">
            <a:avLst/>
          </a:prstGeom>
        </p:spPr>
      </p:pic>
      <p:pic>
        <p:nvPicPr>
          <p:cNvPr id="9" name="Picture 2">
            <a:extLst>
              <a:ext uri="{FF2B5EF4-FFF2-40B4-BE49-F238E27FC236}">
                <a16:creationId xmlns:a16="http://schemas.microsoft.com/office/drawing/2014/main" id="{1AD877F4-343F-4464-88DF-587E9D570FDD}"/>
              </a:ext>
            </a:extLst>
          </p:cNvPr>
          <p:cNvPicPr>
            <a:picLocks noChangeAspect="1"/>
          </p:cNvPicPr>
          <p:nvPr/>
        </p:nvPicPr>
        <p:blipFill rotWithShape="1">
          <a:blip r:embed="rId8">
            <a:extLst>
              <a:ext uri="{28A0092B-C50C-407E-A947-70E740481C1C}">
                <a14:useLocalDpi xmlns:a14="http://schemas.microsoft.com/office/drawing/2010/main" val="0"/>
              </a:ext>
            </a:extLst>
          </a:blip>
          <a:srcRect l="35334"/>
          <a:stretch/>
        </p:blipFill>
        <p:spPr>
          <a:xfrm>
            <a:off x="1" y="1381339"/>
            <a:ext cx="1852862" cy="1409987"/>
          </a:xfrm>
          <a:prstGeom prst="rect">
            <a:avLst/>
          </a:prstGeom>
        </p:spPr>
      </p:pic>
      <p:pic>
        <p:nvPicPr>
          <p:cNvPr id="10" name="Picture 2">
            <a:extLst>
              <a:ext uri="{FF2B5EF4-FFF2-40B4-BE49-F238E27FC236}">
                <a16:creationId xmlns:a16="http://schemas.microsoft.com/office/drawing/2014/main" id="{732640B7-6AB8-4E72-9CE0-A8BAFD6F4A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9295"/>
          <a:stretch/>
        </p:blipFill>
        <p:spPr>
          <a:xfrm>
            <a:off x="1888959" y="1410368"/>
            <a:ext cx="1612232" cy="1381911"/>
          </a:xfrm>
          <a:prstGeom prst="rect">
            <a:avLst/>
          </a:prstGeom>
        </p:spPr>
      </p:pic>
      <p:pic>
        <p:nvPicPr>
          <p:cNvPr id="11" name="Picture 2">
            <a:extLst>
              <a:ext uri="{FF2B5EF4-FFF2-40B4-BE49-F238E27FC236}">
                <a16:creationId xmlns:a16="http://schemas.microsoft.com/office/drawing/2014/main" id="{FAC5DE74-AB79-4455-94D2-2CC273C903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2899" y="1390889"/>
            <a:ext cx="1951469" cy="1400437"/>
          </a:xfrm>
          <a:prstGeom prst="rect">
            <a:avLst/>
          </a:prstGeom>
        </p:spPr>
      </p:pic>
      <p:pic>
        <p:nvPicPr>
          <p:cNvPr id="12" name="Picture 2">
            <a:extLst>
              <a:ext uri="{FF2B5EF4-FFF2-40B4-BE49-F238E27FC236}">
                <a16:creationId xmlns:a16="http://schemas.microsoft.com/office/drawing/2014/main" id="{616485EF-1CC2-4C33-88B0-849A5CD2B3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952"/>
          <a:stretch/>
        </p:blipFill>
        <p:spPr>
          <a:xfrm>
            <a:off x="5474368" y="1390888"/>
            <a:ext cx="1792452" cy="1407505"/>
          </a:xfrm>
          <a:prstGeom prst="rect">
            <a:avLst/>
          </a:prstGeom>
        </p:spPr>
      </p:pic>
      <p:pic>
        <p:nvPicPr>
          <p:cNvPr id="13" name="Picture 2">
            <a:extLst>
              <a:ext uri="{FF2B5EF4-FFF2-40B4-BE49-F238E27FC236}">
                <a16:creationId xmlns:a16="http://schemas.microsoft.com/office/drawing/2014/main" id="{A43E7703-0C8D-4033-B129-D0BB04F475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67073" y="1393371"/>
            <a:ext cx="1876927" cy="1407695"/>
          </a:xfrm>
          <a:prstGeom prst="rect">
            <a:avLst/>
          </a:prstGeom>
        </p:spPr>
      </p:pic>
      <p:pic>
        <p:nvPicPr>
          <p:cNvPr id="14" name="Picture 6">
            <a:extLst>
              <a:ext uri="{FF2B5EF4-FFF2-40B4-BE49-F238E27FC236}">
                <a16:creationId xmlns:a16="http://schemas.microsoft.com/office/drawing/2014/main" id="{49EB9B34-98C6-416D-8EDF-04F04E5991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789223"/>
            <a:ext cx="1811422" cy="1379870"/>
          </a:xfrm>
          <a:prstGeom prst="rect">
            <a:avLst/>
          </a:prstGeom>
        </p:spPr>
      </p:pic>
      <p:pic>
        <p:nvPicPr>
          <p:cNvPr id="15" name="Picture 2">
            <a:extLst>
              <a:ext uri="{FF2B5EF4-FFF2-40B4-BE49-F238E27FC236}">
                <a16:creationId xmlns:a16="http://schemas.microsoft.com/office/drawing/2014/main" id="{F4720348-AECF-447D-A078-520DEAC5663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80674" y="2789225"/>
            <a:ext cx="1845494" cy="1376136"/>
          </a:xfrm>
          <a:prstGeom prst="rect">
            <a:avLst/>
          </a:prstGeom>
        </p:spPr>
      </p:pic>
      <p:pic>
        <p:nvPicPr>
          <p:cNvPr id="16" name="Picture 2">
            <a:extLst>
              <a:ext uri="{FF2B5EF4-FFF2-40B4-BE49-F238E27FC236}">
                <a16:creationId xmlns:a16="http://schemas.microsoft.com/office/drawing/2014/main" id="{B1220C11-2B9E-4DD7-A5AB-69120DC116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4941" y="2786741"/>
            <a:ext cx="1866998" cy="1400248"/>
          </a:xfrm>
          <a:prstGeom prst="rect">
            <a:avLst/>
          </a:prstGeom>
        </p:spPr>
      </p:pic>
      <p:pic>
        <p:nvPicPr>
          <p:cNvPr id="17" name="Picture 2">
            <a:extLst>
              <a:ext uri="{FF2B5EF4-FFF2-40B4-BE49-F238E27FC236}">
                <a16:creationId xmlns:a16="http://schemas.microsoft.com/office/drawing/2014/main" id="{2EDD999B-85B3-4022-9D95-B820CD8366D7}"/>
              </a:ext>
            </a:extLst>
          </p:cNvPr>
          <p:cNvPicPr>
            <a:picLocks noChangeAspect="1"/>
          </p:cNvPicPr>
          <p:nvPr/>
        </p:nvPicPr>
        <p:blipFill rotWithShape="1">
          <a:blip r:embed="rId16">
            <a:extLst>
              <a:ext uri="{28A0092B-C50C-407E-A947-70E740481C1C}">
                <a14:useLocalDpi xmlns:a14="http://schemas.microsoft.com/office/drawing/2010/main" val="0"/>
              </a:ext>
            </a:extLst>
          </a:blip>
          <a:srcRect l="9000"/>
          <a:stretch/>
        </p:blipFill>
        <p:spPr>
          <a:xfrm>
            <a:off x="5517688" y="2793809"/>
            <a:ext cx="1795981" cy="1381150"/>
          </a:xfrm>
          <a:prstGeom prst="rect">
            <a:avLst/>
          </a:prstGeom>
        </p:spPr>
      </p:pic>
      <p:pic>
        <p:nvPicPr>
          <p:cNvPr id="18" name="Picture 2">
            <a:extLst>
              <a:ext uri="{FF2B5EF4-FFF2-40B4-BE49-F238E27FC236}">
                <a16:creationId xmlns:a16="http://schemas.microsoft.com/office/drawing/2014/main" id="{22B53C37-48D4-4A4F-86F7-88D92164E7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20545" y="2807366"/>
            <a:ext cx="1823455" cy="1367592"/>
          </a:xfrm>
          <a:prstGeom prst="rect">
            <a:avLst/>
          </a:prstGeom>
        </p:spPr>
      </p:pic>
      <p:pic>
        <p:nvPicPr>
          <p:cNvPr id="19" name="Picture 3">
            <a:extLst>
              <a:ext uri="{FF2B5EF4-FFF2-40B4-BE49-F238E27FC236}">
                <a16:creationId xmlns:a16="http://schemas.microsoft.com/office/drawing/2014/main" id="{04B74E34-4288-47BB-9D8E-93BE0D70920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2863" y="5486400"/>
            <a:ext cx="1828800" cy="1371600"/>
          </a:xfrm>
          <a:prstGeom prst="rect">
            <a:avLst/>
          </a:prstGeom>
        </p:spPr>
      </p:pic>
      <p:pic>
        <p:nvPicPr>
          <p:cNvPr id="20" name="Picture 2">
            <a:extLst>
              <a:ext uri="{FF2B5EF4-FFF2-40B4-BE49-F238E27FC236}">
                <a16:creationId xmlns:a16="http://schemas.microsoft.com/office/drawing/2014/main" id="{9CEC4C06-0EA9-4948-B9B3-6A17B941A5BF}"/>
              </a:ext>
            </a:extLst>
          </p:cNvPr>
          <p:cNvPicPr>
            <a:picLocks noChangeAspect="1"/>
          </p:cNvPicPr>
          <p:nvPr/>
        </p:nvPicPr>
        <p:blipFill rotWithShape="1">
          <a:blip r:embed="rId19">
            <a:extLst>
              <a:ext uri="{28A0092B-C50C-407E-A947-70E740481C1C}">
                <a14:useLocalDpi xmlns:a14="http://schemas.microsoft.com/office/drawing/2010/main" val="0"/>
              </a:ext>
            </a:extLst>
          </a:blip>
          <a:srcRect r="8604"/>
          <a:stretch/>
        </p:blipFill>
        <p:spPr>
          <a:xfrm>
            <a:off x="7303168" y="4174959"/>
            <a:ext cx="1840833" cy="1311441"/>
          </a:xfrm>
          <a:prstGeom prst="rect">
            <a:avLst/>
          </a:prstGeom>
        </p:spPr>
      </p:pic>
      <p:pic>
        <p:nvPicPr>
          <p:cNvPr id="21" name="Picture 2">
            <a:extLst>
              <a:ext uri="{FF2B5EF4-FFF2-40B4-BE49-F238E27FC236}">
                <a16:creationId xmlns:a16="http://schemas.microsoft.com/office/drawing/2014/main" id="{E69EAB65-EC95-47AF-809A-E764959460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17533" y="4166029"/>
            <a:ext cx="1864130" cy="1325909"/>
          </a:xfrm>
          <a:prstGeom prst="rect">
            <a:avLst/>
          </a:prstGeom>
        </p:spPr>
      </p:pic>
      <p:pic>
        <p:nvPicPr>
          <p:cNvPr id="22" name="Picture 2">
            <a:extLst>
              <a:ext uri="{FF2B5EF4-FFF2-40B4-BE49-F238E27FC236}">
                <a16:creationId xmlns:a16="http://schemas.microsoft.com/office/drawing/2014/main" id="{12E4B559-F37F-4443-ADB8-D2458D0F124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58590" y="5486400"/>
            <a:ext cx="1750115" cy="1371600"/>
          </a:xfrm>
          <a:prstGeom prst="rect">
            <a:avLst/>
          </a:prstGeom>
        </p:spPr>
      </p:pic>
      <p:pic>
        <p:nvPicPr>
          <p:cNvPr id="23" name="Picture 4">
            <a:extLst>
              <a:ext uri="{FF2B5EF4-FFF2-40B4-BE49-F238E27FC236}">
                <a16:creationId xmlns:a16="http://schemas.microsoft.com/office/drawing/2014/main" id="{0B8B8CA5-CDA7-4EBD-8074-38B029D2F8D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0473" r="5956"/>
          <a:stretch/>
        </p:blipFill>
        <p:spPr>
          <a:xfrm>
            <a:off x="7303169" y="5474368"/>
            <a:ext cx="1840832" cy="1383631"/>
          </a:xfrm>
          <a:prstGeom prst="rect">
            <a:avLst/>
          </a:prstGeom>
        </p:spPr>
      </p:pic>
      <p:pic>
        <p:nvPicPr>
          <p:cNvPr id="24" name="Picture 2">
            <a:extLst>
              <a:ext uri="{FF2B5EF4-FFF2-40B4-BE49-F238E27FC236}">
                <a16:creationId xmlns:a16="http://schemas.microsoft.com/office/drawing/2014/main" id="{E8219F46-5FC2-40DF-A291-C4D4F5978F18}"/>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703" r="4319"/>
          <a:stretch/>
        </p:blipFill>
        <p:spPr>
          <a:xfrm>
            <a:off x="-1" y="4165026"/>
            <a:ext cx="1830681" cy="1321373"/>
          </a:xfrm>
          <a:prstGeom prst="rect">
            <a:avLst/>
          </a:prstGeom>
        </p:spPr>
      </p:pic>
      <p:pic>
        <p:nvPicPr>
          <p:cNvPr id="25" name="Picture 2">
            <a:extLst>
              <a:ext uri="{FF2B5EF4-FFF2-40B4-BE49-F238E27FC236}">
                <a16:creationId xmlns:a16="http://schemas.microsoft.com/office/drawing/2014/main" id="{12B3F511-4A44-435C-AEE4-CDB906D1014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2778"/>
          <a:stretch/>
        </p:blipFill>
        <p:spPr>
          <a:xfrm>
            <a:off x="5544711" y="4179160"/>
            <a:ext cx="1759030" cy="1319272"/>
          </a:xfrm>
          <a:prstGeom prst="rect">
            <a:avLst/>
          </a:prstGeom>
        </p:spPr>
      </p:pic>
      <p:pic>
        <p:nvPicPr>
          <p:cNvPr id="3" name="Picture 2">
            <a:extLst>
              <a:ext uri="{FF2B5EF4-FFF2-40B4-BE49-F238E27FC236}">
                <a16:creationId xmlns:a16="http://schemas.microsoft.com/office/drawing/2014/main" id="{75498B6A-1469-45C8-9887-A12F97D019B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69632" y="4161972"/>
            <a:ext cx="1880569" cy="1348492"/>
          </a:xfrm>
          <a:prstGeom prst="rect">
            <a:avLst/>
          </a:prstGeom>
        </p:spPr>
      </p:pic>
      <p:pic>
        <p:nvPicPr>
          <p:cNvPr id="27" name="Picture 6">
            <a:extLst>
              <a:ext uri="{FF2B5EF4-FFF2-40B4-BE49-F238E27FC236}">
                <a16:creationId xmlns:a16="http://schemas.microsoft.com/office/drawing/2014/main" id="{881C2270-DE4C-435E-958E-B6319212881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5468787"/>
            <a:ext cx="1852863" cy="1389213"/>
          </a:xfrm>
          <a:prstGeom prst="rect">
            <a:avLst/>
          </a:prstGeom>
        </p:spPr>
      </p:pic>
      <p:pic>
        <p:nvPicPr>
          <p:cNvPr id="26" name="Picture 6">
            <a:extLst>
              <a:ext uri="{FF2B5EF4-FFF2-40B4-BE49-F238E27FC236}">
                <a16:creationId xmlns:a16="http://schemas.microsoft.com/office/drawing/2014/main" id="{8284FAE4-E7B5-4D2D-8525-8B0EC591CB1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81664" y="5498432"/>
            <a:ext cx="1880364" cy="1359568"/>
          </a:xfrm>
          <a:prstGeom prst="rect">
            <a:avLst/>
          </a:prstGeom>
        </p:spPr>
      </p:pic>
    </p:spTree>
    <p:extLst>
      <p:ext uri="{BB962C8B-B14F-4D97-AF65-F5344CB8AC3E}">
        <p14:creationId xmlns:p14="http://schemas.microsoft.com/office/powerpoint/2010/main" val="2771123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19FD-6D5F-4E69-95C0-519E32F6D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has put eternity upon the hearts of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Doubt prevents the blessings God offers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True faith rises above the passions of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Whoever commits sin is a slave of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Unbelief is an evil against our living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Sufferings bound in faithless wrath drives despair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Life’s purpose is the question God gives to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Spiritual healing comes to those hearts who believe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storm can steal the blessings God has promised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Regret &amp; duty receives the gift of remission of sins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not stop delusions lusting liars believe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lessons rise from a deepest nature of true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be unequally yoked with unbelievers</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87389">
            <a:off x="644521" y="1208260"/>
            <a:ext cx="8501807" cy="459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50800">
                    <a:srgbClr val="0083E6">
                      <a:alpha val="80000"/>
                    </a:srgbClr>
                  </a:glow>
                  <a:outerShdw blurRad="76200" dist="50800" dir="5400000" algn="tl" rotWithShape="0">
                    <a:srgbClr val="000000">
                      <a:alpha val="65000"/>
                    </a:srgbClr>
                  </a:outerShdw>
                </a:effectLst>
                <a:latin typeface="Calibri" panose="020F0502020204030204" pitchFamily="34" charset="0"/>
              </a:rPr>
              <a:t>Upon the waves       God holds the anchor</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10608 0.25 " pathEditMode="relative" rAng="0" ptsTypes="AA">
                                      <p:cBhvr>
                                        <p:cTn id="189" dur="1750" fill="hold"/>
                                        <p:tgtEl>
                                          <p:spTgt spid="4">
                                            <p:txEl>
                                              <p:pRg st="0" end="0"/>
                                            </p:txEl>
                                          </p:spTgt>
                                        </p:tgtEl>
                                        <p:attrNameLst>
                                          <p:attrName>ppt_x</p:attrName>
                                          <p:attrName>ppt_y</p:attrName>
                                        </p:attrNameLst>
                                      </p:cBhvr>
                                      <p:rCtr x="5295" y="12500"/>
                                    </p:animMotion>
                                  </p:childTnLst>
                                </p:cTn>
                              </p:par>
                              <p:par>
                                <p:cTn id="190" presetID="0" presetClass="path" presetSubtype="0" accel="50000" decel="50000" fill="hold" nodeType="withEffect">
                                  <p:stCondLst>
                                    <p:cond delay="0"/>
                                  </p:stCondLst>
                                  <p:childTnLst>
                                    <p:animMotion origin="layout" path="M -3.61111E-6 -2.96296E-6 L 0.14653 0.18264 " pathEditMode="relative" rAng="0" ptsTypes="AA">
                                      <p:cBhvr>
                                        <p:cTn id="191" dur="1750" fill="hold"/>
                                        <p:tgtEl>
                                          <p:spTgt spid="4">
                                            <p:txEl>
                                              <p:pRg st="1" end="1"/>
                                            </p:txEl>
                                          </p:spTgt>
                                        </p:tgtEl>
                                        <p:attrNameLst>
                                          <p:attrName>ppt_x</p:attrName>
                                          <p:attrName>ppt_y</p:attrName>
                                        </p:attrNameLst>
                                      </p:cBhvr>
                                      <p:rCtr x="7326" y="9120"/>
                                    </p:animMotion>
                                  </p:childTnLst>
                                </p:cTn>
                              </p:par>
                              <p:par>
                                <p:cTn id="192" presetID="0" presetClass="path" presetSubtype="0" accel="50000" decel="50000" fill="hold" nodeType="withEffect">
                                  <p:stCondLst>
                                    <p:cond delay="0"/>
                                  </p:stCondLst>
                                  <p:childTnLst>
                                    <p:animMotion origin="layout" path="M 5.55556E-7 0.00023 L 0.14288 0.10996 " pathEditMode="relative" rAng="0" ptsTypes="AA">
                                      <p:cBhvr>
                                        <p:cTn id="193" dur="1750" fill="hold"/>
                                        <p:tgtEl>
                                          <p:spTgt spid="4">
                                            <p:txEl>
                                              <p:pRg st="2" end="2"/>
                                            </p:txEl>
                                          </p:spTgt>
                                        </p:tgtEl>
                                        <p:attrNameLst>
                                          <p:attrName>ppt_x</p:attrName>
                                          <p:attrName>ppt_y</p:attrName>
                                        </p:attrNameLst>
                                      </p:cBhvr>
                                      <p:rCtr x="7135" y="5486"/>
                                    </p:animMotion>
                                  </p:childTnLst>
                                </p:cTn>
                              </p:par>
                              <p:par>
                                <p:cTn id="194" presetID="0" presetClass="path" presetSubtype="0" accel="50000" decel="50000" fill="hold" nodeType="withEffect">
                                  <p:stCondLst>
                                    <p:cond delay="0"/>
                                  </p:stCondLst>
                                  <p:childTnLst>
                                    <p:animMotion origin="layout" path="M -4.44444E-6 0.00047 L 0.17066 0.03658 " pathEditMode="relative" rAng="0" ptsTypes="AA">
                                      <p:cBhvr>
                                        <p:cTn id="195" dur="1750" fill="hold"/>
                                        <p:tgtEl>
                                          <p:spTgt spid="4">
                                            <p:txEl>
                                              <p:pRg st="3" end="3"/>
                                            </p:txEl>
                                          </p:spTgt>
                                        </p:tgtEl>
                                        <p:attrNameLst>
                                          <p:attrName>ppt_x</p:attrName>
                                          <p:attrName>ppt_y</p:attrName>
                                        </p:attrNameLst>
                                      </p:cBhvr>
                                      <p:rCtr x="8524" y="1806"/>
                                    </p:animMotion>
                                  </p:childTnLst>
                                </p:cTn>
                              </p:par>
                              <p:par>
                                <p:cTn id="196" presetID="0" presetClass="path" presetSubtype="0" accel="50000" decel="50000" fill="hold" nodeType="withEffect">
                                  <p:stCondLst>
                                    <p:cond delay="0"/>
                                  </p:stCondLst>
                                  <p:childTnLst>
                                    <p:animMotion origin="layout" path="M 2.77778E-6 0.00069 L 0.14653 -0.03657 " pathEditMode="relative" rAng="0" ptsTypes="AA">
                                      <p:cBhvr>
                                        <p:cTn id="197" dur="1750" fill="hold"/>
                                        <p:tgtEl>
                                          <p:spTgt spid="4">
                                            <p:txEl>
                                              <p:pRg st="4" end="4"/>
                                            </p:txEl>
                                          </p:spTgt>
                                        </p:tgtEl>
                                        <p:attrNameLst>
                                          <p:attrName>ppt_x</p:attrName>
                                          <p:attrName>ppt_y</p:attrName>
                                        </p:attrNameLst>
                                      </p:cBhvr>
                                      <p:rCtr x="7326" y="-1875"/>
                                    </p:animMotion>
                                  </p:childTnLst>
                                </p:cTn>
                              </p:par>
                              <p:par>
                                <p:cTn id="198" presetID="0" presetClass="path" presetSubtype="0" accel="50000" decel="50000" fill="hold" nodeType="withEffect">
                                  <p:stCondLst>
                                    <p:cond delay="0"/>
                                  </p:stCondLst>
                                  <p:childTnLst>
                                    <p:animMotion origin="layout" path="M 3.61111E-6 0.00046 L 0.07413 -0.11134 " pathEditMode="relative" rAng="0" ptsTypes="AA">
                                      <p:cBhvr>
                                        <p:cTn id="199" dur="1750" fill="hold"/>
                                        <p:tgtEl>
                                          <p:spTgt spid="4">
                                            <p:txEl>
                                              <p:pRg st="5" end="5"/>
                                            </p:txEl>
                                          </p:spTgt>
                                        </p:tgtEl>
                                        <p:attrNameLst>
                                          <p:attrName>ppt_x</p:attrName>
                                          <p:attrName>ppt_y</p:attrName>
                                        </p:attrNameLst>
                                      </p:cBhvr>
                                      <p:rCtr x="3698" y="-5602"/>
                                    </p:animMotion>
                                  </p:childTnLst>
                                </p:cTn>
                              </p:par>
                              <p:par>
                                <p:cTn id="200" presetID="0" presetClass="path" presetSubtype="0" accel="50000" decel="50000" fill="hold" nodeType="withEffect">
                                  <p:stCondLst>
                                    <p:cond delay="0"/>
                                  </p:stCondLst>
                                  <p:childTnLst>
                                    <p:animMotion origin="layout" path="M -4.72222E-6 0.00046 L 0.10417 -0.18519 " pathEditMode="relative" rAng="0" ptsTypes="AA">
                                      <p:cBhvr>
                                        <p:cTn id="201" dur="1750" fill="hold"/>
                                        <p:tgtEl>
                                          <p:spTgt spid="4">
                                            <p:txEl>
                                              <p:pRg st="6" end="6"/>
                                            </p:txEl>
                                          </p:spTgt>
                                        </p:tgtEl>
                                        <p:attrNameLst>
                                          <p:attrName>ppt_x</p:attrName>
                                          <p:attrName>ppt_y</p:attrName>
                                        </p:attrNameLst>
                                      </p:cBhvr>
                                      <p:rCtr x="5208" y="-9282"/>
                                    </p:animMotion>
                                  </p:childTnLst>
                                </p:cTn>
                              </p:par>
                              <p:par>
                                <p:cTn id="202" presetID="0" presetClass="path" presetSubtype="0" accel="50000" decel="50000" fill="hold" nodeType="withEffect">
                                  <p:stCondLst>
                                    <p:cond delay="0"/>
                                  </p:stCondLst>
                                  <p:childTnLst>
                                    <p:animMotion origin="layout" path="M 1.94444E-6 0.00046 L 0.04601 -0.25787 " pathEditMode="relative" rAng="0" ptsTypes="AA">
                                      <p:cBhvr>
                                        <p:cTn id="203" dur="1750" fill="hold"/>
                                        <p:tgtEl>
                                          <p:spTgt spid="4">
                                            <p:txEl>
                                              <p:pRg st="7" end="7"/>
                                            </p:txEl>
                                          </p:spTgt>
                                        </p:tgtEl>
                                        <p:attrNameLst>
                                          <p:attrName>ppt_x</p:attrName>
                                          <p:attrName>ppt_y</p:attrName>
                                        </p:attrNameLst>
                                      </p:cBhvr>
                                      <p:rCtr x="2292" y="-12917"/>
                                    </p:animMotion>
                                  </p:childTnLst>
                                </p:cTn>
                              </p:par>
                              <p:par>
                                <p:cTn id="204" presetID="0" presetClass="path" presetSubtype="0" accel="50000" decel="50000" fill="hold" nodeType="withEffect">
                                  <p:stCondLst>
                                    <p:cond delay="0"/>
                                  </p:stCondLst>
                                  <p:childTnLst>
                                    <p:animMotion origin="layout" path="M -1.94444E-6 0.00069 L 0.05382 -0.33125 " pathEditMode="relative" rAng="0" ptsTypes="AA">
                                      <p:cBhvr>
                                        <p:cTn id="205" dur="1750" fill="hold"/>
                                        <p:tgtEl>
                                          <p:spTgt spid="4">
                                            <p:txEl>
                                              <p:pRg st="8" end="8"/>
                                            </p:txEl>
                                          </p:spTgt>
                                        </p:tgtEl>
                                        <p:attrNameLst>
                                          <p:attrName>ppt_x</p:attrName>
                                          <p:attrName>ppt_y</p:attrName>
                                        </p:attrNameLst>
                                      </p:cBhvr>
                                      <p:rCtr x="2691" y="-16597"/>
                                    </p:animMotion>
                                  </p:childTnLst>
                                </p:cTn>
                              </p:par>
                              <p:par>
                                <p:cTn id="206" presetID="0" presetClass="path" presetSubtype="0" accel="50000" decel="50000" fill="hold" nodeType="withEffect">
                                  <p:stCondLst>
                                    <p:cond delay="0"/>
                                  </p:stCondLst>
                                  <p:childTnLst>
                                    <p:animMotion origin="layout" path="M 4.44444E-6 0.00023 L 0.05382 -0.40463 " pathEditMode="relative" rAng="0" ptsTypes="AA">
                                      <p:cBhvr>
                                        <p:cTn id="207" dur="1750" fill="hold"/>
                                        <p:tgtEl>
                                          <p:spTgt spid="4">
                                            <p:txEl>
                                              <p:pRg st="9" end="9"/>
                                            </p:txEl>
                                          </p:spTgt>
                                        </p:tgtEl>
                                        <p:attrNameLst>
                                          <p:attrName>ppt_x</p:attrName>
                                          <p:attrName>ppt_y</p:attrName>
                                        </p:attrNameLst>
                                      </p:cBhvr>
                                      <p:rCtr x="2691" y="-20255"/>
                                    </p:animMotion>
                                  </p:childTnLst>
                                </p:cTn>
                              </p:par>
                              <p:par>
                                <p:cTn id="208" presetID="0" presetClass="path" presetSubtype="0" accel="50000" decel="50000" fill="hold" nodeType="withEffect">
                                  <p:stCondLst>
                                    <p:cond delay="0"/>
                                  </p:stCondLst>
                                  <p:childTnLst>
                                    <p:animMotion origin="layout" path="M 4.16667E-6 0.00046 L 0.08698 -0.47801 " pathEditMode="relative" rAng="0" ptsTypes="AA">
                                      <p:cBhvr>
                                        <p:cTn id="209" dur="1750" fill="hold"/>
                                        <p:tgtEl>
                                          <p:spTgt spid="4">
                                            <p:txEl>
                                              <p:pRg st="10" end="10"/>
                                            </p:txEl>
                                          </p:spTgt>
                                        </p:tgtEl>
                                        <p:attrNameLst>
                                          <p:attrName>ppt_x</p:attrName>
                                          <p:attrName>ppt_y</p:attrName>
                                        </p:attrNameLst>
                                      </p:cBhvr>
                                      <p:rCtr x="4340" y="-23935"/>
                                    </p:animMotion>
                                  </p:childTnLst>
                                </p:cTn>
                              </p:par>
                              <p:par>
                                <p:cTn id="210" presetID="0" presetClass="path" presetSubtype="0" accel="50000" decel="50000" fill="hold" nodeType="withEffect">
                                  <p:stCondLst>
                                    <p:cond delay="0"/>
                                  </p:stCondLst>
                                  <p:childTnLst>
                                    <p:animMotion origin="layout" path="M 4.44444E-6 0.00069 L 0.04757 -0.55139 " pathEditMode="relative" rAng="0" ptsTypes="AA">
                                      <p:cBhvr>
                                        <p:cTn id="211" dur="1750" fill="hold"/>
                                        <p:tgtEl>
                                          <p:spTgt spid="4">
                                            <p:txEl>
                                              <p:pRg st="11" end="11"/>
                                            </p:txEl>
                                          </p:spTgt>
                                        </p:tgtEl>
                                        <p:attrNameLst>
                                          <p:attrName>ppt_x</p:attrName>
                                          <p:attrName>ppt_y</p:attrName>
                                        </p:attrNameLst>
                                      </p:cBhvr>
                                      <p:rCtr x="2378" y="-27616"/>
                                    </p:animMotion>
                                  </p:childTnLst>
                                </p:cTn>
                              </p:par>
                              <p:par>
                                <p:cTn id="212" presetID="0" presetClass="path" presetSubtype="0" accel="50000" decel="50000" fill="hold" nodeType="withEffect">
                                  <p:stCondLst>
                                    <p:cond delay="0"/>
                                  </p:stCondLst>
                                  <p:childTnLst>
                                    <p:animMotion origin="layout" path="M -3.88889E-6 4.07407E-6 L 0.11112 -0.62408 " pathEditMode="relative" rAng="0" ptsTypes="AA">
                                      <p:cBhvr>
                                        <p:cTn id="213" dur="1750" fill="hold"/>
                                        <p:tgtEl>
                                          <p:spTgt spid="4">
                                            <p:txEl>
                                              <p:pRg st="12" end="12"/>
                                            </p:txEl>
                                          </p:spTgt>
                                        </p:tgtEl>
                                        <p:attrNameLst>
                                          <p:attrName>ppt_x</p:attrName>
                                          <p:attrName>ppt_y</p:attrName>
                                        </p:attrNameLst>
                                      </p:cBhvr>
                                      <p:rCtr x="5556" y="-3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213CF7-A695-4CF7-B4D8-56A6DB2E1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7D3C75F9-E721-481F-9701-23B217A59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048" y="0"/>
            <a:ext cx="9144000" cy="4991100"/>
          </a:xfrm>
          <a:prstGeom prst="rect">
            <a:avLst/>
          </a:prstGeom>
        </p:spPr>
      </p:pic>
      <p:sp>
        <p:nvSpPr>
          <p:cNvPr id="6" name="Freeform: Shape 5">
            <a:extLst>
              <a:ext uri="{FF2B5EF4-FFF2-40B4-BE49-F238E27FC236}">
                <a16:creationId xmlns:a16="http://schemas.microsoft.com/office/drawing/2014/main" id="{F14BC459-C7F8-4E5C-AAA0-F3DDB84AD13A}"/>
              </a:ext>
            </a:extLst>
          </p:cNvPr>
          <p:cNvSpPr/>
          <p:nvPr/>
        </p:nvSpPr>
        <p:spPr>
          <a:xfrm>
            <a:off x="0" y="296426"/>
            <a:ext cx="9154048" cy="6561574"/>
          </a:xfrm>
          <a:custGeom>
            <a:avLst/>
            <a:gdLst>
              <a:gd name="connsiteX0" fmla="*/ 9154048 w 9154048"/>
              <a:gd name="connsiteY0" fmla="*/ 6551525 h 6561574"/>
              <a:gd name="connsiteX1" fmla="*/ 0 w 9154048"/>
              <a:gd name="connsiteY1" fmla="*/ 6561574 h 6561574"/>
              <a:gd name="connsiteX2" fmla="*/ 0 w 9154048"/>
              <a:gd name="connsiteY2" fmla="*/ 4491613 h 6561574"/>
              <a:gd name="connsiteX3" fmla="*/ 4712677 w 9154048"/>
              <a:gd name="connsiteY3" fmla="*/ 3084844 h 6561574"/>
              <a:gd name="connsiteX4" fmla="*/ 4923692 w 9154048"/>
              <a:gd name="connsiteY4" fmla="*/ 2733152 h 6561574"/>
              <a:gd name="connsiteX5" fmla="*/ 4873451 w 9154048"/>
              <a:gd name="connsiteY5" fmla="*/ 2652765 h 6561574"/>
              <a:gd name="connsiteX6" fmla="*/ 5426110 w 9154048"/>
              <a:gd name="connsiteY6" fmla="*/ 1637882 h 6561574"/>
              <a:gd name="connsiteX7" fmla="*/ 5556738 w 9154048"/>
              <a:gd name="connsiteY7" fmla="*/ 673240 h 6561574"/>
              <a:gd name="connsiteX8" fmla="*/ 5737609 w 9154048"/>
              <a:gd name="connsiteY8" fmla="*/ 733530 h 6561574"/>
              <a:gd name="connsiteX9" fmla="*/ 5787851 w 9154048"/>
              <a:gd name="connsiteY9" fmla="*/ 482321 h 6561574"/>
              <a:gd name="connsiteX10" fmla="*/ 5817996 w 9154048"/>
              <a:gd name="connsiteY10" fmla="*/ 502418 h 6561574"/>
              <a:gd name="connsiteX11" fmla="*/ 5918479 w 9154048"/>
              <a:gd name="connsiteY11" fmla="*/ 190919 h 6561574"/>
              <a:gd name="connsiteX12" fmla="*/ 5988818 w 9154048"/>
              <a:gd name="connsiteY12" fmla="*/ 221064 h 6561574"/>
              <a:gd name="connsiteX13" fmla="*/ 6089301 w 9154048"/>
              <a:gd name="connsiteY13" fmla="*/ 0 h 6561574"/>
              <a:gd name="connsiteX14" fmla="*/ 6250075 w 9154048"/>
              <a:gd name="connsiteY14" fmla="*/ 110532 h 6561574"/>
              <a:gd name="connsiteX15" fmla="*/ 6280220 w 9154048"/>
              <a:gd name="connsiteY15" fmla="*/ 70339 h 6561574"/>
              <a:gd name="connsiteX16" fmla="*/ 7365442 w 9154048"/>
              <a:gd name="connsiteY16" fmla="*/ 703385 h 6561574"/>
              <a:gd name="connsiteX17" fmla="*/ 7616651 w 9154048"/>
              <a:gd name="connsiteY17" fmla="*/ 743578 h 6561574"/>
              <a:gd name="connsiteX18" fmla="*/ 7576457 w 9154048"/>
              <a:gd name="connsiteY18" fmla="*/ 1406769 h 6561574"/>
              <a:gd name="connsiteX19" fmla="*/ 8028633 w 9154048"/>
              <a:gd name="connsiteY19" fmla="*/ 1939332 h 6561574"/>
              <a:gd name="connsiteX20" fmla="*/ 7938198 w 9154048"/>
              <a:gd name="connsiteY20" fmla="*/ 2100106 h 6561574"/>
              <a:gd name="connsiteX21" fmla="*/ 9144000 w 9154048"/>
              <a:gd name="connsiteY21" fmla="*/ 1728317 h 6561574"/>
              <a:gd name="connsiteX22" fmla="*/ 9154048 w 9154048"/>
              <a:gd name="connsiteY22"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4712677 w 9154048"/>
              <a:gd name="connsiteY3" fmla="*/ 3084844 h 6561574"/>
              <a:gd name="connsiteX4" fmla="*/ 4923692 w 9154048"/>
              <a:gd name="connsiteY4" fmla="*/ 2733152 h 6561574"/>
              <a:gd name="connsiteX5" fmla="*/ 4873451 w 9154048"/>
              <a:gd name="connsiteY5" fmla="*/ 2652765 h 6561574"/>
              <a:gd name="connsiteX6" fmla="*/ 5426110 w 9154048"/>
              <a:gd name="connsiteY6" fmla="*/ 1637882 h 6561574"/>
              <a:gd name="connsiteX7" fmla="*/ 5556738 w 9154048"/>
              <a:gd name="connsiteY7" fmla="*/ 673240 h 6561574"/>
              <a:gd name="connsiteX8" fmla="*/ 5737609 w 9154048"/>
              <a:gd name="connsiteY8" fmla="*/ 733530 h 6561574"/>
              <a:gd name="connsiteX9" fmla="*/ 5787851 w 9154048"/>
              <a:gd name="connsiteY9" fmla="*/ 482321 h 6561574"/>
              <a:gd name="connsiteX10" fmla="*/ 5817996 w 9154048"/>
              <a:gd name="connsiteY10" fmla="*/ 502418 h 6561574"/>
              <a:gd name="connsiteX11" fmla="*/ 5918479 w 9154048"/>
              <a:gd name="connsiteY11" fmla="*/ 190919 h 6561574"/>
              <a:gd name="connsiteX12" fmla="*/ 5988818 w 9154048"/>
              <a:gd name="connsiteY12" fmla="*/ 221064 h 6561574"/>
              <a:gd name="connsiteX13" fmla="*/ 6089301 w 9154048"/>
              <a:gd name="connsiteY13" fmla="*/ 0 h 6561574"/>
              <a:gd name="connsiteX14" fmla="*/ 6250075 w 9154048"/>
              <a:gd name="connsiteY14" fmla="*/ 110532 h 6561574"/>
              <a:gd name="connsiteX15" fmla="*/ 6280220 w 9154048"/>
              <a:gd name="connsiteY15" fmla="*/ 70339 h 6561574"/>
              <a:gd name="connsiteX16" fmla="*/ 7365442 w 9154048"/>
              <a:gd name="connsiteY16" fmla="*/ 703385 h 6561574"/>
              <a:gd name="connsiteX17" fmla="*/ 7616651 w 9154048"/>
              <a:gd name="connsiteY17" fmla="*/ 743578 h 6561574"/>
              <a:gd name="connsiteX18" fmla="*/ 7576457 w 9154048"/>
              <a:gd name="connsiteY18" fmla="*/ 1406769 h 6561574"/>
              <a:gd name="connsiteX19" fmla="*/ 8028633 w 9154048"/>
              <a:gd name="connsiteY19" fmla="*/ 1939332 h 6561574"/>
              <a:gd name="connsiteX20" fmla="*/ 7938198 w 9154048"/>
              <a:gd name="connsiteY20" fmla="*/ 2100106 h 6561574"/>
              <a:gd name="connsiteX21" fmla="*/ 9144000 w 9154048"/>
              <a:gd name="connsiteY21" fmla="*/ 1728317 h 6561574"/>
              <a:gd name="connsiteX22" fmla="*/ 9154048 w 9154048"/>
              <a:gd name="connsiteY22"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4712677 w 9154048"/>
              <a:gd name="connsiteY3" fmla="*/ 3113419 h 6561574"/>
              <a:gd name="connsiteX4" fmla="*/ 4923692 w 9154048"/>
              <a:gd name="connsiteY4" fmla="*/ 2733152 h 6561574"/>
              <a:gd name="connsiteX5" fmla="*/ 4873451 w 9154048"/>
              <a:gd name="connsiteY5" fmla="*/ 2652765 h 6561574"/>
              <a:gd name="connsiteX6" fmla="*/ 5426110 w 9154048"/>
              <a:gd name="connsiteY6" fmla="*/ 1637882 h 6561574"/>
              <a:gd name="connsiteX7" fmla="*/ 5556738 w 9154048"/>
              <a:gd name="connsiteY7" fmla="*/ 673240 h 6561574"/>
              <a:gd name="connsiteX8" fmla="*/ 5737609 w 9154048"/>
              <a:gd name="connsiteY8" fmla="*/ 733530 h 6561574"/>
              <a:gd name="connsiteX9" fmla="*/ 5787851 w 9154048"/>
              <a:gd name="connsiteY9" fmla="*/ 482321 h 6561574"/>
              <a:gd name="connsiteX10" fmla="*/ 5817996 w 9154048"/>
              <a:gd name="connsiteY10" fmla="*/ 502418 h 6561574"/>
              <a:gd name="connsiteX11" fmla="*/ 5918479 w 9154048"/>
              <a:gd name="connsiteY11" fmla="*/ 190919 h 6561574"/>
              <a:gd name="connsiteX12" fmla="*/ 5988818 w 9154048"/>
              <a:gd name="connsiteY12" fmla="*/ 221064 h 6561574"/>
              <a:gd name="connsiteX13" fmla="*/ 6089301 w 9154048"/>
              <a:gd name="connsiteY13" fmla="*/ 0 h 6561574"/>
              <a:gd name="connsiteX14" fmla="*/ 6250075 w 9154048"/>
              <a:gd name="connsiteY14" fmla="*/ 110532 h 6561574"/>
              <a:gd name="connsiteX15" fmla="*/ 6280220 w 9154048"/>
              <a:gd name="connsiteY15" fmla="*/ 70339 h 6561574"/>
              <a:gd name="connsiteX16" fmla="*/ 7365442 w 9154048"/>
              <a:gd name="connsiteY16" fmla="*/ 703385 h 6561574"/>
              <a:gd name="connsiteX17" fmla="*/ 7616651 w 9154048"/>
              <a:gd name="connsiteY17" fmla="*/ 743578 h 6561574"/>
              <a:gd name="connsiteX18" fmla="*/ 7576457 w 9154048"/>
              <a:gd name="connsiteY18" fmla="*/ 1406769 h 6561574"/>
              <a:gd name="connsiteX19" fmla="*/ 8028633 w 9154048"/>
              <a:gd name="connsiteY19" fmla="*/ 1939332 h 6561574"/>
              <a:gd name="connsiteX20" fmla="*/ 7938198 w 9154048"/>
              <a:gd name="connsiteY20" fmla="*/ 2100106 h 6561574"/>
              <a:gd name="connsiteX21" fmla="*/ 9144000 w 9154048"/>
              <a:gd name="connsiteY21" fmla="*/ 1728317 h 6561574"/>
              <a:gd name="connsiteX22" fmla="*/ 9154048 w 9154048"/>
              <a:gd name="connsiteY22"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1738 w 9154048"/>
              <a:gd name="connsiteY3" fmla="*/ 3782917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37609 w 9154048"/>
              <a:gd name="connsiteY9" fmla="*/ 733530 h 6561574"/>
              <a:gd name="connsiteX10" fmla="*/ 5787851 w 9154048"/>
              <a:gd name="connsiteY10" fmla="*/ 482321 h 6561574"/>
              <a:gd name="connsiteX11" fmla="*/ 5817996 w 9154048"/>
              <a:gd name="connsiteY11" fmla="*/ 502418 h 6561574"/>
              <a:gd name="connsiteX12" fmla="*/ 5918479 w 9154048"/>
              <a:gd name="connsiteY12" fmla="*/ 190919 h 6561574"/>
              <a:gd name="connsiteX13" fmla="*/ 5988818 w 9154048"/>
              <a:gd name="connsiteY13" fmla="*/ 221064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7365442 w 9154048"/>
              <a:gd name="connsiteY17" fmla="*/ 703385 h 6561574"/>
              <a:gd name="connsiteX18" fmla="*/ 7616651 w 9154048"/>
              <a:gd name="connsiteY18" fmla="*/ 743578 h 6561574"/>
              <a:gd name="connsiteX19" fmla="*/ 7576457 w 9154048"/>
              <a:gd name="connsiteY19" fmla="*/ 1406769 h 6561574"/>
              <a:gd name="connsiteX20" fmla="*/ 8028633 w 9154048"/>
              <a:gd name="connsiteY20" fmla="*/ 1939332 h 6561574"/>
              <a:gd name="connsiteX21" fmla="*/ 7938198 w 9154048"/>
              <a:gd name="connsiteY21" fmla="*/ 2100106 h 6561574"/>
              <a:gd name="connsiteX22" fmla="*/ 9144000 w 9154048"/>
              <a:gd name="connsiteY22" fmla="*/ 1728317 h 6561574"/>
              <a:gd name="connsiteX23" fmla="*/ 9154048 w 9154048"/>
              <a:gd name="connsiteY23"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1738 w 9154048"/>
              <a:gd name="connsiteY3" fmla="*/ 3782917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37609 w 9154048"/>
              <a:gd name="connsiteY9" fmla="*/ 733530 h 6561574"/>
              <a:gd name="connsiteX10" fmla="*/ 5787851 w 9154048"/>
              <a:gd name="connsiteY10" fmla="*/ 482321 h 6561574"/>
              <a:gd name="connsiteX11" fmla="*/ 5817996 w 9154048"/>
              <a:gd name="connsiteY11" fmla="*/ 502418 h 6561574"/>
              <a:gd name="connsiteX12" fmla="*/ 5918479 w 9154048"/>
              <a:gd name="connsiteY12" fmla="*/ 190919 h 6561574"/>
              <a:gd name="connsiteX13" fmla="*/ 5988818 w 9154048"/>
              <a:gd name="connsiteY13" fmla="*/ 221064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7365442 w 9154048"/>
              <a:gd name="connsiteY17" fmla="*/ 703385 h 6561574"/>
              <a:gd name="connsiteX18" fmla="*/ 7616651 w 9154048"/>
              <a:gd name="connsiteY18" fmla="*/ 743578 h 6561574"/>
              <a:gd name="connsiteX19" fmla="*/ 7576457 w 9154048"/>
              <a:gd name="connsiteY19" fmla="*/ 1406769 h 6561574"/>
              <a:gd name="connsiteX20" fmla="*/ 8028633 w 9154048"/>
              <a:gd name="connsiteY20" fmla="*/ 1939332 h 6561574"/>
              <a:gd name="connsiteX21" fmla="*/ 7921530 w 9154048"/>
              <a:gd name="connsiteY21" fmla="*/ 2109631 h 6561574"/>
              <a:gd name="connsiteX22" fmla="*/ 9144000 w 9154048"/>
              <a:gd name="connsiteY22" fmla="*/ 1728317 h 6561574"/>
              <a:gd name="connsiteX23" fmla="*/ 9154048 w 9154048"/>
              <a:gd name="connsiteY23"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1738 w 9154048"/>
              <a:gd name="connsiteY3" fmla="*/ 3782917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37609 w 9154048"/>
              <a:gd name="connsiteY9" fmla="*/ 733530 h 6561574"/>
              <a:gd name="connsiteX10" fmla="*/ 5787851 w 9154048"/>
              <a:gd name="connsiteY10" fmla="*/ 482321 h 6561574"/>
              <a:gd name="connsiteX11" fmla="*/ 5817996 w 9154048"/>
              <a:gd name="connsiteY11" fmla="*/ 502418 h 6561574"/>
              <a:gd name="connsiteX12" fmla="*/ 5918479 w 9154048"/>
              <a:gd name="connsiteY12" fmla="*/ 190919 h 6561574"/>
              <a:gd name="connsiteX13" fmla="*/ 5988818 w 9154048"/>
              <a:gd name="connsiteY13" fmla="*/ 221064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6457950 w 9154048"/>
              <a:gd name="connsiteY17" fmla="*/ 208661 h 6561574"/>
              <a:gd name="connsiteX18" fmla="*/ 7365442 w 9154048"/>
              <a:gd name="connsiteY18" fmla="*/ 703385 h 6561574"/>
              <a:gd name="connsiteX19" fmla="*/ 7616651 w 9154048"/>
              <a:gd name="connsiteY19" fmla="*/ 743578 h 6561574"/>
              <a:gd name="connsiteX20" fmla="*/ 7576457 w 9154048"/>
              <a:gd name="connsiteY20" fmla="*/ 1406769 h 6561574"/>
              <a:gd name="connsiteX21" fmla="*/ 8028633 w 9154048"/>
              <a:gd name="connsiteY21" fmla="*/ 1939332 h 6561574"/>
              <a:gd name="connsiteX22" fmla="*/ 7921530 w 9154048"/>
              <a:gd name="connsiteY22" fmla="*/ 2109631 h 6561574"/>
              <a:gd name="connsiteX23" fmla="*/ 9144000 w 9154048"/>
              <a:gd name="connsiteY23" fmla="*/ 1728317 h 6561574"/>
              <a:gd name="connsiteX24" fmla="*/ 9154048 w 9154048"/>
              <a:gd name="connsiteY24"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1738 w 9154048"/>
              <a:gd name="connsiteY3" fmla="*/ 3782917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37609 w 9154048"/>
              <a:gd name="connsiteY9" fmla="*/ 733530 h 6561574"/>
              <a:gd name="connsiteX10" fmla="*/ 5787851 w 9154048"/>
              <a:gd name="connsiteY10" fmla="*/ 482321 h 6561574"/>
              <a:gd name="connsiteX11" fmla="*/ 5834665 w 9154048"/>
              <a:gd name="connsiteY11" fmla="*/ 500037 h 6561574"/>
              <a:gd name="connsiteX12" fmla="*/ 5918479 w 9154048"/>
              <a:gd name="connsiteY12" fmla="*/ 190919 h 6561574"/>
              <a:gd name="connsiteX13" fmla="*/ 5988818 w 9154048"/>
              <a:gd name="connsiteY13" fmla="*/ 221064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6457950 w 9154048"/>
              <a:gd name="connsiteY17" fmla="*/ 208661 h 6561574"/>
              <a:gd name="connsiteX18" fmla="*/ 7365442 w 9154048"/>
              <a:gd name="connsiteY18" fmla="*/ 703385 h 6561574"/>
              <a:gd name="connsiteX19" fmla="*/ 7616651 w 9154048"/>
              <a:gd name="connsiteY19" fmla="*/ 743578 h 6561574"/>
              <a:gd name="connsiteX20" fmla="*/ 7576457 w 9154048"/>
              <a:gd name="connsiteY20" fmla="*/ 1406769 h 6561574"/>
              <a:gd name="connsiteX21" fmla="*/ 8028633 w 9154048"/>
              <a:gd name="connsiteY21" fmla="*/ 1939332 h 6561574"/>
              <a:gd name="connsiteX22" fmla="*/ 7921530 w 9154048"/>
              <a:gd name="connsiteY22" fmla="*/ 2109631 h 6561574"/>
              <a:gd name="connsiteX23" fmla="*/ 9144000 w 9154048"/>
              <a:gd name="connsiteY23" fmla="*/ 1728317 h 6561574"/>
              <a:gd name="connsiteX24" fmla="*/ 9154048 w 9154048"/>
              <a:gd name="connsiteY24"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1738 w 9154048"/>
              <a:gd name="connsiteY3" fmla="*/ 3782917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37609 w 9154048"/>
              <a:gd name="connsiteY9" fmla="*/ 733530 h 6561574"/>
              <a:gd name="connsiteX10" fmla="*/ 5787851 w 9154048"/>
              <a:gd name="connsiteY10" fmla="*/ 482321 h 6561574"/>
              <a:gd name="connsiteX11" fmla="*/ 5834665 w 9154048"/>
              <a:gd name="connsiteY11" fmla="*/ 500037 h 6561574"/>
              <a:gd name="connsiteX12" fmla="*/ 5918479 w 9154048"/>
              <a:gd name="connsiteY12" fmla="*/ 190919 h 6561574"/>
              <a:gd name="connsiteX13" fmla="*/ 5998343 w 9154048"/>
              <a:gd name="connsiteY13" fmla="*/ 225826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6457950 w 9154048"/>
              <a:gd name="connsiteY17" fmla="*/ 208661 h 6561574"/>
              <a:gd name="connsiteX18" fmla="*/ 7365442 w 9154048"/>
              <a:gd name="connsiteY18" fmla="*/ 703385 h 6561574"/>
              <a:gd name="connsiteX19" fmla="*/ 7616651 w 9154048"/>
              <a:gd name="connsiteY19" fmla="*/ 743578 h 6561574"/>
              <a:gd name="connsiteX20" fmla="*/ 7576457 w 9154048"/>
              <a:gd name="connsiteY20" fmla="*/ 1406769 h 6561574"/>
              <a:gd name="connsiteX21" fmla="*/ 8028633 w 9154048"/>
              <a:gd name="connsiteY21" fmla="*/ 1939332 h 6561574"/>
              <a:gd name="connsiteX22" fmla="*/ 7921530 w 9154048"/>
              <a:gd name="connsiteY22" fmla="*/ 2109631 h 6561574"/>
              <a:gd name="connsiteX23" fmla="*/ 9144000 w 9154048"/>
              <a:gd name="connsiteY23" fmla="*/ 1728317 h 6561574"/>
              <a:gd name="connsiteX24" fmla="*/ 9154048 w 9154048"/>
              <a:gd name="connsiteY24"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1738 w 9154048"/>
              <a:gd name="connsiteY3" fmla="*/ 3782917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54278 w 9154048"/>
              <a:gd name="connsiteY9" fmla="*/ 733530 h 6561574"/>
              <a:gd name="connsiteX10" fmla="*/ 5787851 w 9154048"/>
              <a:gd name="connsiteY10" fmla="*/ 482321 h 6561574"/>
              <a:gd name="connsiteX11" fmla="*/ 5834665 w 9154048"/>
              <a:gd name="connsiteY11" fmla="*/ 500037 h 6561574"/>
              <a:gd name="connsiteX12" fmla="*/ 5918479 w 9154048"/>
              <a:gd name="connsiteY12" fmla="*/ 190919 h 6561574"/>
              <a:gd name="connsiteX13" fmla="*/ 5998343 w 9154048"/>
              <a:gd name="connsiteY13" fmla="*/ 225826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6457950 w 9154048"/>
              <a:gd name="connsiteY17" fmla="*/ 208661 h 6561574"/>
              <a:gd name="connsiteX18" fmla="*/ 7365442 w 9154048"/>
              <a:gd name="connsiteY18" fmla="*/ 703385 h 6561574"/>
              <a:gd name="connsiteX19" fmla="*/ 7616651 w 9154048"/>
              <a:gd name="connsiteY19" fmla="*/ 743578 h 6561574"/>
              <a:gd name="connsiteX20" fmla="*/ 7576457 w 9154048"/>
              <a:gd name="connsiteY20" fmla="*/ 1406769 h 6561574"/>
              <a:gd name="connsiteX21" fmla="*/ 8028633 w 9154048"/>
              <a:gd name="connsiteY21" fmla="*/ 1939332 h 6561574"/>
              <a:gd name="connsiteX22" fmla="*/ 7921530 w 9154048"/>
              <a:gd name="connsiteY22" fmla="*/ 2109631 h 6561574"/>
              <a:gd name="connsiteX23" fmla="*/ 9144000 w 9154048"/>
              <a:gd name="connsiteY23" fmla="*/ 1728317 h 6561574"/>
              <a:gd name="connsiteX24" fmla="*/ 9154048 w 9154048"/>
              <a:gd name="connsiteY24"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4119 w 9154048"/>
              <a:gd name="connsiteY3" fmla="*/ 3792442 h 6561574"/>
              <a:gd name="connsiteX4" fmla="*/ 4712677 w 9154048"/>
              <a:gd name="connsiteY4" fmla="*/ 3113419 h 6561574"/>
              <a:gd name="connsiteX5" fmla="*/ 4923692 w 9154048"/>
              <a:gd name="connsiteY5" fmla="*/ 2733152 h 6561574"/>
              <a:gd name="connsiteX6" fmla="*/ 4873451 w 9154048"/>
              <a:gd name="connsiteY6" fmla="*/ 2652765 h 6561574"/>
              <a:gd name="connsiteX7" fmla="*/ 5426110 w 9154048"/>
              <a:gd name="connsiteY7" fmla="*/ 1637882 h 6561574"/>
              <a:gd name="connsiteX8" fmla="*/ 5556738 w 9154048"/>
              <a:gd name="connsiteY8" fmla="*/ 673240 h 6561574"/>
              <a:gd name="connsiteX9" fmla="*/ 5754278 w 9154048"/>
              <a:gd name="connsiteY9" fmla="*/ 733530 h 6561574"/>
              <a:gd name="connsiteX10" fmla="*/ 5787851 w 9154048"/>
              <a:gd name="connsiteY10" fmla="*/ 482321 h 6561574"/>
              <a:gd name="connsiteX11" fmla="*/ 5834665 w 9154048"/>
              <a:gd name="connsiteY11" fmla="*/ 500037 h 6561574"/>
              <a:gd name="connsiteX12" fmla="*/ 5918479 w 9154048"/>
              <a:gd name="connsiteY12" fmla="*/ 190919 h 6561574"/>
              <a:gd name="connsiteX13" fmla="*/ 5998343 w 9154048"/>
              <a:gd name="connsiteY13" fmla="*/ 225826 h 6561574"/>
              <a:gd name="connsiteX14" fmla="*/ 6089301 w 9154048"/>
              <a:gd name="connsiteY14" fmla="*/ 0 h 6561574"/>
              <a:gd name="connsiteX15" fmla="*/ 6250075 w 9154048"/>
              <a:gd name="connsiteY15" fmla="*/ 110532 h 6561574"/>
              <a:gd name="connsiteX16" fmla="*/ 6280220 w 9154048"/>
              <a:gd name="connsiteY16" fmla="*/ 70339 h 6561574"/>
              <a:gd name="connsiteX17" fmla="*/ 6457950 w 9154048"/>
              <a:gd name="connsiteY17" fmla="*/ 208661 h 6561574"/>
              <a:gd name="connsiteX18" fmla="*/ 7365442 w 9154048"/>
              <a:gd name="connsiteY18" fmla="*/ 703385 h 6561574"/>
              <a:gd name="connsiteX19" fmla="*/ 7616651 w 9154048"/>
              <a:gd name="connsiteY19" fmla="*/ 743578 h 6561574"/>
              <a:gd name="connsiteX20" fmla="*/ 7576457 w 9154048"/>
              <a:gd name="connsiteY20" fmla="*/ 1406769 h 6561574"/>
              <a:gd name="connsiteX21" fmla="*/ 8028633 w 9154048"/>
              <a:gd name="connsiteY21" fmla="*/ 1939332 h 6561574"/>
              <a:gd name="connsiteX22" fmla="*/ 7921530 w 9154048"/>
              <a:gd name="connsiteY22" fmla="*/ 2109631 h 6561574"/>
              <a:gd name="connsiteX23" fmla="*/ 9144000 w 9154048"/>
              <a:gd name="connsiteY23" fmla="*/ 1728317 h 6561574"/>
              <a:gd name="connsiteX24" fmla="*/ 9154048 w 9154048"/>
              <a:gd name="connsiteY24"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4119 w 9154048"/>
              <a:gd name="connsiteY3" fmla="*/ 3792442 h 6561574"/>
              <a:gd name="connsiteX4" fmla="*/ 3398044 w 9154048"/>
              <a:gd name="connsiteY4" fmla="*/ 3520979 h 6561574"/>
              <a:gd name="connsiteX5" fmla="*/ 4712677 w 9154048"/>
              <a:gd name="connsiteY5" fmla="*/ 3113419 h 6561574"/>
              <a:gd name="connsiteX6" fmla="*/ 4923692 w 9154048"/>
              <a:gd name="connsiteY6" fmla="*/ 2733152 h 6561574"/>
              <a:gd name="connsiteX7" fmla="*/ 4873451 w 9154048"/>
              <a:gd name="connsiteY7" fmla="*/ 2652765 h 6561574"/>
              <a:gd name="connsiteX8" fmla="*/ 5426110 w 9154048"/>
              <a:gd name="connsiteY8" fmla="*/ 1637882 h 6561574"/>
              <a:gd name="connsiteX9" fmla="*/ 5556738 w 9154048"/>
              <a:gd name="connsiteY9" fmla="*/ 673240 h 6561574"/>
              <a:gd name="connsiteX10" fmla="*/ 5754278 w 9154048"/>
              <a:gd name="connsiteY10" fmla="*/ 733530 h 6561574"/>
              <a:gd name="connsiteX11" fmla="*/ 5787851 w 9154048"/>
              <a:gd name="connsiteY11" fmla="*/ 482321 h 6561574"/>
              <a:gd name="connsiteX12" fmla="*/ 5834665 w 9154048"/>
              <a:gd name="connsiteY12" fmla="*/ 500037 h 6561574"/>
              <a:gd name="connsiteX13" fmla="*/ 5918479 w 9154048"/>
              <a:gd name="connsiteY13" fmla="*/ 190919 h 6561574"/>
              <a:gd name="connsiteX14" fmla="*/ 5998343 w 9154048"/>
              <a:gd name="connsiteY14" fmla="*/ 225826 h 6561574"/>
              <a:gd name="connsiteX15" fmla="*/ 6089301 w 9154048"/>
              <a:gd name="connsiteY15" fmla="*/ 0 h 6561574"/>
              <a:gd name="connsiteX16" fmla="*/ 6250075 w 9154048"/>
              <a:gd name="connsiteY16" fmla="*/ 110532 h 6561574"/>
              <a:gd name="connsiteX17" fmla="*/ 6280220 w 9154048"/>
              <a:gd name="connsiteY17" fmla="*/ 70339 h 6561574"/>
              <a:gd name="connsiteX18" fmla="*/ 6457950 w 9154048"/>
              <a:gd name="connsiteY18" fmla="*/ 208661 h 6561574"/>
              <a:gd name="connsiteX19" fmla="*/ 7365442 w 9154048"/>
              <a:gd name="connsiteY19" fmla="*/ 703385 h 6561574"/>
              <a:gd name="connsiteX20" fmla="*/ 7616651 w 9154048"/>
              <a:gd name="connsiteY20" fmla="*/ 743578 h 6561574"/>
              <a:gd name="connsiteX21" fmla="*/ 7576457 w 9154048"/>
              <a:gd name="connsiteY21" fmla="*/ 1406769 h 6561574"/>
              <a:gd name="connsiteX22" fmla="*/ 8028633 w 9154048"/>
              <a:gd name="connsiteY22" fmla="*/ 1939332 h 6561574"/>
              <a:gd name="connsiteX23" fmla="*/ 7921530 w 9154048"/>
              <a:gd name="connsiteY23" fmla="*/ 2109631 h 6561574"/>
              <a:gd name="connsiteX24" fmla="*/ 9144000 w 9154048"/>
              <a:gd name="connsiteY24" fmla="*/ 1728317 h 6561574"/>
              <a:gd name="connsiteX25" fmla="*/ 9154048 w 9154048"/>
              <a:gd name="connsiteY25"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86025 w 9154048"/>
              <a:gd name="connsiteY3" fmla="*/ 3794823 h 6561574"/>
              <a:gd name="connsiteX4" fmla="*/ 3398044 w 9154048"/>
              <a:gd name="connsiteY4" fmla="*/ 3520979 h 6561574"/>
              <a:gd name="connsiteX5" fmla="*/ 4712677 w 9154048"/>
              <a:gd name="connsiteY5" fmla="*/ 3113419 h 6561574"/>
              <a:gd name="connsiteX6" fmla="*/ 4923692 w 9154048"/>
              <a:gd name="connsiteY6" fmla="*/ 2733152 h 6561574"/>
              <a:gd name="connsiteX7" fmla="*/ 4873451 w 9154048"/>
              <a:gd name="connsiteY7" fmla="*/ 2652765 h 6561574"/>
              <a:gd name="connsiteX8" fmla="*/ 5426110 w 9154048"/>
              <a:gd name="connsiteY8" fmla="*/ 1637882 h 6561574"/>
              <a:gd name="connsiteX9" fmla="*/ 5556738 w 9154048"/>
              <a:gd name="connsiteY9" fmla="*/ 673240 h 6561574"/>
              <a:gd name="connsiteX10" fmla="*/ 5754278 w 9154048"/>
              <a:gd name="connsiteY10" fmla="*/ 733530 h 6561574"/>
              <a:gd name="connsiteX11" fmla="*/ 5787851 w 9154048"/>
              <a:gd name="connsiteY11" fmla="*/ 482321 h 6561574"/>
              <a:gd name="connsiteX12" fmla="*/ 5834665 w 9154048"/>
              <a:gd name="connsiteY12" fmla="*/ 500037 h 6561574"/>
              <a:gd name="connsiteX13" fmla="*/ 5918479 w 9154048"/>
              <a:gd name="connsiteY13" fmla="*/ 190919 h 6561574"/>
              <a:gd name="connsiteX14" fmla="*/ 5998343 w 9154048"/>
              <a:gd name="connsiteY14" fmla="*/ 225826 h 6561574"/>
              <a:gd name="connsiteX15" fmla="*/ 6089301 w 9154048"/>
              <a:gd name="connsiteY15" fmla="*/ 0 h 6561574"/>
              <a:gd name="connsiteX16" fmla="*/ 6250075 w 9154048"/>
              <a:gd name="connsiteY16" fmla="*/ 110532 h 6561574"/>
              <a:gd name="connsiteX17" fmla="*/ 6280220 w 9154048"/>
              <a:gd name="connsiteY17" fmla="*/ 70339 h 6561574"/>
              <a:gd name="connsiteX18" fmla="*/ 6457950 w 9154048"/>
              <a:gd name="connsiteY18" fmla="*/ 208661 h 6561574"/>
              <a:gd name="connsiteX19" fmla="*/ 7365442 w 9154048"/>
              <a:gd name="connsiteY19" fmla="*/ 703385 h 6561574"/>
              <a:gd name="connsiteX20" fmla="*/ 7616651 w 9154048"/>
              <a:gd name="connsiteY20" fmla="*/ 743578 h 6561574"/>
              <a:gd name="connsiteX21" fmla="*/ 7576457 w 9154048"/>
              <a:gd name="connsiteY21" fmla="*/ 1406769 h 6561574"/>
              <a:gd name="connsiteX22" fmla="*/ 8028633 w 9154048"/>
              <a:gd name="connsiteY22" fmla="*/ 1939332 h 6561574"/>
              <a:gd name="connsiteX23" fmla="*/ 7921530 w 9154048"/>
              <a:gd name="connsiteY23" fmla="*/ 2109631 h 6561574"/>
              <a:gd name="connsiteX24" fmla="*/ 9144000 w 9154048"/>
              <a:gd name="connsiteY24" fmla="*/ 1728317 h 6561574"/>
              <a:gd name="connsiteX25" fmla="*/ 9154048 w 9154048"/>
              <a:gd name="connsiteY25" fmla="*/ 6551525 h 6561574"/>
              <a:gd name="connsiteX0" fmla="*/ 9154048 w 9154048"/>
              <a:gd name="connsiteY0" fmla="*/ 6551525 h 6561574"/>
              <a:gd name="connsiteX1" fmla="*/ 0 w 9154048"/>
              <a:gd name="connsiteY1" fmla="*/ 6561574 h 6561574"/>
              <a:gd name="connsiteX2" fmla="*/ 0 w 9154048"/>
              <a:gd name="connsiteY2" fmla="*/ 4510663 h 6561574"/>
              <a:gd name="connsiteX3" fmla="*/ 2478881 w 9154048"/>
              <a:gd name="connsiteY3" fmla="*/ 3801967 h 6561574"/>
              <a:gd name="connsiteX4" fmla="*/ 3398044 w 9154048"/>
              <a:gd name="connsiteY4" fmla="*/ 3520979 h 6561574"/>
              <a:gd name="connsiteX5" fmla="*/ 4712677 w 9154048"/>
              <a:gd name="connsiteY5" fmla="*/ 3113419 h 6561574"/>
              <a:gd name="connsiteX6" fmla="*/ 4923692 w 9154048"/>
              <a:gd name="connsiteY6" fmla="*/ 2733152 h 6561574"/>
              <a:gd name="connsiteX7" fmla="*/ 4873451 w 9154048"/>
              <a:gd name="connsiteY7" fmla="*/ 2652765 h 6561574"/>
              <a:gd name="connsiteX8" fmla="*/ 5426110 w 9154048"/>
              <a:gd name="connsiteY8" fmla="*/ 1637882 h 6561574"/>
              <a:gd name="connsiteX9" fmla="*/ 5556738 w 9154048"/>
              <a:gd name="connsiteY9" fmla="*/ 673240 h 6561574"/>
              <a:gd name="connsiteX10" fmla="*/ 5754278 w 9154048"/>
              <a:gd name="connsiteY10" fmla="*/ 733530 h 6561574"/>
              <a:gd name="connsiteX11" fmla="*/ 5787851 w 9154048"/>
              <a:gd name="connsiteY11" fmla="*/ 482321 h 6561574"/>
              <a:gd name="connsiteX12" fmla="*/ 5834665 w 9154048"/>
              <a:gd name="connsiteY12" fmla="*/ 500037 h 6561574"/>
              <a:gd name="connsiteX13" fmla="*/ 5918479 w 9154048"/>
              <a:gd name="connsiteY13" fmla="*/ 190919 h 6561574"/>
              <a:gd name="connsiteX14" fmla="*/ 5998343 w 9154048"/>
              <a:gd name="connsiteY14" fmla="*/ 225826 h 6561574"/>
              <a:gd name="connsiteX15" fmla="*/ 6089301 w 9154048"/>
              <a:gd name="connsiteY15" fmla="*/ 0 h 6561574"/>
              <a:gd name="connsiteX16" fmla="*/ 6250075 w 9154048"/>
              <a:gd name="connsiteY16" fmla="*/ 110532 h 6561574"/>
              <a:gd name="connsiteX17" fmla="*/ 6280220 w 9154048"/>
              <a:gd name="connsiteY17" fmla="*/ 70339 h 6561574"/>
              <a:gd name="connsiteX18" fmla="*/ 6457950 w 9154048"/>
              <a:gd name="connsiteY18" fmla="*/ 208661 h 6561574"/>
              <a:gd name="connsiteX19" fmla="*/ 7365442 w 9154048"/>
              <a:gd name="connsiteY19" fmla="*/ 703385 h 6561574"/>
              <a:gd name="connsiteX20" fmla="*/ 7616651 w 9154048"/>
              <a:gd name="connsiteY20" fmla="*/ 743578 h 6561574"/>
              <a:gd name="connsiteX21" fmla="*/ 7576457 w 9154048"/>
              <a:gd name="connsiteY21" fmla="*/ 1406769 h 6561574"/>
              <a:gd name="connsiteX22" fmla="*/ 8028633 w 9154048"/>
              <a:gd name="connsiteY22" fmla="*/ 1939332 h 6561574"/>
              <a:gd name="connsiteX23" fmla="*/ 7921530 w 9154048"/>
              <a:gd name="connsiteY23" fmla="*/ 2109631 h 6561574"/>
              <a:gd name="connsiteX24" fmla="*/ 9144000 w 9154048"/>
              <a:gd name="connsiteY24" fmla="*/ 1728317 h 6561574"/>
              <a:gd name="connsiteX25" fmla="*/ 9154048 w 9154048"/>
              <a:gd name="connsiteY25" fmla="*/ 6551525 h 656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54048" h="6561574">
                <a:moveTo>
                  <a:pt x="9154048" y="6551525"/>
                </a:moveTo>
                <a:lnTo>
                  <a:pt x="0" y="6561574"/>
                </a:lnTo>
                <a:lnTo>
                  <a:pt x="0" y="4510663"/>
                </a:lnTo>
                <a:lnTo>
                  <a:pt x="2478881" y="3801967"/>
                </a:lnTo>
                <a:lnTo>
                  <a:pt x="3398044" y="3520979"/>
                </a:lnTo>
                <a:lnTo>
                  <a:pt x="4712677" y="3113419"/>
                </a:lnTo>
                <a:lnTo>
                  <a:pt x="4923692" y="2733152"/>
                </a:lnTo>
                <a:lnTo>
                  <a:pt x="4873451" y="2652765"/>
                </a:lnTo>
                <a:lnTo>
                  <a:pt x="5426110" y="1637882"/>
                </a:lnTo>
                <a:lnTo>
                  <a:pt x="5556738" y="673240"/>
                </a:lnTo>
                <a:lnTo>
                  <a:pt x="5754278" y="733530"/>
                </a:lnTo>
                <a:lnTo>
                  <a:pt x="5787851" y="482321"/>
                </a:lnTo>
                <a:lnTo>
                  <a:pt x="5834665" y="500037"/>
                </a:lnTo>
                <a:lnTo>
                  <a:pt x="5918479" y="190919"/>
                </a:lnTo>
                <a:lnTo>
                  <a:pt x="5998343" y="225826"/>
                </a:lnTo>
                <a:lnTo>
                  <a:pt x="6089301" y="0"/>
                </a:lnTo>
                <a:lnTo>
                  <a:pt x="6250075" y="110532"/>
                </a:lnTo>
                <a:lnTo>
                  <a:pt x="6280220" y="70339"/>
                </a:lnTo>
                <a:cubicBezTo>
                  <a:pt x="6342638" y="108509"/>
                  <a:pt x="6395532" y="170491"/>
                  <a:pt x="6457950" y="208661"/>
                </a:cubicBezTo>
                <a:lnTo>
                  <a:pt x="7365442" y="703385"/>
                </a:lnTo>
                <a:lnTo>
                  <a:pt x="7616651" y="743578"/>
                </a:lnTo>
                <a:lnTo>
                  <a:pt x="7576457" y="1406769"/>
                </a:lnTo>
                <a:lnTo>
                  <a:pt x="8028633" y="1939332"/>
                </a:lnTo>
                <a:lnTo>
                  <a:pt x="7921530" y="2109631"/>
                </a:lnTo>
                <a:lnTo>
                  <a:pt x="9144000" y="1728317"/>
                </a:lnTo>
                <a:cubicBezTo>
                  <a:pt x="9147349" y="3329354"/>
                  <a:pt x="9150699" y="4930392"/>
                  <a:pt x="9154048" y="6551525"/>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1825324-3387-42FC-B1A7-871B92AE13EA}"/>
              </a:ext>
            </a:extLst>
          </p:cNvPr>
          <p:cNvSpPr txBox="1">
            <a:spLocks/>
          </p:cNvSpPr>
          <p:nvPr/>
        </p:nvSpPr>
        <p:spPr>
          <a:xfrm>
            <a:off x="806414" y="2653194"/>
            <a:ext cx="57203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latin typeface="Calibri" panose="020F0502020204030204" pitchFamily="34" charset="0"/>
              </a:rPr>
              <a:t>eternity in their hearts</a:t>
            </a:r>
          </a:p>
        </p:txBody>
      </p:sp>
      <p:sp>
        <p:nvSpPr>
          <p:cNvPr id="3074" name="Rectangle 2"/>
          <p:cNvSpPr>
            <a:spLocks noGrp="1" noChangeArrowheads="1"/>
          </p:cNvSpPr>
          <p:nvPr>
            <p:ph type="title"/>
          </p:nvPr>
        </p:nvSpPr>
        <p:spPr>
          <a:xfrm>
            <a:off x="457200" y="1209980"/>
            <a:ext cx="8229600" cy="44380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made everything beautiful in its time. Also He has put eternity in their hearts, except that no one can find out the work that God does from beginning     to end.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3:11 </a:t>
            </a:r>
          </a:p>
        </p:txBody>
      </p:sp>
      <p:sp>
        <p:nvSpPr>
          <p:cNvPr id="8" name="Rectangle 2">
            <a:extLst>
              <a:ext uri="{FF2B5EF4-FFF2-40B4-BE49-F238E27FC236}">
                <a16:creationId xmlns:a16="http://schemas.microsoft.com/office/drawing/2014/main" id="{13762F56-38F1-4111-B0CD-746E2260D45C}"/>
              </a:ext>
            </a:extLst>
          </p:cNvPr>
          <p:cNvSpPr txBox="1">
            <a:spLocks noChangeArrowheads="1"/>
          </p:cNvSpPr>
          <p:nvPr/>
        </p:nvSpPr>
        <p:spPr bwMode="auto">
          <a:xfrm>
            <a:off x="700944" y="2717999"/>
            <a:ext cx="5925312" cy="74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eternity in their hearts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09F22FA3-D001-404C-ABBB-F6B73DCD401D}"/>
              </a:ext>
            </a:extLst>
          </p:cNvPr>
          <p:cNvSpPr>
            <a:spLocks noChangeArrowheads="1"/>
          </p:cNvSpPr>
          <p:nvPr/>
        </p:nvSpPr>
        <p:spPr bwMode="auto">
          <a:xfrm>
            <a:off x="2026418" y="4080483"/>
            <a:ext cx="127285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2" name="Rectangle 6">
            <a:extLst>
              <a:ext uri="{FF2B5EF4-FFF2-40B4-BE49-F238E27FC236}">
                <a16:creationId xmlns:a16="http://schemas.microsoft.com/office/drawing/2014/main" id="{D739301A-96D9-4716-9B56-BB5E67B078E1}"/>
              </a:ext>
            </a:extLst>
          </p:cNvPr>
          <p:cNvSpPr>
            <a:spLocks noChangeArrowheads="1"/>
          </p:cNvSpPr>
          <p:nvPr/>
        </p:nvSpPr>
        <p:spPr bwMode="auto">
          <a:xfrm>
            <a:off x="2828072" y="262041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9" hidden="1">
            <a:extLst>
              <a:ext uri="{FF2B5EF4-FFF2-40B4-BE49-F238E27FC236}">
                <a16:creationId xmlns:a16="http://schemas.microsoft.com/office/drawing/2014/main" id="{7B54002F-3ACF-4E68-9467-DE4348C63571}"/>
              </a:ext>
            </a:extLst>
          </p:cNvPr>
          <p:cNvSpPr>
            <a:spLocks noChangeArrowheads="1"/>
          </p:cNvSpPr>
          <p:nvPr/>
        </p:nvSpPr>
        <p:spPr bwMode="auto">
          <a:xfrm>
            <a:off x="1150922" y="1030534"/>
            <a:ext cx="14171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rPr>
              <a:t>God</a:t>
            </a:r>
            <a:endParaRPr kumimoji="0" lang="en-US" sz="3810" b="1" i="1"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642485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250"/>
                                        <p:tgtEl>
                                          <p:spTgt spid="7"/>
                                        </p:tgtEl>
                                      </p:cBhvr>
                                    </p:animEffect>
                                  </p:childTnLst>
                                </p:cTn>
                              </p:par>
                              <p:par>
                                <p:cTn id="23" presetID="0" presetClass="entr" presetSubtype="0" fill="hold" grpId="0" nodeType="withEffect">
                                  <p:stCondLst>
                                    <p:cond delay="100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stCondLst>
                                            <p:cond delay="0"/>
                                          </p:stCondLst>
                                        </p:cTn>
                                        <p:tgtEl>
                                          <p:spTgt spid="12"/>
                                        </p:tgtEl>
                                      </p:cBhvr>
                                    </p:animEffect>
                                    <p:anim to="" calcmode="lin" valueType="num">
                                      <p:cBhvr>
                                        <p:cTn id="2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5" fill="hold">
                            <p:stCondLst>
                              <p:cond delay="60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0"/>
                                        </p:tgtEl>
                                      </p:cBhvr>
                                    </p:animEffect>
                                    <p:animScale>
                                      <p:cBhvr>
                                        <p:cTn id="38" dur="250" autoRev="1" fill="hold"/>
                                        <p:tgtEl>
                                          <p:spTgt spid="10"/>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3" nodeType="clickEffect">
                                  <p:stCondLst>
                                    <p:cond delay="0"/>
                                  </p:stCondLst>
                                  <p:iterate type="lt">
                                    <p:tmPct val="0"/>
                                  </p:iterate>
                                  <p:childTnLst>
                                    <p:animScale>
                                      <p:cBhvr>
                                        <p:cTn id="42" dur="2000" fill="hold"/>
                                        <p:tgtEl>
                                          <p:spTgt spid="10"/>
                                        </p:tgtEl>
                                      </p:cBhvr>
                                      <p:by x="93000" y="93000"/>
                                    </p:animScale>
                                  </p:childTnLst>
                                </p:cTn>
                              </p:par>
                              <p:par>
                                <p:cTn id="43" presetID="42" presetClass="path" presetSubtype="0" accel="50000" decel="50000" fill="hold" grpId="2" nodeType="withEffect">
                                  <p:stCondLst>
                                    <p:cond delay="0"/>
                                  </p:stCondLst>
                                  <p:iterate type="lt">
                                    <p:tmPct val="0"/>
                                  </p:iterate>
                                  <p:childTnLst>
                                    <p:animMotion origin="layout" path="M 4.16667E-6 -7.40741E-7 L -0.08785 -0.44468 " pathEditMode="relative" rAng="0" ptsTypes="AA">
                                      <p:cBhvr>
                                        <p:cTn id="44" dur="2000" fill="hold"/>
                                        <p:tgtEl>
                                          <p:spTgt spid="10"/>
                                        </p:tgtEl>
                                        <p:attrNameLst>
                                          <p:attrName>ppt_x</p:attrName>
                                          <p:attrName>ppt_y</p:attrName>
                                        </p:attrNameLst>
                                      </p:cBhvr>
                                      <p:rCtr x="-4392" y="-22245"/>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8" grpId="0"/>
      <p:bldP spid="8" grpId="1"/>
      <p:bldP spid="10" grpId="0"/>
      <p:bldP spid="10" grpId="1"/>
      <p:bldP spid="10" grpId="2"/>
      <p:bldP spid="10" grpId="3"/>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6BCF9-A223-4B3E-8BB8-1520E27360A8}"/>
              </a:ext>
            </a:extLst>
          </p:cNvPr>
          <p:cNvPicPr>
            <a:picLocks noChangeAspect="1"/>
          </p:cNvPicPr>
          <p:nvPr/>
        </p:nvPicPr>
        <p:blipFill rotWithShape="1">
          <a:blip r:embed="rId3">
            <a:extLst>
              <a:ext uri="{28A0092B-C50C-407E-A947-70E740481C1C}">
                <a14:useLocalDpi xmlns:a14="http://schemas.microsoft.com/office/drawing/2010/main" val="0"/>
              </a:ext>
            </a:extLst>
          </a:blip>
          <a:srcRect r="1938"/>
          <a:stretch/>
        </p:blipFill>
        <p:spPr>
          <a:xfrm>
            <a:off x="1" y="0"/>
            <a:ext cx="9144000" cy="6858000"/>
          </a:xfrm>
          <a:prstGeom prst="rect">
            <a:avLst/>
          </a:prstGeom>
        </p:spPr>
      </p:pic>
      <p:sp>
        <p:nvSpPr>
          <p:cNvPr id="4" name="Title 1">
            <a:extLst>
              <a:ext uri="{FF2B5EF4-FFF2-40B4-BE49-F238E27FC236}">
                <a16:creationId xmlns:a16="http://schemas.microsoft.com/office/drawing/2014/main" id="{337ABA8E-202B-4E1A-92CA-697B18A4BCBD}"/>
              </a:ext>
            </a:extLst>
          </p:cNvPr>
          <p:cNvSpPr txBox="1">
            <a:spLocks/>
          </p:cNvSpPr>
          <p:nvPr/>
        </p:nvSpPr>
        <p:spPr>
          <a:xfrm>
            <a:off x="4469164" y="2173803"/>
            <a:ext cx="2934586" cy="7659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ask in faith</a:t>
            </a:r>
          </a:p>
        </p:txBody>
      </p:sp>
      <p:sp>
        <p:nvSpPr>
          <p:cNvPr id="5" name="Title 1">
            <a:extLst>
              <a:ext uri="{FF2B5EF4-FFF2-40B4-BE49-F238E27FC236}">
                <a16:creationId xmlns:a16="http://schemas.microsoft.com/office/drawing/2014/main" id="{57FAF849-15D2-455C-B711-C855C1BEB7F8}"/>
              </a:ext>
            </a:extLst>
          </p:cNvPr>
          <p:cNvSpPr txBox="1">
            <a:spLocks/>
          </p:cNvSpPr>
          <p:nvPr/>
        </p:nvSpPr>
        <p:spPr>
          <a:xfrm>
            <a:off x="525755" y="2754099"/>
            <a:ext cx="2934587" cy="7659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doubting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 of you lacks wisdom, let him ask of God, who gives to all liberally and without reproach, and it will be given  to him. But let him ask in faith, with     no doubting, for he who doubts is like  a wave of the sea driven and tossed by the wind. For let not that man suppose that he will receive anything from the Lord; he is a double-minded man, unstable in all his ways.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1:5-8 </a:t>
            </a:r>
          </a:p>
        </p:txBody>
      </p:sp>
      <p:sp>
        <p:nvSpPr>
          <p:cNvPr id="7" name="Rectangle 2">
            <a:extLst>
              <a:ext uri="{FF2B5EF4-FFF2-40B4-BE49-F238E27FC236}">
                <a16:creationId xmlns:a16="http://schemas.microsoft.com/office/drawing/2014/main" id="{A9BE16FB-FF8A-4CD1-B4D9-79117515E841}"/>
              </a:ext>
            </a:extLst>
          </p:cNvPr>
          <p:cNvSpPr txBox="1">
            <a:spLocks noChangeArrowheads="1"/>
          </p:cNvSpPr>
          <p:nvPr/>
        </p:nvSpPr>
        <p:spPr bwMode="auto">
          <a:xfrm>
            <a:off x="5510552" y="2740227"/>
            <a:ext cx="183841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doubts</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A08729A6-8E02-4BB0-8FA9-6391FCABC7E9}"/>
              </a:ext>
            </a:extLst>
          </p:cNvPr>
          <p:cNvSpPr txBox="1">
            <a:spLocks/>
          </p:cNvSpPr>
          <p:nvPr/>
        </p:nvSpPr>
        <p:spPr>
          <a:xfrm>
            <a:off x="2282405" y="1176514"/>
            <a:ext cx="4759942" cy="1256006"/>
          </a:xfrm>
          <a:prstGeom prst="rect">
            <a:avLst/>
          </a:prstGeom>
        </p:spPr>
        <p:txBody>
          <a:bodyPr vert="horz" lIns="91440" tIns="45720" rIns="91440" bIns="45720" rtlCol="0" anchor="ctr">
            <a:prstTxWarp prst="textStop">
              <a:avLst/>
            </a:prstTxWarp>
            <a:normAutofit/>
            <a:scene3d>
              <a:camera prst="orthographicFront"/>
              <a:lightRig rig="flat" dir="t"/>
            </a:scene3d>
            <a:sp3d extrusionH="57150" prstMaterial="plastic">
              <a:bevelT w="63500" h="635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953FF"/>
                </a:solidFill>
                <a:effectLst>
                  <a:glow rad="63500">
                    <a:srgbClr val="660066"/>
                  </a:glow>
                  <a:outerShdw blurRad="50800" algn="tl" rotWithShape="0">
                    <a:srgbClr val="000000"/>
                  </a:outerShdw>
                </a:effectLst>
                <a:latin typeface="Calibri" panose="020F0502020204030204" pitchFamily="34" charset="0"/>
              </a:rPr>
              <a:t>understanding</a:t>
            </a:r>
          </a:p>
        </p:txBody>
      </p:sp>
      <p:sp>
        <p:nvSpPr>
          <p:cNvPr id="9" name="Title 1">
            <a:extLst>
              <a:ext uri="{FF2B5EF4-FFF2-40B4-BE49-F238E27FC236}">
                <a16:creationId xmlns:a16="http://schemas.microsoft.com/office/drawing/2014/main" id="{6E996461-D3F7-40F0-A621-8AB567DA17EF}"/>
              </a:ext>
            </a:extLst>
          </p:cNvPr>
          <p:cNvSpPr txBox="1">
            <a:spLocks/>
          </p:cNvSpPr>
          <p:nvPr/>
        </p:nvSpPr>
        <p:spPr>
          <a:xfrm>
            <a:off x="2785730" y="4515442"/>
            <a:ext cx="4146698" cy="1179916"/>
          </a:xfrm>
          <a:prstGeom prst="rect">
            <a:avLst/>
          </a:prstGeom>
        </p:spPr>
        <p:txBody>
          <a:bodyPr vert="horz" lIns="91440" tIns="45720" rIns="91440" bIns="45720" rtlCol="0" anchor="ctr">
            <a:prstTxWarp prst="textStop">
              <a:avLst/>
            </a:prstTxWarp>
            <a:normAutofit/>
            <a:scene3d>
              <a:camera prst="orthographicFront"/>
              <a:lightRig rig="flat" dir="t"/>
            </a:scene3d>
            <a:sp3d extrusionH="57150" prstMaterial="plastic">
              <a:bevelT w="63500" h="635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953FF"/>
                </a:solidFill>
                <a:effectLst>
                  <a:glow rad="63500">
                    <a:srgbClr val="660066"/>
                  </a:glow>
                  <a:outerShdw blurRad="50800" algn="tl" rotWithShape="0">
                    <a:srgbClr val="000000"/>
                  </a:outerShdw>
                </a:effectLst>
                <a:latin typeface="Calibri" panose="020F0502020204030204" pitchFamily="34" charset="0"/>
              </a:rPr>
              <a:t>confusion</a:t>
            </a:r>
          </a:p>
        </p:txBody>
      </p:sp>
      <p:sp>
        <p:nvSpPr>
          <p:cNvPr id="10" name="Rectangle 4">
            <a:extLst>
              <a:ext uri="{FF2B5EF4-FFF2-40B4-BE49-F238E27FC236}">
                <a16:creationId xmlns:a16="http://schemas.microsoft.com/office/drawing/2014/main" id="{BE63A21E-B34F-4884-87A3-85A8BA9FE221}"/>
              </a:ext>
            </a:extLst>
          </p:cNvPr>
          <p:cNvSpPr>
            <a:spLocks noChangeArrowheads="1"/>
          </p:cNvSpPr>
          <p:nvPr/>
        </p:nvSpPr>
        <p:spPr bwMode="auto">
          <a:xfrm>
            <a:off x="3258165" y="1004829"/>
            <a:ext cx="1487439" cy="754337"/>
          </a:xfrm>
          <a:prstGeom prst="rect">
            <a:avLst/>
          </a:prstGeom>
          <a:noFill/>
          <a:ln>
            <a:noFill/>
          </a:ln>
          <a:effectLst/>
          <a:scene3d>
            <a:camera prst="orthographicFront"/>
            <a:lightRig rig="flat" dir="tl"/>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3d extrusionH="57150" prstMaterial="plastic">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gives</a:t>
            </a:r>
          </a:p>
        </p:txBody>
      </p:sp>
      <p:sp>
        <p:nvSpPr>
          <p:cNvPr id="12" name="Rectangle 4">
            <a:extLst>
              <a:ext uri="{FF2B5EF4-FFF2-40B4-BE49-F238E27FC236}">
                <a16:creationId xmlns:a16="http://schemas.microsoft.com/office/drawing/2014/main" id="{2C90A9AD-36AB-4125-8144-ECADCBEAD4EE}"/>
              </a:ext>
            </a:extLst>
          </p:cNvPr>
          <p:cNvSpPr>
            <a:spLocks noChangeArrowheads="1"/>
          </p:cNvSpPr>
          <p:nvPr/>
        </p:nvSpPr>
        <p:spPr bwMode="auto">
          <a:xfrm>
            <a:off x="3100977" y="3813037"/>
            <a:ext cx="3821985" cy="1491835"/>
          </a:xfrm>
          <a:prstGeom prst="rect">
            <a:avLst/>
          </a:prstGeom>
          <a:noFill/>
          <a:ln>
            <a:noFill/>
          </a:ln>
          <a:effectLst/>
          <a:scene3d>
            <a:camera prst="orthographicFront"/>
            <a:lightRig rig="flat" dir="tl"/>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3d extrusionH="57150" prstMaterial="plastic">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       </a:t>
            </a:r>
            <a:r>
              <a:rPr lang="en-US" sz="2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  </a:t>
            </a:r>
            <a:r>
              <a:rPr lang="en-US" sz="3800" b="1" dirty="0">
                <a:ln w="17780" cmpd="sng">
                  <a:solidFill>
                    <a:srgbClr val="FF0000"/>
                  </a:solidFill>
                  <a:prstDash val="solid"/>
                  <a:miter lim="800000"/>
                </a:ln>
                <a:effectLst>
                  <a:glow rad="63500">
                    <a:schemeClr val="bg1"/>
                  </a:glow>
                  <a:outerShdw blurRad="50800" algn="tl" rotWithShape="0">
                    <a:srgbClr val="000000"/>
                  </a:outerShdw>
                </a:effectLst>
                <a:latin typeface="Calibri" panose="020F0502020204030204" pitchFamily="34" charset="0"/>
                <a:ea typeface="+mj-ea"/>
                <a:cs typeface="+mj-cs"/>
              </a:rPr>
              <a:t>not</a:t>
            </a:r>
          </a:p>
          <a:p>
            <a:r>
              <a:rPr lang="en-US" sz="3800" b="1" dirty="0">
                <a:ln w="17780" cmpd="sng">
                  <a:solidFill>
                    <a:srgbClr val="FF0000"/>
                  </a:solidFill>
                  <a:prstDash val="solid"/>
                  <a:miter lim="800000"/>
                </a:ln>
                <a:effectLst>
                  <a:glow rad="63500">
                    <a:schemeClr val="bg1"/>
                  </a:glow>
                  <a:outerShdw blurRad="50800" algn="tl" rotWithShape="0">
                    <a:srgbClr val="000000"/>
                  </a:outerShdw>
                </a:effectLst>
                <a:latin typeface="Calibri" panose="020F0502020204030204" pitchFamily="34" charset="0"/>
                <a:ea typeface="+mj-ea"/>
                <a:cs typeface="+mj-cs"/>
              </a:rPr>
              <a:t>receive anything</a:t>
            </a:r>
          </a:p>
        </p:txBody>
      </p:sp>
      <p:sp>
        <p:nvSpPr>
          <p:cNvPr id="13" name="Rectangle 2">
            <a:extLst>
              <a:ext uri="{FF2B5EF4-FFF2-40B4-BE49-F238E27FC236}">
                <a16:creationId xmlns:a16="http://schemas.microsoft.com/office/drawing/2014/main" id="{7A98295B-4C09-4FCB-BA72-C88E4F0C4523}"/>
              </a:ext>
            </a:extLst>
          </p:cNvPr>
          <p:cNvSpPr txBox="1">
            <a:spLocks noChangeArrowheads="1"/>
          </p:cNvSpPr>
          <p:nvPr/>
        </p:nvSpPr>
        <p:spPr bwMode="auto">
          <a:xfrm>
            <a:off x="528810" y="2752725"/>
            <a:ext cx="2926384" cy="74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doubting</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6AD071A-B39D-415C-9844-3A3E8D8126E5}"/>
              </a:ext>
            </a:extLst>
          </p:cNvPr>
          <p:cNvSpPr txBox="1">
            <a:spLocks noChangeArrowheads="1"/>
          </p:cNvSpPr>
          <p:nvPr/>
        </p:nvSpPr>
        <p:spPr bwMode="auto">
          <a:xfrm>
            <a:off x="4585397" y="2151523"/>
            <a:ext cx="2705990" cy="78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ask in faith</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E0775C2A-D208-4AA5-9681-DAA98D7BC00B}"/>
              </a:ext>
            </a:extLst>
          </p:cNvPr>
          <p:cNvSpPr>
            <a:spLocks noChangeArrowheads="1"/>
          </p:cNvSpPr>
          <p:nvPr/>
        </p:nvSpPr>
        <p:spPr bwMode="auto">
          <a:xfrm>
            <a:off x="5400342" y="206864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Rectangle 9">
            <a:extLst>
              <a:ext uri="{FF2B5EF4-FFF2-40B4-BE49-F238E27FC236}">
                <a16:creationId xmlns:a16="http://schemas.microsoft.com/office/drawing/2014/main" id="{B1A61E36-0CEE-492D-B123-DA4C1FB503CF}"/>
              </a:ext>
            </a:extLst>
          </p:cNvPr>
          <p:cNvSpPr>
            <a:spLocks noChangeArrowheads="1"/>
          </p:cNvSpPr>
          <p:nvPr/>
        </p:nvSpPr>
        <p:spPr bwMode="auto">
          <a:xfrm>
            <a:off x="1150922" y="1030534"/>
            <a:ext cx="14171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God</a:t>
            </a:r>
            <a:endParaRPr kumimoji="0" lang="en-US" sz="38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pic>
        <p:nvPicPr>
          <p:cNvPr id="21" name="SpotlightShape1_rendered">
            <a:extLst>
              <a:ext uri="{FF2B5EF4-FFF2-40B4-BE49-F238E27FC236}">
                <a16:creationId xmlns:a16="http://schemas.microsoft.com/office/drawing/2014/main" id="{BE77CB4A-FBAF-4BC3-B014-6DF990D7C8F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22" name="Rectangle 2">
            <a:extLst>
              <a:ext uri="{FF2B5EF4-FFF2-40B4-BE49-F238E27FC236}">
                <a16:creationId xmlns:a16="http://schemas.microsoft.com/office/drawing/2014/main" id="{460B8F4A-3BC8-4306-99D7-96CF9A1E030E}"/>
              </a:ext>
            </a:extLst>
          </p:cNvPr>
          <p:cNvSpPr txBox="1">
            <a:spLocks noChangeArrowheads="1"/>
          </p:cNvSpPr>
          <p:nvPr/>
        </p:nvSpPr>
        <p:spPr bwMode="auto">
          <a:xfrm>
            <a:off x="5541309" y="2754812"/>
            <a:ext cx="1781035" cy="73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00"/>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doubts</a:t>
            </a:r>
            <a:endParaRPr kumimoji="0" lang="en-US" altLang="en-US" sz="3800" b="1" i="1" u="none" strike="noStrike" kern="0" cap="none" spc="0" normalizeH="0" baseline="0" noProof="0" dirty="0">
              <a:ln w="3175" cmpd="sng">
                <a:solidFill>
                  <a:srgbClr val="FFFF00"/>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ounded Rectangle 18">
            <a:extLst>
              <a:ext uri="{FF2B5EF4-FFF2-40B4-BE49-F238E27FC236}">
                <a16:creationId xmlns:a16="http://schemas.microsoft.com/office/drawing/2014/main" id="{88FCE530-BD37-43DA-9493-F49BC2260DE7}"/>
              </a:ext>
            </a:extLst>
          </p:cNvPr>
          <p:cNvSpPr>
            <a:spLocks noChangeAspect="1"/>
          </p:cNvSpPr>
          <p:nvPr/>
        </p:nvSpPr>
        <p:spPr>
          <a:xfrm>
            <a:off x="3173324" y="443716"/>
            <a:ext cx="3827145" cy="680355"/>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C1576CBC-08F9-4FD7-9F6D-0357E2DD92AB}"/>
              </a:ext>
            </a:extLst>
          </p:cNvPr>
          <p:cNvSpPr txBox="1">
            <a:spLocks noChangeArrowheads="1"/>
          </p:cNvSpPr>
          <p:nvPr/>
        </p:nvSpPr>
        <p:spPr bwMode="auto">
          <a:xfrm>
            <a:off x="768908" y="3378375"/>
            <a:ext cx="183841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doubts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956543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3" nodeType="afterEffect">
                                  <p:stCondLst>
                                    <p:cond delay="0"/>
                                  </p:stCondLst>
                                  <p:iterate type="lt">
                                    <p:tmPct val="0"/>
                                  </p:iterate>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out)">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0" presetClass="entr" presetSubtype="0" fill="hold" grpId="0" nodeType="withEffect">
                                  <p:stCondLst>
                                    <p:cond delay="25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stCondLst>
                                            <p:cond delay="0"/>
                                          </p:stCondLst>
                                        </p:cTn>
                                        <p:tgtEl>
                                          <p:spTgt spid="15"/>
                                        </p:tgtEl>
                                      </p:cBhvr>
                                    </p:animEffect>
                                    <p:anim to="" calcmode="lin" valueType="num">
                                      <p:cBhvr>
                                        <p:cTn id="3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35" presetID="6" presetClass="exit" presetSubtype="16" fill="hold" grpId="1" nodeType="withEffect">
                                  <p:stCondLst>
                                    <p:cond delay="0"/>
                                  </p:stCondLst>
                                  <p:childTnLst>
                                    <p:animEffect transition="out" filter="circle(in)">
                                      <p:cBhvr>
                                        <p:cTn id="36" dur="1000"/>
                                        <p:tgtEl>
                                          <p:spTgt spid="19"/>
                                        </p:tgtEl>
                                      </p:cBhvr>
                                    </p:animEffect>
                                    <p:set>
                                      <p:cBhvr>
                                        <p:cTn id="37" dur="1" fill="hold">
                                          <p:stCondLst>
                                            <p:cond delay="999"/>
                                          </p:stCondLst>
                                        </p:cTn>
                                        <p:tgtEl>
                                          <p:spTgt spid="19"/>
                                        </p:tgtEl>
                                        <p:attrNameLst>
                                          <p:attrName>style.visibility</p:attrName>
                                        </p:attrNameLst>
                                      </p:cBhvr>
                                      <p:to>
                                        <p:strVal val="hidden"/>
                                      </p:to>
                                    </p:set>
                                  </p:childTnLst>
                                </p:cTn>
                              </p:par>
                              <p:par>
                                <p:cTn id="38" presetID="42" presetClass="path" presetSubtype="0" accel="50000" decel="50000" fill="hold" grpId="2" nodeType="withEffect">
                                  <p:stCondLst>
                                    <p:cond delay="0"/>
                                  </p:stCondLst>
                                  <p:childTnLst>
                                    <p:animMotion origin="layout" path="M 0 -1.85185E-6 L -0.04861 0.00023 " pathEditMode="relative" rAng="0" ptsTypes="AA">
                                      <p:cBhvr>
                                        <p:cTn id="39" dur="1000" fill="hold"/>
                                        <p:tgtEl>
                                          <p:spTgt spid="19"/>
                                        </p:tgtEl>
                                        <p:attrNameLst>
                                          <p:attrName>ppt_x</p:attrName>
                                          <p:attrName>ppt_y</p:attrName>
                                        </p:attrNameLst>
                                      </p:cBhvr>
                                      <p:rCtr x="-2431" y="0"/>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par>
                                <p:cTn id="45" presetID="18" presetClass="emph" presetSubtype="0" fill="hold" grpId="1" nodeType="withEffect">
                                  <p:stCondLst>
                                    <p:cond delay="0"/>
                                  </p:stCondLst>
                                  <p:childTnLst>
                                    <p:set>
                                      <p:cBhvr override="childStyle">
                                        <p:cTn id="46" dur="500" fill="hold"/>
                                        <p:tgtEl>
                                          <p:spTgt spid="5"/>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iterate type="lt">
                                    <p:tmPct val="10000"/>
                                  </p:iterate>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stCondLst>
                                            <p:cond delay="0"/>
                                          </p:stCondLst>
                                        </p:cTn>
                                        <p:tgtEl>
                                          <p:spTgt spid="16"/>
                                        </p:tgtEl>
                                      </p:cBhvr>
                                    </p:animEffect>
                                    <p:anim to="" calcmode="lin" valueType="num">
                                      <p:cBhvr>
                                        <p:cTn id="55"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57" fill="hold">
                            <p:stCondLst>
                              <p:cond delay="600"/>
                            </p:stCondLst>
                            <p:childTnLst>
                              <p:par>
                                <p:cTn id="58" presetID="26" presetClass="emph" presetSubtype="0" fill="hold" grpId="1" nodeType="afterEffect">
                                  <p:stCondLst>
                                    <p:cond delay="0"/>
                                  </p:stCondLst>
                                  <p:iterate type="lt">
                                    <p:tmPct val="0"/>
                                  </p:iterate>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par>
                                <p:cTn id="61" presetID="0" presetClass="entr" presetSubtype="0" fill="hold" grpId="0" nodeType="withEffect">
                                  <p:stCondLst>
                                    <p:cond delay="250"/>
                                  </p:stCondLst>
                                  <p:childTnLst>
                                    <p:set>
                                      <p:cBhvr>
                                        <p:cTn id="62" dur="1" fill="hold">
                                          <p:stCondLst>
                                            <p:cond delay="0"/>
                                          </p:stCondLst>
                                        </p:cTn>
                                        <p:tgtEl>
                                          <p:spTgt spid="8"/>
                                        </p:tgtEl>
                                        <p:attrNameLst>
                                          <p:attrName>style.visibility</p:attrName>
                                        </p:attrNameLst>
                                      </p:cBhvr>
                                      <p:to>
                                        <p:strVal val="visible"/>
                                      </p:to>
                                    </p:set>
                                    <p:animEffect transition="in" filter="dissolve">
                                      <p:cBhvr>
                                        <p:cTn id="63" dur="500">
                                          <p:stCondLst>
                                            <p:cond delay="0"/>
                                          </p:stCondLst>
                                        </p:cTn>
                                        <p:tgtEl>
                                          <p:spTgt spid="8"/>
                                        </p:tgtEl>
                                      </p:cBhvr>
                                    </p:animEffect>
                                    <p:anim to="" calcmode="lin" valueType="num">
                                      <p:cBhvr>
                                        <p:cTn id="6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
                                        <p:tgtEl>
                                          <p:spTgt spid="10"/>
                                        </p:tgtEl>
                                      </p:cBhvr>
                                    </p:animEffect>
                                  </p:childTnLst>
                                </p:cTn>
                              </p:par>
                              <p:par>
                                <p:cTn id="69" presetID="0" presetClass="exit" presetSubtype="0" fill="hold" grpId="1" nodeType="withEffect">
                                  <p:stCondLst>
                                    <p:cond delay="0"/>
                                  </p:stCondLst>
                                  <p:childTnLst>
                                    <p:set>
                                      <p:cBhvr>
                                        <p:cTn id="70" dur="1" fill="hold">
                                          <p:stCondLst>
                                            <p:cond delay="999"/>
                                          </p:stCondLst>
                                        </p:cTn>
                                        <p:tgtEl>
                                          <p:spTgt spid="10"/>
                                        </p:tgtEl>
                                        <p:attrNameLst>
                                          <p:attrName>style.visibility</p:attrName>
                                        </p:attrNameLst>
                                      </p:cBhvr>
                                      <p:to>
                                        <p:strVal val="hidden"/>
                                      </p:to>
                                    </p:set>
                                    <p:animEffect transition="out" filter="dissolve">
                                      <p:cBhvr>
                                        <p:cTn id="71" dur="1000">
                                          <p:stCondLst>
                                            <p:cond delay="0"/>
                                          </p:stCondLst>
                                        </p:cTn>
                                        <p:tgtEl>
                                          <p:spTgt spid="10"/>
                                        </p:tgtEl>
                                      </p:cBhvr>
                                    </p:animEffect>
                                    <p:anim to="" calcmode="lin" valueType="num">
                                      <p:cBhvr>
                                        <p:cTn id="72"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73"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74" presetID="10" presetClass="exit" presetSubtype="0" fill="hold" grpId="2" nodeType="withEffect">
                                  <p:stCondLst>
                                    <p:cond delay="0"/>
                                  </p:stCondLst>
                                  <p:iterate type="lt">
                                    <p:tmPct val="0"/>
                                  </p:iterate>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25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par>
                                <p:cTn id="82" presetID="23" presetClass="entr" presetSubtype="16" fill="hold" grpId="0" nodeType="withEffect">
                                  <p:stCondLst>
                                    <p:cond delay="5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0" presetClass="entr" presetSubtype="0" fill="hold" grpId="0" nodeType="clickEffect">
                                  <p:stCondLst>
                                    <p:cond delay="400"/>
                                  </p:stCondLst>
                                  <p:childTnLst>
                                    <p:set>
                                      <p:cBhvr>
                                        <p:cTn id="93" dur="1" fill="hold">
                                          <p:stCondLst>
                                            <p:cond delay="0"/>
                                          </p:stCondLst>
                                        </p:cTn>
                                        <p:tgtEl>
                                          <p:spTgt spid="9"/>
                                        </p:tgtEl>
                                        <p:attrNameLst>
                                          <p:attrName>style.visibility</p:attrName>
                                        </p:attrNameLst>
                                      </p:cBhvr>
                                      <p:to>
                                        <p:strVal val="visible"/>
                                      </p:to>
                                    </p:set>
                                    <p:animEffect transition="in" filter="dissolve">
                                      <p:cBhvr>
                                        <p:cTn id="94" dur="500">
                                          <p:stCondLst>
                                            <p:cond delay="0"/>
                                          </p:stCondLst>
                                        </p:cTn>
                                        <p:tgtEl>
                                          <p:spTgt spid="9"/>
                                        </p:tgtEl>
                                      </p:cBhvr>
                                    </p:animEffect>
                                    <p:anim to="" calcmode="lin" valueType="num">
                                      <p:cBhvr>
                                        <p:cTn id="9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97" presetID="0" presetClass="exit" presetSubtype="0" fill="hold" grpId="1" nodeType="withEffect">
                                  <p:stCondLst>
                                    <p:cond delay="0"/>
                                  </p:stCondLst>
                                  <p:childTnLst>
                                    <p:set>
                                      <p:cBhvr>
                                        <p:cTn id="98" dur="1" fill="hold">
                                          <p:stCondLst>
                                            <p:cond delay="999"/>
                                          </p:stCondLst>
                                        </p:cTn>
                                        <p:tgtEl>
                                          <p:spTgt spid="12"/>
                                        </p:tgtEl>
                                        <p:attrNameLst>
                                          <p:attrName>style.visibility</p:attrName>
                                        </p:attrNameLst>
                                      </p:cBhvr>
                                      <p:to>
                                        <p:strVal val="hidden"/>
                                      </p:to>
                                    </p:set>
                                    <p:animEffect transition="out" filter="dissolve">
                                      <p:cBhvr>
                                        <p:cTn id="99" dur="1000">
                                          <p:stCondLst>
                                            <p:cond delay="0"/>
                                          </p:stCondLst>
                                        </p:cTn>
                                        <p:tgtEl>
                                          <p:spTgt spid="12"/>
                                        </p:tgtEl>
                                      </p:cBhvr>
                                    </p:animEffect>
                                    <p:anim to="" calcmode="lin" valueType="num">
                                      <p:cBhvr>
                                        <p:cTn id="100"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101" dur="1000" fill="hold">
                                          <p:stCondLst>
                                            <p:cond delay="0"/>
                                          </p:stCondLst>
                                        </p:cTn>
                                        <p:tgtEl>
                                          <p:spTgt spid="12"/>
                                        </p:tgtEl>
                                        <p:attrNameLst>
                                          <p:attrName>ppt_h</p:attrName>
                                        </p:attrNameLst>
                                      </p:cBhvr>
                                      <p:tavLst>
                                        <p:tav tm="0">
                                          <p:val>
                                            <p:strVal val="#ppt_h"/>
                                          </p:val>
                                        </p:tav>
                                        <p:tav tm="100000">
                                          <p:val>
                                            <p:strVal val="#ppt_h*4"/>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1" nodeType="clickEffect">
                                  <p:stCondLst>
                                    <p:cond delay="35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100"/>
                                        <p:tgtEl>
                                          <p:spTgt spid="7"/>
                                        </p:tgtEl>
                                      </p:cBhvr>
                                    </p:animEffect>
                                  </p:childTnLst>
                                </p:cTn>
                              </p:par>
                              <p:par>
                                <p:cTn id="107" presetID="6" presetClass="emph" presetSubtype="0" fill="hold" grpId="3" nodeType="withEffect">
                                  <p:stCondLst>
                                    <p:cond delay="350"/>
                                  </p:stCondLst>
                                  <p:childTnLst>
                                    <p:animScale>
                                      <p:cBhvr>
                                        <p:cTn id="108" dur="2000" fill="hold"/>
                                        <p:tgtEl>
                                          <p:spTgt spid="7"/>
                                        </p:tgtEl>
                                      </p:cBhvr>
                                      <p:by x="115000" y="115000"/>
                                    </p:animScale>
                                  </p:childTnLst>
                                </p:cTn>
                              </p:par>
                              <p:par>
                                <p:cTn id="109" presetID="0" presetClass="path" presetSubtype="0" accel="50000" decel="50000" fill="hold" grpId="0" nodeType="withEffect">
                                  <p:stCondLst>
                                    <p:cond delay="350"/>
                                  </p:stCondLst>
                                  <p:childTnLst>
                                    <p:animMotion origin="layout" path="M 5E-6 -2.59259E-6 L -0.51858 0.09329 " pathEditMode="relative" rAng="0" ptsTypes="AA">
                                      <p:cBhvr>
                                        <p:cTn id="110" dur="2000" fill="hold"/>
                                        <p:tgtEl>
                                          <p:spTgt spid="7"/>
                                        </p:tgtEl>
                                        <p:attrNameLst>
                                          <p:attrName>ppt_x</p:attrName>
                                          <p:attrName>ppt_y</p:attrName>
                                        </p:attrNameLst>
                                      </p:cBhvr>
                                      <p:rCtr x="-25938" y="4653"/>
                                    </p:animMotion>
                                  </p:childTnLst>
                                </p:cTn>
                              </p:par>
                              <p:par>
                                <p:cTn id="111" presetID="10" presetClass="exit" presetSubtype="0" fill="hold" grpId="1" nodeType="withEffect">
                                  <p:stCondLst>
                                    <p:cond delay="350"/>
                                  </p:stCondLst>
                                  <p:childTnLst>
                                    <p:animEffect transition="out" filter="fade">
                                      <p:cBhvr>
                                        <p:cTn id="112" dur="1250"/>
                                        <p:tgtEl>
                                          <p:spTgt spid="3074"/>
                                        </p:tgtEl>
                                      </p:cBhvr>
                                    </p:animEffect>
                                    <p:set>
                                      <p:cBhvr>
                                        <p:cTn id="113" dur="1" fill="hold">
                                          <p:stCondLst>
                                            <p:cond delay="1249"/>
                                          </p:stCondLst>
                                        </p:cTn>
                                        <p:tgtEl>
                                          <p:spTgt spid="3074"/>
                                        </p:tgtEl>
                                        <p:attrNameLst>
                                          <p:attrName>style.visibility</p:attrName>
                                        </p:attrNameLst>
                                      </p:cBhvr>
                                      <p:to>
                                        <p:strVal val="hidden"/>
                                      </p:to>
                                    </p:set>
                                  </p:childTnLst>
                                </p:cTn>
                              </p:par>
                              <p:par>
                                <p:cTn id="114" presetID="10" presetClass="exit" presetSubtype="0" fill="hold" grpId="2" nodeType="withEffect">
                                  <p:stCondLst>
                                    <p:cond delay="350"/>
                                  </p:stCondLst>
                                  <p:childTnLst>
                                    <p:animEffect transition="out" filter="fade">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par>
                                <p:cTn id="117" presetID="10" presetClass="exit" presetSubtype="0" fill="hold" grpId="2" nodeType="withEffect">
                                  <p:stCondLst>
                                    <p:cond delay="350"/>
                                  </p:stCondLst>
                                  <p:childTnLst>
                                    <p:animEffect transition="out" filter="fade">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cTn>
                              </p:par>
                              <p:par>
                                <p:cTn id="120" presetID="0" presetClass="exit" presetSubtype="0" fill="hold" grpId="1" nodeType="withEffect">
                                  <p:stCondLst>
                                    <p:cond delay="350"/>
                                  </p:stCondLst>
                                  <p:childTnLst>
                                    <p:set>
                                      <p:cBhvr>
                                        <p:cTn id="121" dur="1" fill="hold">
                                          <p:stCondLst>
                                            <p:cond delay="999"/>
                                          </p:stCondLst>
                                        </p:cTn>
                                        <p:tgtEl>
                                          <p:spTgt spid="8"/>
                                        </p:tgtEl>
                                        <p:attrNameLst>
                                          <p:attrName>style.visibility</p:attrName>
                                        </p:attrNameLst>
                                      </p:cBhvr>
                                      <p:to>
                                        <p:strVal val="hidden"/>
                                      </p:to>
                                    </p:set>
                                    <p:animEffect transition="out" filter="dissolve">
                                      <p:cBhvr>
                                        <p:cTn id="122" dur="1000">
                                          <p:stCondLst>
                                            <p:cond delay="0"/>
                                          </p:stCondLst>
                                        </p:cTn>
                                        <p:tgtEl>
                                          <p:spTgt spid="8"/>
                                        </p:tgtEl>
                                      </p:cBhvr>
                                    </p:animEffect>
                                    <p:anim to="" calcmode="lin" valueType="num">
                                      <p:cBhvr>
                                        <p:cTn id="12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24"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25" presetID="23" presetClass="exit" presetSubtype="32" fill="hold" grpId="1" nodeType="withEffect">
                                  <p:stCondLst>
                                    <p:cond delay="350"/>
                                  </p:stCondLst>
                                  <p:childTnLst>
                                    <p:anim calcmode="lin" valueType="num">
                                      <p:cBhvr>
                                        <p:cTn id="126" dur="1500"/>
                                        <p:tgtEl>
                                          <p:spTgt spid="9"/>
                                        </p:tgtEl>
                                        <p:attrNameLst>
                                          <p:attrName>ppt_w</p:attrName>
                                        </p:attrNameLst>
                                      </p:cBhvr>
                                      <p:tavLst>
                                        <p:tav tm="0">
                                          <p:val>
                                            <p:strVal val="ppt_w"/>
                                          </p:val>
                                        </p:tav>
                                        <p:tav tm="100000">
                                          <p:val>
                                            <p:fltVal val="0"/>
                                          </p:val>
                                        </p:tav>
                                      </p:tavLst>
                                    </p:anim>
                                    <p:anim calcmode="lin" valueType="num">
                                      <p:cBhvr>
                                        <p:cTn id="127" dur="1500"/>
                                        <p:tgtEl>
                                          <p:spTgt spid="9"/>
                                        </p:tgtEl>
                                        <p:attrNameLst>
                                          <p:attrName>ppt_h</p:attrName>
                                        </p:attrNameLst>
                                      </p:cBhvr>
                                      <p:tavLst>
                                        <p:tav tm="0">
                                          <p:val>
                                            <p:strVal val="ppt_h"/>
                                          </p:val>
                                        </p:tav>
                                        <p:tav tm="100000">
                                          <p:val>
                                            <p:fltVal val="0"/>
                                          </p:val>
                                        </p:tav>
                                      </p:tavLst>
                                    </p:anim>
                                    <p:set>
                                      <p:cBhvr>
                                        <p:cTn id="128" dur="1" fill="hold">
                                          <p:stCondLst>
                                            <p:cond delay="1499"/>
                                          </p:stCondLst>
                                        </p:cTn>
                                        <p:tgtEl>
                                          <p:spTgt spid="9"/>
                                        </p:tgtEl>
                                        <p:attrNameLst>
                                          <p:attrName>style.visibility</p:attrName>
                                        </p:attrNameLst>
                                      </p:cBhvr>
                                      <p:to>
                                        <p:strVal val="hidden"/>
                                      </p:to>
                                    </p:set>
                                  </p:childTnLst>
                                </p:cTn>
                              </p:par>
                              <p:par>
                                <p:cTn id="129" presetID="42" presetClass="path" presetSubtype="0" accel="50000" decel="50000" fill="hold" grpId="2" nodeType="withEffect">
                                  <p:stCondLst>
                                    <p:cond delay="350"/>
                                  </p:stCondLst>
                                  <p:childTnLst>
                                    <p:animMotion origin="layout" path="M -3.61111E-6 -4.44444E-6 L 0.2783 -0.27569 " pathEditMode="relative" rAng="0" ptsTypes="AA">
                                      <p:cBhvr>
                                        <p:cTn id="130" dur="1500" fill="hold"/>
                                        <p:tgtEl>
                                          <p:spTgt spid="9"/>
                                        </p:tgtEl>
                                        <p:attrNameLst>
                                          <p:attrName>ppt_x</p:attrName>
                                          <p:attrName>ppt_y</p:attrName>
                                        </p:attrNameLst>
                                      </p:cBhvr>
                                      <p:rCtr x="13906" y="-13796"/>
                                    </p:animMotion>
                                  </p:childTnLst>
                                </p:cTn>
                              </p:par>
                              <p:par>
                                <p:cTn id="131" presetID="10" presetClass="exit" presetSubtype="0" fill="hold" grpId="1" nodeType="withEffect">
                                  <p:stCondLst>
                                    <p:cond delay="350"/>
                                  </p:stCondLst>
                                  <p:childTnLst>
                                    <p:animEffect transition="out" filter="fade">
                                      <p:cBhvr>
                                        <p:cTn id="132" dur="500"/>
                                        <p:tgtEl>
                                          <p:spTgt spid="13"/>
                                        </p:tgtEl>
                                      </p:cBhvr>
                                    </p:animEffect>
                                    <p:set>
                                      <p:cBhvr>
                                        <p:cTn id="133" dur="1" fill="hold">
                                          <p:stCondLst>
                                            <p:cond delay="499"/>
                                          </p:stCondLst>
                                        </p:cTn>
                                        <p:tgtEl>
                                          <p:spTgt spid="13"/>
                                        </p:tgtEl>
                                        <p:attrNameLst>
                                          <p:attrName>style.visibility</p:attrName>
                                        </p:attrNameLst>
                                      </p:cBhvr>
                                      <p:to>
                                        <p:strVal val="hidden"/>
                                      </p:to>
                                    </p:set>
                                  </p:childTnLst>
                                </p:cTn>
                              </p:par>
                              <p:par>
                                <p:cTn id="134" presetID="10" presetClass="exit" presetSubtype="0" fill="hold" grpId="1" nodeType="withEffect">
                                  <p:stCondLst>
                                    <p:cond delay="350"/>
                                  </p:stCondLst>
                                  <p:childTnLst>
                                    <p:animEffect transition="out" filter="fade">
                                      <p:cBhvr>
                                        <p:cTn id="135" dur="500"/>
                                        <p:tgtEl>
                                          <p:spTgt spid="14"/>
                                        </p:tgtEl>
                                      </p:cBhvr>
                                    </p:animEffect>
                                    <p:set>
                                      <p:cBhvr>
                                        <p:cTn id="136" dur="1" fill="hold">
                                          <p:stCondLst>
                                            <p:cond delay="499"/>
                                          </p:stCondLst>
                                        </p:cTn>
                                        <p:tgtEl>
                                          <p:spTgt spid="14"/>
                                        </p:tgtEl>
                                        <p:attrNameLst>
                                          <p:attrName>style.visibility</p:attrName>
                                        </p:attrNameLst>
                                      </p:cBhvr>
                                      <p:to>
                                        <p:strVal val="hidden"/>
                                      </p:to>
                                    </p:set>
                                  </p:childTnLst>
                                </p:cTn>
                              </p:par>
                              <p:par>
                                <p:cTn id="137" presetID="10" presetClass="exit" presetSubtype="0" fill="hold" grpId="1" nodeType="withEffect">
                                  <p:stCondLst>
                                    <p:cond delay="350"/>
                                  </p:stCondLst>
                                  <p:childTnLst>
                                    <p:animEffect transition="out" filter="fade">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par>
                                <p:cTn id="140" presetID="10" presetClass="exit" presetSubtype="0" fill="hold" grpId="1" nodeType="withEffect">
                                  <p:stCondLst>
                                    <p:cond delay="350"/>
                                  </p:stCondLst>
                                  <p:childTnLst>
                                    <p:animEffect transition="out" filter="fade">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21"/>
                                        </p:tgtEl>
                                      </p:cBhvr>
                                    </p:animEffect>
                                    <p:set>
                                      <p:cBhvr>
                                        <p:cTn id="14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7" grpId="3"/>
      <p:bldP spid="8" grpId="0"/>
      <p:bldP spid="8" grpId="1"/>
      <p:bldP spid="9" grpId="0"/>
      <p:bldP spid="9" grpId="1"/>
      <p:bldP spid="9" grpId="2"/>
      <p:bldP spid="10" grpId="0"/>
      <p:bldP spid="10" grpId="1"/>
      <p:bldP spid="12" grpId="0"/>
      <p:bldP spid="12" grpId="1"/>
      <p:bldP spid="13" grpId="0"/>
      <p:bldP spid="13" grpId="1"/>
      <p:bldP spid="14" grpId="0"/>
      <p:bldP spid="14" grpId="1"/>
      <p:bldP spid="15" grpId="0"/>
      <p:bldP spid="15" grpId="1"/>
      <p:bldP spid="16" grpId="0"/>
      <p:bldP spid="16" grpId="1"/>
      <p:bldP spid="16" grpId="2"/>
      <p:bldP spid="16" grpId="3"/>
      <p:bldP spid="22" grpId="0"/>
      <p:bldP spid="22" grpId="1"/>
      <p:bldP spid="19" grpId="0" animBg="1"/>
      <p:bldP spid="19" grpId="1" animBg="1"/>
      <p:bldP spid="19"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DD9F2-8F1C-4F7C-BE07-148922F77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121"/>
            <a:ext cx="9144001" cy="6870121"/>
          </a:xfrm>
          <a:prstGeom prst="rect">
            <a:avLst/>
          </a:prstGeom>
        </p:spPr>
      </p:pic>
      <p:sp>
        <p:nvSpPr>
          <p:cNvPr id="19" name="Title 1">
            <a:extLst>
              <a:ext uri="{FF2B5EF4-FFF2-40B4-BE49-F238E27FC236}">
                <a16:creationId xmlns:a16="http://schemas.microsoft.com/office/drawing/2014/main" id="{110C717D-B7D7-47E8-9127-BD8CAB5DC954}"/>
              </a:ext>
            </a:extLst>
          </p:cNvPr>
          <p:cNvSpPr txBox="1">
            <a:spLocks/>
          </p:cNvSpPr>
          <p:nvPr/>
        </p:nvSpPr>
        <p:spPr>
          <a:xfrm>
            <a:off x="2616840" y="5462074"/>
            <a:ext cx="6730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a:t>
            </a:r>
          </a:p>
        </p:txBody>
      </p:sp>
      <p:sp>
        <p:nvSpPr>
          <p:cNvPr id="15" name="Title 1">
            <a:extLst>
              <a:ext uri="{FF2B5EF4-FFF2-40B4-BE49-F238E27FC236}">
                <a16:creationId xmlns:a16="http://schemas.microsoft.com/office/drawing/2014/main" id="{670A80C4-B796-4FE3-8871-8046A9E909FB}"/>
              </a:ext>
            </a:extLst>
          </p:cNvPr>
          <p:cNvSpPr txBox="1">
            <a:spLocks/>
          </p:cNvSpPr>
          <p:nvPr/>
        </p:nvSpPr>
        <p:spPr>
          <a:xfrm>
            <a:off x="7142958" y="1430847"/>
            <a:ext cx="6730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a:t>
            </a:r>
          </a:p>
        </p:txBody>
      </p:sp>
      <p:sp>
        <p:nvSpPr>
          <p:cNvPr id="17" name="Title 1">
            <a:extLst>
              <a:ext uri="{FF2B5EF4-FFF2-40B4-BE49-F238E27FC236}">
                <a16:creationId xmlns:a16="http://schemas.microsoft.com/office/drawing/2014/main" id="{A2EBDEDD-D369-4E98-8723-055A34AD18DB}"/>
              </a:ext>
            </a:extLst>
          </p:cNvPr>
          <p:cNvSpPr txBox="1">
            <a:spLocks/>
          </p:cNvSpPr>
          <p:nvPr/>
        </p:nvSpPr>
        <p:spPr>
          <a:xfrm>
            <a:off x="2468564" y="3443797"/>
            <a:ext cx="6730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a:t>
            </a:r>
          </a:p>
        </p:txBody>
      </p:sp>
      <p:sp>
        <p:nvSpPr>
          <p:cNvPr id="3074" name="Rectangle 2"/>
          <p:cNvSpPr>
            <a:spLocks noGrp="1" noChangeArrowheads="1"/>
          </p:cNvSpPr>
          <p:nvPr>
            <p:ph type="title"/>
          </p:nvPr>
        </p:nvSpPr>
        <p:spPr>
          <a:xfrm>
            <a:off x="457200" y="583968"/>
            <a:ext cx="8229600" cy="56900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have faith? Have it to yourself before God. Happy is he who does not condemn himself in what he approves. But he who doubts is condemned if he eats, because he does not eat from faith; for whatever is not from faith is sin.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14:22-23  </a:t>
            </a:r>
          </a:p>
        </p:txBody>
      </p:sp>
      <p:sp>
        <p:nvSpPr>
          <p:cNvPr id="14" name="Title 1">
            <a:extLst>
              <a:ext uri="{FF2B5EF4-FFF2-40B4-BE49-F238E27FC236}">
                <a16:creationId xmlns:a16="http://schemas.microsoft.com/office/drawing/2014/main" id="{E597BF7F-6185-48DD-B254-DBBC76909ACC}"/>
              </a:ext>
            </a:extLst>
          </p:cNvPr>
          <p:cNvSpPr txBox="1">
            <a:spLocks/>
          </p:cNvSpPr>
          <p:nvPr/>
        </p:nvSpPr>
        <p:spPr>
          <a:xfrm>
            <a:off x="4048254" y="3779541"/>
            <a:ext cx="17357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faith</a:t>
            </a:r>
          </a:p>
        </p:txBody>
      </p:sp>
      <p:sp>
        <p:nvSpPr>
          <p:cNvPr id="4" name="Rectangle 2">
            <a:extLst>
              <a:ext uri="{FF2B5EF4-FFF2-40B4-BE49-F238E27FC236}">
                <a16:creationId xmlns:a16="http://schemas.microsoft.com/office/drawing/2014/main" id="{13D76930-58E3-4FA0-98CE-451BA4DCE274}"/>
              </a:ext>
            </a:extLst>
          </p:cNvPr>
          <p:cNvSpPr txBox="1">
            <a:spLocks noChangeArrowheads="1"/>
          </p:cNvSpPr>
          <p:nvPr/>
        </p:nvSpPr>
        <p:spPr bwMode="auto">
          <a:xfrm>
            <a:off x="967560" y="2282313"/>
            <a:ext cx="7219507" cy="228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Happy = not condemn himself </a:t>
            </a:r>
          </a:p>
          <a:p>
            <a:pPr algn="l" eaLnBrk="1" hangingPunct="1"/>
            <a:r>
              <a:rPr lang="en-US" altLang="en-US" sz="40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he who doubts = condemned </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not from faith = sin</a:t>
            </a:r>
            <a:endParaRPr lang="en-US" altLang="en-US" sz="3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737B20C-FF9D-42F3-99C3-5F64D72BCA7C}"/>
              </a:ext>
            </a:extLst>
          </p:cNvPr>
          <p:cNvSpPr txBox="1">
            <a:spLocks noChangeArrowheads="1"/>
          </p:cNvSpPr>
          <p:nvPr/>
        </p:nvSpPr>
        <p:spPr bwMode="auto">
          <a:xfrm>
            <a:off x="5502903" y="1369003"/>
            <a:ext cx="18477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Happy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D6FE6ED-6CB8-4979-94CE-A8A1303FD712}"/>
              </a:ext>
            </a:extLst>
          </p:cNvPr>
          <p:cNvSpPr txBox="1">
            <a:spLocks noChangeArrowheads="1"/>
          </p:cNvSpPr>
          <p:nvPr/>
        </p:nvSpPr>
        <p:spPr bwMode="auto">
          <a:xfrm>
            <a:off x="2848683" y="2041987"/>
            <a:ext cx="52608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condemn himself</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3605A73-67BD-4516-9EBD-2ABA13157F68}"/>
              </a:ext>
            </a:extLst>
          </p:cNvPr>
          <p:cNvSpPr txBox="1">
            <a:spLocks noChangeArrowheads="1"/>
          </p:cNvSpPr>
          <p:nvPr/>
        </p:nvSpPr>
        <p:spPr bwMode="auto">
          <a:xfrm>
            <a:off x="6142171" y="2712590"/>
            <a:ext cx="22411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who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61BB1DC-3EE0-4F44-9B3F-8DE44A6A380A}"/>
              </a:ext>
            </a:extLst>
          </p:cNvPr>
          <p:cNvSpPr txBox="1">
            <a:spLocks noChangeArrowheads="1"/>
          </p:cNvSpPr>
          <p:nvPr/>
        </p:nvSpPr>
        <p:spPr bwMode="auto">
          <a:xfrm>
            <a:off x="683973" y="3379667"/>
            <a:ext cx="20178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doubts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88D0312-2ED5-4658-85B8-EC0927AABF6B}"/>
              </a:ext>
            </a:extLst>
          </p:cNvPr>
          <p:cNvSpPr txBox="1">
            <a:spLocks noChangeArrowheads="1"/>
          </p:cNvSpPr>
          <p:nvPr/>
        </p:nvSpPr>
        <p:spPr bwMode="auto">
          <a:xfrm>
            <a:off x="2980803" y="3382979"/>
            <a:ext cx="30173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condemned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546070B-E438-49C2-BFC0-27B3A4012A8E}"/>
              </a:ext>
            </a:extLst>
          </p:cNvPr>
          <p:cNvSpPr txBox="1">
            <a:spLocks noChangeArrowheads="1"/>
          </p:cNvSpPr>
          <p:nvPr/>
        </p:nvSpPr>
        <p:spPr bwMode="auto">
          <a:xfrm>
            <a:off x="5947728" y="4724616"/>
            <a:ext cx="22411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from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7809512-2CF8-41D9-822C-798562C4A911}"/>
              </a:ext>
            </a:extLst>
          </p:cNvPr>
          <p:cNvSpPr txBox="1">
            <a:spLocks noChangeArrowheads="1"/>
          </p:cNvSpPr>
          <p:nvPr/>
        </p:nvSpPr>
        <p:spPr bwMode="auto">
          <a:xfrm>
            <a:off x="1400523" y="5394564"/>
            <a:ext cx="140119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EB3FEF1-2B99-44B4-BFAC-EF5EEF97BFF4}"/>
              </a:ext>
            </a:extLst>
          </p:cNvPr>
          <p:cNvSpPr txBox="1">
            <a:spLocks noChangeArrowheads="1"/>
          </p:cNvSpPr>
          <p:nvPr/>
        </p:nvSpPr>
        <p:spPr bwMode="auto">
          <a:xfrm>
            <a:off x="3111849" y="5394564"/>
            <a:ext cx="9546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E459286-42CB-494E-904C-0AA0CC7CF734}"/>
              </a:ext>
            </a:extLst>
          </p:cNvPr>
          <p:cNvSpPr txBox="1">
            <a:spLocks noChangeArrowheads="1"/>
          </p:cNvSpPr>
          <p:nvPr/>
        </p:nvSpPr>
        <p:spPr bwMode="auto">
          <a:xfrm>
            <a:off x="768908" y="3378375"/>
            <a:ext cx="183841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doubts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85D4DE8-E965-4E8E-BE86-EF23B4F55D01}"/>
              </a:ext>
            </a:extLst>
          </p:cNvPr>
          <p:cNvSpPr txBox="1">
            <a:spLocks noChangeArrowheads="1"/>
          </p:cNvSpPr>
          <p:nvPr/>
        </p:nvSpPr>
        <p:spPr bwMode="auto">
          <a:xfrm>
            <a:off x="7135812" y="1372710"/>
            <a:ext cx="6961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56B701A8-6295-49EB-924D-B97F13E94293}"/>
              </a:ext>
            </a:extLst>
          </p:cNvPr>
          <p:cNvSpPr txBox="1">
            <a:spLocks noChangeArrowheads="1"/>
          </p:cNvSpPr>
          <p:nvPr/>
        </p:nvSpPr>
        <p:spPr bwMode="auto">
          <a:xfrm>
            <a:off x="2461419" y="3380899"/>
            <a:ext cx="696119" cy="76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63E2B8E2-23E1-4E2B-95C0-350E55E85D2D}"/>
              </a:ext>
            </a:extLst>
          </p:cNvPr>
          <p:cNvSpPr txBox="1">
            <a:spLocks noChangeArrowheads="1"/>
          </p:cNvSpPr>
          <p:nvPr/>
        </p:nvSpPr>
        <p:spPr bwMode="auto">
          <a:xfrm>
            <a:off x="2602551" y="5394413"/>
            <a:ext cx="698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89939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3"/>
                                        </p:tgtEl>
                                      </p:cBhvr>
                                    </p:animEffect>
                                    <p:set>
                                      <p:cBhvr>
                                        <p:cTn id="13" dur="1" fill="hold">
                                          <p:stCondLst>
                                            <p:cond delay="24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18" presetClass="emph" presetSubtype="0" fill="hold" grpId="1" nodeType="withEffect">
                                  <p:stCondLst>
                                    <p:cond delay="0"/>
                                  </p:stCondLst>
                                  <p:childTnLst>
                                    <p:set>
                                      <p:cBhvr override="childStyle">
                                        <p:cTn id="20" dur="500" fill="hold"/>
                                        <p:tgtEl>
                                          <p:spTgt spid="1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8" presetClass="emph" presetSubtype="0" fill="hold" grpId="1" nodeType="withEffect">
                                  <p:stCondLst>
                                    <p:cond delay="0"/>
                                  </p:stCondLst>
                                  <p:childTnLst>
                                    <p:set>
                                      <p:cBhvr override="childStyle">
                                        <p:cTn id="28" dur="500" fill="hold"/>
                                        <p:tgtEl>
                                          <p:spTgt spid="1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18" presetClass="emph" presetSubtype="0" fill="hold" grpId="1" nodeType="withEffect">
                                  <p:stCondLst>
                                    <p:cond delay="0"/>
                                  </p:stCondLst>
                                  <p:childTnLst>
                                    <p:set>
                                      <p:cBhvr override="childStyle">
                                        <p:cTn id="36" dur="500" fill="hold"/>
                                        <p:tgtEl>
                                          <p:spTgt spid="19"/>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50"/>
                                        <p:tgtEl>
                                          <p:spTgt spid="7"/>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50"/>
                                        <p:tgtEl>
                                          <p:spTgt spid="8"/>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250"/>
                                        <p:tgtEl>
                                          <p:spTgt spid="10"/>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50"/>
                                        <p:tgtEl>
                                          <p:spTgt spid="11"/>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cTn>
                              </p:par>
                              <p:par>
                                <p:cTn id="66" presetID="0" presetClass="path" presetSubtype="0" accel="50000" decel="50000" fill="hold" grpId="0" nodeType="withEffect">
                                  <p:stCondLst>
                                    <p:cond delay="0"/>
                                  </p:stCondLst>
                                  <p:childTnLst>
                                    <p:animMotion origin="layout" path="M -0.00018 0.00023 L -0.50556 0.1463 " pathEditMode="relative" rAng="0" ptsTypes="AA">
                                      <p:cBhvr>
                                        <p:cTn id="67" dur="2000" fill="hold"/>
                                        <p:tgtEl>
                                          <p:spTgt spid="5"/>
                                        </p:tgtEl>
                                        <p:attrNameLst>
                                          <p:attrName>ppt_x</p:attrName>
                                          <p:attrName>ppt_y</p:attrName>
                                        </p:attrNameLst>
                                      </p:cBhvr>
                                      <p:rCtr x="-25278" y="7292"/>
                                    </p:animMotion>
                                  </p:childTnLst>
                                </p:cTn>
                              </p:par>
                              <p:par>
                                <p:cTn id="68" presetID="0" presetClass="path" presetSubtype="0" accel="50000" decel="50000" fill="hold" grpId="0" nodeType="withEffect">
                                  <p:stCondLst>
                                    <p:cond delay="0"/>
                                  </p:stCondLst>
                                  <p:childTnLst>
                                    <p:animMotion origin="layout" path="M -1.94444E-6 -7.40741E-7 L 0.00729 0.04792 " pathEditMode="relative" rAng="0" ptsTypes="AA">
                                      <p:cBhvr>
                                        <p:cTn id="69" dur="2000" fill="hold"/>
                                        <p:tgtEl>
                                          <p:spTgt spid="6"/>
                                        </p:tgtEl>
                                        <p:attrNameLst>
                                          <p:attrName>ppt_x</p:attrName>
                                          <p:attrName>ppt_y</p:attrName>
                                        </p:attrNameLst>
                                      </p:cBhvr>
                                      <p:rCtr x="365" y="2384"/>
                                    </p:animMotion>
                                  </p:childTnLst>
                                </p:cTn>
                              </p:par>
                              <p:par>
                                <p:cTn id="70" presetID="0" presetClass="path" presetSubtype="0" accel="50000" decel="50000" fill="hold" grpId="0" nodeType="withEffect">
                                  <p:stCondLst>
                                    <p:cond delay="0"/>
                                  </p:stCondLst>
                                  <p:childTnLst>
                                    <p:animMotion origin="layout" path="M -8.33333E-7 2.59259E-6 L -0.57187 0.04745 " pathEditMode="relative" rAng="0" ptsTypes="AA">
                                      <p:cBhvr>
                                        <p:cTn id="71" dur="2000" fill="hold"/>
                                        <p:tgtEl>
                                          <p:spTgt spid="7"/>
                                        </p:tgtEl>
                                        <p:attrNameLst>
                                          <p:attrName>ppt_x</p:attrName>
                                          <p:attrName>ppt_y</p:attrName>
                                        </p:attrNameLst>
                                      </p:cBhvr>
                                      <p:rCtr x="-28594" y="2361"/>
                                    </p:animMotion>
                                  </p:childTnLst>
                                </p:cTn>
                              </p:par>
                              <p:par>
                                <p:cTn id="72" presetID="0" presetClass="path" presetSubtype="0" accel="50000" decel="50000" fill="hold" grpId="0" nodeType="withEffect">
                                  <p:stCondLst>
                                    <p:cond delay="0"/>
                                  </p:stCondLst>
                                  <p:childTnLst>
                                    <p:animMotion origin="layout" path="M 0.00052 -0.00023 L 0.2342 -0.04954 " pathEditMode="relative" rAng="0" ptsTypes="AA">
                                      <p:cBhvr>
                                        <p:cTn id="73" dur="2000" fill="hold"/>
                                        <p:tgtEl>
                                          <p:spTgt spid="8"/>
                                        </p:tgtEl>
                                        <p:attrNameLst>
                                          <p:attrName>ppt_x</p:attrName>
                                          <p:attrName>ppt_y</p:attrName>
                                        </p:attrNameLst>
                                      </p:cBhvr>
                                      <p:rCtr x="11684" y="-2477"/>
                                    </p:animMotion>
                                  </p:childTnLst>
                                </p:cTn>
                              </p:par>
                              <p:par>
                                <p:cTn id="74" presetID="0" presetClass="path" presetSubtype="0" accel="50000" decel="50000" fill="hold" grpId="0" nodeType="withEffect">
                                  <p:stCondLst>
                                    <p:cond delay="0"/>
                                  </p:stCondLst>
                                  <p:childTnLst>
                                    <p:animMotion origin="layout" path="M 4.16667E-6 -2.59259E-6 L 0.22483 -0.05069 " pathEditMode="relative" rAng="0" ptsTypes="AA">
                                      <p:cBhvr>
                                        <p:cTn id="75" dur="2000" fill="hold"/>
                                        <p:tgtEl>
                                          <p:spTgt spid="9"/>
                                        </p:tgtEl>
                                        <p:attrNameLst>
                                          <p:attrName>ppt_x</p:attrName>
                                          <p:attrName>ppt_y</p:attrName>
                                        </p:attrNameLst>
                                      </p:cBhvr>
                                      <p:rCtr x="11233" y="-2546"/>
                                    </p:animMotion>
                                  </p:childTnLst>
                                </p:cTn>
                              </p:par>
                              <p:par>
                                <p:cTn id="76" presetID="0" presetClass="path" presetSubtype="0" accel="50000" decel="50000" fill="hold" grpId="0" nodeType="withEffect">
                                  <p:stCondLst>
                                    <p:cond delay="0"/>
                                  </p:stCondLst>
                                  <p:childTnLst>
                                    <p:animMotion origin="layout" path="M 3.33333E-6 -4.44444E-6 L -0.41979 -0.14722 " pathEditMode="relative" rAng="0" ptsTypes="AA">
                                      <p:cBhvr>
                                        <p:cTn id="77" dur="2000" fill="hold"/>
                                        <p:tgtEl>
                                          <p:spTgt spid="10"/>
                                        </p:tgtEl>
                                        <p:attrNameLst>
                                          <p:attrName>ppt_x</p:attrName>
                                          <p:attrName>ppt_y</p:attrName>
                                        </p:attrNameLst>
                                      </p:cBhvr>
                                      <p:rCtr x="-20990" y="-7361"/>
                                    </p:animMotion>
                                  </p:childTnLst>
                                </p:cTn>
                              </p:par>
                              <p:par>
                                <p:cTn id="78" presetID="0" presetClass="path" presetSubtype="0" accel="50000" decel="50000" fill="hold" grpId="0" nodeType="withEffect">
                                  <p:stCondLst>
                                    <p:cond delay="0"/>
                                  </p:stCondLst>
                                  <p:childTnLst>
                                    <p:animMotion origin="layout" path="M 2.5E-6 3.7037E-7 L 0.30833 -0.24537 " pathEditMode="relative" rAng="0" ptsTypes="AA">
                                      <p:cBhvr>
                                        <p:cTn id="79" dur="2000" fill="hold"/>
                                        <p:tgtEl>
                                          <p:spTgt spid="11"/>
                                        </p:tgtEl>
                                        <p:attrNameLst>
                                          <p:attrName>ppt_x</p:attrName>
                                          <p:attrName>ppt_y</p:attrName>
                                        </p:attrNameLst>
                                      </p:cBhvr>
                                      <p:rCtr x="15417" y="-12269"/>
                                    </p:animMotion>
                                  </p:childTnLst>
                                </p:cTn>
                              </p:par>
                              <p:par>
                                <p:cTn id="80" presetID="0" presetClass="path" presetSubtype="0" accel="50000" decel="50000" fill="hold" grpId="0" nodeType="withEffect">
                                  <p:stCondLst>
                                    <p:cond delay="0"/>
                                  </p:stCondLst>
                                  <p:childTnLst>
                                    <p:animMotion origin="layout" path="M -4.72222E-6 3.7037E-7 L 0.29879 -0.24537 " pathEditMode="relative" rAng="0" ptsTypes="AA">
                                      <p:cBhvr>
                                        <p:cTn id="81" dur="2000" fill="hold"/>
                                        <p:tgtEl>
                                          <p:spTgt spid="12"/>
                                        </p:tgtEl>
                                        <p:attrNameLst>
                                          <p:attrName>ppt_x</p:attrName>
                                          <p:attrName>ppt_y</p:attrName>
                                        </p:attrNameLst>
                                      </p:cBhvr>
                                      <p:rCtr x="14931" y="-12269"/>
                                    </p:animMotion>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250"/>
                                        <p:tgtEl>
                                          <p:spTgt spid="4"/>
                                        </p:tgtEl>
                                      </p:cBhvr>
                                    </p:animEffect>
                                  </p:childTnLst>
                                </p:cTn>
                              </p:par>
                              <p:par>
                                <p:cTn id="107" presetID="10" presetClass="exit" presetSubtype="0" fill="hold" grpId="2"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5"/>
                                        </p:tgtEl>
                                      </p:cBhvr>
                                    </p:animEffect>
                                    <p:set>
                                      <p:cBhvr>
                                        <p:cTn id="130" dur="1" fill="hold">
                                          <p:stCondLst>
                                            <p:cond delay="499"/>
                                          </p:stCondLst>
                                        </p:cTn>
                                        <p:tgtEl>
                                          <p:spTgt spid="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wipe(left)">
                                      <p:cBhvr>
                                        <p:cTn id="135" dur="500"/>
                                        <p:tgtEl>
                                          <p:spTgt spid="14"/>
                                        </p:tgtEl>
                                      </p:cBhvr>
                                    </p:animEffect>
                                  </p:childTnLst>
                                </p:cTn>
                              </p:par>
                              <p:par>
                                <p:cTn id="136" presetID="18" presetClass="emph" presetSubtype="0" fill="hold" grpId="1" nodeType="withEffect">
                                  <p:stCondLst>
                                    <p:cond delay="0"/>
                                  </p:stCondLst>
                                  <p:childTnLst>
                                    <p:set>
                                      <p:cBhvr override="childStyle">
                                        <p:cTn id="137" dur="500" fill="hold"/>
                                        <p:tgtEl>
                                          <p:spTgt spid="1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15" grpId="0"/>
      <p:bldP spid="15" grpId="1"/>
      <p:bldP spid="15" grpId="2"/>
      <p:bldP spid="17" grpId="0"/>
      <p:bldP spid="17" grpId="1"/>
      <p:bldP spid="17" grpId="2"/>
      <p:bldP spid="3074" grpId="0"/>
      <p:bldP spid="3074" grpId="1"/>
      <p:bldP spid="14" grpId="0"/>
      <p:bldP spid="1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1"/>
      <p:bldP spid="16" grpId="0"/>
      <p:bldP spid="16" grpId="1"/>
      <p:bldP spid="18" grpId="0"/>
      <p:bldP spid="18" grpId="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ED923-E797-4765-A202-1126BE5210F6}"/>
              </a:ext>
            </a:extLst>
          </p:cNvPr>
          <p:cNvPicPr>
            <a:picLocks noChangeAspect="1"/>
          </p:cNvPicPr>
          <p:nvPr/>
        </p:nvPicPr>
        <p:blipFill rotWithShape="1">
          <a:blip r:embed="rId3">
            <a:extLst>
              <a:ext uri="{28A0092B-C50C-407E-A947-70E740481C1C}">
                <a14:useLocalDpi xmlns:a14="http://schemas.microsoft.com/office/drawing/2010/main" val="0"/>
              </a:ext>
            </a:extLst>
          </a:blip>
          <a:srcRect l="35334"/>
          <a:stretch/>
        </p:blipFill>
        <p:spPr>
          <a:xfrm>
            <a:off x="0" y="1"/>
            <a:ext cx="9144000" cy="6858000"/>
          </a:xfrm>
          <a:prstGeom prst="rect">
            <a:avLst/>
          </a:prstGeom>
        </p:spPr>
      </p:pic>
      <p:sp>
        <p:nvSpPr>
          <p:cNvPr id="4" name="Title 1">
            <a:extLst>
              <a:ext uri="{FF2B5EF4-FFF2-40B4-BE49-F238E27FC236}">
                <a16:creationId xmlns:a16="http://schemas.microsoft.com/office/drawing/2014/main" id="{098DCD1D-E64F-4BBA-90D4-B27EE936E563}"/>
              </a:ext>
            </a:extLst>
          </p:cNvPr>
          <p:cNvSpPr txBox="1">
            <a:spLocks/>
          </p:cNvSpPr>
          <p:nvPr/>
        </p:nvSpPr>
        <p:spPr>
          <a:xfrm>
            <a:off x="1018155" y="3349964"/>
            <a:ext cx="69668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commits sin is a slave of sin</a:t>
            </a:r>
          </a:p>
        </p:txBody>
      </p:sp>
      <p:sp>
        <p:nvSpPr>
          <p:cNvPr id="3074" name="Rectangle 2"/>
          <p:cNvSpPr>
            <a:spLocks noGrp="1" noChangeArrowheads="1"/>
          </p:cNvSpPr>
          <p:nvPr>
            <p:ph type="title"/>
          </p:nvPr>
        </p:nvSpPr>
        <p:spPr>
          <a:xfrm>
            <a:off x="457200" y="2061076"/>
            <a:ext cx="8229600" cy="27358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them, "Most assuredly, I say to you, whoever commits sin is a slave of sin.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8:34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2956E0BA-7989-4E74-B327-991FD34C6DF4}"/>
              </a:ext>
            </a:extLst>
          </p:cNvPr>
          <p:cNvSpPr txBox="1">
            <a:spLocks noChangeArrowheads="1"/>
          </p:cNvSpPr>
          <p:nvPr/>
        </p:nvSpPr>
        <p:spPr bwMode="auto">
          <a:xfrm>
            <a:off x="6876126" y="3415364"/>
            <a:ext cx="9546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6BA1D6C-CEED-4072-8764-2F37D37EA439}"/>
              </a:ext>
            </a:extLst>
          </p:cNvPr>
          <p:cNvSpPr txBox="1">
            <a:spLocks noChangeArrowheads="1"/>
          </p:cNvSpPr>
          <p:nvPr/>
        </p:nvSpPr>
        <p:spPr bwMode="auto">
          <a:xfrm>
            <a:off x="1831411" y="4798792"/>
            <a:ext cx="239224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baseline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DF3B3F9-06A8-4C1C-A9B2-BA5FB2D4FF1A}"/>
              </a:ext>
            </a:extLst>
          </p:cNvPr>
          <p:cNvSpPr txBox="1">
            <a:spLocks noChangeArrowheads="1"/>
          </p:cNvSpPr>
          <p:nvPr/>
        </p:nvSpPr>
        <p:spPr bwMode="auto">
          <a:xfrm>
            <a:off x="2436439" y="2742102"/>
            <a:ext cx="4640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54B140C-6F5E-44CF-90F4-4772012EB3F1}"/>
              </a:ext>
            </a:extLst>
          </p:cNvPr>
          <p:cNvSpPr txBox="1">
            <a:spLocks noChangeArrowheads="1"/>
          </p:cNvSpPr>
          <p:nvPr/>
        </p:nvSpPr>
        <p:spPr bwMode="auto">
          <a:xfrm>
            <a:off x="708336" y="2744483"/>
            <a:ext cx="78354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F822C83-29ED-4BE6-9F57-11BB13037202}"/>
              </a:ext>
            </a:extLst>
          </p:cNvPr>
          <p:cNvSpPr txBox="1">
            <a:spLocks noChangeArrowheads="1"/>
          </p:cNvSpPr>
          <p:nvPr/>
        </p:nvSpPr>
        <p:spPr bwMode="auto">
          <a:xfrm>
            <a:off x="1979415" y="2744483"/>
            <a:ext cx="4640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EF3D22A-33ED-4B6B-B877-1072F463EA2F}"/>
              </a:ext>
            </a:extLst>
          </p:cNvPr>
          <p:cNvSpPr txBox="1">
            <a:spLocks noChangeArrowheads="1"/>
          </p:cNvSpPr>
          <p:nvPr/>
        </p:nvSpPr>
        <p:spPr bwMode="auto">
          <a:xfrm>
            <a:off x="2490581" y="2744483"/>
            <a:ext cx="4640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97F7746-3B29-4053-A11C-391333759431}"/>
              </a:ext>
            </a:extLst>
          </p:cNvPr>
          <p:cNvSpPr txBox="1">
            <a:spLocks noChangeArrowheads="1"/>
          </p:cNvSpPr>
          <p:nvPr/>
        </p:nvSpPr>
        <p:spPr bwMode="auto">
          <a:xfrm>
            <a:off x="3529581" y="3415364"/>
            <a:ext cx="6964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73D05E0-365C-4BA9-92AD-3D4881597919}"/>
              </a:ext>
            </a:extLst>
          </p:cNvPr>
          <p:cNvSpPr txBox="1">
            <a:spLocks noChangeArrowheads="1"/>
          </p:cNvSpPr>
          <p:nvPr/>
        </p:nvSpPr>
        <p:spPr bwMode="auto">
          <a:xfrm>
            <a:off x="5369972" y="2070600"/>
            <a:ext cx="4640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C8CD2FF-5909-4793-AE93-01226B6A2A93}"/>
              </a:ext>
            </a:extLst>
          </p:cNvPr>
          <p:cNvSpPr txBox="1">
            <a:spLocks noChangeArrowheads="1"/>
          </p:cNvSpPr>
          <p:nvPr/>
        </p:nvSpPr>
        <p:spPr bwMode="auto">
          <a:xfrm>
            <a:off x="7362964" y="4759254"/>
            <a:ext cx="9546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Title 1">
            <a:extLst>
              <a:ext uri="{FF2B5EF4-FFF2-40B4-BE49-F238E27FC236}">
                <a16:creationId xmlns:a16="http://schemas.microsoft.com/office/drawing/2014/main" id="{E3D8EF3A-834C-449F-8D73-007EB6F72D26}"/>
              </a:ext>
            </a:extLst>
          </p:cNvPr>
          <p:cNvSpPr txBox="1">
            <a:spLocks/>
          </p:cNvSpPr>
          <p:nvPr/>
        </p:nvSpPr>
        <p:spPr>
          <a:xfrm>
            <a:off x="1298260" y="4941435"/>
            <a:ext cx="7634514" cy="5365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noFill/>
                  <a:prstDash val="solid"/>
                </a:ln>
                <a:solidFill>
                  <a:schemeClr val="bg1">
                    <a:lumMod val="50000"/>
                  </a:schemeClr>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noFill/>
                  <a:prstDash val="solid"/>
                </a:ln>
                <a:solidFill>
                  <a:schemeClr val="bg1">
                    <a:lumMod val="50000"/>
                  </a:schemeClr>
                </a:solidFill>
                <a:effectLst>
                  <a:outerShdw blurRad="63500" dir="3600000" algn="tl" rotWithShape="0">
                    <a:srgbClr val="000000">
                      <a:alpha val="70000"/>
                    </a:srgbClr>
                  </a:outerShdw>
                </a:effectLst>
                <a:latin typeface="Calibri" panose="020F0502020204030204" pitchFamily="34" charset="0"/>
              </a:rPr>
              <a:t>.</a:t>
            </a:r>
          </a:p>
        </p:txBody>
      </p:sp>
      <p:sp>
        <p:nvSpPr>
          <p:cNvPr id="15" name="Rectangle 2">
            <a:extLst>
              <a:ext uri="{FF2B5EF4-FFF2-40B4-BE49-F238E27FC236}">
                <a16:creationId xmlns:a16="http://schemas.microsoft.com/office/drawing/2014/main" id="{41E18CAE-5091-4C00-9B72-2D29C5137A1B}"/>
              </a:ext>
            </a:extLst>
          </p:cNvPr>
          <p:cNvSpPr txBox="1">
            <a:spLocks noChangeArrowheads="1"/>
          </p:cNvSpPr>
          <p:nvPr/>
        </p:nvSpPr>
        <p:spPr bwMode="auto">
          <a:xfrm>
            <a:off x="995082" y="3423111"/>
            <a:ext cx="7008299" cy="74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commits sin is a slave of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6">
            <a:extLst>
              <a:ext uri="{FF2B5EF4-FFF2-40B4-BE49-F238E27FC236}">
                <a16:creationId xmlns:a16="http://schemas.microsoft.com/office/drawing/2014/main" id="{1E2D39D6-5FFB-4DE5-9ECB-2D4D38940C6F}"/>
              </a:ext>
            </a:extLst>
          </p:cNvPr>
          <p:cNvSpPr>
            <a:spLocks noChangeArrowheads="1"/>
          </p:cNvSpPr>
          <p:nvPr/>
        </p:nvSpPr>
        <p:spPr bwMode="auto">
          <a:xfrm>
            <a:off x="3983771" y="3318917"/>
            <a:ext cx="840641"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is</a:t>
            </a:r>
          </a:p>
        </p:txBody>
      </p:sp>
      <p:sp>
        <p:nvSpPr>
          <p:cNvPr id="17" name="Rectangle 6">
            <a:extLst>
              <a:ext uri="{FF2B5EF4-FFF2-40B4-BE49-F238E27FC236}">
                <a16:creationId xmlns:a16="http://schemas.microsoft.com/office/drawing/2014/main" id="{A4191C3B-7B40-42BD-AEDC-B683A11B6F89}"/>
              </a:ext>
            </a:extLst>
          </p:cNvPr>
          <p:cNvSpPr>
            <a:spLocks noChangeArrowheads="1"/>
          </p:cNvSpPr>
          <p:nvPr/>
        </p:nvSpPr>
        <p:spPr bwMode="auto">
          <a:xfrm>
            <a:off x="3986152" y="3326061"/>
            <a:ext cx="840641"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endPar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1655852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stCondLst>
                                            <p:cond delay="0"/>
                                          </p:stCondLst>
                                        </p:cTn>
                                        <p:tgtEl>
                                          <p:spTgt spid="16"/>
                                        </p:tgtEl>
                                      </p:cBhvr>
                                    </p:animEffect>
                                    <p:anim to="" calcmode="lin" valueType="num">
                                      <p:cBhvr>
                                        <p:cTn id="25"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25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par>
                                <p:cTn id="33" presetID="23" presetClass="exit" presetSubtype="32" fill="hold" grpId="1" nodeType="withEffect">
                                  <p:stCondLst>
                                    <p:cond delay="0"/>
                                  </p:stCondLst>
                                  <p:childTnLst>
                                    <p:anim calcmode="lin" valueType="num">
                                      <p:cBhvr>
                                        <p:cTn id="34" dur="500"/>
                                        <p:tgtEl>
                                          <p:spTgt spid="16"/>
                                        </p:tgtEl>
                                        <p:attrNameLst>
                                          <p:attrName>ppt_w</p:attrName>
                                        </p:attrNameLst>
                                      </p:cBhvr>
                                      <p:tavLst>
                                        <p:tav tm="0">
                                          <p:val>
                                            <p:strVal val="ppt_w"/>
                                          </p:val>
                                        </p:tav>
                                        <p:tav tm="100000">
                                          <p:val>
                                            <p:fltVal val="0"/>
                                          </p:val>
                                        </p:tav>
                                      </p:tavLst>
                                    </p:anim>
                                    <p:anim calcmode="lin" valueType="num">
                                      <p:cBhvr>
                                        <p:cTn id="35" dur="500"/>
                                        <p:tgtEl>
                                          <p:spTgt spid="16"/>
                                        </p:tgtEl>
                                        <p:attrNameLst>
                                          <p:attrName>ppt_h</p:attrName>
                                        </p:attrNameLst>
                                      </p:cBhvr>
                                      <p:tavLst>
                                        <p:tav tm="0">
                                          <p:val>
                                            <p:strVal val="ppt_h"/>
                                          </p:val>
                                        </p:tav>
                                        <p:tav tm="100000">
                                          <p:val>
                                            <p:fltVal val="0"/>
                                          </p:val>
                                        </p:tav>
                                      </p:tavLst>
                                    </p:anim>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
                                        <p:tgtEl>
                                          <p:spTgt spid="5"/>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
                                        <p:tgtEl>
                                          <p:spTgt spid="8"/>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
                                        <p:tgtEl>
                                          <p:spTgt spid="9"/>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
                                        <p:tgtEl>
                                          <p:spTgt spid="10"/>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
                                        <p:tgtEl>
                                          <p:spTgt spid="11"/>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
                                        <p:tgtEl>
                                          <p:spTgt spid="12"/>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
                                        <p:tgtEl>
                                          <p:spTgt spid="13"/>
                                        </p:tgtEl>
                                      </p:cBhvr>
                                    </p:animEffect>
                                  </p:childTnLst>
                                </p:cTn>
                              </p:par>
                              <p:par>
                                <p:cTn id="60" presetID="0" presetClass="path" presetSubtype="0" accel="50000" decel="50000" fill="hold" grpId="0" nodeType="withEffect">
                                  <p:stCondLst>
                                    <p:cond delay="0"/>
                                  </p:stCondLst>
                                  <p:childTnLst>
                                    <p:animMotion origin="layout" path="M 3.33333E-6 -2.22222E-6 L 0.05312 0.1963 " pathEditMode="relative" rAng="0" ptsTypes="AA">
                                      <p:cBhvr>
                                        <p:cTn id="61" dur="2000" fill="hold"/>
                                        <p:tgtEl>
                                          <p:spTgt spid="5"/>
                                        </p:tgtEl>
                                        <p:attrNameLst>
                                          <p:attrName>ppt_x</p:attrName>
                                          <p:attrName>ppt_y</p:attrName>
                                        </p:attrNameLst>
                                      </p:cBhvr>
                                      <p:rCtr x="2656" y="9815"/>
                                    </p:animMotion>
                                  </p:childTnLst>
                                </p:cTn>
                              </p:par>
                              <p:par>
                                <p:cTn id="62" presetID="0" presetClass="path" presetSubtype="0" accel="50000" decel="50000" fill="hold" grpId="0" nodeType="withEffect">
                                  <p:stCondLst>
                                    <p:cond delay="0"/>
                                  </p:stCondLst>
                                  <p:childTnLst>
                                    <p:animMotion origin="layout" path="M -2.77778E-7 -4.07407E-6 L -0.05069 0.30024 " pathEditMode="relative" rAng="0" ptsTypes="AA">
                                      <p:cBhvr>
                                        <p:cTn id="63" dur="1750" fill="hold"/>
                                        <p:tgtEl>
                                          <p:spTgt spid="8"/>
                                        </p:tgtEl>
                                        <p:attrNameLst>
                                          <p:attrName>ppt_x</p:attrName>
                                          <p:attrName>ppt_y</p:attrName>
                                        </p:attrNameLst>
                                      </p:cBhvr>
                                      <p:rCtr x="-2535" y="15000"/>
                                    </p:animMotion>
                                  </p:childTnLst>
                                </p:cTn>
                              </p:par>
                              <p:par>
                                <p:cTn id="64" presetID="0" presetClass="path" presetSubtype="0" accel="50000" decel="50000" fill="hold" grpId="0" nodeType="withEffect">
                                  <p:stCondLst>
                                    <p:cond delay="0"/>
                                  </p:stCondLst>
                                  <p:childTnLst>
                                    <p:animMotion origin="layout" path="M -2.5E-6 2.96296E-6 L 0.16511 0.29953 " pathEditMode="relative" rAng="0" ptsTypes="AA">
                                      <p:cBhvr>
                                        <p:cTn id="65" dur="1750" fill="hold"/>
                                        <p:tgtEl>
                                          <p:spTgt spid="9"/>
                                        </p:tgtEl>
                                        <p:attrNameLst>
                                          <p:attrName>ppt_x</p:attrName>
                                          <p:attrName>ppt_y</p:attrName>
                                        </p:attrNameLst>
                                      </p:cBhvr>
                                      <p:rCtr x="8247" y="14977"/>
                                    </p:animMotion>
                                  </p:childTnLst>
                                </p:cTn>
                              </p:par>
                              <p:par>
                                <p:cTn id="66" presetID="0" presetClass="path" presetSubtype="0" accel="50000" decel="50000" fill="hold" grpId="0" nodeType="withEffect">
                                  <p:stCondLst>
                                    <p:cond delay="0"/>
                                  </p:stCondLst>
                                  <p:childTnLst>
                                    <p:animMotion origin="layout" path="M -2.77778E-7 2.96296E-6 L 0.08576 0.29953 " pathEditMode="relative" rAng="0" ptsTypes="AA">
                                      <p:cBhvr>
                                        <p:cTn id="67" dur="1750" fill="hold"/>
                                        <p:tgtEl>
                                          <p:spTgt spid="10"/>
                                        </p:tgtEl>
                                        <p:attrNameLst>
                                          <p:attrName>ppt_x</p:attrName>
                                          <p:attrName>ppt_y</p:attrName>
                                        </p:attrNameLst>
                                      </p:cBhvr>
                                      <p:rCtr x="4288" y="14977"/>
                                    </p:animMotion>
                                  </p:childTnLst>
                                </p:cTn>
                              </p:par>
                              <p:par>
                                <p:cTn id="68" presetID="0" presetClass="path" presetSubtype="0" accel="50000" decel="50000" fill="hold" grpId="0" nodeType="withEffect">
                                  <p:stCondLst>
                                    <p:cond delay="0"/>
                                  </p:stCondLst>
                                  <p:childTnLst>
                                    <p:animMotion origin="layout" path="M -3.05556E-6 2.96296E-6 L 0.0533 0.29953 " pathEditMode="relative" rAng="0" ptsTypes="AA">
                                      <p:cBhvr>
                                        <p:cTn id="69" dur="1750" fill="hold"/>
                                        <p:tgtEl>
                                          <p:spTgt spid="11"/>
                                        </p:tgtEl>
                                        <p:attrNameLst>
                                          <p:attrName>ppt_x</p:attrName>
                                          <p:attrName>ppt_y</p:attrName>
                                        </p:attrNameLst>
                                      </p:cBhvr>
                                      <p:rCtr x="2656" y="14977"/>
                                    </p:animMotion>
                                  </p:childTnLst>
                                </p:cTn>
                              </p:par>
                              <p:par>
                                <p:cTn id="70" presetID="0" presetClass="path" presetSubtype="0" accel="50000" decel="50000" fill="hold" grpId="0" nodeType="withEffect">
                                  <p:stCondLst>
                                    <p:cond delay="0"/>
                                  </p:stCondLst>
                                  <p:childTnLst>
                                    <p:animMotion origin="layout" path="M 1.66667E-6 -2.22222E-6 L -0.04115 0.20209 " pathEditMode="relative" rAng="0" ptsTypes="AA">
                                      <p:cBhvr>
                                        <p:cTn id="71" dur="1750" fill="hold"/>
                                        <p:tgtEl>
                                          <p:spTgt spid="12"/>
                                        </p:tgtEl>
                                        <p:attrNameLst>
                                          <p:attrName>ppt_x</p:attrName>
                                          <p:attrName>ppt_y</p:attrName>
                                        </p:attrNameLst>
                                      </p:cBhvr>
                                      <p:rCtr x="-2066" y="10093"/>
                                    </p:animMotion>
                                  </p:childTnLst>
                                </p:cTn>
                              </p:par>
                              <p:par>
                                <p:cTn id="72" presetID="0" presetClass="path" presetSubtype="0" accel="50000" decel="50000" fill="hold" grpId="0" nodeType="withEffect">
                                  <p:stCondLst>
                                    <p:cond delay="0"/>
                                  </p:stCondLst>
                                  <p:childTnLst>
                                    <p:animMotion origin="layout" path="M -2.77778E-6 -4.81481E-6 L -0.19132 0.39768 " pathEditMode="relative" rAng="0" ptsTypes="AA">
                                      <p:cBhvr>
                                        <p:cTn id="73" dur="1750" fill="hold"/>
                                        <p:tgtEl>
                                          <p:spTgt spid="13"/>
                                        </p:tgtEl>
                                        <p:attrNameLst>
                                          <p:attrName>ppt_x</p:attrName>
                                          <p:attrName>ppt_y</p:attrName>
                                        </p:attrNameLst>
                                      </p:cBhvr>
                                      <p:rCtr x="-9549" y="19815"/>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1"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250"/>
                                        <p:tgtEl>
                                          <p:spTgt spid="7"/>
                                        </p:tgtEl>
                                      </p:cBhvr>
                                    </p:animEffect>
                                  </p:childTnLst>
                                </p:cTn>
                              </p:par>
                              <p:par>
                                <p:cTn id="90" presetID="10" presetClass="exit" presetSubtype="0" fill="hold" grpId="2" nodeType="with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wipe(left)">
                                      <p:cBhvr>
                                        <p:cTn id="111" dur="500"/>
                                        <p:tgtEl>
                                          <p:spTgt spid="14"/>
                                        </p:tgtEl>
                                      </p:cBhvr>
                                    </p:animEffect>
                                  </p:childTnLst>
                                </p:cTn>
                              </p:par>
                              <p:par>
                                <p:cTn id="112" presetID="18" presetClass="emph" presetSubtype="0" fill="hold" grpId="1" nodeType="withEffect">
                                  <p:stCondLst>
                                    <p:cond delay="0"/>
                                  </p:stCondLst>
                                  <p:childTnLst>
                                    <p:set>
                                      <p:cBhvr override="childStyle">
                                        <p:cTn id="113" dur="500" fill="hold"/>
                                        <p:tgtEl>
                                          <p:spTgt spid="14"/>
                                        </p:tgtEl>
                                        <p:attrNameLst>
                                          <p:attrName>style.textDecorationUnderline</p:attrName>
                                        </p:attrNameLst>
                                      </p:cBhvr>
                                      <p:to>
                                        <p:strVal val="true"/>
                                      </p:to>
                                    </p:set>
                                  </p:child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grpId="2" nodeType="clickEffect">
                                  <p:stCondLst>
                                    <p:cond delay="0"/>
                                  </p:stCondLst>
                                  <p:childTnLst>
                                    <p:animEffect transition="out" filter="fade">
                                      <p:cBhvr>
                                        <p:cTn id="117" dur="1000"/>
                                        <p:tgtEl>
                                          <p:spTgt spid="7"/>
                                        </p:tgtEl>
                                      </p:cBhvr>
                                    </p:animEffect>
                                    <p:anim calcmode="lin" valueType="num">
                                      <p:cBhvr>
                                        <p:cTn id="118" dur="1000"/>
                                        <p:tgtEl>
                                          <p:spTgt spid="7"/>
                                        </p:tgtEl>
                                        <p:attrNameLst>
                                          <p:attrName>ppt_x</p:attrName>
                                        </p:attrNameLst>
                                      </p:cBhvr>
                                      <p:tavLst>
                                        <p:tav tm="0">
                                          <p:val>
                                            <p:strVal val="ppt_x"/>
                                          </p:val>
                                        </p:tav>
                                        <p:tav tm="100000">
                                          <p:val>
                                            <p:strVal val="ppt_x"/>
                                          </p:val>
                                        </p:tav>
                                      </p:tavLst>
                                    </p:anim>
                                    <p:anim calcmode="lin" valueType="num">
                                      <p:cBhvr>
                                        <p:cTn id="119" dur="1000"/>
                                        <p:tgtEl>
                                          <p:spTgt spid="7"/>
                                        </p:tgtEl>
                                        <p:attrNameLst>
                                          <p:attrName>ppt_y</p:attrName>
                                        </p:attrNameLst>
                                      </p:cBhvr>
                                      <p:tavLst>
                                        <p:tav tm="0">
                                          <p:val>
                                            <p:strVal val="ppt_y"/>
                                          </p:val>
                                        </p:tav>
                                        <p:tav tm="100000">
                                          <p:val>
                                            <p:strVal val="ppt_y+.1"/>
                                          </p:val>
                                        </p:tav>
                                      </p:tavLst>
                                    </p:anim>
                                    <p:set>
                                      <p:cBhvr>
                                        <p:cTn id="120" dur="1" fill="hold">
                                          <p:stCondLst>
                                            <p:cond delay="999"/>
                                          </p:stCondLst>
                                        </p:cTn>
                                        <p:tgtEl>
                                          <p:spTgt spid="7"/>
                                        </p:tgtEl>
                                        <p:attrNameLst>
                                          <p:attrName>style.visibility</p:attrName>
                                        </p:attrNameLst>
                                      </p:cBhvr>
                                      <p:to>
                                        <p:strVal val="hidden"/>
                                      </p:to>
                                    </p:set>
                                  </p:childTnLst>
                                </p:cTn>
                              </p:par>
                              <p:par>
                                <p:cTn id="121" presetID="42" presetClass="exit" presetSubtype="0" fill="hold" grpId="2" nodeType="withEffect">
                                  <p:stCondLst>
                                    <p:cond delay="0"/>
                                  </p:stCondLst>
                                  <p:childTnLst>
                                    <p:animEffect transition="out" filter="fade">
                                      <p:cBhvr>
                                        <p:cTn id="122" dur="1000"/>
                                        <p:tgtEl>
                                          <p:spTgt spid="14"/>
                                        </p:tgtEl>
                                      </p:cBhvr>
                                    </p:animEffect>
                                    <p:anim calcmode="lin" valueType="num">
                                      <p:cBhvr>
                                        <p:cTn id="123" dur="1000"/>
                                        <p:tgtEl>
                                          <p:spTgt spid="14"/>
                                        </p:tgtEl>
                                        <p:attrNameLst>
                                          <p:attrName>ppt_x</p:attrName>
                                        </p:attrNameLst>
                                      </p:cBhvr>
                                      <p:tavLst>
                                        <p:tav tm="0">
                                          <p:val>
                                            <p:strVal val="ppt_x"/>
                                          </p:val>
                                        </p:tav>
                                        <p:tav tm="100000">
                                          <p:val>
                                            <p:strVal val="ppt_x"/>
                                          </p:val>
                                        </p:tav>
                                      </p:tavLst>
                                    </p:anim>
                                    <p:anim calcmode="lin" valueType="num">
                                      <p:cBhvr>
                                        <p:cTn id="124" dur="1000"/>
                                        <p:tgtEl>
                                          <p:spTgt spid="14"/>
                                        </p:tgtEl>
                                        <p:attrNameLst>
                                          <p:attrName>ppt_y</p:attrName>
                                        </p:attrNameLst>
                                      </p:cBhvr>
                                      <p:tavLst>
                                        <p:tav tm="0">
                                          <p:val>
                                            <p:strVal val="ppt_y"/>
                                          </p:val>
                                        </p:tav>
                                        <p:tav tm="100000">
                                          <p:val>
                                            <p:strVal val="ppt_y+.1"/>
                                          </p:val>
                                        </p:tav>
                                      </p:tavLst>
                                    </p:anim>
                                    <p:set>
                                      <p:cBhvr>
                                        <p:cTn id="12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6" grpId="0"/>
      <p:bldP spid="16" grpId="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3FE47A-3644-4183-AA19-D8003BDD7688}"/>
              </a:ext>
            </a:extLst>
          </p:cNvPr>
          <p:cNvPicPr>
            <a:picLocks noChangeAspect="1"/>
          </p:cNvPicPr>
          <p:nvPr/>
        </p:nvPicPr>
        <p:blipFill rotWithShape="1">
          <a:blip r:embed="rId3">
            <a:extLst>
              <a:ext uri="{28A0092B-C50C-407E-A947-70E740481C1C}">
                <a14:useLocalDpi xmlns:a14="http://schemas.microsoft.com/office/drawing/2010/main" val="0"/>
              </a:ext>
            </a:extLst>
          </a:blip>
          <a:srcRect r="19295"/>
          <a:stretch/>
        </p:blipFill>
        <p:spPr>
          <a:xfrm>
            <a:off x="-1" y="0"/>
            <a:ext cx="9144001" cy="6858000"/>
          </a:xfrm>
          <a:prstGeom prst="rect">
            <a:avLst/>
          </a:prstGeom>
        </p:spPr>
      </p:pic>
      <p:sp>
        <p:nvSpPr>
          <p:cNvPr id="3074" name="Rectangle 2"/>
          <p:cNvSpPr>
            <a:spLocks noGrp="1" noChangeArrowheads="1"/>
          </p:cNvSpPr>
          <p:nvPr>
            <p:ph type="title"/>
          </p:nvPr>
        </p:nvSpPr>
        <p:spPr>
          <a:xfrm>
            <a:off x="457200" y="689476"/>
            <a:ext cx="8229600" cy="54790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Beware, brethren, lest there be    in any of you an evil heart of unbelief in departing from the living God; but exhort one another daily, while it is called "Today," lest any of you be hardened through the deceitfulness of sin.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3:12-13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6" name="Title 1">
            <a:extLst>
              <a:ext uri="{FF2B5EF4-FFF2-40B4-BE49-F238E27FC236}">
                <a16:creationId xmlns:a16="http://schemas.microsoft.com/office/drawing/2014/main" id="{20556969-EFFF-4B2F-AE3A-51EB07FFFA98}"/>
              </a:ext>
            </a:extLst>
          </p:cNvPr>
          <p:cNvSpPr txBox="1">
            <a:spLocks/>
          </p:cNvSpPr>
          <p:nvPr/>
        </p:nvSpPr>
        <p:spPr>
          <a:xfrm>
            <a:off x="1558431" y="3810552"/>
            <a:ext cx="19087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C0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depart</a:t>
            </a:r>
          </a:p>
        </p:txBody>
      </p:sp>
      <p:sp>
        <p:nvSpPr>
          <p:cNvPr id="6" name="Rectangle 2">
            <a:extLst>
              <a:ext uri="{FF2B5EF4-FFF2-40B4-BE49-F238E27FC236}">
                <a16:creationId xmlns:a16="http://schemas.microsoft.com/office/drawing/2014/main" id="{CDE3FB77-D846-4B9A-807E-1BDC178E2D25}"/>
              </a:ext>
            </a:extLst>
          </p:cNvPr>
          <p:cNvSpPr txBox="1">
            <a:spLocks noChangeArrowheads="1"/>
          </p:cNvSpPr>
          <p:nvPr/>
        </p:nvSpPr>
        <p:spPr bwMode="auto">
          <a:xfrm>
            <a:off x="4886781" y="1400515"/>
            <a:ext cx="32076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heart of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E17BCCB-D0DD-4420-B81F-8C44C771E9A8}"/>
              </a:ext>
            </a:extLst>
          </p:cNvPr>
          <p:cNvSpPr txBox="1">
            <a:spLocks noChangeArrowheads="1"/>
          </p:cNvSpPr>
          <p:nvPr/>
        </p:nvSpPr>
        <p:spPr bwMode="auto">
          <a:xfrm>
            <a:off x="880445" y="2070668"/>
            <a:ext cx="22767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unbelief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A998BB9-AD8C-47CF-A015-D00981C10176}"/>
              </a:ext>
            </a:extLst>
          </p:cNvPr>
          <p:cNvSpPr txBox="1">
            <a:spLocks noChangeArrowheads="1"/>
          </p:cNvSpPr>
          <p:nvPr/>
        </p:nvSpPr>
        <p:spPr bwMode="auto">
          <a:xfrm>
            <a:off x="3477648" y="2073049"/>
            <a:ext cx="47897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departing from the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38B8533-48C8-4550-AE0F-0F97989D33AA}"/>
              </a:ext>
            </a:extLst>
          </p:cNvPr>
          <p:cNvSpPr txBox="1">
            <a:spLocks noChangeArrowheads="1"/>
          </p:cNvSpPr>
          <p:nvPr/>
        </p:nvSpPr>
        <p:spPr bwMode="auto">
          <a:xfrm>
            <a:off x="289945" y="2743201"/>
            <a:ext cx="284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living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356692B-DC91-4236-82D1-4FAAD19B4B48}"/>
              </a:ext>
            </a:extLst>
          </p:cNvPr>
          <p:cNvSpPr txBox="1">
            <a:spLocks noChangeArrowheads="1"/>
          </p:cNvSpPr>
          <p:nvPr/>
        </p:nvSpPr>
        <p:spPr bwMode="auto">
          <a:xfrm>
            <a:off x="5377035" y="4085770"/>
            <a:ext cx="26250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hardened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FC93EBB-F08D-4A9D-BDBC-6D66D3416290}"/>
              </a:ext>
            </a:extLst>
          </p:cNvPr>
          <p:cNvSpPr txBox="1">
            <a:spLocks noChangeArrowheads="1"/>
          </p:cNvSpPr>
          <p:nvPr/>
        </p:nvSpPr>
        <p:spPr bwMode="auto">
          <a:xfrm>
            <a:off x="613943" y="4754492"/>
            <a:ext cx="22767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634FA06-18C4-433E-A122-AE530E421419}"/>
              </a:ext>
            </a:extLst>
          </p:cNvPr>
          <p:cNvSpPr txBox="1">
            <a:spLocks noChangeArrowheads="1"/>
          </p:cNvSpPr>
          <p:nvPr/>
        </p:nvSpPr>
        <p:spPr bwMode="auto">
          <a:xfrm>
            <a:off x="3593533" y="4756873"/>
            <a:ext cx="47026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deceitfulness of sin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Bent-Up 1">
            <a:extLst>
              <a:ext uri="{FF2B5EF4-FFF2-40B4-BE49-F238E27FC236}">
                <a16:creationId xmlns:a16="http://schemas.microsoft.com/office/drawing/2014/main" id="{D5FC1436-5950-4C02-B88F-A5609CF16120}"/>
              </a:ext>
            </a:extLst>
          </p:cNvPr>
          <p:cNvSpPr/>
          <p:nvPr/>
        </p:nvSpPr>
        <p:spPr>
          <a:xfrm rot="5400000">
            <a:off x="1124859" y="5202098"/>
            <a:ext cx="449943" cy="449943"/>
          </a:xfrm>
          <a:prstGeom prst="bentUpArrow">
            <a:avLst/>
          </a:prstGeom>
          <a:solidFill>
            <a:srgbClr val="0069B8"/>
          </a:solidFill>
          <a:ln w="12700">
            <a:solidFill>
              <a:schemeClr val="bg1"/>
            </a:solidFill>
          </a:ln>
          <a:effectLst>
            <a:glow rad="88900">
              <a:schemeClr val="tx1"/>
            </a:glow>
          </a:effectLst>
          <a:scene3d>
            <a:camera prst="orthographicFront"/>
            <a:lightRig rig="flat" dir="t"/>
          </a:scene3d>
          <a:sp3d extrusionH="57150"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12">
            <a:extLst>
              <a:ext uri="{FF2B5EF4-FFF2-40B4-BE49-F238E27FC236}">
                <a16:creationId xmlns:a16="http://schemas.microsoft.com/office/drawing/2014/main" id="{1BC3D7F2-8420-4F01-A5F7-E429F5C491C8}"/>
              </a:ext>
            </a:extLst>
          </p:cNvPr>
          <p:cNvSpPr/>
          <p:nvPr/>
        </p:nvSpPr>
        <p:spPr>
          <a:xfrm rot="5400000">
            <a:off x="1124859" y="3866786"/>
            <a:ext cx="449943" cy="449943"/>
          </a:xfrm>
          <a:prstGeom prst="bentUpArrow">
            <a:avLst/>
          </a:prstGeom>
          <a:solidFill>
            <a:srgbClr val="0069B8"/>
          </a:solidFill>
          <a:ln w="12700">
            <a:solidFill>
              <a:schemeClr val="bg1"/>
            </a:solidFill>
          </a:ln>
          <a:effectLst>
            <a:glow rad="88900">
              <a:schemeClr val="tx1"/>
            </a:glow>
          </a:effectLst>
          <a:scene3d>
            <a:camera prst="orthographicFront"/>
            <a:lightRig rig="flat" dir="t"/>
          </a:scene3d>
          <a:sp3d extrusionH="57150" prstMaterial="plastic">
            <a:bevelT w="11430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AEE43F3F-5BC3-4542-B254-A616905613F7}"/>
              </a:ext>
            </a:extLst>
          </p:cNvPr>
          <p:cNvSpPr txBox="1">
            <a:spLocks noChangeArrowheads="1"/>
          </p:cNvSpPr>
          <p:nvPr/>
        </p:nvSpPr>
        <p:spPr bwMode="auto">
          <a:xfrm>
            <a:off x="7362964" y="4759254"/>
            <a:ext cx="9546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11B0A81F-BE25-47B4-8687-E11070878D97}"/>
              </a:ext>
            </a:extLst>
          </p:cNvPr>
          <p:cNvSpPr>
            <a:spLocks noChangeArrowheads="1"/>
          </p:cNvSpPr>
          <p:nvPr/>
        </p:nvSpPr>
        <p:spPr bwMode="auto">
          <a:xfrm>
            <a:off x="3336325" y="2948214"/>
            <a:ext cx="205302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FFFF"/>
                </a:solidFill>
                <a:effectLst>
                  <a:glow rad="127000">
                    <a:srgbClr val="000000"/>
                  </a:glow>
                  <a:outerShdw blurRad="50800" dist="39000" dir="5460000" algn="tl">
                    <a:srgbClr val="000000">
                      <a:alpha val="38000"/>
                    </a:srgbClr>
                  </a:outerShdw>
                </a:effectLst>
                <a:uLnTx/>
                <a:uFillTx/>
                <a:latin typeface="Calibri" panose="020F0502020204030204" pitchFamily="34" charset="0"/>
                <a:ea typeface="+mn-ea"/>
                <a:cs typeface="+mn-cs"/>
              </a:rPr>
              <a:t>Doubt</a:t>
            </a:r>
          </a:p>
        </p:txBody>
      </p:sp>
      <p:sp>
        <p:nvSpPr>
          <p:cNvPr id="4" name="Rectangle 2" hidden="1">
            <a:extLst>
              <a:ext uri="{FF2B5EF4-FFF2-40B4-BE49-F238E27FC236}">
                <a16:creationId xmlns:a16="http://schemas.microsoft.com/office/drawing/2014/main" id="{8E3B8CE8-8FEC-4701-984E-A6910C6D72DC}"/>
              </a:ext>
            </a:extLst>
          </p:cNvPr>
          <p:cNvSpPr txBox="1">
            <a:spLocks noChangeArrowheads="1"/>
          </p:cNvSpPr>
          <p:nvPr/>
        </p:nvSpPr>
        <p:spPr bwMode="auto">
          <a:xfrm>
            <a:off x="378316" y="2812118"/>
            <a:ext cx="8387368" cy="330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evil heart of unbelief</a:t>
            </a:r>
          </a:p>
          <a:p>
            <a:pPr algn="l"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departing from the living God </a:t>
            </a:r>
          </a:p>
          <a:p>
            <a:pPr algn="l"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hardened </a:t>
            </a:r>
          </a:p>
          <a:p>
            <a:pPr algn="l"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through deceitfulness of sin</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913A98A-D556-4E74-A96C-E3E789F5F380}"/>
              </a:ext>
            </a:extLst>
          </p:cNvPr>
          <p:cNvSpPr txBox="1">
            <a:spLocks noChangeArrowheads="1"/>
          </p:cNvSpPr>
          <p:nvPr/>
        </p:nvSpPr>
        <p:spPr bwMode="auto">
          <a:xfrm>
            <a:off x="1521359" y="3750603"/>
            <a:ext cx="1974359" cy="75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depart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2069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14"/>
                                        </p:tgtEl>
                                      </p:cBhvr>
                                    </p:animEffect>
                                    <p:set>
                                      <p:cBhvr>
                                        <p:cTn id="14" dur="1" fill="hold">
                                          <p:stCondLst>
                                            <p:cond delay="24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
                                        <p:tgtEl>
                                          <p:spTgt spid="11"/>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
                                        <p:tgtEl>
                                          <p:spTgt spid="12"/>
                                        </p:tgtEl>
                                      </p:cBhvr>
                                    </p:animEffect>
                                  </p:childTnLst>
                                </p:cTn>
                              </p:par>
                              <p:par>
                                <p:cTn id="38" presetID="0" presetClass="path" presetSubtype="0" accel="50000" decel="50000" fill="hold" grpId="0" nodeType="withEffect">
                                  <p:stCondLst>
                                    <p:cond delay="0"/>
                                  </p:stCondLst>
                                  <p:childTnLst>
                                    <p:animMotion origin="layout" path="M -0.00017 0.00023 L -0.50538 0.24514 " pathEditMode="relative" rAng="0" ptsTypes="AA">
                                      <p:cBhvr>
                                        <p:cTn id="39" dur="2000" fill="hold"/>
                                        <p:tgtEl>
                                          <p:spTgt spid="6"/>
                                        </p:tgtEl>
                                        <p:attrNameLst>
                                          <p:attrName>ppt_x</p:attrName>
                                          <p:attrName>ppt_y</p:attrName>
                                        </p:attrNameLst>
                                      </p:cBhvr>
                                      <p:rCtr x="-25260" y="12245"/>
                                    </p:animMotion>
                                  </p:childTnLst>
                                </p:cTn>
                              </p:par>
                              <p:par>
                                <p:cTn id="40" presetID="0" presetClass="path" presetSubtype="0" accel="50000" decel="50000" fill="hold" grpId="0" nodeType="withEffect">
                                  <p:stCondLst>
                                    <p:cond delay="0"/>
                                  </p:stCondLst>
                                  <p:childTnLst>
                                    <p:animMotion origin="layout" path="M -0.00017 0.00023 L 0.25539 0.14768 " pathEditMode="relative" rAng="0" ptsTypes="AA">
                                      <p:cBhvr>
                                        <p:cTn id="41" dur="2000" fill="hold"/>
                                        <p:tgtEl>
                                          <p:spTgt spid="7"/>
                                        </p:tgtEl>
                                        <p:attrNameLst>
                                          <p:attrName>ppt_x</p:attrName>
                                          <p:attrName>ppt_y</p:attrName>
                                        </p:attrNameLst>
                                      </p:cBhvr>
                                      <p:rCtr x="12778" y="7361"/>
                                    </p:animMotion>
                                  </p:childTnLst>
                                </p:cTn>
                              </p:par>
                              <p:par>
                                <p:cTn id="42" presetID="0" presetClass="path" presetSubtype="0" accel="50000" decel="50000" fill="hold" grpId="0" nodeType="withEffect">
                                  <p:stCondLst>
                                    <p:cond delay="0"/>
                                  </p:stCondLst>
                                  <p:childTnLst>
                                    <p:animMotion origin="layout" path="M -0.00018 0.00023 L -0.21077 0.24468 " pathEditMode="relative" rAng="0" ptsTypes="AA">
                                      <p:cBhvr>
                                        <p:cTn id="43" dur="2000" fill="hold"/>
                                        <p:tgtEl>
                                          <p:spTgt spid="8"/>
                                        </p:tgtEl>
                                        <p:attrNameLst>
                                          <p:attrName>ppt_x</p:attrName>
                                          <p:attrName>ppt_y</p:attrName>
                                        </p:attrNameLst>
                                      </p:cBhvr>
                                      <p:rCtr x="-10538" y="12222"/>
                                    </p:animMotion>
                                  </p:childTnLst>
                                </p:cTn>
                              </p:par>
                              <p:par>
                                <p:cTn id="44" presetID="0" presetClass="path" presetSubtype="0" accel="50000" decel="50000" fill="hold" grpId="0" nodeType="withEffect">
                                  <p:stCondLst>
                                    <p:cond delay="0"/>
                                  </p:stCondLst>
                                  <p:childTnLst>
                                    <p:animMotion origin="layout" path="M -0.00018 0.00023 L 0.62639 0.14652 " pathEditMode="relative" rAng="0" ptsTypes="AA">
                                      <p:cBhvr>
                                        <p:cTn id="45" dur="2000" fill="hold"/>
                                        <p:tgtEl>
                                          <p:spTgt spid="9"/>
                                        </p:tgtEl>
                                        <p:attrNameLst>
                                          <p:attrName>ppt_x</p:attrName>
                                          <p:attrName>ppt_y</p:attrName>
                                        </p:attrNameLst>
                                      </p:cBhvr>
                                      <p:rCtr x="31319" y="7315"/>
                                    </p:animMotion>
                                  </p:childTnLst>
                                </p:cTn>
                              </p:par>
                              <p:par>
                                <p:cTn id="46" presetID="0" presetClass="path" presetSubtype="0" accel="50000" decel="50000" fill="hold" grpId="0" nodeType="withEffect">
                                  <p:stCondLst>
                                    <p:cond delay="0"/>
                                  </p:stCondLst>
                                  <p:childTnLst>
                                    <p:animMotion origin="layout" path="M -0.00018 0.00023 L -0.55747 0.04884 " pathEditMode="relative" rAng="0" ptsTypes="AA">
                                      <p:cBhvr>
                                        <p:cTn id="47" dur="2000" fill="hold"/>
                                        <p:tgtEl>
                                          <p:spTgt spid="10"/>
                                        </p:tgtEl>
                                        <p:attrNameLst>
                                          <p:attrName>ppt_x</p:attrName>
                                          <p:attrName>ppt_y</p:attrName>
                                        </p:attrNameLst>
                                      </p:cBhvr>
                                      <p:rCtr x="-27865" y="2431"/>
                                    </p:animMotion>
                                  </p:childTnLst>
                                </p:cTn>
                              </p:par>
                              <p:par>
                                <p:cTn id="48" presetID="0" presetClass="path" presetSubtype="0" accel="50000" decel="50000" fill="hold" grpId="0" nodeType="withEffect">
                                  <p:stCondLst>
                                    <p:cond delay="0"/>
                                  </p:stCondLst>
                                  <p:childTnLst>
                                    <p:animMotion origin="layout" path="M -0.00018 0.00023 L 0.10052 0.04908 " pathEditMode="relative" rAng="0" ptsTypes="AA">
                                      <p:cBhvr>
                                        <p:cTn id="49" dur="2000" fill="hold"/>
                                        <p:tgtEl>
                                          <p:spTgt spid="11"/>
                                        </p:tgtEl>
                                        <p:attrNameLst>
                                          <p:attrName>ppt_x</p:attrName>
                                          <p:attrName>ppt_y</p:attrName>
                                        </p:attrNameLst>
                                      </p:cBhvr>
                                      <p:rCtr x="5035" y="2431"/>
                                    </p:animMotion>
                                  </p:childTnLst>
                                </p:cTn>
                              </p:par>
                              <p:par>
                                <p:cTn id="50" presetID="0" presetClass="path" presetSubtype="0" accel="50000" decel="50000" fill="hold" grpId="0" nodeType="withEffect">
                                  <p:stCondLst>
                                    <p:cond delay="0"/>
                                  </p:stCondLst>
                                  <p:childTnLst>
                                    <p:animMotion origin="layout" path="M -0.00017 0.00024 L 0.00052 0.04931 " pathEditMode="relative" rAng="0" ptsTypes="AA">
                                      <p:cBhvr>
                                        <p:cTn id="51" dur="2000" fill="hold"/>
                                        <p:tgtEl>
                                          <p:spTgt spid="12"/>
                                        </p:tgtEl>
                                        <p:attrNameLst>
                                          <p:attrName>ppt_x</p:attrName>
                                          <p:attrName>ppt_y</p:attrName>
                                        </p:attrNameLst>
                                      </p:cBhvr>
                                      <p:rCtr x="35" y="2454"/>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par>
                                <p:cTn id="67" presetID="18" presetClass="emph" presetSubtype="0" fill="hold" grpId="1" nodeType="withEffect">
                                  <p:stCondLst>
                                    <p:cond delay="0"/>
                                  </p:stCondLst>
                                  <p:childTnLst>
                                    <p:set>
                                      <p:cBhvr override="childStyle">
                                        <p:cTn id="68" dur="500" fill="hold"/>
                                        <p:tgtEl>
                                          <p:spTgt spid="16"/>
                                        </p:tgtEl>
                                        <p:attrNameLst>
                                          <p:attrName>style.textDecorationUnderline</p:attrName>
                                        </p:attrNameLst>
                                      </p:cBhvr>
                                      <p:to>
                                        <p:strVal val="true"/>
                                      </p:to>
                                    </p:set>
                                  </p:childTnLst>
                                </p:cTn>
                              </p:par>
                              <p:par>
                                <p:cTn id="69" presetID="22" presetClass="entr" presetSubtype="8"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0"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500">
                                          <p:stCondLst>
                                            <p:cond delay="0"/>
                                          </p:stCondLst>
                                        </p:cTn>
                                        <p:tgtEl>
                                          <p:spTgt spid="15"/>
                                        </p:tgtEl>
                                      </p:cBhvr>
                                    </p:animEffect>
                                    <p:anim to="" calcmode="lin" valueType="num">
                                      <p:cBhvr>
                                        <p:cTn id="7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6" grpId="0"/>
      <p:bldP spid="16"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2" grpId="0" animBg="1"/>
      <p:bldP spid="13" grpId="0" animBg="1"/>
      <p:bldP spid="14" grpId="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B0E3B-A33C-46A6-A577-EE1A7C97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CB237DC-F3C1-4F4E-9D58-1506F02C8FC9}"/>
              </a:ext>
            </a:extLst>
          </p:cNvPr>
          <p:cNvSpPr txBox="1">
            <a:spLocks/>
          </p:cNvSpPr>
          <p:nvPr/>
        </p:nvSpPr>
        <p:spPr>
          <a:xfrm>
            <a:off x="2924175" y="3315494"/>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without wrath</a:t>
            </a:r>
          </a:p>
        </p:txBody>
      </p:sp>
      <p:sp>
        <p:nvSpPr>
          <p:cNvPr id="5" name="Title 1">
            <a:extLst>
              <a:ext uri="{FF2B5EF4-FFF2-40B4-BE49-F238E27FC236}">
                <a16:creationId xmlns:a16="http://schemas.microsoft.com/office/drawing/2014/main" id="{F451C1D1-819E-4994-92CA-1607307BCB0F}"/>
              </a:ext>
            </a:extLst>
          </p:cNvPr>
          <p:cNvSpPr txBox="1">
            <a:spLocks/>
          </p:cNvSpPr>
          <p:nvPr/>
        </p:nvSpPr>
        <p:spPr>
          <a:xfrm>
            <a:off x="1698625" y="3982873"/>
            <a:ext cx="1803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doubt</a:t>
            </a:r>
          </a:p>
        </p:txBody>
      </p:sp>
      <p:sp>
        <p:nvSpPr>
          <p:cNvPr id="3074" name="Rectangle 2"/>
          <p:cNvSpPr>
            <a:spLocks noGrp="1" noChangeArrowheads="1"/>
          </p:cNvSpPr>
          <p:nvPr>
            <p:ph type="title"/>
          </p:nvPr>
        </p:nvSpPr>
        <p:spPr>
          <a:xfrm>
            <a:off x="457200" y="1955568"/>
            <a:ext cx="8229600" cy="29468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desire therefore that the men pray everywhere, lifting up holy hands, without wrath and doubting;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2:8 </a:t>
            </a:r>
          </a:p>
        </p:txBody>
      </p:sp>
      <p:sp>
        <p:nvSpPr>
          <p:cNvPr id="7" name="Rectangle 2">
            <a:extLst>
              <a:ext uri="{FF2B5EF4-FFF2-40B4-BE49-F238E27FC236}">
                <a16:creationId xmlns:a16="http://schemas.microsoft.com/office/drawing/2014/main" id="{47E0FD5E-87B9-4839-B06E-C95BDEDC6407}"/>
              </a:ext>
            </a:extLst>
          </p:cNvPr>
          <p:cNvSpPr txBox="1">
            <a:spLocks noChangeArrowheads="1"/>
          </p:cNvSpPr>
          <p:nvPr/>
        </p:nvSpPr>
        <p:spPr bwMode="auto">
          <a:xfrm>
            <a:off x="2488069" y="2713269"/>
            <a:ext cx="4640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A716F3B-A68D-400E-8F7C-091E11E59D63}"/>
              </a:ext>
            </a:extLst>
          </p:cNvPr>
          <p:cNvSpPr txBox="1">
            <a:spLocks noChangeArrowheads="1"/>
          </p:cNvSpPr>
          <p:nvPr/>
        </p:nvSpPr>
        <p:spPr bwMode="auto">
          <a:xfrm>
            <a:off x="2972823" y="2712776"/>
            <a:ext cx="4463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EDC906E-A948-4C7E-AB5C-4A24EFD9F2F0}"/>
              </a:ext>
            </a:extLst>
          </p:cNvPr>
          <p:cNvSpPr txBox="1">
            <a:spLocks noChangeArrowheads="1"/>
          </p:cNvSpPr>
          <p:nvPr/>
        </p:nvSpPr>
        <p:spPr bwMode="auto">
          <a:xfrm>
            <a:off x="4429467" y="2712776"/>
            <a:ext cx="4640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A5A572F-42BB-4D85-9052-791A52CA73BF}"/>
              </a:ext>
            </a:extLst>
          </p:cNvPr>
          <p:cNvSpPr txBox="1">
            <a:spLocks noChangeArrowheads="1"/>
          </p:cNvSpPr>
          <p:nvPr/>
        </p:nvSpPr>
        <p:spPr bwMode="auto">
          <a:xfrm>
            <a:off x="3042344" y="3048000"/>
            <a:ext cx="1360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a:t>
            </a:r>
          </a:p>
        </p:txBody>
      </p:sp>
      <p:sp>
        <p:nvSpPr>
          <p:cNvPr id="10" name="Rectangle 4">
            <a:extLst>
              <a:ext uri="{FF2B5EF4-FFF2-40B4-BE49-F238E27FC236}">
                <a16:creationId xmlns:a16="http://schemas.microsoft.com/office/drawing/2014/main" id="{05024DE8-47D5-4B87-871A-54AA1B36192B}"/>
              </a:ext>
            </a:extLst>
          </p:cNvPr>
          <p:cNvSpPr>
            <a:spLocks noChangeArrowheads="1"/>
          </p:cNvSpPr>
          <p:nvPr/>
        </p:nvSpPr>
        <p:spPr bwMode="auto">
          <a:xfrm>
            <a:off x="4708980" y="2633202"/>
            <a:ext cx="1376020" cy="921148"/>
          </a:xfrm>
          <a:prstGeom prst="rect">
            <a:avLst/>
          </a:prstGeom>
          <a:noFill/>
          <a:ln>
            <a:noFill/>
          </a:ln>
          <a:effectLst/>
          <a:scene3d>
            <a:camera prst="orthographicFront"/>
            <a:lightRig rig="flat" dir="tl"/>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3d extrusionH="57150" prstMaterial="plastic">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lift</a:t>
            </a:r>
          </a:p>
        </p:txBody>
      </p:sp>
      <p:sp>
        <p:nvSpPr>
          <p:cNvPr id="11" name="Rectangle 2">
            <a:extLst>
              <a:ext uri="{FF2B5EF4-FFF2-40B4-BE49-F238E27FC236}">
                <a16:creationId xmlns:a16="http://schemas.microsoft.com/office/drawing/2014/main" id="{E5ECFE62-FDE2-45C6-9E18-42CBD4DAFB09}"/>
              </a:ext>
            </a:extLst>
          </p:cNvPr>
          <p:cNvSpPr txBox="1">
            <a:spLocks noChangeArrowheads="1"/>
          </p:cNvSpPr>
          <p:nvPr/>
        </p:nvSpPr>
        <p:spPr bwMode="auto">
          <a:xfrm>
            <a:off x="2865865" y="3387494"/>
            <a:ext cx="4080241" cy="75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wrath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E993B63-D814-4896-8622-D767418F3BA2}"/>
              </a:ext>
            </a:extLst>
          </p:cNvPr>
          <p:cNvSpPr txBox="1">
            <a:spLocks noChangeArrowheads="1"/>
          </p:cNvSpPr>
          <p:nvPr/>
        </p:nvSpPr>
        <p:spPr bwMode="auto">
          <a:xfrm>
            <a:off x="1797844" y="4057142"/>
            <a:ext cx="1597718" cy="75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doubt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8703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0" presetClass="path" presetSubtype="0" accel="50000" decel="50000" fill="hold" grpId="0" nodeType="withEffect">
                                  <p:stCondLst>
                                    <p:cond delay="0"/>
                                  </p:stCondLst>
                                  <p:childTnLst>
                                    <p:animMotion origin="layout" path="M 4.16667E-6 2.59259E-6 L 0.0802 0.04884 " pathEditMode="relative" rAng="0" ptsTypes="AA">
                                      <p:cBhvr>
                                        <p:cTn id="42" dur="1750" fill="hold"/>
                                        <p:tgtEl>
                                          <p:spTgt spid="7"/>
                                        </p:tgtEl>
                                        <p:attrNameLst>
                                          <p:attrName>ppt_x</p:attrName>
                                          <p:attrName>ppt_y</p:attrName>
                                        </p:attrNameLst>
                                      </p:cBhvr>
                                      <p:rCtr x="4010" y="2431"/>
                                    </p:animMotion>
                                  </p:childTnLst>
                                </p:cTn>
                              </p:par>
                              <p:par>
                                <p:cTn id="43" presetID="0" presetClass="path" presetSubtype="0" accel="50000" decel="50000" fill="hold" grpId="0" nodeType="withEffect">
                                  <p:stCondLst>
                                    <p:cond delay="0"/>
                                  </p:stCondLst>
                                  <p:childTnLst>
                                    <p:animMotion origin="layout" path="M 8.33333E-7 2.59259E-6 L 0.05764 0.04884 " pathEditMode="relative" rAng="0" ptsTypes="AA">
                                      <p:cBhvr>
                                        <p:cTn id="44" dur="1750" fill="hold"/>
                                        <p:tgtEl>
                                          <p:spTgt spid="8"/>
                                        </p:tgtEl>
                                        <p:attrNameLst>
                                          <p:attrName>ppt_x</p:attrName>
                                          <p:attrName>ppt_y</p:attrName>
                                        </p:attrNameLst>
                                      </p:cBhvr>
                                      <p:rCtr x="2882" y="2431"/>
                                    </p:animMotion>
                                  </p:childTnLst>
                                </p:cTn>
                              </p:par>
                              <p:par>
                                <p:cTn id="45" presetID="0" presetClass="path" presetSubtype="0" accel="50000" decel="50000" fill="hold" grpId="0" nodeType="withEffect">
                                  <p:stCondLst>
                                    <p:cond delay="0"/>
                                  </p:stCondLst>
                                  <p:childTnLst>
                                    <p:animMotion origin="layout" path="M -2.22222E-6 2.59259E-6 L -0.07274 0.04884 " pathEditMode="relative" rAng="0" ptsTypes="AA">
                                      <p:cBhvr>
                                        <p:cTn id="46" dur="1750" fill="hold"/>
                                        <p:tgtEl>
                                          <p:spTgt spid="9"/>
                                        </p:tgtEl>
                                        <p:attrNameLst>
                                          <p:attrName>ppt_x</p:attrName>
                                          <p:attrName>ppt_y</p:attrName>
                                        </p:attrNameLst>
                                      </p:cBhvr>
                                      <p:rCtr x="-3646" y="2431"/>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50"/>
                                        <p:tgtEl>
                                          <p:spTgt spid="4"/>
                                        </p:tgtEl>
                                      </p:cBhvr>
                                    </p:animEffect>
                                    <p:set>
                                      <p:cBhvr>
                                        <p:cTn id="61" dur="1" fill="hold">
                                          <p:stCondLst>
                                            <p:cond delay="249"/>
                                          </p:stCondLst>
                                        </p:cTn>
                                        <p:tgtEl>
                                          <p:spTgt spid="4"/>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
                                        <p:tgtEl>
                                          <p:spTgt spid="10"/>
                                        </p:tgtEl>
                                      </p:cBhvr>
                                    </p:animEffect>
                                  </p:childTnLst>
                                </p:cTn>
                              </p:par>
                              <p:par>
                                <p:cTn id="65" presetID="0" presetClass="exit" presetSubtype="0" fill="hold" grpId="1" nodeType="withEffect">
                                  <p:stCondLst>
                                    <p:cond delay="0"/>
                                  </p:stCondLst>
                                  <p:childTnLst>
                                    <p:set>
                                      <p:cBhvr>
                                        <p:cTn id="66" dur="1" fill="hold">
                                          <p:stCondLst>
                                            <p:cond delay="1499"/>
                                          </p:stCondLst>
                                        </p:cTn>
                                        <p:tgtEl>
                                          <p:spTgt spid="10"/>
                                        </p:tgtEl>
                                        <p:attrNameLst>
                                          <p:attrName>style.visibility</p:attrName>
                                        </p:attrNameLst>
                                      </p:cBhvr>
                                      <p:to>
                                        <p:strVal val="hidden"/>
                                      </p:to>
                                    </p:set>
                                    <p:animEffect transition="out" filter="dissolve">
                                      <p:cBhvr>
                                        <p:cTn id="67" dur="1500">
                                          <p:stCondLst>
                                            <p:cond delay="0"/>
                                          </p:stCondLst>
                                        </p:cTn>
                                        <p:tgtEl>
                                          <p:spTgt spid="10"/>
                                        </p:tgtEl>
                                      </p:cBhvr>
                                    </p:animEffect>
                                    <p:anim to="" calcmode="lin" valueType="num">
                                      <p:cBhvr>
                                        <p:cTn id="68" dur="15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9" dur="15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70" presetID="42" presetClass="path" presetSubtype="0" accel="50000" decel="50000" fill="hold" grpId="2" nodeType="withEffect">
                                  <p:stCondLst>
                                    <p:cond delay="0"/>
                                  </p:stCondLst>
                                  <p:childTnLst>
                                    <p:animMotion origin="layout" path="M -4.16667E-6 2.59259E-6 L -0.06909 -0.37037 " pathEditMode="relative" rAng="0" ptsTypes="AA">
                                      <p:cBhvr>
                                        <p:cTn id="71" dur="1250" fill="hold"/>
                                        <p:tgtEl>
                                          <p:spTgt spid="10"/>
                                        </p:tgtEl>
                                        <p:attrNameLst>
                                          <p:attrName>ppt_x</p:attrName>
                                          <p:attrName>ppt_y</p:attrName>
                                        </p:attrNameLst>
                                      </p:cBhvr>
                                      <p:rCtr x="-3455" y="-18519"/>
                                    </p:animMotion>
                                  </p:childTnLst>
                                </p:cTn>
                              </p:par>
                            </p:childTnLst>
                          </p:cTn>
                        </p:par>
                        <p:par>
                          <p:cTn id="72" fill="hold">
                            <p:stCondLst>
                              <p:cond delay="1750"/>
                            </p:stCondLst>
                            <p:childTnLst>
                              <p:par>
                                <p:cTn id="73" presetID="10" presetClass="entr" presetSubtype="0"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50"/>
                                        <p:tgtEl>
                                          <p:spTgt spid="6"/>
                                        </p:tgtEl>
                                      </p:cBhvr>
                                    </p:animEffec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7" grpId="2"/>
      <p:bldP spid="8" grpId="0"/>
      <p:bldP spid="8" grpId="1"/>
      <p:bldP spid="8" grpId="2"/>
      <p:bldP spid="9" grpId="0"/>
      <p:bldP spid="9" grpId="1"/>
      <p:bldP spid="9" grpId="2"/>
      <p:bldP spid="6" grpId="0"/>
      <p:bldP spid="10" grpId="0"/>
      <p:bldP spid="10" grpId="1"/>
      <p:bldP spid="10" grpId="2"/>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CED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5E0B1-6464-4329-8A8B-FF9B99F63270}"/>
              </a:ext>
            </a:extLst>
          </p:cNvPr>
          <p:cNvPicPr>
            <a:picLocks noChangeAspect="1"/>
          </p:cNvPicPr>
          <p:nvPr/>
        </p:nvPicPr>
        <p:blipFill rotWithShape="1">
          <a:blip r:embed="rId3">
            <a:extLst>
              <a:ext uri="{28A0092B-C50C-407E-A947-70E740481C1C}">
                <a14:useLocalDpi xmlns:a14="http://schemas.microsoft.com/office/drawing/2010/main" val="0"/>
              </a:ext>
            </a:extLst>
          </a:blip>
          <a:srcRect l="24952"/>
          <a:stretch/>
        </p:blipFill>
        <p:spPr>
          <a:xfrm>
            <a:off x="0" y="0"/>
            <a:ext cx="9144000" cy="6858000"/>
          </a:xfrm>
          <a:prstGeom prst="rect">
            <a:avLst/>
          </a:prstGeom>
        </p:spPr>
      </p:pic>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Hell and Destruction are never full; So the eyes of man are never satisfied.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27:20 </a:t>
            </a:r>
          </a:p>
        </p:txBody>
      </p:sp>
      <p:sp>
        <p:nvSpPr>
          <p:cNvPr id="7" name="Title 1">
            <a:extLst>
              <a:ext uri="{FF2B5EF4-FFF2-40B4-BE49-F238E27FC236}">
                <a16:creationId xmlns:a16="http://schemas.microsoft.com/office/drawing/2014/main" id="{3BC36D4B-4AD9-4042-B8EB-83F7B9213C65}"/>
              </a:ext>
            </a:extLst>
          </p:cNvPr>
          <p:cNvSpPr txBox="1">
            <a:spLocks/>
          </p:cNvSpPr>
          <p:nvPr/>
        </p:nvSpPr>
        <p:spPr>
          <a:xfrm>
            <a:off x="3841524" y="2825295"/>
            <a:ext cx="3265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Rectangle 2">
            <a:extLst>
              <a:ext uri="{FF2B5EF4-FFF2-40B4-BE49-F238E27FC236}">
                <a16:creationId xmlns:a16="http://schemas.microsoft.com/office/drawing/2014/main" id="{C84D44F7-D02B-46BF-9731-6D7E04A6FDA7}"/>
              </a:ext>
            </a:extLst>
          </p:cNvPr>
          <p:cNvSpPr txBox="1">
            <a:spLocks noChangeArrowheads="1"/>
          </p:cNvSpPr>
          <p:nvPr/>
        </p:nvSpPr>
        <p:spPr bwMode="auto">
          <a:xfrm>
            <a:off x="3042344" y="3048000"/>
            <a:ext cx="1360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CA65C88-0969-4AD5-AA9C-A5358D00623F}"/>
              </a:ext>
            </a:extLst>
          </p:cNvPr>
          <p:cNvSpPr txBox="1">
            <a:spLocks noChangeArrowheads="1"/>
          </p:cNvSpPr>
          <p:nvPr/>
        </p:nvSpPr>
        <p:spPr bwMode="auto">
          <a:xfrm>
            <a:off x="449943" y="3048000"/>
            <a:ext cx="82296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things are full of labor; Man cannot express it. The eye is not satisfied with seeing, Nor the ear filled with hearing.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1:8</a:t>
            </a:r>
          </a:p>
        </p:txBody>
      </p:sp>
      <p:sp>
        <p:nvSpPr>
          <p:cNvPr id="6" name="Heart 5">
            <a:extLst>
              <a:ext uri="{FF2B5EF4-FFF2-40B4-BE49-F238E27FC236}">
                <a16:creationId xmlns:a16="http://schemas.microsoft.com/office/drawing/2014/main" id="{71D4BB5A-B304-452C-8FCD-6C5392206062}"/>
              </a:ext>
            </a:extLst>
          </p:cNvPr>
          <p:cNvSpPr/>
          <p:nvPr/>
        </p:nvSpPr>
        <p:spPr bwMode="auto">
          <a:xfrm>
            <a:off x="3504865" y="3153228"/>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9" name="Rectangle 12">
            <a:extLst>
              <a:ext uri="{FF2B5EF4-FFF2-40B4-BE49-F238E27FC236}">
                <a16:creationId xmlns:a16="http://schemas.microsoft.com/office/drawing/2014/main" id="{43F0D0DF-2ED7-4C54-B230-020959886E80}"/>
              </a:ext>
            </a:extLst>
          </p:cNvPr>
          <p:cNvSpPr>
            <a:spLocks noChangeArrowheads="1"/>
          </p:cNvSpPr>
          <p:nvPr/>
        </p:nvSpPr>
        <p:spPr bwMode="auto">
          <a:xfrm>
            <a:off x="561973" y="3467962"/>
            <a:ext cx="452551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20" b="1" dirty="0">
                <a:solidFill>
                  <a:srgbClr val="FF0000"/>
                </a:solidFill>
                <a:effectLst>
                  <a:glow rad="63500">
                    <a:schemeClr val="tx1"/>
                  </a:glow>
                </a:effectLst>
                <a:latin typeface="Calibri" panose="020F0502020204030204" pitchFamily="34" charset="0"/>
              </a:rPr>
              <a:t>cannot express it</a:t>
            </a:r>
            <a:endParaRPr lang="en-US" altLang="en-US" sz="4420" b="1" i="1" dirty="0">
              <a:solidFill>
                <a:srgbClr val="FF0000"/>
              </a:solidFill>
              <a:effectLst>
                <a:glow rad="63500">
                  <a:schemeClr val="tx1"/>
                </a:glow>
              </a:effectLst>
              <a:latin typeface="Calibri" panose="020F0502020204030204" pitchFamily="34" charset="0"/>
            </a:endParaRPr>
          </a:p>
        </p:txBody>
      </p:sp>
      <p:sp>
        <p:nvSpPr>
          <p:cNvPr id="10" name="Rectangle 2">
            <a:extLst>
              <a:ext uri="{FF2B5EF4-FFF2-40B4-BE49-F238E27FC236}">
                <a16:creationId xmlns:a16="http://schemas.microsoft.com/office/drawing/2014/main" id="{667A8781-DF7F-4F44-A718-896E0808D55F}"/>
              </a:ext>
            </a:extLst>
          </p:cNvPr>
          <p:cNvSpPr txBox="1">
            <a:spLocks noChangeArrowheads="1"/>
          </p:cNvSpPr>
          <p:nvPr/>
        </p:nvSpPr>
        <p:spPr bwMode="auto">
          <a:xfrm>
            <a:off x="3875314" y="2867726"/>
            <a:ext cx="3200339" cy="8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full of labor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EDBB13F-507C-4339-8D56-0C685FDA0C75}"/>
              </a:ext>
            </a:extLst>
          </p:cNvPr>
          <p:cNvSpPr txBox="1">
            <a:spLocks noChangeArrowheads="1"/>
          </p:cNvSpPr>
          <p:nvPr/>
        </p:nvSpPr>
        <p:spPr bwMode="auto">
          <a:xfrm>
            <a:off x="7302591" y="3561113"/>
            <a:ext cx="1186566" cy="76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40E3730-446B-4CFB-9A9D-1071CCD5A3AB}"/>
              </a:ext>
            </a:extLst>
          </p:cNvPr>
          <p:cNvSpPr txBox="1">
            <a:spLocks noChangeArrowheads="1"/>
          </p:cNvSpPr>
          <p:nvPr/>
        </p:nvSpPr>
        <p:spPr bwMode="auto">
          <a:xfrm>
            <a:off x="485479" y="4236244"/>
            <a:ext cx="2443459" cy="76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satisfied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Morph">
            <a:extLst>
              <a:ext uri="{FF2B5EF4-FFF2-40B4-BE49-F238E27FC236}">
                <a16:creationId xmlns:a16="http://schemas.microsoft.com/office/drawing/2014/main" id="{082D2822-6135-40E5-8B4F-6CAAC2FD6751}"/>
              </a:ext>
            </a:extLst>
          </p:cNvPr>
          <p:cNvSpPr txBox="1">
            <a:spLocks noChangeArrowheads="1"/>
          </p:cNvSpPr>
          <p:nvPr/>
        </p:nvSpPr>
        <p:spPr bwMode="auto">
          <a:xfrm>
            <a:off x="3679491" y="5782990"/>
            <a:ext cx="34001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satisfied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85182863-5068-4EC3-A07A-256EB9A3377D}"/>
              </a:ext>
            </a:extLst>
          </p:cNvPr>
          <p:cNvSpPr txBox="1">
            <a:spLocks noChangeArrowheads="1"/>
          </p:cNvSpPr>
          <p:nvPr/>
        </p:nvSpPr>
        <p:spPr bwMode="auto">
          <a:xfrm>
            <a:off x="1433437" y="618361"/>
            <a:ext cx="6274742" cy="182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Hell and Destruction are never full; So the eyes of man are never satisfied. </a:t>
            </a:r>
            <a:r>
              <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2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Proverbs 27:20 </a:t>
            </a:r>
          </a:p>
        </p:txBody>
      </p:sp>
    </p:spTree>
    <p:extLst>
      <p:ext uri="{BB962C8B-B14F-4D97-AF65-F5344CB8AC3E}">
        <p14:creationId xmlns:p14="http://schemas.microsoft.com/office/powerpoint/2010/main" val="22712039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6" presetClass="emph" presetSubtype="0" fill="hold" grpId="2" nodeType="withEffect">
                                  <p:stCondLst>
                                    <p:cond delay="0"/>
                                  </p:stCondLst>
                                  <p:childTnLst>
                                    <p:animScale>
                                      <p:cBhvr>
                                        <p:cTn id="33" dur="2000" fill="hold"/>
                                        <p:tgtEl>
                                          <p:spTgt spid="3074"/>
                                        </p:tgtEl>
                                      </p:cBhvr>
                                      <p:by x="75000" y="75000"/>
                                    </p:animScale>
                                  </p:childTnLst>
                                </p:cTn>
                              </p:par>
                              <p:par>
                                <p:cTn id="34" presetID="42" presetClass="path" presetSubtype="0" accel="50000" decel="50000" fill="hold" grpId="1" nodeType="withEffect">
                                  <p:stCondLst>
                                    <p:cond delay="0"/>
                                  </p:stCondLst>
                                  <p:childTnLst>
                                    <p:animMotion origin="layout" path="M 0 0 L 0 -0.27778 " pathEditMode="relative" rAng="0" ptsTypes="AA">
                                      <p:cBhvr>
                                        <p:cTn id="35" dur="2000" fill="hold"/>
                                        <p:tgtEl>
                                          <p:spTgt spid="3074"/>
                                        </p:tgtEl>
                                        <p:attrNameLst>
                                          <p:attrName>ppt_x</p:attrName>
                                          <p:attrName>ppt_y</p:attrName>
                                        </p:attrNameLst>
                                      </p:cBhvr>
                                      <p:rCtr x="0" y="-13889"/>
                                    </p:animMotion>
                                  </p:childTnLst>
                                </p:cTn>
                              </p:par>
                              <p:par>
                                <p:cTn id="36" presetID="19" presetClass="emph" presetSubtype="0" fill="hold" grpId="3" nodeType="withEffect">
                                  <p:stCondLst>
                                    <p:cond delay="0"/>
                                  </p:stCondLst>
                                  <p:childTnLst>
                                    <p:animClr clrSpc="rgb" dir="cw">
                                      <p:cBhvr override="childStyle">
                                        <p:cTn id="37" dur="2000" fill="hold"/>
                                        <p:tgtEl>
                                          <p:spTgt spid="6"/>
                                        </p:tgtEl>
                                        <p:attrNameLst>
                                          <p:attrName>style.color</p:attrName>
                                        </p:attrNameLst>
                                      </p:cBhvr>
                                      <p:to>
                                        <a:schemeClr val="tx1"/>
                                      </p:to>
                                    </p:animClr>
                                    <p:animClr clrSpc="rgb" dir="cw">
                                      <p:cBhvr>
                                        <p:cTn id="38" dur="2000" fill="hold"/>
                                        <p:tgtEl>
                                          <p:spTgt spid="6"/>
                                        </p:tgtEl>
                                        <p:attrNameLst>
                                          <p:attrName>fillcolor</p:attrName>
                                        </p:attrNameLst>
                                      </p:cBhvr>
                                      <p:to>
                                        <a:schemeClr val="tx1"/>
                                      </p:to>
                                    </p:animClr>
                                    <p:set>
                                      <p:cBhvr>
                                        <p:cTn id="39" dur="2000" fill="hold"/>
                                        <p:tgtEl>
                                          <p:spTgt spid="6"/>
                                        </p:tgtEl>
                                        <p:attrNameLst>
                                          <p:attrName>fill.type</p:attrName>
                                        </p:attrNameLst>
                                      </p:cBhvr>
                                      <p:to>
                                        <p:strVal val="solid"/>
                                      </p:to>
                                    </p:set>
                                    <p:set>
                                      <p:cBhvr>
                                        <p:cTn id="40" dur="2000" fill="hold"/>
                                        <p:tgtEl>
                                          <p:spTgt spid="6"/>
                                        </p:tgtEl>
                                        <p:attrNameLst>
                                          <p:attrName>fill.on</p:attrName>
                                        </p:attrNameLst>
                                      </p:cBhvr>
                                      <p:to>
                                        <p:strVal val="true"/>
                                      </p:to>
                                    </p:set>
                                  </p:childTnLst>
                                </p:cTn>
                              </p:par>
                              <p:par>
                                <p:cTn id="41" presetID="42" presetClass="path" presetSubtype="0" accel="50000" decel="50000" fill="hold" grpId="4" nodeType="withEffect">
                                  <p:stCondLst>
                                    <p:cond delay="0"/>
                                  </p:stCondLst>
                                  <p:childTnLst>
                                    <p:animMotion origin="layout" path="M 3.33333E-6 -2.22222E-6 L 0.39809 0.39607 " pathEditMode="relative" rAng="0" ptsTypes="AA">
                                      <p:cBhvr>
                                        <p:cTn id="42" dur="2000" fill="hold"/>
                                        <p:tgtEl>
                                          <p:spTgt spid="6"/>
                                        </p:tgtEl>
                                        <p:attrNameLst>
                                          <p:attrName>ppt_x</p:attrName>
                                          <p:attrName>ppt_y</p:attrName>
                                        </p:attrNameLst>
                                      </p:cBhvr>
                                      <p:rCtr x="19896" y="19792"/>
                                    </p:animMotion>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par>
                                <p:cTn id="48" presetID="18" presetClass="emph" presetSubtype="0" fill="hold" grpId="1" nodeType="withEffect">
                                  <p:stCondLst>
                                    <p:cond delay="0"/>
                                  </p:stCondLst>
                                  <p:childTnLst>
                                    <p:set>
                                      <p:cBhvr override="childStyle">
                                        <p:cTn id="49" dur="500" fill="hold"/>
                                        <p:tgtEl>
                                          <p:spTgt spid="7"/>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39" presetClass="entr" presetSubtype="0" accel="10000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58"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59"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250"/>
                                        <p:tgtEl>
                                          <p:spTgt spid="11"/>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250"/>
                                        <p:tgtEl>
                                          <p:spTgt spid="12"/>
                                        </p:tgtEl>
                                      </p:cBhvr>
                                    </p:animEffect>
                                  </p:childTnLst>
                                </p:cTn>
                              </p:par>
                              <p:par>
                                <p:cTn id="69" presetID="0" presetClass="path" presetSubtype="0" accel="50000" decel="50000" fill="hold" grpId="0" nodeType="withEffect">
                                  <p:stCondLst>
                                    <p:cond delay="0"/>
                                  </p:stCondLst>
                                  <p:childTnLst>
                                    <p:animMotion origin="layout" path="M -0.00017 0.00023 L -0.38889 0.32361 " pathEditMode="relative" rAng="0" ptsTypes="AA">
                                      <p:cBhvr>
                                        <p:cTn id="70" dur="2000" fill="hold"/>
                                        <p:tgtEl>
                                          <p:spTgt spid="11"/>
                                        </p:tgtEl>
                                        <p:attrNameLst>
                                          <p:attrName>ppt_x</p:attrName>
                                          <p:attrName>ppt_y</p:attrName>
                                        </p:attrNameLst>
                                      </p:cBhvr>
                                      <p:rCtr x="-19444" y="16157"/>
                                    </p:animMotion>
                                  </p:childTnLst>
                                </p:cTn>
                              </p:par>
                              <p:par>
                                <p:cTn id="71" presetID="0" presetClass="path" presetSubtype="0" accel="50000" decel="50000" fill="hold" grpId="0" nodeType="withEffect">
                                  <p:stCondLst>
                                    <p:cond delay="0"/>
                                  </p:stCondLst>
                                  <p:childTnLst>
                                    <p:animMotion origin="layout" path="M -0.00017 0.00023 L 0.45209 0.22616 " pathEditMode="relative" rAng="0" ptsTypes="AA">
                                      <p:cBhvr>
                                        <p:cTn id="72" dur="2000" fill="hold"/>
                                        <p:tgtEl>
                                          <p:spTgt spid="12"/>
                                        </p:tgtEl>
                                        <p:attrNameLst>
                                          <p:attrName>ppt_x</p:attrName>
                                          <p:attrName>ppt_y</p:attrName>
                                        </p:attrNameLst>
                                      </p:cBhvr>
                                      <p:rCtr x="22604" y="11296"/>
                                    </p:animMotion>
                                  </p:childTnLst>
                                </p:cTn>
                              </p:par>
                            </p:childTnLst>
                          </p:cTn>
                        </p:par>
                        <p:par>
                          <p:cTn id="73" fill="hold">
                            <p:stCondLst>
                              <p:cond delay="2000"/>
                            </p:stCondLst>
                            <p:childTnLst>
                              <p:par>
                                <p:cTn id="74" presetID="10" presetClass="entr" presetSubtype="0" fill="hold" grpId="1" nodeType="after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50"/>
                                        <p:tgtEl>
                                          <p:spTgt spid="13"/>
                                        </p:tgtEl>
                                      </p:cBhvr>
                                    </p:animEffect>
                                  </p:childTnLst>
                                </p:cTn>
                              </p:par>
                              <p:par>
                                <p:cTn id="77" presetID="10" presetClass="exit" presetSubtype="0" fill="hold" grpId="2"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7" grpId="0"/>
      <p:bldP spid="7" grpId="1"/>
      <p:bldP spid="4" grpId="1"/>
      <p:bldP spid="5" grpId="0"/>
      <p:bldP spid="6" grpId="0" animBg="1"/>
      <p:bldP spid="6" grpId="3" animBg="1"/>
      <p:bldP spid="6" grpId="4" animBg="1"/>
      <p:bldP spid="9" grpId="0"/>
      <p:bldP spid="10" grpId="0"/>
      <p:bldP spid="11" grpId="0"/>
      <p:bldP spid="11" grpId="1"/>
      <p:bldP spid="11" grpId="2"/>
      <p:bldP spid="12" grpId="0"/>
      <p:bldP spid="12" grpId="1"/>
      <p:bldP spid="12" grpId="2"/>
      <p:bldP spid="13"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6268</TotalTime>
  <Words>2311</Words>
  <Application>Microsoft Office PowerPoint</Application>
  <PresentationFormat>On-screen Show (4:3)</PresentationFormat>
  <Paragraphs>334</Paragraphs>
  <Slides>28</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BlackChancery</vt:lpstr>
      <vt:lpstr>Calibri</vt:lpstr>
      <vt:lpstr>Magic School Two</vt:lpstr>
      <vt:lpstr>Default Design</vt:lpstr>
      <vt:lpstr>PowerPoint Presentation</vt:lpstr>
      <vt:lpstr>PowerPoint Presentation</vt:lpstr>
      <vt:lpstr>He has made everything beautiful in its time. Also He has put eternity in their hearts, except that no one can find out the work that God does from beginning     to end. — Ecclesiastes 3:11 </vt:lpstr>
      <vt:lpstr>If any of you lacks wisdom, let him ask of God, who gives to all liberally and without reproach, and it will be given  to him. But let him ask in faith, with     no doubting, for he who doubts is like  a wave of the sea driven and tossed by the wind. For let not that man suppose that he will receive anything from the Lord; he is a double-minded man, unstable in all his ways. — James 1:5-8 </vt:lpstr>
      <vt:lpstr>Do you have faith? Have it to yourself before God. Happy is he who does not condemn himself in what he approves. But he who doubts is condemned if he eats, because he does not eat from faith; for whatever is not from faith is sin. — Romans 14:22-23  </vt:lpstr>
      <vt:lpstr>Jesus answered them, "Most assuredly, I say to you, whoever commits sin is a slave of sin.            — John 8:34 </vt:lpstr>
      <vt:lpstr>Beware, brethren, lest there be    in any of you an evil heart of unbelief in departing from the living God; but exhort one another daily, while it is called "Today," lest any of you be hardened through the deceitfulness of sin.  — Hebrews 3:12-13 </vt:lpstr>
      <vt:lpstr>I desire therefore that the men pray everywhere, lifting up holy hands, without wrath and doubting; — 1st Timothy 2:8 </vt:lpstr>
      <vt:lpstr>Hell and Destruction are never full; So the eyes of man are never satisfied. — Proverbs 27:20 </vt:lpstr>
      <vt:lpstr>Hell and Destruction are never full; So the eyes of man are never satisfied. — Proverbs 27:20 </vt:lpstr>
      <vt:lpstr>"Your life shall hang in doubt before you; you shall fear day and night, and have no assurance of life. In the morning you shall say, 'Oh, that it were evening!' And at evening you shall say, 'Oh, that it were morning!' because    of the fear which terrifies your heart, and because of the sight which your eyes see." — Deuteronomy 28:66-67 </vt:lpstr>
      <vt:lpstr>"But God draws the mighty away with His power; He rises up, but no man is sure of life. He gives them security, and they rely on it; Yet His eyes are on their ways. They are exalted for a little while, Then they are gone. They are brought low; They are taken out of the way like all others; They dry out like the heads of grain. — Job 24:22-24 </vt:lpstr>
      <vt:lpstr>And He said, "Go, and tell this people: 'Keep on hearing, but do not understand; Keep on seeing, but do not perceive.' Make the heart of this people dull, And their ears heavy, And shut their eyes; Lest they see with their eyes, And hear with their ears, And understand with their heart, And return and be healed."       — Isaiah 6:9-10  </vt:lpstr>
      <vt:lpstr>Therefore they could not believe, because Isaiah said again: "He has blinded their eyes and hardened their hearts, Lest they should see with their eyes, Lest they should understand with their hearts and turn, So that I should heal them." — John 12:39-40  </vt:lpstr>
      <vt:lpstr>Then He said to them, "O foolish ones, and slow of heart to believe in all that the prophets have spoken! — Luke 24:25 </vt:lpstr>
      <vt:lpstr>And they came to Him and awoke Him, saying, "Master, Master, we are perishing!" Then He arose and rebuked the wind and the raging of the water. And they ceased, and there was a calm. — Luke 8:24 </vt:lpstr>
      <vt:lpstr>Then He arose and rebuked the wind, and said to the sea, "Peace, be still!" And the wind ceased and there was a great calm. But He said to them, "Why are you so fearful? How is it that you have no faith?" And they feared exceedingly, and said to one another, "Who can this be, that even the wind and the sea obey Him!"        — Mark 4:39-41 </vt:lpstr>
      <vt:lpstr>Now as they said these things, Jesus Himself stood in the midst of them, and said to them, "Peace to you." But they were terrified and frightened, and supposed they had seen a spirit. And He said to them, "Why are you troubled? And why do doubts arise in your hearts?" — Luke 24:36-38 </vt:lpstr>
      <vt:lpstr>And He opened their understanding, that they might comprehend the Scriptures. Then He said to them, "Thus it is written, and thus it was necessary for the Christ to suffer and to rise from the dead the third day, and that repentance and remission  of sins should be preached in His name to all nations, beginning            at Jerusalem." — Luke 24:45-47  </vt:lpstr>
      <vt:lpstr>But even if our gospel is veiled,     it is veiled to those who are perishing, whose minds the god of this age has blinded, who do not believe, lest the light of the gospel of the glory of Christ, who is the image of God, should shine on them. — 2nd Corinthians 4:3-4 </vt:lpstr>
      <vt:lpstr>And for this reason God will send them strong delusion, that they should believe the lie, that they all may be condemned who did not believe the truth but had pleasure in unrighteousness.                                  — 2nd Thessalonians 2:11-12  </vt:lpstr>
      <vt:lpstr>Where is the wise? Where is the scribe? Where is the disputer of this age? Has not God made foolish the wisdom of this world? For since,     in the wisdom of God, the world through wisdom did not know     God, it pleased God through the foolishness of the message preached to save those who believe. — 1st Corinthians 1:20-21 </vt:lpstr>
      <vt:lpstr>Do not be unequally yoked together with unbelievers. For what fellowship has righteousness with lawlessness? And what communion has light with darkness? And what accord has Christ with Belial? Or what part has a believer with an unbeliever? — 2nd Corinthians 6:14-15 </vt:lpstr>
      <vt:lpstr>For God has not given us a spirit of fear, but of power and of love and of a sound mind. — 2nd Timothy 1:7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423</cp:revision>
  <dcterms:created xsi:type="dcterms:W3CDTF">2014-04-12T23:55:49Z</dcterms:created>
  <dcterms:modified xsi:type="dcterms:W3CDTF">2020-07-27T16:46:56Z</dcterms:modified>
</cp:coreProperties>
</file>