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46" r:id="rId3"/>
    <p:sldId id="399" r:id="rId4"/>
    <p:sldId id="402" r:id="rId5"/>
    <p:sldId id="418" r:id="rId6"/>
    <p:sldId id="404" r:id="rId7"/>
    <p:sldId id="406" r:id="rId8"/>
    <p:sldId id="407" r:id="rId9"/>
    <p:sldId id="408" r:id="rId10"/>
    <p:sldId id="409" r:id="rId11"/>
    <p:sldId id="410" r:id="rId12"/>
    <p:sldId id="411" r:id="rId13"/>
    <p:sldId id="412" r:id="rId14"/>
    <p:sldId id="413" r:id="rId15"/>
    <p:sldId id="414" r:id="rId16"/>
    <p:sldId id="415" r:id="rId17"/>
    <p:sldId id="416" r:id="rId18"/>
    <p:sldId id="417" r:id="rId19"/>
    <p:sldId id="350" r:id="rId20"/>
    <p:sldId id="401" r:id="rId21"/>
    <p:sldId id="283" r:id="rId22"/>
    <p:sldId id="382"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66FF33"/>
    <a:srgbClr val="CC99FF"/>
    <a:srgbClr val="F6E5A0"/>
    <a:srgbClr val="CC9B00"/>
    <a:srgbClr val="0066FF"/>
    <a:srgbClr val="E20000"/>
    <a:srgbClr val="FFC5C5"/>
    <a:srgbClr val="FF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0196" autoAdjust="0"/>
  </p:normalViewPr>
  <p:slideViewPr>
    <p:cSldViewPr snapToGrid="0">
      <p:cViewPr varScale="1">
        <p:scale>
          <a:sx n="82" d="100"/>
          <a:sy n="82" d="100"/>
        </p:scale>
        <p:origin x="154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7/7/2019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1</a:t>
            </a:fld>
            <a:endParaRPr lang="en-US"/>
          </a:p>
        </p:txBody>
      </p:sp>
    </p:spTree>
    <p:extLst>
      <p:ext uri="{BB962C8B-B14F-4D97-AF65-F5344CB8AC3E}">
        <p14:creationId xmlns:p14="http://schemas.microsoft.com/office/powerpoint/2010/main" val="3440797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16</a:t>
            </a:fld>
            <a:endParaRPr lang="en-US"/>
          </a:p>
        </p:txBody>
      </p:sp>
    </p:spTree>
    <p:extLst>
      <p:ext uri="{BB962C8B-B14F-4D97-AF65-F5344CB8AC3E}">
        <p14:creationId xmlns:p14="http://schemas.microsoft.com/office/powerpoint/2010/main" val="529159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17</a:t>
            </a:fld>
            <a:endParaRPr lang="en-US"/>
          </a:p>
        </p:txBody>
      </p:sp>
    </p:spTree>
    <p:extLst>
      <p:ext uri="{BB962C8B-B14F-4D97-AF65-F5344CB8AC3E}">
        <p14:creationId xmlns:p14="http://schemas.microsoft.com/office/powerpoint/2010/main" val="1712507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18</a:t>
            </a:fld>
            <a:endParaRPr lang="en-US"/>
          </a:p>
        </p:txBody>
      </p:sp>
    </p:spTree>
    <p:extLst>
      <p:ext uri="{BB962C8B-B14F-4D97-AF65-F5344CB8AC3E}">
        <p14:creationId xmlns:p14="http://schemas.microsoft.com/office/powerpoint/2010/main" val="1647080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Diligence is a soul’s heart of peace </a:t>
            </a:r>
          </a:p>
        </p:txBody>
      </p:sp>
      <p:sp>
        <p:nvSpPr>
          <p:cNvPr id="4" name="Slide Number Placeholder 3"/>
          <p:cNvSpPr>
            <a:spLocks noGrp="1"/>
          </p:cNvSpPr>
          <p:nvPr>
            <p:ph type="sldNum" sz="quarter" idx="10"/>
          </p:nvPr>
        </p:nvSpPr>
        <p:spPr/>
        <p:txBody>
          <a:bodyPr/>
          <a:lstStyle/>
          <a:p>
            <a:fld id="{934C9568-E3D6-45BA-A626-EF0F78B9350D}" type="slidenum">
              <a:rPr lang="en-US" smtClean="0"/>
              <a:t>19</a:t>
            </a:fld>
            <a:endParaRPr lang="en-US"/>
          </a:p>
        </p:txBody>
      </p:sp>
    </p:spTree>
    <p:extLst>
      <p:ext uri="{BB962C8B-B14F-4D97-AF65-F5344CB8AC3E}">
        <p14:creationId xmlns:p14="http://schemas.microsoft.com/office/powerpoint/2010/main" val="2383796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1D9B6-958F-4022-8446-FFC7E7C9F731}" type="slidenum">
              <a:rPr lang="en-US" smtClean="0"/>
              <a:t>21</a:t>
            </a:fld>
            <a:endParaRPr lang="en-US"/>
          </a:p>
        </p:txBody>
      </p:sp>
    </p:spTree>
    <p:extLst>
      <p:ext uri="{BB962C8B-B14F-4D97-AF65-F5344CB8AC3E}">
        <p14:creationId xmlns:p14="http://schemas.microsoft.com/office/powerpoint/2010/main" val="280460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22</a:t>
            </a:fld>
            <a:endParaRPr lang="en-US"/>
          </a:p>
        </p:txBody>
      </p:sp>
    </p:spTree>
    <p:extLst>
      <p:ext uri="{BB962C8B-B14F-4D97-AF65-F5344CB8AC3E}">
        <p14:creationId xmlns:p14="http://schemas.microsoft.com/office/powerpoint/2010/main" val="347166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257960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3</a:t>
            </a:fld>
            <a:endParaRPr lang="en-US"/>
          </a:p>
        </p:txBody>
      </p:sp>
    </p:spTree>
    <p:extLst>
      <p:ext uri="{BB962C8B-B14F-4D97-AF65-F5344CB8AC3E}">
        <p14:creationId xmlns:p14="http://schemas.microsoft.com/office/powerpoint/2010/main" val="2944122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5</a:t>
            </a:fld>
            <a:endParaRPr lang="en-US"/>
          </a:p>
        </p:txBody>
      </p:sp>
    </p:spTree>
    <p:extLst>
      <p:ext uri="{BB962C8B-B14F-4D97-AF65-F5344CB8AC3E}">
        <p14:creationId xmlns:p14="http://schemas.microsoft.com/office/powerpoint/2010/main" val="1343860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7</a:t>
            </a:fld>
            <a:endParaRPr lang="en-US"/>
          </a:p>
        </p:txBody>
      </p:sp>
    </p:spTree>
    <p:extLst>
      <p:ext uri="{BB962C8B-B14F-4D97-AF65-F5344CB8AC3E}">
        <p14:creationId xmlns:p14="http://schemas.microsoft.com/office/powerpoint/2010/main" val="4136306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10</a:t>
            </a:fld>
            <a:endParaRPr lang="en-US"/>
          </a:p>
        </p:txBody>
      </p:sp>
    </p:spTree>
    <p:extLst>
      <p:ext uri="{BB962C8B-B14F-4D97-AF65-F5344CB8AC3E}">
        <p14:creationId xmlns:p14="http://schemas.microsoft.com/office/powerpoint/2010/main" val="1227516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13</a:t>
            </a:fld>
            <a:endParaRPr lang="en-US"/>
          </a:p>
        </p:txBody>
      </p:sp>
    </p:spTree>
    <p:extLst>
      <p:ext uri="{BB962C8B-B14F-4D97-AF65-F5344CB8AC3E}">
        <p14:creationId xmlns:p14="http://schemas.microsoft.com/office/powerpoint/2010/main" val="3621045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14</a:t>
            </a:fld>
            <a:endParaRPr lang="en-US"/>
          </a:p>
        </p:txBody>
      </p:sp>
    </p:spTree>
    <p:extLst>
      <p:ext uri="{BB962C8B-B14F-4D97-AF65-F5344CB8AC3E}">
        <p14:creationId xmlns:p14="http://schemas.microsoft.com/office/powerpoint/2010/main" val="2426092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15</a:t>
            </a:fld>
            <a:endParaRPr lang="en-US"/>
          </a:p>
        </p:txBody>
      </p:sp>
    </p:spTree>
    <p:extLst>
      <p:ext uri="{BB962C8B-B14F-4D97-AF65-F5344CB8AC3E}">
        <p14:creationId xmlns:p14="http://schemas.microsoft.com/office/powerpoint/2010/main" val="1175244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pixabay.com/en/background-shiny-wrapping-paper-1086636/"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www.flickr.com/photos/genericbrandproductions/446021940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s://koiqouise.wordpress.com/2016/07/30/post-2-july-31/"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koiqouise.wordpress.com/2016/07/30/post-2-july-31/" TargetMode="External"/><Relationship Id="rId5" Type="http://schemas.openxmlformats.org/officeDocument/2006/relationships/image" Target="../media/image2.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pixabay.com/en/rainbow-abstract-black-fire-1663546/"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www.freeimageslive.co.uk/free_stock_image/gold002-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772400" cy="5334000"/>
          </a:xfrm>
        </p:spPr>
        <p:txBody>
          <a:bodyPr/>
          <a:lstStyle/>
          <a:p>
            <a:pPr eaLnBrk="1" hangingPunct="1"/>
            <a:endParaRPr lang="en-US" alt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2E91F4-98FD-4101-A73E-49AC69492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381000" y="628641"/>
            <a:ext cx="8382000" cy="560071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"Only take heed to yourself, and diligently keep yourself, lest you forget the things your eyes have seen, and lest they depart from your heart all the days of your life. And teach them to your children and your grandchildren, …"               </a:t>
            </a:r>
            <a:r>
              <a:rPr lang="en-US" altLang="en-US" sz="3200" b="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 Deuteronomy 4:9</a:t>
            </a:r>
            <a:r>
              <a:rPr lang="en-US" altLang="en-US" sz="4000" b="1" i="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 </a:t>
            </a:r>
          </a:p>
        </p:txBody>
      </p:sp>
      <p:sp>
        <p:nvSpPr>
          <p:cNvPr id="4" name="Rectangle 2">
            <a:extLst>
              <a:ext uri="{FF2B5EF4-FFF2-40B4-BE49-F238E27FC236}">
                <a16:creationId xmlns:a16="http://schemas.microsoft.com/office/drawing/2014/main" id="{565F3B9D-7203-4724-8DF6-E0F0B98C416C}"/>
              </a:ext>
            </a:extLst>
          </p:cNvPr>
          <p:cNvSpPr txBox="1">
            <a:spLocks noChangeArrowheads="1"/>
          </p:cNvSpPr>
          <p:nvPr/>
        </p:nvSpPr>
        <p:spPr bwMode="auto">
          <a:xfrm>
            <a:off x="693346" y="1395832"/>
            <a:ext cx="238859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diligently</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a:extLst>
              <a:ext uri="{FF2B5EF4-FFF2-40B4-BE49-F238E27FC236}">
                <a16:creationId xmlns:a16="http://schemas.microsoft.com/office/drawing/2014/main" id="{F37B9366-E2DA-4F6D-B7A4-63C15D9BCD92}"/>
              </a:ext>
            </a:extLst>
          </p:cNvPr>
          <p:cNvSpPr txBox="1">
            <a:spLocks noChangeArrowheads="1"/>
          </p:cNvSpPr>
          <p:nvPr/>
        </p:nvSpPr>
        <p:spPr bwMode="auto">
          <a:xfrm>
            <a:off x="2058315" y="727653"/>
            <a:ext cx="270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take heed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5DBB6753-759B-4AAA-9179-BEBE84176DAE}"/>
              </a:ext>
            </a:extLst>
          </p:cNvPr>
          <p:cNvSpPr txBox="1">
            <a:spLocks noChangeArrowheads="1"/>
          </p:cNvSpPr>
          <p:nvPr/>
        </p:nvSpPr>
        <p:spPr bwMode="auto">
          <a:xfrm>
            <a:off x="665883" y="1398213"/>
            <a:ext cx="57142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diligently keep yourself</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AD367714-9AEF-4F7F-B759-91A09E2F83D5}"/>
              </a:ext>
            </a:extLst>
          </p:cNvPr>
          <p:cNvSpPr txBox="1">
            <a:spLocks noChangeArrowheads="1"/>
          </p:cNvSpPr>
          <p:nvPr/>
        </p:nvSpPr>
        <p:spPr bwMode="auto">
          <a:xfrm>
            <a:off x="6347839" y="1398213"/>
            <a:ext cx="213504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lest you</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89563F71-2C8A-4050-B9FB-CB8C4F520933}"/>
              </a:ext>
            </a:extLst>
          </p:cNvPr>
          <p:cNvSpPr txBox="1">
            <a:spLocks noChangeArrowheads="1"/>
          </p:cNvSpPr>
          <p:nvPr/>
        </p:nvSpPr>
        <p:spPr bwMode="auto">
          <a:xfrm>
            <a:off x="679480" y="2068773"/>
            <a:ext cx="172863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forget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83CBC533-0C31-479F-85CC-7ED17A15BE86}"/>
              </a:ext>
            </a:extLst>
          </p:cNvPr>
          <p:cNvSpPr txBox="1">
            <a:spLocks noChangeArrowheads="1"/>
          </p:cNvSpPr>
          <p:nvPr/>
        </p:nvSpPr>
        <p:spPr bwMode="auto">
          <a:xfrm>
            <a:off x="5208260" y="2739585"/>
            <a:ext cx="196231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depart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20704B1A-9281-4E49-91FD-B385125C84F9}"/>
              </a:ext>
            </a:extLst>
          </p:cNvPr>
          <p:cNvSpPr txBox="1">
            <a:spLocks noChangeArrowheads="1"/>
          </p:cNvSpPr>
          <p:nvPr/>
        </p:nvSpPr>
        <p:spPr bwMode="auto">
          <a:xfrm>
            <a:off x="1640126" y="4082790"/>
            <a:ext cx="174876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teach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FC3CF3DE-581B-4B3E-BEB7-C5EC78D16E36}"/>
              </a:ext>
            </a:extLst>
          </p:cNvPr>
          <p:cNvSpPr txBox="1">
            <a:spLocks noChangeArrowheads="1"/>
          </p:cNvSpPr>
          <p:nvPr/>
        </p:nvSpPr>
        <p:spPr bwMode="auto">
          <a:xfrm>
            <a:off x="1517409" y="3412274"/>
            <a:ext cx="172863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heart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69F219FC-C05C-436F-B507-55638F3A433E}"/>
              </a:ext>
            </a:extLst>
          </p:cNvPr>
          <p:cNvSpPr txBox="1">
            <a:spLocks noChangeArrowheads="1"/>
          </p:cNvSpPr>
          <p:nvPr/>
        </p:nvSpPr>
        <p:spPr bwMode="auto">
          <a:xfrm>
            <a:off x="4973307" y="4082790"/>
            <a:ext cx="365903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your children</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4" name="Rectangle 2">
            <a:extLst>
              <a:ext uri="{FF2B5EF4-FFF2-40B4-BE49-F238E27FC236}">
                <a16:creationId xmlns:a16="http://schemas.microsoft.com/office/drawing/2014/main" id="{EE3BC083-4AF2-452D-8875-F65E9B2DCB4E}"/>
              </a:ext>
            </a:extLst>
          </p:cNvPr>
          <p:cNvSpPr txBox="1">
            <a:spLocks noChangeArrowheads="1"/>
          </p:cNvSpPr>
          <p:nvPr/>
        </p:nvSpPr>
        <p:spPr bwMode="auto">
          <a:xfrm>
            <a:off x="3420744" y="4757007"/>
            <a:ext cx="358131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grandchildren</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7" name="Title 1">
            <a:extLst>
              <a:ext uri="{FF2B5EF4-FFF2-40B4-BE49-F238E27FC236}">
                <a16:creationId xmlns:a16="http://schemas.microsoft.com/office/drawing/2014/main" id="{3F01F910-DD60-4E46-8C9A-5832DE453CF0}"/>
              </a:ext>
            </a:extLst>
          </p:cNvPr>
          <p:cNvSpPr txBox="1">
            <a:spLocks/>
          </p:cNvSpPr>
          <p:nvPr/>
        </p:nvSpPr>
        <p:spPr>
          <a:xfrm>
            <a:off x="3212756" y="2883244"/>
            <a:ext cx="171758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forget</a:t>
            </a:r>
          </a:p>
        </p:txBody>
      </p:sp>
      <p:sp>
        <p:nvSpPr>
          <p:cNvPr id="19" name="Rectangle 2">
            <a:extLst>
              <a:ext uri="{FF2B5EF4-FFF2-40B4-BE49-F238E27FC236}">
                <a16:creationId xmlns:a16="http://schemas.microsoft.com/office/drawing/2014/main" id="{7D2B44DF-2A1B-4A08-A097-974D840CFF33}"/>
              </a:ext>
            </a:extLst>
          </p:cNvPr>
          <p:cNvSpPr txBox="1">
            <a:spLocks noChangeArrowheads="1"/>
          </p:cNvSpPr>
          <p:nvPr/>
        </p:nvSpPr>
        <p:spPr bwMode="auto">
          <a:xfrm>
            <a:off x="1130981" y="1618844"/>
            <a:ext cx="215748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5050"/>
                </a:solidFill>
                <a:effectLst>
                  <a:glow rad="76200">
                    <a:schemeClr val="tx1"/>
                  </a:glow>
                  <a:outerShdw blurRad="50800" algn="tl" rotWithShape="0">
                    <a:srgbClr val="000000"/>
                  </a:outerShdw>
                </a:effectLst>
                <a:latin typeface="Calibri" panose="020F0502020204030204" pitchFamily="34" charset="0"/>
              </a:rPr>
              <a:t>diligent</a:t>
            </a:r>
          </a:p>
        </p:txBody>
      </p:sp>
      <p:sp>
        <p:nvSpPr>
          <p:cNvPr id="15" name="Rectangle 2">
            <a:extLst>
              <a:ext uri="{FF2B5EF4-FFF2-40B4-BE49-F238E27FC236}">
                <a16:creationId xmlns:a16="http://schemas.microsoft.com/office/drawing/2014/main" id="{09D93A81-5274-4658-A089-929316A2CB39}"/>
              </a:ext>
            </a:extLst>
          </p:cNvPr>
          <p:cNvSpPr txBox="1">
            <a:spLocks noChangeArrowheads="1"/>
          </p:cNvSpPr>
          <p:nvPr/>
        </p:nvSpPr>
        <p:spPr bwMode="auto">
          <a:xfrm>
            <a:off x="608160" y="193040"/>
            <a:ext cx="8382000" cy="630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3175" cmpd="sng">
                  <a:solidFill>
                    <a:srgbClr val="C00000"/>
                  </a:solidFill>
                  <a:prstDash val="solid"/>
                  <a:miter lim="800000"/>
                </a:ln>
                <a:solidFill>
                  <a:srgbClr val="FF5050"/>
                </a:solidFill>
                <a:effectLst>
                  <a:glow rad="63500">
                    <a:schemeClr val="tx1"/>
                  </a:glow>
                  <a:outerShdw blurRad="50800" algn="tl" rotWithShape="0">
                    <a:srgbClr val="000000"/>
                  </a:outerShdw>
                </a:effectLst>
                <a:latin typeface="Calibri" panose="020F0502020204030204" pitchFamily="34" charset="0"/>
              </a:rPr>
              <a:t>heart</a:t>
            </a:r>
          </a:p>
          <a:p>
            <a:pPr algn="l" eaLnBrk="1" hangingPunct="1"/>
            <a:r>
              <a:rPr lang="en-US" altLang="en-US" b="1" kern="0" dirty="0">
                <a:ln w="3175" cmpd="sng">
                  <a:solidFill>
                    <a:srgbClr val="C00000"/>
                  </a:solidFill>
                  <a:prstDash val="solid"/>
                  <a:miter lim="800000"/>
                </a:ln>
                <a:solidFill>
                  <a:srgbClr val="FF5050"/>
                </a:solidFill>
                <a:effectLst>
                  <a:glow rad="63500">
                    <a:schemeClr val="tx1"/>
                  </a:glow>
                  <a:outerShdw blurRad="50800" algn="tl" rotWithShape="0">
                    <a:srgbClr val="000000"/>
                  </a:outerShdw>
                </a:effectLst>
                <a:latin typeface="Calibri" panose="020F0502020204030204" pitchFamily="34" charset="0"/>
              </a:rPr>
              <a:t>                   take heed </a:t>
            </a:r>
          </a:p>
          <a:p>
            <a:pPr algn="l" eaLnBrk="1" hangingPunct="1"/>
            <a:r>
              <a:rPr lang="en-US" altLang="en-US" b="1" kern="0" dirty="0">
                <a:ln w="3175" cmpd="sng">
                  <a:solidFill>
                    <a:srgbClr val="C00000"/>
                  </a:solidFill>
                  <a:prstDash val="solid"/>
                  <a:miter lim="800000"/>
                </a:ln>
                <a:solidFill>
                  <a:srgbClr val="FF5050"/>
                </a:solidFill>
                <a:effectLst>
                  <a:glow rad="63500">
                    <a:schemeClr val="tx1"/>
                  </a:glow>
                  <a:outerShdw blurRad="50800" algn="tl" rotWithShape="0">
                    <a:srgbClr val="000000"/>
                  </a:outerShdw>
                </a:effectLst>
                <a:latin typeface="Calibri" panose="020F0502020204030204" pitchFamily="34" charset="0"/>
              </a:rPr>
              <a:t>     diligently keep yourself</a:t>
            </a:r>
          </a:p>
          <a:p>
            <a:pPr algn="l"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chemeClr val="bg1">
                      <a:lumMod val="65000"/>
                    </a:schemeClr>
                  </a:solidFill>
                  <a:prstDash val="solid"/>
                  <a:miter lim="800000"/>
                </a:ln>
                <a:solidFill>
                  <a:schemeClr val="bg1">
                    <a:lumMod val="85000"/>
                  </a:schemeClr>
                </a:solidFill>
                <a:effectLst>
                  <a:glow rad="63500">
                    <a:schemeClr val="tx1"/>
                  </a:glow>
                  <a:outerShdw blurRad="50800" algn="tl" rotWithShape="0">
                    <a:srgbClr val="000000"/>
                  </a:outerShdw>
                </a:effectLst>
                <a:latin typeface="Calibri" panose="020F0502020204030204" pitchFamily="34" charset="0"/>
              </a:rPr>
              <a:t>→ lest you</a:t>
            </a:r>
          </a:p>
          <a:p>
            <a:pPr algn="l" eaLnBrk="1" hangingPunct="1"/>
            <a:r>
              <a:rPr lang="en-US" altLang="en-US" b="1" kern="0" dirty="0">
                <a:ln w="17780" cmpd="sng">
                  <a:solidFill>
                    <a:schemeClr val="bg1">
                      <a:lumMod val="65000"/>
                    </a:schemeClr>
                  </a:solidFill>
                  <a:prstDash val="solid"/>
                  <a:miter lim="800000"/>
                </a:ln>
                <a:solidFill>
                  <a:schemeClr val="bg1">
                    <a:lumMod val="85000"/>
                  </a:schemeClr>
                </a:solidFill>
                <a:effectLst>
                  <a:glow rad="63500">
                    <a:schemeClr val="tx1"/>
                  </a:glow>
                  <a:outerShdw blurRad="50800" algn="tl" rotWithShape="0">
                    <a:srgbClr val="000000"/>
                  </a:outerShdw>
                </a:effectLst>
                <a:latin typeface="Calibri" panose="020F0502020204030204" pitchFamily="34" charset="0"/>
              </a:rPr>
              <a:t>                     forget</a:t>
            </a:r>
          </a:p>
          <a:p>
            <a:pPr algn="l" eaLnBrk="1" hangingPunct="1"/>
            <a:r>
              <a:rPr lang="en-US" altLang="en-US" b="1" kern="0" dirty="0">
                <a:ln w="17780" cmpd="sng">
                  <a:solidFill>
                    <a:schemeClr val="bg1">
                      <a:lumMod val="65000"/>
                    </a:schemeClr>
                  </a:solidFill>
                  <a:prstDash val="solid"/>
                  <a:miter lim="800000"/>
                </a:ln>
                <a:solidFill>
                  <a:schemeClr val="bg1">
                    <a:lumMod val="85000"/>
                  </a:schemeClr>
                </a:solidFill>
                <a:effectLst>
                  <a:glow rad="63500">
                    <a:schemeClr val="tx1"/>
                  </a:glow>
                  <a:outerShdw blurRad="50800" algn="tl" rotWithShape="0">
                    <a:srgbClr val="000000"/>
                  </a:outerShdw>
                </a:effectLst>
                <a:latin typeface="Calibri" panose="020F0502020204030204" pitchFamily="34" charset="0"/>
              </a:rPr>
              <a:t>                     depart</a:t>
            </a:r>
          </a:p>
          <a:p>
            <a:pPr algn="l"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3175" cmpd="sng">
                  <a:solidFill>
                    <a:srgbClr val="FFFF00"/>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teach</a:t>
            </a:r>
          </a:p>
          <a:p>
            <a:pPr algn="l" eaLnBrk="1" hangingPunct="1"/>
            <a:r>
              <a:rPr lang="en-US" altLang="en-US" b="1" kern="0" dirty="0">
                <a:ln w="3175" cmpd="sng">
                  <a:solidFill>
                    <a:srgbClr val="FFFF00"/>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your children</a:t>
            </a:r>
          </a:p>
          <a:p>
            <a:pPr algn="l" eaLnBrk="1" hangingPunct="1"/>
            <a:r>
              <a:rPr lang="en-US" altLang="en-US" b="1" kern="0" dirty="0">
                <a:ln w="3175" cmpd="sng">
                  <a:solidFill>
                    <a:srgbClr val="FFFF00"/>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grandchildren</a:t>
            </a:r>
            <a:endParaRPr lang="en-US" altLang="en-US" sz="4000" b="1" i="1" kern="0" dirty="0">
              <a:ln w="3175" cmpd="sng">
                <a:solidFill>
                  <a:srgbClr val="FFFF00"/>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16" name="Rectangle 2">
            <a:extLst>
              <a:ext uri="{FF2B5EF4-FFF2-40B4-BE49-F238E27FC236}">
                <a16:creationId xmlns:a16="http://schemas.microsoft.com/office/drawing/2014/main" id="{5828783F-855A-4BE4-9AAA-F4326A897CC3}"/>
              </a:ext>
            </a:extLst>
          </p:cNvPr>
          <p:cNvSpPr txBox="1">
            <a:spLocks noChangeArrowheads="1"/>
          </p:cNvSpPr>
          <p:nvPr/>
        </p:nvSpPr>
        <p:spPr bwMode="auto">
          <a:xfrm>
            <a:off x="2855074" y="1396837"/>
            <a:ext cx="159660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keep</a:t>
            </a:r>
            <a:endParaRPr lang="en-US" altLang="en-US" sz="40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18" name="Rectangle 2" hidden="1">
            <a:extLst>
              <a:ext uri="{FF2B5EF4-FFF2-40B4-BE49-F238E27FC236}">
                <a16:creationId xmlns:a16="http://schemas.microsoft.com/office/drawing/2014/main" id="{9B0B2DD4-A8CF-4342-882C-465431B80520}"/>
              </a:ext>
            </a:extLst>
          </p:cNvPr>
          <p:cNvSpPr txBox="1">
            <a:spLocks noChangeArrowheads="1"/>
          </p:cNvSpPr>
          <p:nvPr/>
        </p:nvSpPr>
        <p:spPr bwMode="auto">
          <a:xfrm>
            <a:off x="4858127" y="2037880"/>
            <a:ext cx="215748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diligent</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731906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42" presetClass="path" presetSubtype="0" accel="50000" decel="50000" fill="hold" grpId="2" nodeType="withEffect">
                                  <p:stCondLst>
                                    <p:cond delay="0"/>
                                  </p:stCondLst>
                                  <p:childTnLst>
                                    <p:animMotion origin="layout" path="M 8.33333E-7 7.40741E-7 L 0.06667 0.2669 " pathEditMode="relative" rAng="0" ptsTypes="AA">
                                      <p:cBhvr>
                                        <p:cTn id="10" dur="1000" fill="hold"/>
                                        <p:tgtEl>
                                          <p:spTgt spid="16"/>
                                        </p:tgtEl>
                                        <p:attrNameLst>
                                          <p:attrName>ppt_x</p:attrName>
                                          <p:attrName>ppt_y</p:attrName>
                                        </p:attrNameLst>
                                      </p:cBhvr>
                                      <p:rCtr x="3333" y="13333"/>
                                    </p:animMotion>
                                  </p:childTnLst>
                                </p:cTn>
                              </p:par>
                              <p:par>
                                <p:cTn id="11" presetID="23" presetClass="exit" presetSubtype="32" fill="hold" grpId="3" nodeType="withEffect">
                                  <p:stCondLst>
                                    <p:cond delay="0"/>
                                  </p:stCondLst>
                                  <p:childTnLst>
                                    <p:anim calcmode="lin" valueType="num">
                                      <p:cBhvr>
                                        <p:cTn id="12" dur="1000"/>
                                        <p:tgtEl>
                                          <p:spTgt spid="16"/>
                                        </p:tgtEl>
                                        <p:attrNameLst>
                                          <p:attrName>ppt_w</p:attrName>
                                        </p:attrNameLst>
                                      </p:cBhvr>
                                      <p:tavLst>
                                        <p:tav tm="0">
                                          <p:val>
                                            <p:strVal val="ppt_w"/>
                                          </p:val>
                                        </p:tav>
                                        <p:tav tm="100000">
                                          <p:val>
                                            <p:fltVal val="0"/>
                                          </p:val>
                                        </p:tav>
                                      </p:tavLst>
                                    </p:anim>
                                    <p:anim calcmode="lin" valueType="num">
                                      <p:cBhvr>
                                        <p:cTn id="13" dur="1000"/>
                                        <p:tgtEl>
                                          <p:spTgt spid="16"/>
                                        </p:tgtEl>
                                        <p:attrNameLst>
                                          <p:attrName>ppt_h</p:attrName>
                                        </p:attrNameLst>
                                      </p:cBhvr>
                                      <p:tavLst>
                                        <p:tav tm="0">
                                          <p:val>
                                            <p:strVal val="ppt_h"/>
                                          </p:val>
                                        </p:tav>
                                        <p:tav tm="100000">
                                          <p:val>
                                            <p:fltVal val="0"/>
                                          </p:val>
                                        </p:tav>
                                      </p:tavLst>
                                    </p:anim>
                                    <p:set>
                                      <p:cBhvr>
                                        <p:cTn id="14" dur="1" fill="hold">
                                          <p:stCondLst>
                                            <p:cond delay="999"/>
                                          </p:stCondLst>
                                        </p:cTn>
                                        <p:tgtEl>
                                          <p:spTgt spid="16"/>
                                        </p:tgtEl>
                                        <p:attrNameLst>
                                          <p:attrName>style.visibility</p:attrName>
                                        </p:attrNameLst>
                                      </p:cBhvr>
                                      <p:to>
                                        <p:strVal val="hidden"/>
                                      </p:to>
                                    </p:set>
                                  </p:childTnLst>
                                </p:cTn>
                              </p:par>
                              <p:par>
                                <p:cTn id="15" presetID="23" presetClass="entr" presetSubtype="16" fill="hold" grpId="0" nodeType="withEffect">
                                  <p:stCondLst>
                                    <p:cond delay="75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750" fill="hold"/>
                                        <p:tgtEl>
                                          <p:spTgt spid="3074"/>
                                        </p:tgtEl>
                                        <p:attrNameLst>
                                          <p:attrName>ppt_w</p:attrName>
                                        </p:attrNameLst>
                                      </p:cBhvr>
                                      <p:tavLst>
                                        <p:tav tm="0">
                                          <p:val>
                                            <p:fltVal val="0"/>
                                          </p:val>
                                        </p:tav>
                                        <p:tav tm="100000">
                                          <p:val>
                                            <p:strVal val="#ppt_w"/>
                                          </p:val>
                                        </p:tav>
                                      </p:tavLst>
                                    </p:anim>
                                    <p:anim calcmode="lin" valueType="num">
                                      <p:cBhvr>
                                        <p:cTn id="18" dur="750" fill="hold"/>
                                        <p:tgtEl>
                                          <p:spTgt spid="307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0" presetClass="exit" presetSubtype="0" fill="hold" grpId="2" nodeType="afterEffect">
                                  <p:stCondLst>
                                    <p:cond delay="0"/>
                                  </p:stCondLst>
                                  <p:childTnLst>
                                    <p:animEffect transition="out" filter="fade">
                                      <p:cBhvr>
                                        <p:cTn id="21" dur="250"/>
                                        <p:tgtEl>
                                          <p:spTgt spid="4"/>
                                        </p:tgtEl>
                                      </p:cBhvr>
                                    </p:animEffect>
                                    <p:set>
                                      <p:cBhvr>
                                        <p:cTn id="22" dur="1" fill="hold">
                                          <p:stCondLst>
                                            <p:cond delay="24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50"/>
                                        <p:tgtEl>
                                          <p:spTgt spid="5"/>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50"/>
                                        <p:tgtEl>
                                          <p:spTgt spid="6"/>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50"/>
                                        <p:tgtEl>
                                          <p:spTgt spid="7"/>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50"/>
                                        <p:tgtEl>
                                          <p:spTgt spid="8"/>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50"/>
                                        <p:tgtEl>
                                          <p:spTgt spid="9"/>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50"/>
                                        <p:tgtEl>
                                          <p:spTgt spid="11"/>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50"/>
                                        <p:tgtEl>
                                          <p:spTgt spid="12"/>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250"/>
                                        <p:tgtEl>
                                          <p:spTgt spid="13"/>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250"/>
                                        <p:tgtEl>
                                          <p:spTgt spid="14"/>
                                        </p:tgtEl>
                                      </p:cBhvr>
                                    </p:animEffect>
                                  </p:childTnLst>
                                </p:cTn>
                              </p:par>
                              <p:par>
                                <p:cTn id="52" presetID="0" presetClass="path" presetSubtype="0" accel="50000" decel="50000" fill="hold" grpId="0" nodeType="withEffect">
                                  <p:stCondLst>
                                    <p:cond delay="0"/>
                                  </p:stCondLst>
                                  <p:childTnLst>
                                    <p:animMotion origin="layout" path="M -3.05556E-6 -1.48148E-6 L 0.09375 0.03264 " pathEditMode="relative" rAng="0" ptsTypes="AA">
                                      <p:cBhvr>
                                        <p:cTn id="53" dur="1250" fill="hold"/>
                                        <p:tgtEl>
                                          <p:spTgt spid="5"/>
                                        </p:tgtEl>
                                        <p:attrNameLst>
                                          <p:attrName>ppt_x</p:attrName>
                                          <p:attrName>ppt_y</p:attrName>
                                        </p:attrNameLst>
                                      </p:cBhvr>
                                      <p:rCtr x="4688" y="1574"/>
                                    </p:animMotion>
                                  </p:childTnLst>
                                </p:cTn>
                              </p:par>
                              <p:par>
                                <p:cTn id="54" presetID="0" presetClass="path" presetSubtype="0" accel="50000" decel="50000" fill="hold" grpId="0" nodeType="withEffect">
                                  <p:stCondLst>
                                    <p:cond delay="0"/>
                                  </p:stCondLst>
                                  <p:childTnLst>
                                    <p:animMotion origin="layout" path="M -3.05556E-6 -7.40741E-7 L 0.05695 0.03218 " pathEditMode="relative" rAng="0" ptsTypes="AA">
                                      <p:cBhvr>
                                        <p:cTn id="55" dur="1250" fill="hold"/>
                                        <p:tgtEl>
                                          <p:spTgt spid="6"/>
                                        </p:tgtEl>
                                        <p:attrNameLst>
                                          <p:attrName>ppt_x</p:attrName>
                                          <p:attrName>ppt_y</p:attrName>
                                        </p:attrNameLst>
                                      </p:cBhvr>
                                      <p:rCtr x="2847" y="1597"/>
                                    </p:animMotion>
                                  </p:childTnLst>
                                </p:cTn>
                              </p:par>
                              <p:par>
                                <p:cTn id="56" presetID="0" presetClass="path" presetSubtype="0" accel="50000" decel="50000" fill="hold" grpId="0" nodeType="withEffect">
                                  <p:stCondLst>
                                    <p:cond delay="0"/>
                                  </p:stCondLst>
                                  <p:childTnLst>
                                    <p:animMotion origin="layout" path="M 2.5E-6 -7.40741E-7 L -0.37049 0.13009 " pathEditMode="relative" rAng="0" ptsTypes="AA">
                                      <p:cBhvr>
                                        <p:cTn id="57" dur="1250" fill="hold"/>
                                        <p:tgtEl>
                                          <p:spTgt spid="7"/>
                                        </p:tgtEl>
                                        <p:attrNameLst>
                                          <p:attrName>ppt_x</p:attrName>
                                          <p:attrName>ppt_y</p:attrName>
                                        </p:attrNameLst>
                                      </p:cBhvr>
                                      <p:rCtr x="-18524" y="6505"/>
                                    </p:animMotion>
                                  </p:childTnLst>
                                </p:cTn>
                              </p:par>
                              <p:par>
                                <p:cTn id="58" presetID="0" presetClass="path" presetSubtype="0" accel="50000" decel="50000" fill="hold" grpId="0" nodeType="withEffect">
                                  <p:stCondLst>
                                    <p:cond delay="0"/>
                                  </p:stCondLst>
                                  <p:childTnLst>
                                    <p:animMotion origin="layout" path="M 2.77556E-17 4.07407E-6 L 0.27691 0.13009 " pathEditMode="relative" rAng="0" ptsTypes="AA">
                                      <p:cBhvr>
                                        <p:cTn id="59" dur="1250" fill="hold"/>
                                        <p:tgtEl>
                                          <p:spTgt spid="8"/>
                                        </p:tgtEl>
                                        <p:attrNameLst>
                                          <p:attrName>ppt_x</p:attrName>
                                          <p:attrName>ppt_y</p:attrName>
                                        </p:attrNameLst>
                                      </p:cBhvr>
                                      <p:rCtr x="13837" y="6505"/>
                                    </p:animMotion>
                                  </p:childTnLst>
                                </p:cTn>
                              </p:par>
                              <p:par>
                                <p:cTn id="60" presetID="0" presetClass="path" presetSubtype="0" accel="50000" decel="50000" fill="hold" grpId="0" nodeType="withEffect">
                                  <p:stCondLst>
                                    <p:cond delay="0"/>
                                  </p:stCondLst>
                                  <p:childTnLst>
                                    <p:animMotion origin="layout" path="M 2.77778E-7 -2.59259E-6 L -0.22431 0.12986 " pathEditMode="relative" rAng="0" ptsTypes="AA">
                                      <p:cBhvr>
                                        <p:cTn id="61" dur="1250" fill="hold"/>
                                        <p:tgtEl>
                                          <p:spTgt spid="9"/>
                                        </p:tgtEl>
                                        <p:attrNameLst>
                                          <p:attrName>ppt_x</p:attrName>
                                          <p:attrName>ppt_y</p:attrName>
                                        </p:attrNameLst>
                                      </p:cBhvr>
                                      <p:rCtr x="-11215" y="6481"/>
                                    </p:animMotion>
                                  </p:childTnLst>
                                </p:cTn>
                              </p:par>
                              <p:par>
                                <p:cTn id="62" presetID="0" presetClass="path" presetSubtype="0" accel="50000" decel="50000" fill="hold" grpId="0" nodeType="withEffect">
                                  <p:stCondLst>
                                    <p:cond delay="0"/>
                                  </p:stCondLst>
                                  <p:childTnLst>
                                    <p:animMotion origin="layout" path="M 0 4.07407E-6 L 0.26892 0.03148 " pathEditMode="relative" rAng="0" ptsTypes="AA">
                                      <p:cBhvr>
                                        <p:cTn id="63" dur="1250" fill="hold"/>
                                        <p:tgtEl>
                                          <p:spTgt spid="11"/>
                                        </p:tgtEl>
                                        <p:attrNameLst>
                                          <p:attrName>ppt_x</p:attrName>
                                          <p:attrName>ppt_y</p:attrName>
                                        </p:attrNameLst>
                                      </p:cBhvr>
                                      <p:rCtr x="13438" y="1574"/>
                                    </p:animMotion>
                                  </p:childTnLst>
                                </p:cTn>
                              </p:par>
                              <p:par>
                                <p:cTn id="64" presetID="0" presetClass="path" presetSubtype="0" accel="50000" decel="50000" fill="hold" grpId="0" nodeType="withEffect">
                                  <p:stCondLst>
                                    <p:cond delay="0"/>
                                  </p:stCondLst>
                                  <p:childTnLst>
                                    <p:animMotion origin="layout" path="M 3.33333E-6 7.40741E-7 L 0.20382 -0.45625 " pathEditMode="relative" rAng="0" ptsTypes="AA">
                                      <p:cBhvr>
                                        <p:cTn id="65" dur="1250" fill="hold"/>
                                        <p:tgtEl>
                                          <p:spTgt spid="12"/>
                                        </p:tgtEl>
                                        <p:attrNameLst>
                                          <p:attrName>ppt_x</p:attrName>
                                          <p:attrName>ppt_y</p:attrName>
                                        </p:attrNameLst>
                                      </p:cBhvr>
                                      <p:rCtr x="10191" y="-22824"/>
                                    </p:animMotion>
                                  </p:childTnLst>
                                </p:cTn>
                              </p:par>
                              <p:par>
                                <p:cTn id="66" presetID="0" presetClass="path" presetSubtype="0" accel="50000" decel="50000" fill="hold" grpId="0" nodeType="withEffect">
                                  <p:stCondLst>
                                    <p:cond delay="0"/>
                                  </p:stCondLst>
                                  <p:childTnLst>
                                    <p:animMotion origin="layout" path="M -3.61111E-6 4.07407E-6 L -0.04062 0.13032 " pathEditMode="relative" rAng="0" ptsTypes="AA">
                                      <p:cBhvr>
                                        <p:cTn id="67" dur="1250" fill="hold"/>
                                        <p:tgtEl>
                                          <p:spTgt spid="13"/>
                                        </p:tgtEl>
                                        <p:attrNameLst>
                                          <p:attrName>ppt_x</p:attrName>
                                          <p:attrName>ppt_y</p:attrName>
                                        </p:attrNameLst>
                                      </p:cBhvr>
                                      <p:rCtr x="-2031" y="6505"/>
                                    </p:animMotion>
                                  </p:childTnLst>
                                </p:cTn>
                              </p:par>
                              <p:par>
                                <p:cTn id="68" presetID="0" presetClass="path" presetSubtype="0" accel="50000" decel="50000" fill="hold" grpId="0" nodeType="withEffect">
                                  <p:stCondLst>
                                    <p:cond delay="0"/>
                                  </p:stCondLst>
                                  <p:childTnLst>
                                    <p:animMotion origin="layout" path="M 4.72222E-6 4.44444E-6 L 0.19357 0.12986 " pathEditMode="relative" rAng="0" ptsTypes="AA">
                                      <p:cBhvr>
                                        <p:cTn id="69" dur="1250" fill="hold"/>
                                        <p:tgtEl>
                                          <p:spTgt spid="14"/>
                                        </p:tgtEl>
                                        <p:attrNameLst>
                                          <p:attrName>ppt_x</p:attrName>
                                          <p:attrName>ppt_y</p:attrName>
                                        </p:attrNameLst>
                                      </p:cBhvr>
                                      <p:rCtr x="9670" y="6481"/>
                                    </p:animMotion>
                                  </p:childTnLst>
                                </p:cTn>
                              </p:par>
                              <p:par>
                                <p:cTn id="70" presetID="10" presetClass="exit" presetSubtype="0" fill="hold" grpId="1" nodeType="withEffect">
                                  <p:stCondLst>
                                    <p:cond delay="0"/>
                                  </p:stCondLst>
                                  <p:childTnLst>
                                    <p:animEffect transition="out" filter="fade">
                                      <p:cBhvr>
                                        <p:cTn id="71" dur="1250"/>
                                        <p:tgtEl>
                                          <p:spTgt spid="3074"/>
                                        </p:tgtEl>
                                      </p:cBhvr>
                                    </p:animEffect>
                                    <p:set>
                                      <p:cBhvr>
                                        <p:cTn id="72" dur="1" fill="hold">
                                          <p:stCondLst>
                                            <p:cond delay="1249"/>
                                          </p:stCondLst>
                                        </p:cTn>
                                        <p:tgtEl>
                                          <p:spTgt spid="3074"/>
                                        </p:tgtEl>
                                        <p:attrNameLst>
                                          <p:attrName>style.visibility</p:attrName>
                                        </p:attrNameLst>
                                      </p:cBhvr>
                                      <p:to>
                                        <p:strVal val="hidden"/>
                                      </p:to>
                                    </p:set>
                                  </p:childTnLst>
                                </p:cTn>
                              </p:par>
                            </p:childTnLst>
                          </p:cTn>
                        </p:par>
                        <p:par>
                          <p:cTn id="73" fill="hold">
                            <p:stCondLst>
                              <p:cond delay="1250"/>
                            </p:stCondLst>
                            <p:childTnLst>
                              <p:par>
                                <p:cTn id="74" presetID="10"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250"/>
                                        <p:tgtEl>
                                          <p:spTgt spid="15"/>
                                        </p:tgtEl>
                                      </p:cBhvr>
                                    </p:animEffect>
                                  </p:childTnLst>
                                </p:cTn>
                              </p:par>
                              <p:par>
                                <p:cTn id="77" presetID="10" presetClass="exit" presetSubtype="0" fill="hold" grpId="2" nodeType="withEffect">
                                  <p:stCondLst>
                                    <p:cond delay="0"/>
                                  </p:stCondLst>
                                  <p:childTnLst>
                                    <p:animEffect transition="out" filter="fade">
                                      <p:cBhvr>
                                        <p:cTn id="78" dur="500"/>
                                        <p:tgtEl>
                                          <p:spTgt spid="5"/>
                                        </p:tgtEl>
                                      </p:cBhvr>
                                    </p:animEffect>
                                    <p:set>
                                      <p:cBhvr>
                                        <p:cTn id="79" dur="1" fill="hold">
                                          <p:stCondLst>
                                            <p:cond delay="499"/>
                                          </p:stCondLst>
                                        </p:cTn>
                                        <p:tgtEl>
                                          <p:spTgt spid="5"/>
                                        </p:tgtEl>
                                        <p:attrNameLst>
                                          <p:attrName>style.visibility</p:attrName>
                                        </p:attrNameLst>
                                      </p:cBhvr>
                                      <p:to>
                                        <p:strVal val="hidden"/>
                                      </p:to>
                                    </p:set>
                                  </p:childTnLst>
                                </p:cTn>
                              </p:par>
                              <p:par>
                                <p:cTn id="80" presetID="10" presetClass="exit" presetSubtype="0" fill="hold" grpId="2" nodeType="withEffect">
                                  <p:stCondLst>
                                    <p:cond delay="0"/>
                                  </p:stCondLst>
                                  <p:childTnLst>
                                    <p:animEffect transition="out" filter="fade">
                                      <p:cBhvr>
                                        <p:cTn id="81" dur="500"/>
                                        <p:tgtEl>
                                          <p:spTgt spid="6"/>
                                        </p:tgtEl>
                                      </p:cBhvr>
                                    </p:animEffect>
                                    <p:set>
                                      <p:cBhvr>
                                        <p:cTn id="82" dur="1" fill="hold">
                                          <p:stCondLst>
                                            <p:cond delay="499"/>
                                          </p:stCondLst>
                                        </p:cTn>
                                        <p:tgtEl>
                                          <p:spTgt spid="6"/>
                                        </p:tgtEl>
                                        <p:attrNameLst>
                                          <p:attrName>style.visibility</p:attrName>
                                        </p:attrNameLst>
                                      </p:cBhvr>
                                      <p:to>
                                        <p:strVal val="hidden"/>
                                      </p:to>
                                    </p:set>
                                  </p:childTnLst>
                                </p:cTn>
                              </p:par>
                              <p:par>
                                <p:cTn id="83" presetID="10" presetClass="exit" presetSubtype="0" fill="hold" grpId="2" nodeType="withEffect">
                                  <p:stCondLst>
                                    <p:cond delay="0"/>
                                  </p:stCondLst>
                                  <p:childTnLst>
                                    <p:animEffect transition="out" filter="fade">
                                      <p:cBhvr>
                                        <p:cTn id="84" dur="500"/>
                                        <p:tgtEl>
                                          <p:spTgt spid="7"/>
                                        </p:tgtEl>
                                      </p:cBhvr>
                                    </p:animEffect>
                                    <p:set>
                                      <p:cBhvr>
                                        <p:cTn id="85" dur="1" fill="hold">
                                          <p:stCondLst>
                                            <p:cond delay="499"/>
                                          </p:stCondLst>
                                        </p:cTn>
                                        <p:tgtEl>
                                          <p:spTgt spid="7"/>
                                        </p:tgtEl>
                                        <p:attrNameLst>
                                          <p:attrName>style.visibility</p:attrName>
                                        </p:attrNameLst>
                                      </p:cBhvr>
                                      <p:to>
                                        <p:strVal val="hidden"/>
                                      </p:to>
                                    </p:set>
                                  </p:childTnLst>
                                </p:cTn>
                              </p:par>
                              <p:par>
                                <p:cTn id="86" presetID="10" presetClass="exit" presetSubtype="0" fill="hold" grpId="2" nodeType="withEffect">
                                  <p:stCondLst>
                                    <p:cond delay="0"/>
                                  </p:stCondLst>
                                  <p:childTnLst>
                                    <p:animEffect transition="out" filter="fade">
                                      <p:cBhvr>
                                        <p:cTn id="87" dur="500"/>
                                        <p:tgtEl>
                                          <p:spTgt spid="8"/>
                                        </p:tgtEl>
                                      </p:cBhvr>
                                    </p:animEffect>
                                    <p:set>
                                      <p:cBhvr>
                                        <p:cTn id="88" dur="1" fill="hold">
                                          <p:stCondLst>
                                            <p:cond delay="499"/>
                                          </p:stCondLst>
                                        </p:cTn>
                                        <p:tgtEl>
                                          <p:spTgt spid="8"/>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500"/>
                                        <p:tgtEl>
                                          <p:spTgt spid="9"/>
                                        </p:tgtEl>
                                      </p:cBhvr>
                                    </p:animEffect>
                                    <p:set>
                                      <p:cBhvr>
                                        <p:cTn id="91" dur="1" fill="hold">
                                          <p:stCondLst>
                                            <p:cond delay="499"/>
                                          </p:stCondLst>
                                        </p:cTn>
                                        <p:tgtEl>
                                          <p:spTgt spid="9"/>
                                        </p:tgtEl>
                                        <p:attrNameLst>
                                          <p:attrName>style.visibility</p:attrName>
                                        </p:attrNameLst>
                                      </p:cBhvr>
                                      <p:to>
                                        <p:strVal val="hidden"/>
                                      </p:to>
                                    </p:set>
                                  </p:childTnLst>
                                </p:cTn>
                              </p:par>
                              <p:par>
                                <p:cTn id="92" presetID="10" presetClass="exit" presetSubtype="0" fill="hold" grpId="2" nodeType="withEffect">
                                  <p:stCondLst>
                                    <p:cond delay="0"/>
                                  </p:stCondLst>
                                  <p:childTnLst>
                                    <p:animEffect transition="out" filter="fade">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500"/>
                                        <p:tgtEl>
                                          <p:spTgt spid="14"/>
                                        </p:tgtEl>
                                      </p:cBhvr>
                                    </p:animEffect>
                                    <p:set>
                                      <p:cBhvr>
                                        <p:cTn id="103" dur="1" fill="hold">
                                          <p:stCondLst>
                                            <p:cond delay="499"/>
                                          </p:stCondLst>
                                        </p:cTn>
                                        <p:tgtEl>
                                          <p:spTgt spid="14"/>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wipe(left)">
                                      <p:cBhvr>
                                        <p:cTn id="108" dur="500"/>
                                        <p:tgtEl>
                                          <p:spTgt spid="17"/>
                                        </p:tgtEl>
                                      </p:cBhvr>
                                    </p:animEffect>
                                  </p:childTnLst>
                                </p:cTn>
                              </p:par>
                              <p:par>
                                <p:cTn id="109" presetID="18" presetClass="emph" presetSubtype="0" fill="hold" grpId="1" nodeType="withEffect">
                                  <p:stCondLst>
                                    <p:cond delay="0"/>
                                  </p:stCondLst>
                                  <p:childTnLst>
                                    <p:set>
                                      <p:cBhvr override="childStyle">
                                        <p:cTn id="110" dur="500" fill="hold"/>
                                        <p:tgtEl>
                                          <p:spTgt spid="17"/>
                                        </p:tgtEl>
                                        <p:attrNameLst>
                                          <p:attrName>style.textDecorationUnderline</p:attrName>
                                        </p:attrNameLst>
                                      </p:cBhvr>
                                      <p:to>
                                        <p:strVal val="true"/>
                                      </p:to>
                                    </p:se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2" nodeType="clickEffect">
                                  <p:stCondLst>
                                    <p:cond delay="0"/>
                                  </p:stCondLst>
                                  <p:childTnLst>
                                    <p:animEffect transition="out" filter="fade">
                                      <p:cBhvr>
                                        <p:cTn id="114" dur="250"/>
                                        <p:tgtEl>
                                          <p:spTgt spid="17"/>
                                        </p:tgtEl>
                                      </p:cBhvr>
                                    </p:animEffect>
                                    <p:set>
                                      <p:cBhvr>
                                        <p:cTn id="115" dur="1" fill="hold">
                                          <p:stCondLst>
                                            <p:cond delay="249"/>
                                          </p:stCondLst>
                                        </p:cTn>
                                        <p:tgtEl>
                                          <p:spTgt spid="17"/>
                                        </p:tgtEl>
                                        <p:attrNameLst>
                                          <p:attrName>style.visibility</p:attrName>
                                        </p:attrNameLst>
                                      </p:cBhvr>
                                      <p:to>
                                        <p:strVal val="hidden"/>
                                      </p:to>
                                    </p:set>
                                  </p:childTnLst>
                                </p:cTn>
                              </p:par>
                              <p:par>
                                <p:cTn id="116" presetID="10" presetClass="entr" presetSubtype="0" fill="hold" grpId="1" nodeType="withEffect">
                                  <p:stCondLst>
                                    <p:cond delay="250"/>
                                  </p:stCondLst>
                                  <p:childTnLst>
                                    <p:set>
                                      <p:cBhvr>
                                        <p:cTn id="117" dur="1" fill="hold">
                                          <p:stCondLst>
                                            <p:cond delay="0"/>
                                          </p:stCondLst>
                                        </p:cTn>
                                        <p:tgtEl>
                                          <p:spTgt spid="19"/>
                                        </p:tgtEl>
                                        <p:attrNameLst>
                                          <p:attrName>style.visibility</p:attrName>
                                        </p:attrNameLst>
                                      </p:cBhvr>
                                      <p:to>
                                        <p:strVal val="visible"/>
                                      </p:to>
                                    </p:set>
                                    <p:animEffect transition="in" filter="fade">
                                      <p:cBhvr>
                                        <p:cTn id="118" dur="10"/>
                                        <p:tgtEl>
                                          <p:spTgt spid="19"/>
                                        </p:tgtEl>
                                      </p:cBhvr>
                                    </p:animEffect>
                                  </p:childTnLst>
                                </p:cTn>
                              </p:par>
                              <p:par>
                                <p:cTn id="119" presetID="0" presetClass="path" presetSubtype="0" accel="50000" decel="50000" fill="hold" grpId="0" nodeType="withEffect">
                                  <p:stCondLst>
                                    <p:cond delay="250"/>
                                  </p:stCondLst>
                                  <p:childTnLst>
                                    <p:animMotion origin="layout" path="M -3.05556E-6 3.33333E-6 L 0.40747 0.06041 " pathEditMode="relative" rAng="0" ptsTypes="AA">
                                      <p:cBhvr>
                                        <p:cTn id="120" dur="2000" fill="hold"/>
                                        <p:tgtEl>
                                          <p:spTgt spid="19"/>
                                        </p:tgtEl>
                                        <p:attrNameLst>
                                          <p:attrName>ppt_x</p:attrName>
                                          <p:attrName>ppt_y</p:attrName>
                                        </p:attrNameLst>
                                      </p:cBhvr>
                                      <p:rCtr x="20365" y="3009"/>
                                    </p:animMotion>
                                  </p:childTnLst>
                                </p:cTn>
                              </p:par>
                              <p:par>
                                <p:cTn id="121" presetID="3" presetClass="emph" presetSubtype="2" accel="60000" fill="hold" grpId="2" nodeType="withEffect">
                                  <p:stCondLst>
                                    <p:cond delay="250"/>
                                  </p:stCondLst>
                                  <p:childTnLst>
                                    <p:animClr clrSpc="rgb" dir="cw">
                                      <p:cBhvr override="childStyle">
                                        <p:cTn id="122" dur="2000" fill="hold"/>
                                        <p:tgtEl>
                                          <p:spTgt spid="19"/>
                                        </p:tgtEl>
                                        <p:attrNameLst>
                                          <p:attrName>style.color</p:attrName>
                                        </p:attrNameLst>
                                      </p:cBhvr>
                                      <p:to>
                                        <a:srgbClr val="6699FF"/>
                                      </p:to>
                                    </p:animClr>
                                  </p:childTnLst>
                                </p:cTn>
                              </p:par>
                              <p:par>
                                <p:cTn id="123" presetID="23" presetClass="exit" presetSubtype="32" fill="hold" grpId="1" nodeType="withEffect">
                                  <p:stCondLst>
                                    <p:cond delay="250"/>
                                  </p:stCondLst>
                                  <p:childTnLst>
                                    <p:anim calcmode="lin" valueType="num">
                                      <p:cBhvr>
                                        <p:cTn id="124" dur="2250"/>
                                        <p:tgtEl>
                                          <p:spTgt spid="15"/>
                                        </p:tgtEl>
                                        <p:attrNameLst>
                                          <p:attrName>ppt_w</p:attrName>
                                        </p:attrNameLst>
                                      </p:cBhvr>
                                      <p:tavLst>
                                        <p:tav tm="0">
                                          <p:val>
                                            <p:strVal val="ppt_w"/>
                                          </p:val>
                                        </p:tav>
                                        <p:tav tm="100000">
                                          <p:val>
                                            <p:fltVal val="0"/>
                                          </p:val>
                                        </p:tav>
                                      </p:tavLst>
                                    </p:anim>
                                    <p:anim calcmode="lin" valueType="num">
                                      <p:cBhvr>
                                        <p:cTn id="125" dur="2250"/>
                                        <p:tgtEl>
                                          <p:spTgt spid="15"/>
                                        </p:tgtEl>
                                        <p:attrNameLst>
                                          <p:attrName>ppt_h</p:attrName>
                                        </p:attrNameLst>
                                      </p:cBhvr>
                                      <p:tavLst>
                                        <p:tav tm="0">
                                          <p:val>
                                            <p:strVal val="ppt_h"/>
                                          </p:val>
                                        </p:tav>
                                        <p:tav tm="100000">
                                          <p:val>
                                            <p:fltVal val="0"/>
                                          </p:val>
                                        </p:tav>
                                      </p:tavLst>
                                    </p:anim>
                                    <p:set>
                                      <p:cBhvr>
                                        <p:cTn id="126" dur="1" fill="hold">
                                          <p:stCondLst>
                                            <p:cond delay="2249"/>
                                          </p:stCondLst>
                                        </p:cTn>
                                        <p:tgtEl>
                                          <p:spTgt spid="15"/>
                                        </p:tgtEl>
                                        <p:attrNameLst>
                                          <p:attrName>style.visibility</p:attrName>
                                        </p:attrNameLst>
                                      </p:cBhvr>
                                      <p:to>
                                        <p:strVal val="hidden"/>
                                      </p:to>
                                    </p:set>
                                  </p:childTnLst>
                                </p:cTn>
                              </p:par>
                              <p:par>
                                <p:cTn id="127" presetID="8" presetClass="emph" presetSubtype="0" fill="hold" grpId="2" nodeType="withEffect">
                                  <p:stCondLst>
                                    <p:cond delay="250"/>
                                  </p:stCondLst>
                                  <p:childTnLst>
                                    <p:animRot by="43200000">
                                      <p:cBhvr>
                                        <p:cTn id="128" dur="225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1" grpId="0"/>
      <p:bldP spid="11" grpId="1"/>
      <p:bldP spid="11" grpId="2"/>
      <p:bldP spid="12" grpId="0"/>
      <p:bldP spid="12" grpId="1"/>
      <p:bldP spid="12" grpId="2"/>
      <p:bldP spid="13" grpId="0"/>
      <p:bldP spid="13" grpId="1"/>
      <p:bldP spid="13" grpId="2"/>
      <p:bldP spid="14" grpId="0"/>
      <p:bldP spid="14" grpId="1"/>
      <p:bldP spid="14" grpId="2"/>
      <p:bldP spid="17" grpId="0"/>
      <p:bldP spid="17" grpId="1"/>
      <p:bldP spid="17" grpId="2"/>
      <p:bldP spid="19" grpId="0"/>
      <p:bldP spid="19" grpId="1"/>
      <p:bldP spid="19" grpId="2"/>
      <p:bldP spid="15" grpId="0"/>
      <p:bldP spid="15" grpId="1"/>
      <p:bldP spid="15" grpId="2"/>
      <p:bldP spid="16" grpId="0"/>
      <p:bldP spid="16" grpId="1"/>
      <p:bldP spid="16" grpId="2"/>
      <p:bldP spid="16" grpId="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EBFBDF-75EA-4B3B-9AC6-AE54A04A84D4}"/>
              </a:ext>
            </a:extLst>
          </p:cNvPr>
          <p:cNvPicPr>
            <a:picLocks noChangeAspect="1"/>
          </p:cNvPicPr>
          <p:nvPr/>
        </p:nvPicPr>
        <p:blipFill rotWithShape="1">
          <a:blip r:embed="rId2">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
        <p:nvSpPr>
          <p:cNvPr id="3074" name="Rectangle 2"/>
          <p:cNvSpPr>
            <a:spLocks noGrp="1" noChangeArrowheads="1"/>
          </p:cNvSpPr>
          <p:nvPr>
            <p:ph type="title"/>
          </p:nvPr>
        </p:nvSpPr>
        <p:spPr>
          <a:xfrm>
            <a:off x="759342" y="1702529"/>
            <a:ext cx="7625316" cy="3452941"/>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plans of the diligent lead surely to plenty, But those of everyone who is hasty, surely to poverty.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Proverbs 21:5 </a:t>
            </a:r>
          </a:p>
        </p:txBody>
      </p:sp>
      <p:sp>
        <p:nvSpPr>
          <p:cNvPr id="4" name="Rectangle 2">
            <a:extLst>
              <a:ext uri="{FF2B5EF4-FFF2-40B4-BE49-F238E27FC236}">
                <a16:creationId xmlns:a16="http://schemas.microsoft.com/office/drawing/2014/main" id="{F9EA49DA-E097-4FB0-B5D3-F5748860ED1C}"/>
              </a:ext>
            </a:extLst>
          </p:cNvPr>
          <p:cNvSpPr txBox="1">
            <a:spLocks noChangeArrowheads="1"/>
          </p:cNvSpPr>
          <p:nvPr/>
        </p:nvSpPr>
        <p:spPr bwMode="auto">
          <a:xfrm>
            <a:off x="4858127" y="2037880"/>
            <a:ext cx="215748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diligent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12">
            <a:extLst>
              <a:ext uri="{FF2B5EF4-FFF2-40B4-BE49-F238E27FC236}">
                <a16:creationId xmlns:a16="http://schemas.microsoft.com/office/drawing/2014/main" id="{A3AF6AF6-0D9F-48DC-91AB-6A60E134377A}"/>
              </a:ext>
            </a:extLst>
          </p:cNvPr>
          <p:cNvSpPr>
            <a:spLocks noChangeArrowheads="1"/>
          </p:cNvSpPr>
          <p:nvPr/>
        </p:nvSpPr>
        <p:spPr bwMode="auto">
          <a:xfrm>
            <a:off x="4349261" y="3288323"/>
            <a:ext cx="2696308"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800"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ea typeface="+mj-ea"/>
                <a:cs typeface="+mj-cs"/>
              </a:rPr>
              <a:t>impatient</a:t>
            </a:r>
          </a:p>
        </p:txBody>
      </p:sp>
      <p:sp>
        <p:nvSpPr>
          <p:cNvPr id="7" name="Rectangle 2">
            <a:extLst>
              <a:ext uri="{FF2B5EF4-FFF2-40B4-BE49-F238E27FC236}">
                <a16:creationId xmlns:a16="http://schemas.microsoft.com/office/drawing/2014/main" id="{DFEE722E-DBD3-4E64-AE48-4E2F96245A20}"/>
              </a:ext>
            </a:extLst>
          </p:cNvPr>
          <p:cNvSpPr txBox="1">
            <a:spLocks noChangeArrowheads="1"/>
          </p:cNvSpPr>
          <p:nvPr/>
        </p:nvSpPr>
        <p:spPr bwMode="auto">
          <a:xfrm>
            <a:off x="2058500" y="2033300"/>
            <a:ext cx="15057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plans</a:t>
            </a:r>
            <a:endParaRPr lang="en-US" altLang="en-US" sz="40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5" name="Rectangle 2" hidden="1">
            <a:extLst>
              <a:ext uri="{FF2B5EF4-FFF2-40B4-BE49-F238E27FC236}">
                <a16:creationId xmlns:a16="http://schemas.microsoft.com/office/drawing/2014/main" id="{7D9DDEC2-0FBA-4F30-ABC0-D9FAD88E448C}"/>
              </a:ext>
            </a:extLst>
          </p:cNvPr>
          <p:cNvSpPr txBox="1">
            <a:spLocks noChangeArrowheads="1"/>
          </p:cNvSpPr>
          <p:nvPr/>
        </p:nvSpPr>
        <p:spPr bwMode="auto">
          <a:xfrm>
            <a:off x="1767648" y="1369260"/>
            <a:ext cx="210407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diligent</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601262111"/>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xit" presetSubtype="0" fill="hold" grpId="2"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50"/>
                                        <p:tgtEl>
                                          <p:spTgt spid="4"/>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50"/>
                                        <p:tgtEl>
                                          <p:spTgt spid="7"/>
                                        </p:tgtEl>
                                      </p:cBhvr>
                                    </p:animEffect>
                                  </p:childTnLst>
                                </p:cTn>
                              </p:par>
                              <p:par>
                                <p:cTn id="29" presetID="0" presetClass="path" presetSubtype="0" accel="50000" decel="50000" fill="hold" grpId="0" nodeType="withEffect">
                                  <p:stCondLst>
                                    <p:cond delay="0"/>
                                  </p:stCondLst>
                                  <p:childTnLst>
                                    <p:animMotion origin="layout" path="M -1.94444E-6 2.22222E-6 L -0.34062 -0.09769 " pathEditMode="relative" rAng="0" ptsTypes="AA">
                                      <p:cBhvr>
                                        <p:cTn id="30" dur="2000" fill="hold"/>
                                        <p:tgtEl>
                                          <p:spTgt spid="4"/>
                                        </p:tgtEl>
                                        <p:attrNameLst>
                                          <p:attrName>ppt_x</p:attrName>
                                          <p:attrName>ppt_y</p:attrName>
                                        </p:attrNameLst>
                                      </p:cBhvr>
                                      <p:rCtr x="-17031" y="-4884"/>
                                    </p:animMotion>
                                  </p:childTnLst>
                                </p:cTn>
                              </p:par>
                              <p:par>
                                <p:cTn id="31" presetID="10" presetClass="exit" presetSubtype="0" fill="hold" grpId="1" nodeType="withEffect">
                                  <p:stCondLst>
                                    <p:cond delay="0"/>
                                  </p:stCondLst>
                                  <p:childTnLst>
                                    <p:animEffect transition="out" filter="fade">
                                      <p:cBhvr>
                                        <p:cTn id="32" dur="1250"/>
                                        <p:tgtEl>
                                          <p:spTgt spid="3074"/>
                                        </p:tgtEl>
                                      </p:cBhvr>
                                    </p:animEffect>
                                    <p:set>
                                      <p:cBhvr>
                                        <p:cTn id="33" dur="1" fill="hold">
                                          <p:stCondLst>
                                            <p:cond delay="1249"/>
                                          </p:stCondLst>
                                        </p:cTn>
                                        <p:tgtEl>
                                          <p:spTgt spid="3074"/>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xit" presetSubtype="0" fill="hold" grpId="2" nodeType="withEffect">
                                  <p:stCondLst>
                                    <p:cond delay="1250"/>
                                  </p:stCondLst>
                                  <p:childTnLst>
                                    <p:animEffect transition="out" filter="fade">
                                      <p:cBhvr>
                                        <p:cTn id="38" dur="750"/>
                                        <p:tgtEl>
                                          <p:spTgt spid="7"/>
                                        </p:tgtEl>
                                      </p:cBhvr>
                                    </p:animEffect>
                                    <p:set>
                                      <p:cBhvr>
                                        <p:cTn id="39" dur="1" fill="hold">
                                          <p:stCondLst>
                                            <p:cond delay="7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4" grpId="1"/>
      <p:bldP spid="4" grpId="2"/>
      <p:bldP spid="6" grpId="0"/>
      <p:bldP spid="6" grpId="1"/>
      <p:bldP spid="7" grpId="1"/>
      <p:bldP spid="7"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92156A-2CFE-4FC1-9FC2-3C14E8A4EF72}"/>
              </a:ext>
            </a:extLst>
          </p:cNvPr>
          <p:cNvPicPr>
            <a:picLocks noChangeAspect="1"/>
          </p:cNvPicPr>
          <p:nvPr/>
        </p:nvPicPr>
        <p:blipFill rotWithShape="1">
          <a:blip r:embed="rId2">
            <a:extLst>
              <a:ext uri="{28A0092B-C50C-407E-A947-70E740481C1C}">
                <a14:useLocalDpi xmlns:a14="http://schemas.microsoft.com/office/drawing/2010/main" val="0"/>
              </a:ext>
            </a:extLst>
          </a:blip>
          <a:srcRect r="24630"/>
          <a:stretch/>
        </p:blipFill>
        <p:spPr>
          <a:xfrm>
            <a:off x="-54167" y="0"/>
            <a:ext cx="9198167" cy="6858000"/>
          </a:xfrm>
          <a:prstGeom prst="rect">
            <a:avLst/>
          </a:prstGeom>
        </p:spPr>
      </p:pic>
      <p:sp>
        <p:nvSpPr>
          <p:cNvPr id="7" name="Title 1">
            <a:extLst>
              <a:ext uri="{FF2B5EF4-FFF2-40B4-BE49-F238E27FC236}">
                <a16:creationId xmlns:a16="http://schemas.microsoft.com/office/drawing/2014/main" id="{FB2E38A1-2844-4496-99E8-0173CC243529}"/>
              </a:ext>
            </a:extLst>
          </p:cNvPr>
          <p:cNvSpPr txBox="1">
            <a:spLocks/>
          </p:cNvSpPr>
          <p:nvPr/>
        </p:nvSpPr>
        <p:spPr>
          <a:xfrm>
            <a:off x="5545014" y="1969477"/>
            <a:ext cx="255563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attend to</a:t>
            </a:r>
          </a:p>
        </p:txBody>
      </p:sp>
      <p:sp>
        <p:nvSpPr>
          <p:cNvPr id="3074" name="Rectangle 2"/>
          <p:cNvSpPr>
            <a:spLocks noGrp="1" noChangeArrowheads="1"/>
          </p:cNvSpPr>
          <p:nvPr>
            <p:ph type="title"/>
          </p:nvPr>
        </p:nvSpPr>
        <p:spPr>
          <a:xfrm>
            <a:off x="876300" y="1326397"/>
            <a:ext cx="7391400" cy="219830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Be diligent to know the state of your flocks, And attend to your herds;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Proverbs 27:23  </a:t>
            </a:r>
          </a:p>
        </p:txBody>
      </p:sp>
      <p:sp>
        <p:nvSpPr>
          <p:cNvPr id="4" name="Rectangle 2">
            <a:extLst>
              <a:ext uri="{FF2B5EF4-FFF2-40B4-BE49-F238E27FC236}">
                <a16:creationId xmlns:a16="http://schemas.microsoft.com/office/drawing/2014/main" id="{548D5A11-F93C-4CCB-A822-364D611251D7}"/>
              </a:ext>
            </a:extLst>
          </p:cNvPr>
          <p:cNvSpPr txBox="1">
            <a:spLocks noChangeArrowheads="1"/>
          </p:cNvSpPr>
          <p:nvPr/>
        </p:nvSpPr>
        <p:spPr bwMode="auto">
          <a:xfrm>
            <a:off x="1767648" y="1369260"/>
            <a:ext cx="210407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diligent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53D3C933-0921-461F-A32E-26A6A2E4A693}"/>
              </a:ext>
            </a:extLst>
          </p:cNvPr>
          <p:cNvSpPr txBox="1">
            <a:spLocks noChangeArrowheads="1"/>
          </p:cNvSpPr>
          <p:nvPr/>
        </p:nvSpPr>
        <p:spPr bwMode="auto">
          <a:xfrm>
            <a:off x="3051914" y="4090239"/>
            <a:ext cx="131936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17780" cmpd="sng">
                  <a:no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prayer</a:t>
            </a:r>
            <a:endParaRPr lang="en-US" altLang="en-US" sz="2400" b="1" i="1" kern="0" dirty="0">
              <a:ln w="17780" cmpd="sng">
                <a:no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A4A529A7-5AC1-419F-92B7-BC5E608B2A5C}"/>
              </a:ext>
            </a:extLst>
          </p:cNvPr>
          <p:cNvSpPr txBox="1">
            <a:spLocks noChangeArrowheads="1"/>
          </p:cNvSpPr>
          <p:nvPr/>
        </p:nvSpPr>
        <p:spPr bwMode="auto">
          <a:xfrm>
            <a:off x="5397191" y="1034806"/>
            <a:ext cx="132570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no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love</a:t>
            </a:r>
            <a:endParaRPr lang="en-US" altLang="en-US" sz="4000" b="1" i="1" kern="0" dirty="0">
              <a:ln w="17780" cmpd="sng">
                <a:no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8241537F-43D2-4E72-8CFE-9C2F0A6955C0}"/>
              </a:ext>
            </a:extLst>
          </p:cNvPr>
          <p:cNvSpPr txBox="1">
            <a:spLocks noChangeArrowheads="1"/>
          </p:cNvSpPr>
          <p:nvPr/>
        </p:nvSpPr>
        <p:spPr bwMode="auto">
          <a:xfrm>
            <a:off x="3367667" y="1926901"/>
            <a:ext cx="155988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spirit</a:t>
            </a:r>
            <a:endParaRPr lang="en-US" altLang="en-US" sz="4000" b="1" i="1" kern="0" dirty="0">
              <a:ln w="17780" cmpd="sng">
                <a:no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DA15FBB7-89B9-4FC5-8FD9-794986AA5C78}"/>
              </a:ext>
            </a:extLst>
          </p:cNvPr>
          <p:cNvSpPr txBox="1">
            <a:spLocks noChangeArrowheads="1"/>
          </p:cNvSpPr>
          <p:nvPr/>
        </p:nvSpPr>
        <p:spPr bwMode="auto">
          <a:xfrm>
            <a:off x="1226634" y="1436249"/>
            <a:ext cx="151527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ln w="17780" cmpd="sng">
                  <a:no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hope</a:t>
            </a:r>
            <a:endParaRPr lang="en-US" altLang="en-US" sz="2800" b="1" i="1" kern="0" dirty="0">
              <a:ln w="17780" cmpd="sng">
                <a:no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37AAFCEE-81CB-43FF-B15E-82A26F3F1DD1}"/>
              </a:ext>
            </a:extLst>
          </p:cNvPr>
          <p:cNvSpPr txBox="1">
            <a:spLocks noChangeArrowheads="1"/>
          </p:cNvSpPr>
          <p:nvPr/>
        </p:nvSpPr>
        <p:spPr bwMode="auto">
          <a:xfrm>
            <a:off x="4192858" y="3644189"/>
            <a:ext cx="140505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17780" cmpd="sng">
                  <a:no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patient</a:t>
            </a:r>
            <a:endParaRPr lang="en-US" altLang="en-US" sz="2400" b="1" i="1" kern="0" dirty="0">
              <a:ln w="17780" cmpd="sng">
                <a:no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3342246F-684D-422A-A73A-8B46A926DE77}"/>
              </a:ext>
            </a:extLst>
          </p:cNvPr>
          <p:cNvSpPr txBox="1">
            <a:spLocks noChangeArrowheads="1"/>
          </p:cNvSpPr>
          <p:nvPr/>
        </p:nvSpPr>
        <p:spPr bwMode="auto">
          <a:xfrm>
            <a:off x="5843436" y="2711204"/>
            <a:ext cx="238859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diligent</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6086778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xit" presetSubtype="0" fill="hold" grpId="2"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8" presetClass="emph" presetSubtype="0" fill="hold" grpId="1" nodeType="withEffect">
                                  <p:stCondLst>
                                    <p:cond delay="0"/>
                                  </p:stCondLst>
                                  <p:childTnLst>
                                    <p:set>
                                      <p:cBhvr override="childStyle">
                                        <p:cTn id="19" dur="500" fill="hold"/>
                                        <p:tgtEl>
                                          <p:spTgt spid="7"/>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3"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42" presetClass="path" presetSubtype="0" accel="50000" decel="50000" fill="hold" grpId="4" nodeType="withEffect">
                                  <p:stCondLst>
                                    <p:cond delay="0"/>
                                  </p:stCondLst>
                                  <p:childTnLst>
                                    <p:animMotion origin="layout" path="M -3.33333E-6 -4.07407E-6 L 0.46146 0.19537 " pathEditMode="relative" rAng="0" ptsTypes="AA">
                                      <p:cBhvr>
                                        <p:cTn id="26" dur="2000" fill="hold"/>
                                        <p:tgtEl>
                                          <p:spTgt spid="4"/>
                                        </p:tgtEl>
                                        <p:attrNameLst>
                                          <p:attrName>ppt_x</p:attrName>
                                          <p:attrName>ppt_y</p:attrName>
                                        </p:attrNameLst>
                                      </p:cBhvr>
                                      <p:rCtr x="23073" y="9769"/>
                                    </p:animMotion>
                                  </p:childTnLst>
                                </p:cTn>
                              </p:par>
                              <p:par>
                                <p:cTn id="27" presetID="10" presetClass="exit" presetSubtype="0" fill="hold" grpId="1" nodeType="withEffect">
                                  <p:stCondLst>
                                    <p:cond delay="0"/>
                                  </p:stCondLst>
                                  <p:childTnLst>
                                    <p:animEffect transition="out" filter="fade">
                                      <p:cBhvr>
                                        <p:cTn id="28" dur="1250"/>
                                        <p:tgtEl>
                                          <p:spTgt spid="3074"/>
                                        </p:tgtEl>
                                      </p:cBhvr>
                                    </p:animEffect>
                                    <p:set>
                                      <p:cBhvr>
                                        <p:cTn id="29" dur="1" fill="hold">
                                          <p:stCondLst>
                                            <p:cond delay="1249"/>
                                          </p:stCondLst>
                                        </p:cTn>
                                        <p:tgtEl>
                                          <p:spTgt spid="3074"/>
                                        </p:tgtEl>
                                        <p:attrNameLst>
                                          <p:attrName>style.visibility</p:attrName>
                                        </p:attrNameLst>
                                      </p:cBhvr>
                                      <p:to>
                                        <p:strVal val="hidden"/>
                                      </p:to>
                                    </p:set>
                                  </p:childTnLst>
                                </p:cTn>
                              </p:par>
                              <p:par>
                                <p:cTn id="30" presetID="10" presetClass="exit" presetSubtype="0" fill="hold" grpId="2"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par>
                          <p:cTn id="33" fill="hold">
                            <p:stCondLst>
                              <p:cond delay="2000"/>
                            </p:stCondLst>
                            <p:childTnLst>
                              <p:par>
                                <p:cTn id="34" presetID="23" presetClass="entr" presetSubtype="16"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10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20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30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40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3074" grpId="0"/>
      <p:bldP spid="3074" grpId="1"/>
      <p:bldP spid="4" grpId="2"/>
      <p:bldP spid="4" grpId="3"/>
      <p:bldP spid="4" grpId="4"/>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958B04-D5D7-429C-90FC-6E453BAFD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703" y="0"/>
            <a:ext cx="12192000" cy="6858000"/>
          </a:xfrm>
          <a:prstGeom prst="rect">
            <a:avLst/>
          </a:prstGeom>
        </p:spPr>
      </p:pic>
      <p:sp>
        <p:nvSpPr>
          <p:cNvPr id="3074" name="Rectangle 2"/>
          <p:cNvSpPr>
            <a:spLocks noGrp="1" noChangeArrowheads="1"/>
          </p:cNvSpPr>
          <p:nvPr>
            <p:ph type="title"/>
          </p:nvPr>
        </p:nvSpPr>
        <p:spPr>
          <a:xfrm>
            <a:off x="381000" y="649906"/>
            <a:ext cx="8382000" cy="555818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Be kindly affectionate to one another with brotherly love, in honor giving preference to one another; not lagging in diligence, fervent in spirit, serving the Lord; rejoicing in hope, patient in tribulation, continuing steadfastly in prayer;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Romans 12:10-12  </a:t>
            </a:r>
          </a:p>
        </p:txBody>
      </p:sp>
      <p:sp>
        <p:nvSpPr>
          <p:cNvPr id="4" name="Rectangle 2">
            <a:extLst>
              <a:ext uri="{FF2B5EF4-FFF2-40B4-BE49-F238E27FC236}">
                <a16:creationId xmlns:a16="http://schemas.microsoft.com/office/drawing/2014/main" id="{BBB61809-725E-4EF0-AC4A-4DE68D34FC39}"/>
              </a:ext>
            </a:extLst>
          </p:cNvPr>
          <p:cNvSpPr txBox="1">
            <a:spLocks noChangeArrowheads="1"/>
          </p:cNvSpPr>
          <p:nvPr/>
        </p:nvSpPr>
        <p:spPr bwMode="auto">
          <a:xfrm>
            <a:off x="5999852" y="2711204"/>
            <a:ext cx="238859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diligence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5">
            <a:extLst>
              <a:ext uri="{FF2B5EF4-FFF2-40B4-BE49-F238E27FC236}">
                <a16:creationId xmlns:a16="http://schemas.microsoft.com/office/drawing/2014/main" id="{68FE7B96-A069-4228-9C76-FBF18F04856A}"/>
              </a:ext>
            </a:extLst>
          </p:cNvPr>
          <p:cNvSpPr>
            <a:spLocks noChangeArrowheads="1"/>
          </p:cNvSpPr>
          <p:nvPr/>
        </p:nvSpPr>
        <p:spPr bwMode="auto">
          <a:xfrm>
            <a:off x="7521669" y="1274592"/>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7" name="Rectangle 6">
            <a:extLst>
              <a:ext uri="{FF2B5EF4-FFF2-40B4-BE49-F238E27FC236}">
                <a16:creationId xmlns:a16="http://schemas.microsoft.com/office/drawing/2014/main" id="{95ED26BD-7293-4F09-8287-6F3A9FAB8E79}"/>
              </a:ext>
            </a:extLst>
          </p:cNvPr>
          <p:cNvSpPr>
            <a:spLocks noChangeArrowheads="1"/>
          </p:cNvSpPr>
          <p:nvPr/>
        </p:nvSpPr>
        <p:spPr bwMode="auto">
          <a:xfrm>
            <a:off x="5412808" y="2615120"/>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8" name="Rectangle 7">
            <a:extLst>
              <a:ext uri="{FF2B5EF4-FFF2-40B4-BE49-F238E27FC236}">
                <a16:creationId xmlns:a16="http://schemas.microsoft.com/office/drawing/2014/main" id="{A474D3A4-3D85-413B-B7CF-756673677E7A}"/>
              </a:ext>
            </a:extLst>
          </p:cNvPr>
          <p:cNvSpPr>
            <a:spLocks noChangeArrowheads="1"/>
          </p:cNvSpPr>
          <p:nvPr/>
        </p:nvSpPr>
        <p:spPr bwMode="auto">
          <a:xfrm>
            <a:off x="2349613" y="3283631"/>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9" name="Rectangle 8">
            <a:extLst>
              <a:ext uri="{FF2B5EF4-FFF2-40B4-BE49-F238E27FC236}">
                <a16:creationId xmlns:a16="http://schemas.microsoft.com/office/drawing/2014/main" id="{00F88CF3-FEC6-4A92-9C82-73169246D7A9}"/>
              </a:ext>
            </a:extLst>
          </p:cNvPr>
          <p:cNvSpPr>
            <a:spLocks noChangeArrowheads="1"/>
          </p:cNvSpPr>
          <p:nvPr/>
        </p:nvSpPr>
        <p:spPr bwMode="auto">
          <a:xfrm>
            <a:off x="3320082" y="3958029"/>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0" name="Rectangle 9">
            <a:extLst>
              <a:ext uri="{FF2B5EF4-FFF2-40B4-BE49-F238E27FC236}">
                <a16:creationId xmlns:a16="http://schemas.microsoft.com/office/drawing/2014/main" id="{A2D0C482-EF41-4BD1-973A-4AE55F6A4138}"/>
              </a:ext>
            </a:extLst>
          </p:cNvPr>
          <p:cNvSpPr>
            <a:spLocks noChangeArrowheads="1"/>
          </p:cNvSpPr>
          <p:nvPr/>
        </p:nvSpPr>
        <p:spPr bwMode="auto">
          <a:xfrm>
            <a:off x="7146163" y="3955648"/>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1" name="Rectangle 10">
            <a:extLst>
              <a:ext uri="{FF2B5EF4-FFF2-40B4-BE49-F238E27FC236}">
                <a16:creationId xmlns:a16="http://schemas.microsoft.com/office/drawing/2014/main" id="{A881A792-B72A-4A51-88F1-783A062AA430}"/>
              </a:ext>
            </a:extLst>
          </p:cNvPr>
          <p:cNvSpPr>
            <a:spLocks noChangeArrowheads="1"/>
          </p:cNvSpPr>
          <p:nvPr/>
        </p:nvSpPr>
        <p:spPr bwMode="auto">
          <a:xfrm>
            <a:off x="1513795" y="5301551"/>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2" name="Rectangle 2">
            <a:extLst>
              <a:ext uri="{FF2B5EF4-FFF2-40B4-BE49-F238E27FC236}">
                <a16:creationId xmlns:a16="http://schemas.microsoft.com/office/drawing/2014/main" id="{FAEEBF46-B107-40D6-927A-7D71B7F401D0}"/>
              </a:ext>
            </a:extLst>
          </p:cNvPr>
          <p:cNvSpPr txBox="1">
            <a:spLocks noChangeArrowheads="1"/>
          </p:cNvSpPr>
          <p:nvPr/>
        </p:nvSpPr>
        <p:spPr bwMode="auto">
          <a:xfrm>
            <a:off x="5843436" y="2711204"/>
            <a:ext cx="238859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diligent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8" name="Rectangle 2">
            <a:extLst>
              <a:ext uri="{FF2B5EF4-FFF2-40B4-BE49-F238E27FC236}">
                <a16:creationId xmlns:a16="http://schemas.microsoft.com/office/drawing/2014/main" id="{C67CCD6D-A5C1-4B9A-A9EF-4EABDC4B7E59}"/>
              </a:ext>
            </a:extLst>
          </p:cNvPr>
          <p:cNvSpPr txBox="1">
            <a:spLocks noChangeArrowheads="1"/>
          </p:cNvSpPr>
          <p:nvPr/>
        </p:nvSpPr>
        <p:spPr bwMode="auto">
          <a:xfrm>
            <a:off x="3051914" y="4090239"/>
            <a:ext cx="131936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17780" cmpd="sng">
                  <a:no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prayer</a:t>
            </a:r>
            <a:endParaRPr lang="en-US" altLang="en-US" sz="2400" b="1" i="1" kern="0" dirty="0">
              <a:ln w="17780" cmpd="sng">
                <a:no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19" name="Rectangle 2">
            <a:extLst>
              <a:ext uri="{FF2B5EF4-FFF2-40B4-BE49-F238E27FC236}">
                <a16:creationId xmlns:a16="http://schemas.microsoft.com/office/drawing/2014/main" id="{C8434814-845A-4943-8F2F-C3D815963F84}"/>
              </a:ext>
            </a:extLst>
          </p:cNvPr>
          <p:cNvSpPr txBox="1">
            <a:spLocks noChangeArrowheads="1"/>
          </p:cNvSpPr>
          <p:nvPr/>
        </p:nvSpPr>
        <p:spPr bwMode="auto">
          <a:xfrm>
            <a:off x="5397191" y="1034806"/>
            <a:ext cx="132570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noFill/>
                  <a:prstDash val="solid"/>
                  <a:miter lim="800000"/>
                </a:ln>
                <a:solidFill>
                  <a:srgbClr val="FFC000"/>
                </a:solidFill>
                <a:effectLst>
                  <a:glow rad="50800">
                    <a:schemeClr val="tx1"/>
                  </a:glow>
                  <a:outerShdw blurRad="50800" algn="tl" rotWithShape="0">
                    <a:srgbClr val="000000"/>
                  </a:outerShdw>
                </a:effectLst>
                <a:latin typeface="Calibri" panose="020F0502020204030204" pitchFamily="34" charset="0"/>
              </a:rPr>
              <a:t>love</a:t>
            </a:r>
            <a:endParaRPr lang="en-US" altLang="en-US" sz="4000" b="1" i="1" kern="0" dirty="0">
              <a:ln w="17780" cmpd="sng">
                <a:noFill/>
                <a:prstDash val="solid"/>
                <a:miter lim="800000"/>
              </a:ln>
              <a:solidFill>
                <a:srgbClr val="FFC000"/>
              </a:solidFill>
              <a:effectLst>
                <a:glow rad="50800">
                  <a:schemeClr val="tx1"/>
                </a:glow>
                <a:outerShdw blurRad="50800" algn="tl" rotWithShape="0">
                  <a:srgbClr val="000000"/>
                </a:outerShdw>
              </a:effectLst>
              <a:latin typeface="Calibri" panose="020F0502020204030204" pitchFamily="34" charset="0"/>
            </a:endParaRPr>
          </a:p>
        </p:txBody>
      </p:sp>
      <p:sp>
        <p:nvSpPr>
          <p:cNvPr id="20" name="Rectangle 2">
            <a:extLst>
              <a:ext uri="{FF2B5EF4-FFF2-40B4-BE49-F238E27FC236}">
                <a16:creationId xmlns:a16="http://schemas.microsoft.com/office/drawing/2014/main" id="{93065324-B39B-47E4-B996-8A568AC9ED24}"/>
              </a:ext>
            </a:extLst>
          </p:cNvPr>
          <p:cNvSpPr txBox="1">
            <a:spLocks noChangeArrowheads="1"/>
          </p:cNvSpPr>
          <p:nvPr/>
        </p:nvSpPr>
        <p:spPr bwMode="auto">
          <a:xfrm>
            <a:off x="3367667" y="1926901"/>
            <a:ext cx="155988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C000"/>
                </a:solidFill>
                <a:effectLst>
                  <a:glow rad="50800">
                    <a:schemeClr val="tx1"/>
                  </a:glow>
                  <a:outerShdw blurRad="50800" algn="tl" rotWithShape="0">
                    <a:srgbClr val="000000"/>
                  </a:outerShdw>
                </a:effectLst>
                <a:latin typeface="Calibri" panose="020F0502020204030204" pitchFamily="34" charset="0"/>
              </a:rPr>
              <a:t>spirit</a:t>
            </a:r>
            <a:endParaRPr lang="en-US" altLang="en-US" sz="4000" b="1" i="1" kern="0" dirty="0">
              <a:ln w="17780" cmpd="sng">
                <a:noFill/>
                <a:prstDash val="solid"/>
                <a:miter lim="800000"/>
              </a:ln>
              <a:solidFill>
                <a:srgbClr val="FFC000"/>
              </a:solidFill>
              <a:effectLst>
                <a:glow rad="50800">
                  <a:schemeClr val="tx1"/>
                </a:glow>
                <a:outerShdw blurRad="50800" algn="tl" rotWithShape="0">
                  <a:srgbClr val="000000"/>
                </a:outerShdw>
              </a:effectLst>
              <a:latin typeface="Calibri" panose="020F0502020204030204" pitchFamily="34" charset="0"/>
            </a:endParaRPr>
          </a:p>
        </p:txBody>
      </p:sp>
      <p:sp>
        <p:nvSpPr>
          <p:cNvPr id="21" name="Rectangle 2">
            <a:extLst>
              <a:ext uri="{FF2B5EF4-FFF2-40B4-BE49-F238E27FC236}">
                <a16:creationId xmlns:a16="http://schemas.microsoft.com/office/drawing/2014/main" id="{5A262330-D323-4905-8CF2-037FF53D568F}"/>
              </a:ext>
            </a:extLst>
          </p:cNvPr>
          <p:cNvSpPr txBox="1">
            <a:spLocks noChangeArrowheads="1"/>
          </p:cNvSpPr>
          <p:nvPr/>
        </p:nvSpPr>
        <p:spPr bwMode="auto">
          <a:xfrm>
            <a:off x="1226634" y="1436249"/>
            <a:ext cx="151527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ln w="17780" cmpd="sng">
                  <a:noFill/>
                  <a:prstDash val="solid"/>
                  <a:miter lim="800000"/>
                </a:ln>
                <a:solidFill>
                  <a:srgbClr val="FFC000"/>
                </a:solidFill>
                <a:effectLst>
                  <a:glow rad="50800">
                    <a:schemeClr val="tx1"/>
                  </a:glow>
                  <a:outerShdw blurRad="50800" algn="tl" rotWithShape="0">
                    <a:srgbClr val="000000"/>
                  </a:outerShdw>
                </a:effectLst>
                <a:latin typeface="Calibri" panose="020F0502020204030204" pitchFamily="34" charset="0"/>
              </a:rPr>
              <a:t>hope</a:t>
            </a:r>
            <a:endParaRPr lang="en-US" altLang="en-US" sz="2800" b="1" i="1" kern="0" dirty="0">
              <a:ln w="17780" cmpd="sng">
                <a:noFill/>
                <a:prstDash val="solid"/>
                <a:miter lim="800000"/>
              </a:ln>
              <a:solidFill>
                <a:srgbClr val="FFC000"/>
              </a:solidFill>
              <a:effectLst>
                <a:glow rad="50800">
                  <a:schemeClr val="tx1"/>
                </a:glow>
                <a:outerShdw blurRad="50800" algn="tl" rotWithShape="0">
                  <a:srgbClr val="000000"/>
                </a:outerShdw>
              </a:effectLst>
              <a:latin typeface="Calibri" panose="020F0502020204030204" pitchFamily="34" charset="0"/>
            </a:endParaRPr>
          </a:p>
        </p:txBody>
      </p:sp>
      <p:sp>
        <p:nvSpPr>
          <p:cNvPr id="22" name="Rectangle 2">
            <a:extLst>
              <a:ext uri="{FF2B5EF4-FFF2-40B4-BE49-F238E27FC236}">
                <a16:creationId xmlns:a16="http://schemas.microsoft.com/office/drawing/2014/main" id="{1D8CC8FF-F096-4549-99B5-8A112176275C}"/>
              </a:ext>
            </a:extLst>
          </p:cNvPr>
          <p:cNvSpPr txBox="1">
            <a:spLocks noChangeArrowheads="1"/>
          </p:cNvSpPr>
          <p:nvPr/>
        </p:nvSpPr>
        <p:spPr bwMode="auto">
          <a:xfrm>
            <a:off x="4192858" y="3644189"/>
            <a:ext cx="140505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17780" cmpd="sng">
                  <a:no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patient</a:t>
            </a:r>
            <a:endParaRPr lang="en-US" altLang="en-US" sz="2400" b="1" i="1" kern="0" dirty="0">
              <a:ln w="17780" cmpd="sng">
                <a:no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hidden="1">
            <a:extLst>
              <a:ext uri="{FF2B5EF4-FFF2-40B4-BE49-F238E27FC236}">
                <a16:creationId xmlns:a16="http://schemas.microsoft.com/office/drawing/2014/main" id="{4071EDEC-CB38-4A7A-9A01-73E915DCB2A5}"/>
              </a:ext>
            </a:extLst>
          </p:cNvPr>
          <p:cNvSpPr txBox="1">
            <a:spLocks noChangeArrowheads="1"/>
          </p:cNvSpPr>
          <p:nvPr/>
        </p:nvSpPr>
        <p:spPr bwMode="auto">
          <a:xfrm>
            <a:off x="5991373" y="1706366"/>
            <a:ext cx="238859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diligence</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5694192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3"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grpId="3"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1" presetClass="exit" presetSubtype="0" fill="hold" grpId="2"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xit" presetSubtype="0" fill="hold" grpId="3"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xit" presetSubtype="0" fill="hold" grpId="3" nodeType="with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par>
                                <p:cTn id="26" presetID="6" presetClass="emph" presetSubtype="0" fill="hold" grpId="4" nodeType="withEffect">
                                  <p:stCondLst>
                                    <p:cond delay="0"/>
                                  </p:stCondLst>
                                  <p:childTnLst>
                                    <p:animScale>
                                      <p:cBhvr>
                                        <p:cTn id="27" dur="2000" fill="hold"/>
                                        <p:tgtEl>
                                          <p:spTgt spid="19"/>
                                        </p:tgtEl>
                                      </p:cBhvr>
                                      <p:by x="120000" y="120000"/>
                                    </p:animScale>
                                  </p:childTnLst>
                                </p:cTn>
                              </p:par>
                              <p:par>
                                <p:cTn id="28" presetID="6" presetClass="emph" presetSubtype="0" fill="hold" grpId="3" nodeType="withEffect">
                                  <p:stCondLst>
                                    <p:cond delay="0"/>
                                  </p:stCondLst>
                                  <p:childTnLst>
                                    <p:animScale>
                                      <p:cBhvr>
                                        <p:cTn id="29" dur="2000" fill="hold"/>
                                        <p:tgtEl>
                                          <p:spTgt spid="21"/>
                                        </p:tgtEl>
                                      </p:cBhvr>
                                      <p:by x="132000" y="132000"/>
                                    </p:animScale>
                                  </p:childTnLst>
                                </p:cTn>
                              </p:par>
                              <p:par>
                                <p:cTn id="30" presetID="6" presetClass="emph" presetSubtype="0" fill="hold" grpId="4" nodeType="withEffect">
                                  <p:stCondLst>
                                    <p:cond delay="0"/>
                                  </p:stCondLst>
                                  <p:childTnLst>
                                    <p:animScale>
                                      <p:cBhvr>
                                        <p:cTn id="31" dur="2000" fill="hold"/>
                                        <p:tgtEl>
                                          <p:spTgt spid="18"/>
                                        </p:tgtEl>
                                      </p:cBhvr>
                                      <p:by x="155000" y="155000"/>
                                    </p:animScale>
                                  </p:childTnLst>
                                </p:cTn>
                              </p:par>
                              <p:par>
                                <p:cTn id="32" presetID="6" presetClass="emph" presetSubtype="0" fill="hold" grpId="4" nodeType="withEffect">
                                  <p:stCondLst>
                                    <p:cond delay="0"/>
                                  </p:stCondLst>
                                  <p:childTnLst>
                                    <p:animScale>
                                      <p:cBhvr>
                                        <p:cTn id="33" dur="2000" fill="hold"/>
                                        <p:tgtEl>
                                          <p:spTgt spid="22"/>
                                        </p:tgtEl>
                                      </p:cBhvr>
                                      <p:by x="155000" y="155000"/>
                                    </p:animScale>
                                  </p:childTnLst>
                                </p:cTn>
                              </p:par>
                              <p:par>
                                <p:cTn id="34" presetID="3" presetClass="emph" presetSubtype="2" fill="hold" grpId="4" nodeType="withEffect">
                                  <p:stCondLst>
                                    <p:cond delay="0"/>
                                  </p:stCondLst>
                                  <p:childTnLst>
                                    <p:animClr clrSpc="rgb" dir="cw">
                                      <p:cBhvr override="childStyle">
                                        <p:cTn id="35" dur="2000" fill="hold"/>
                                        <p:tgtEl>
                                          <p:spTgt spid="20"/>
                                        </p:tgtEl>
                                        <p:attrNameLst>
                                          <p:attrName>style.color</p:attrName>
                                        </p:attrNameLst>
                                      </p:cBhvr>
                                      <p:to>
                                        <a:srgbClr val="3366FF"/>
                                      </p:to>
                                    </p:animClr>
                                  </p:childTnLst>
                                </p:cTn>
                              </p:par>
                              <p:par>
                                <p:cTn id="36" presetID="3" presetClass="emph" presetSubtype="2" fill="hold" grpId="5" nodeType="withEffect">
                                  <p:stCondLst>
                                    <p:cond delay="0"/>
                                  </p:stCondLst>
                                  <p:childTnLst>
                                    <p:animClr clrSpc="rgb" dir="cw">
                                      <p:cBhvr override="childStyle">
                                        <p:cTn id="37" dur="2000" fill="hold"/>
                                        <p:tgtEl>
                                          <p:spTgt spid="19"/>
                                        </p:tgtEl>
                                        <p:attrNameLst>
                                          <p:attrName>style.color</p:attrName>
                                        </p:attrNameLst>
                                      </p:cBhvr>
                                      <p:to>
                                        <a:srgbClr val="3366FF"/>
                                      </p:to>
                                    </p:animClr>
                                  </p:childTnLst>
                                </p:cTn>
                              </p:par>
                              <p:par>
                                <p:cTn id="38" presetID="3" presetClass="emph" presetSubtype="2" fill="hold" grpId="5" nodeType="withEffect">
                                  <p:stCondLst>
                                    <p:cond delay="0"/>
                                  </p:stCondLst>
                                  <p:childTnLst>
                                    <p:animClr clrSpc="rgb" dir="cw">
                                      <p:cBhvr override="childStyle">
                                        <p:cTn id="39" dur="2000" fill="hold"/>
                                        <p:tgtEl>
                                          <p:spTgt spid="21"/>
                                        </p:tgtEl>
                                        <p:attrNameLst>
                                          <p:attrName>style.color</p:attrName>
                                        </p:attrNameLst>
                                      </p:cBhvr>
                                      <p:to>
                                        <a:srgbClr val="3366FF"/>
                                      </p:to>
                                    </p:animClr>
                                  </p:childTnLst>
                                </p:cTn>
                              </p:par>
                              <p:par>
                                <p:cTn id="40" presetID="3" presetClass="emph" presetSubtype="2" fill="hold" grpId="5" nodeType="withEffect">
                                  <p:stCondLst>
                                    <p:cond delay="0"/>
                                  </p:stCondLst>
                                  <p:childTnLst>
                                    <p:animClr clrSpc="rgb" dir="cw">
                                      <p:cBhvr override="childStyle">
                                        <p:cTn id="41" dur="2000" fill="hold"/>
                                        <p:tgtEl>
                                          <p:spTgt spid="18"/>
                                        </p:tgtEl>
                                        <p:attrNameLst>
                                          <p:attrName>style.color</p:attrName>
                                        </p:attrNameLst>
                                      </p:cBhvr>
                                      <p:to>
                                        <a:srgbClr val="3366FF"/>
                                      </p:to>
                                    </p:animClr>
                                  </p:childTnLst>
                                </p:cTn>
                              </p:par>
                              <p:par>
                                <p:cTn id="42" presetID="3" presetClass="emph" presetSubtype="2" fill="hold" grpId="5" nodeType="withEffect">
                                  <p:stCondLst>
                                    <p:cond delay="0"/>
                                  </p:stCondLst>
                                  <p:childTnLst>
                                    <p:animClr clrSpc="rgb" dir="cw">
                                      <p:cBhvr override="childStyle">
                                        <p:cTn id="43" dur="2000" fill="hold"/>
                                        <p:tgtEl>
                                          <p:spTgt spid="22"/>
                                        </p:tgtEl>
                                        <p:attrNameLst>
                                          <p:attrName>style.color</p:attrName>
                                        </p:attrNameLst>
                                      </p:cBhvr>
                                      <p:to>
                                        <a:srgbClr val="3366FF"/>
                                      </p:to>
                                    </p:animClr>
                                  </p:childTnLst>
                                </p:cTn>
                              </p:par>
                              <p:par>
                                <p:cTn id="44" presetID="42" presetClass="path" presetSubtype="0" accel="50000" decel="50000" fill="hold" grpId="1" nodeType="withEffect">
                                  <p:stCondLst>
                                    <p:cond delay="0"/>
                                  </p:stCondLst>
                                  <p:childTnLst>
                                    <p:animMotion origin="layout" path="M -2.22222E-6 -4.07407E-6 L -0.04982 0.21158 " pathEditMode="relative" rAng="0" ptsTypes="AA">
                                      <p:cBhvr>
                                        <p:cTn id="45" dur="2000" fill="hold"/>
                                        <p:tgtEl>
                                          <p:spTgt spid="20"/>
                                        </p:tgtEl>
                                        <p:attrNameLst>
                                          <p:attrName>ppt_x</p:attrName>
                                          <p:attrName>ppt_y</p:attrName>
                                        </p:attrNameLst>
                                      </p:cBhvr>
                                      <p:rCtr x="-2500" y="10579"/>
                                    </p:animMotion>
                                  </p:childTnLst>
                                </p:cTn>
                              </p:par>
                              <p:par>
                                <p:cTn id="46" presetID="42" presetClass="path" presetSubtype="0" accel="50000" decel="50000" fill="hold" grpId="1" nodeType="withEffect">
                                  <p:stCondLst>
                                    <p:cond delay="0"/>
                                  </p:stCondLst>
                                  <p:childTnLst>
                                    <p:animMotion origin="layout" path="M -3.61111E-6 -1.48148E-6 L 0.09671 0.04977 " pathEditMode="relative" rAng="0" ptsTypes="AA">
                                      <p:cBhvr>
                                        <p:cTn id="47" dur="2000" fill="hold"/>
                                        <p:tgtEl>
                                          <p:spTgt spid="19"/>
                                        </p:tgtEl>
                                        <p:attrNameLst>
                                          <p:attrName>ppt_x</p:attrName>
                                          <p:attrName>ppt_y</p:attrName>
                                        </p:attrNameLst>
                                      </p:cBhvr>
                                      <p:rCtr x="4826" y="2477"/>
                                    </p:animMotion>
                                  </p:childTnLst>
                                </p:cTn>
                              </p:par>
                              <p:par>
                                <p:cTn id="48" presetID="0" presetClass="path" presetSubtype="0" accel="50000" decel="50000" fill="hold" grpId="0" nodeType="withEffect">
                                  <p:stCondLst>
                                    <p:cond delay="0"/>
                                  </p:stCondLst>
                                  <p:childTnLst>
                                    <p:animMotion origin="layout" path="M -3.88889E-6 3.7037E-6 C -3.88889E-6 0.03101 -3.88889E-6 0.06226 0.00469 0.11041 C 0.00955 0.15856 0.01493 0.24259 0.02865 0.28912 C 0.04306 0.33564 0.06094 0.36504 0.08872 0.38842 C 0.11632 0.41203 0.15921 0.42893 0.19497 0.42916 C 0.23056 0.42963 0.25608 0.40301 0.29237 0.38333 " pathEditMode="relative" rAng="0" ptsTypes="AAAAAA">
                                      <p:cBhvr>
                                        <p:cTn id="49" dur="2000" fill="hold"/>
                                        <p:tgtEl>
                                          <p:spTgt spid="21"/>
                                        </p:tgtEl>
                                        <p:attrNameLst>
                                          <p:attrName>ppt_x</p:attrName>
                                          <p:attrName>ppt_y</p:attrName>
                                        </p:attrNameLst>
                                      </p:cBhvr>
                                      <p:rCtr x="14618" y="21458"/>
                                    </p:animMotion>
                                  </p:childTnLst>
                                </p:cTn>
                              </p:par>
                              <p:par>
                                <p:cTn id="50" presetID="42" presetClass="path" presetSubtype="0" accel="50000" decel="50000" fill="hold" grpId="1" nodeType="withEffect">
                                  <p:stCondLst>
                                    <p:cond delay="0"/>
                                  </p:stCondLst>
                                  <p:childTnLst>
                                    <p:animMotion origin="layout" path="M -2.77778E-6 -3.33333E-6 L -0.07621 0.19098 " pathEditMode="relative" rAng="0" ptsTypes="AA">
                                      <p:cBhvr>
                                        <p:cTn id="51" dur="2000" fill="hold"/>
                                        <p:tgtEl>
                                          <p:spTgt spid="18"/>
                                        </p:tgtEl>
                                        <p:attrNameLst>
                                          <p:attrName>ppt_x</p:attrName>
                                          <p:attrName>ppt_y</p:attrName>
                                        </p:attrNameLst>
                                      </p:cBhvr>
                                      <p:rCtr x="-3819" y="9537"/>
                                    </p:animMotion>
                                  </p:childTnLst>
                                </p:cTn>
                              </p:par>
                              <p:par>
                                <p:cTn id="52" presetID="42" presetClass="path" presetSubtype="0" accel="50000" decel="50000" fill="hold" grpId="1" nodeType="withEffect">
                                  <p:stCondLst>
                                    <p:cond delay="0"/>
                                  </p:stCondLst>
                                  <p:childTnLst>
                                    <p:animMotion origin="layout" path="M -3.05556E-6 2.96296E-6 L 0.16129 0.06041 " pathEditMode="relative" rAng="0" ptsTypes="AA">
                                      <p:cBhvr>
                                        <p:cTn id="53" dur="2000" fill="hold"/>
                                        <p:tgtEl>
                                          <p:spTgt spid="22"/>
                                        </p:tgtEl>
                                        <p:attrNameLst>
                                          <p:attrName>ppt_x</p:attrName>
                                          <p:attrName>ppt_y</p:attrName>
                                        </p:attrNameLst>
                                      </p:cBhvr>
                                      <p:rCtr x="8056" y="3009"/>
                                    </p:animMotion>
                                  </p:childTnLst>
                                </p:cTn>
                              </p:par>
                              <p:par>
                                <p:cTn id="54" presetID="25" presetClass="entr" presetSubtype="0" fill="hold" grpId="0" nodeType="withEffect">
                                  <p:stCondLst>
                                    <p:cond delay="1500"/>
                                  </p:stCondLst>
                                  <p:childTnLst>
                                    <p:set>
                                      <p:cBhvr>
                                        <p:cTn id="55" dur="1" fill="hold">
                                          <p:stCondLst>
                                            <p:cond delay="0"/>
                                          </p:stCondLst>
                                        </p:cTn>
                                        <p:tgtEl>
                                          <p:spTgt spid="3074"/>
                                        </p:tgtEl>
                                        <p:attrNameLst>
                                          <p:attrName>style.visibility</p:attrName>
                                        </p:attrNameLst>
                                      </p:cBhvr>
                                      <p:to>
                                        <p:strVal val="visible"/>
                                      </p:to>
                                    </p:set>
                                    <p:anim calcmode="lin" valueType="num">
                                      <p:cBhvr>
                                        <p:cTn id="56"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59" dur="1000" fill="hold"/>
                                        <p:tgtEl>
                                          <p:spTgt spid="3074"/>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3074"/>
                                        </p:tgtEl>
                                      </p:cBhvr>
                                    </p:animEffect>
                                  </p:childTnLst>
                                </p:cTn>
                              </p:par>
                              <p:par>
                                <p:cTn id="64" presetID="50" presetClass="exit" presetSubtype="0" accel="100000" fill="hold" grpId="1" nodeType="withEffect">
                                  <p:stCondLst>
                                    <p:cond delay="2750"/>
                                  </p:stCondLst>
                                  <p:childTnLst>
                                    <p:anim calcmode="lin" valueType="num">
                                      <p:cBhvr>
                                        <p:cTn id="65" dur="1000"/>
                                        <p:tgtEl>
                                          <p:spTgt spid="12"/>
                                        </p:tgtEl>
                                        <p:attrNameLst>
                                          <p:attrName>ppt_w</p:attrName>
                                        </p:attrNameLst>
                                      </p:cBhvr>
                                      <p:tavLst>
                                        <p:tav tm="0">
                                          <p:val>
                                            <p:strVal val="ppt_w"/>
                                          </p:val>
                                        </p:tav>
                                        <p:tav tm="100000">
                                          <p:val>
                                            <p:strVal val="ppt_w+.3"/>
                                          </p:val>
                                        </p:tav>
                                      </p:tavLst>
                                    </p:anim>
                                    <p:anim calcmode="lin" valueType="num">
                                      <p:cBhvr>
                                        <p:cTn id="66" dur="1000"/>
                                        <p:tgtEl>
                                          <p:spTgt spid="12"/>
                                        </p:tgtEl>
                                        <p:attrNameLst>
                                          <p:attrName>ppt_h</p:attrName>
                                        </p:attrNameLst>
                                      </p:cBhvr>
                                      <p:tavLst>
                                        <p:tav tm="0">
                                          <p:val>
                                            <p:strVal val="ppt_h"/>
                                          </p:val>
                                        </p:tav>
                                        <p:tav tm="100000">
                                          <p:val>
                                            <p:strVal val="ppt_h"/>
                                          </p:val>
                                        </p:tav>
                                      </p:tavLst>
                                    </p:anim>
                                    <p:animEffect transition="out" filter="fade">
                                      <p:cBhvr>
                                        <p:cTn id="67" dur="1000"/>
                                        <p:tgtEl>
                                          <p:spTgt spid="12"/>
                                        </p:tgtEl>
                                      </p:cBhvr>
                                    </p:animEffect>
                                    <p:set>
                                      <p:cBhvr>
                                        <p:cTn id="68" dur="1" fill="hold">
                                          <p:stCondLst>
                                            <p:cond delay="999"/>
                                          </p:stCondLst>
                                        </p:cTn>
                                        <p:tgtEl>
                                          <p:spTgt spid="12"/>
                                        </p:tgtEl>
                                        <p:attrNameLst>
                                          <p:attrName>style.visibility</p:attrName>
                                        </p:attrNameLst>
                                      </p:cBhvr>
                                      <p:to>
                                        <p:strVal val="hidden"/>
                                      </p:to>
                                    </p:set>
                                  </p:childTnLst>
                                </p:cTn>
                              </p:par>
                              <p:par>
                                <p:cTn id="69" presetID="10" presetClass="exit" presetSubtype="0" fill="hold" grpId="2" nodeType="withEffect">
                                  <p:stCondLst>
                                    <p:cond delay="2500"/>
                                  </p:stCondLst>
                                  <p:childTnLst>
                                    <p:animEffect transition="out" filter="fade">
                                      <p:cBhvr>
                                        <p:cTn id="70" dur="250"/>
                                        <p:tgtEl>
                                          <p:spTgt spid="20"/>
                                        </p:tgtEl>
                                      </p:cBhvr>
                                    </p:animEffect>
                                    <p:set>
                                      <p:cBhvr>
                                        <p:cTn id="71" dur="1" fill="hold">
                                          <p:stCondLst>
                                            <p:cond delay="249"/>
                                          </p:stCondLst>
                                        </p:cTn>
                                        <p:tgtEl>
                                          <p:spTgt spid="20"/>
                                        </p:tgtEl>
                                        <p:attrNameLst>
                                          <p:attrName>style.visibility</p:attrName>
                                        </p:attrNameLst>
                                      </p:cBhvr>
                                      <p:to>
                                        <p:strVal val="hidden"/>
                                      </p:to>
                                    </p:set>
                                  </p:childTnLst>
                                </p:cTn>
                              </p:par>
                              <p:par>
                                <p:cTn id="72" presetID="10" presetClass="exit" presetSubtype="0" fill="hold" grpId="2" nodeType="withEffect">
                                  <p:stCondLst>
                                    <p:cond delay="2500"/>
                                  </p:stCondLst>
                                  <p:childTnLst>
                                    <p:animEffect transition="out" filter="fade">
                                      <p:cBhvr>
                                        <p:cTn id="73" dur="250"/>
                                        <p:tgtEl>
                                          <p:spTgt spid="19"/>
                                        </p:tgtEl>
                                      </p:cBhvr>
                                    </p:animEffect>
                                    <p:set>
                                      <p:cBhvr>
                                        <p:cTn id="74" dur="1" fill="hold">
                                          <p:stCondLst>
                                            <p:cond delay="249"/>
                                          </p:stCondLst>
                                        </p:cTn>
                                        <p:tgtEl>
                                          <p:spTgt spid="19"/>
                                        </p:tgtEl>
                                        <p:attrNameLst>
                                          <p:attrName>style.visibility</p:attrName>
                                        </p:attrNameLst>
                                      </p:cBhvr>
                                      <p:to>
                                        <p:strVal val="hidden"/>
                                      </p:to>
                                    </p:set>
                                  </p:childTnLst>
                                </p:cTn>
                              </p:par>
                              <p:par>
                                <p:cTn id="75" presetID="10" presetClass="exit" presetSubtype="0" fill="hold" grpId="4" nodeType="withEffect">
                                  <p:stCondLst>
                                    <p:cond delay="2500"/>
                                  </p:stCondLst>
                                  <p:childTnLst>
                                    <p:animEffect transition="out" filter="fade">
                                      <p:cBhvr>
                                        <p:cTn id="76" dur="250"/>
                                        <p:tgtEl>
                                          <p:spTgt spid="21"/>
                                        </p:tgtEl>
                                      </p:cBhvr>
                                    </p:animEffect>
                                    <p:set>
                                      <p:cBhvr>
                                        <p:cTn id="77" dur="1" fill="hold">
                                          <p:stCondLst>
                                            <p:cond delay="249"/>
                                          </p:stCondLst>
                                        </p:cTn>
                                        <p:tgtEl>
                                          <p:spTgt spid="21"/>
                                        </p:tgtEl>
                                        <p:attrNameLst>
                                          <p:attrName>style.visibility</p:attrName>
                                        </p:attrNameLst>
                                      </p:cBhvr>
                                      <p:to>
                                        <p:strVal val="hidden"/>
                                      </p:to>
                                    </p:set>
                                  </p:childTnLst>
                                </p:cTn>
                              </p:par>
                              <p:par>
                                <p:cTn id="78" presetID="10" presetClass="exit" presetSubtype="0" fill="hold" grpId="2" nodeType="withEffect">
                                  <p:stCondLst>
                                    <p:cond delay="2500"/>
                                  </p:stCondLst>
                                  <p:childTnLst>
                                    <p:animEffect transition="out" filter="fade">
                                      <p:cBhvr>
                                        <p:cTn id="79" dur="250"/>
                                        <p:tgtEl>
                                          <p:spTgt spid="18"/>
                                        </p:tgtEl>
                                      </p:cBhvr>
                                    </p:animEffect>
                                    <p:set>
                                      <p:cBhvr>
                                        <p:cTn id="80" dur="1" fill="hold">
                                          <p:stCondLst>
                                            <p:cond delay="249"/>
                                          </p:stCondLst>
                                        </p:cTn>
                                        <p:tgtEl>
                                          <p:spTgt spid="18"/>
                                        </p:tgtEl>
                                        <p:attrNameLst>
                                          <p:attrName>style.visibility</p:attrName>
                                        </p:attrNameLst>
                                      </p:cBhvr>
                                      <p:to>
                                        <p:strVal val="hidden"/>
                                      </p:to>
                                    </p:set>
                                  </p:childTnLst>
                                </p:cTn>
                              </p:par>
                              <p:par>
                                <p:cTn id="81" presetID="10" presetClass="exit" presetSubtype="0" fill="hold" grpId="2" nodeType="withEffect">
                                  <p:stCondLst>
                                    <p:cond delay="2500"/>
                                  </p:stCondLst>
                                  <p:childTnLst>
                                    <p:animEffect transition="out" filter="fade">
                                      <p:cBhvr>
                                        <p:cTn id="82" dur="250"/>
                                        <p:tgtEl>
                                          <p:spTgt spid="22"/>
                                        </p:tgtEl>
                                      </p:cBhvr>
                                    </p:animEffect>
                                    <p:set>
                                      <p:cBhvr>
                                        <p:cTn id="83" dur="1" fill="hold">
                                          <p:stCondLst>
                                            <p:cond delay="249"/>
                                          </p:stCondLst>
                                        </p:cTn>
                                        <p:tgtEl>
                                          <p:spTgt spid="22"/>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0" presetClass="entr" presetSubtype="0" fill="hold" grpId="0" nodeType="click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dissolve">
                                      <p:cBhvr>
                                        <p:cTn id="88" dur="500">
                                          <p:stCondLst>
                                            <p:cond delay="0"/>
                                          </p:stCondLst>
                                        </p:cTn>
                                        <p:tgtEl>
                                          <p:spTgt spid="6"/>
                                        </p:tgtEl>
                                      </p:cBhvr>
                                    </p:animEffect>
                                    <p:anim to="" calcmode="lin" valueType="num">
                                      <p:cBhvr>
                                        <p:cTn id="89"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90" dur="500" fill="hold">
                                          <p:stCondLst>
                                            <p:cond delay="0"/>
                                          </p:stCondLst>
                                        </p:cTn>
                                        <p:tgtEl>
                                          <p:spTgt spid="6"/>
                                        </p:tgtEl>
                                        <p:attrNameLst>
                                          <p:attrName>ppt_h</p:attrName>
                                        </p:attrNameLst>
                                      </p:cBhvr>
                                      <p:tavLst>
                                        <p:tav tm="0">
                                          <p:val>
                                            <p:strVal val="#ppt_h*4"/>
                                          </p:val>
                                        </p:tav>
                                        <p:tav tm="100000">
                                          <p:val>
                                            <p:strVal val="#ppt_h"/>
                                          </p:val>
                                        </p:tav>
                                      </p:tavLst>
                                    </p:anim>
                                  </p:childTnLst>
                                </p:cTn>
                              </p:par>
                              <p:par>
                                <p:cTn id="91" presetID="0" presetClass="entr" presetSubtype="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dissolve">
                                      <p:cBhvr>
                                        <p:cTn id="93" dur="500">
                                          <p:stCondLst>
                                            <p:cond delay="0"/>
                                          </p:stCondLst>
                                        </p:cTn>
                                        <p:tgtEl>
                                          <p:spTgt spid="7"/>
                                        </p:tgtEl>
                                      </p:cBhvr>
                                    </p:animEffect>
                                    <p:anim to="" calcmode="lin" valueType="num">
                                      <p:cBhvr>
                                        <p:cTn id="94"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95" dur="500" fill="hold">
                                          <p:stCondLst>
                                            <p:cond delay="0"/>
                                          </p:stCondLst>
                                        </p:cTn>
                                        <p:tgtEl>
                                          <p:spTgt spid="7"/>
                                        </p:tgtEl>
                                        <p:attrNameLst>
                                          <p:attrName>ppt_h</p:attrName>
                                        </p:attrNameLst>
                                      </p:cBhvr>
                                      <p:tavLst>
                                        <p:tav tm="0">
                                          <p:val>
                                            <p:strVal val="#ppt_h*4"/>
                                          </p:val>
                                        </p:tav>
                                        <p:tav tm="100000">
                                          <p:val>
                                            <p:strVal val="#ppt_h"/>
                                          </p:val>
                                        </p:tav>
                                      </p:tavLst>
                                    </p:anim>
                                  </p:childTnLst>
                                </p:cTn>
                              </p:par>
                              <p:par>
                                <p:cTn id="96" presetID="0"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dissolve">
                                      <p:cBhvr>
                                        <p:cTn id="98" dur="500">
                                          <p:stCondLst>
                                            <p:cond delay="0"/>
                                          </p:stCondLst>
                                        </p:cTn>
                                        <p:tgtEl>
                                          <p:spTgt spid="8"/>
                                        </p:tgtEl>
                                      </p:cBhvr>
                                    </p:animEffect>
                                    <p:anim to="" calcmode="lin" valueType="num">
                                      <p:cBhvr>
                                        <p:cTn id="99"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100" dur="500" fill="hold">
                                          <p:stCondLst>
                                            <p:cond delay="0"/>
                                          </p:stCondLst>
                                        </p:cTn>
                                        <p:tgtEl>
                                          <p:spTgt spid="8"/>
                                        </p:tgtEl>
                                        <p:attrNameLst>
                                          <p:attrName>ppt_h</p:attrName>
                                        </p:attrNameLst>
                                      </p:cBhvr>
                                      <p:tavLst>
                                        <p:tav tm="0">
                                          <p:val>
                                            <p:strVal val="#ppt_h*4"/>
                                          </p:val>
                                        </p:tav>
                                        <p:tav tm="100000">
                                          <p:val>
                                            <p:strVal val="#ppt_h"/>
                                          </p:val>
                                        </p:tav>
                                      </p:tavLst>
                                    </p:anim>
                                  </p:childTnLst>
                                </p:cTn>
                              </p:par>
                              <p:par>
                                <p:cTn id="101" presetID="0" presetClass="entr" presetSubtype="0" fill="hold" grpId="0" nodeType="with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dissolve">
                                      <p:cBhvr>
                                        <p:cTn id="103" dur="500">
                                          <p:stCondLst>
                                            <p:cond delay="0"/>
                                          </p:stCondLst>
                                        </p:cTn>
                                        <p:tgtEl>
                                          <p:spTgt spid="9"/>
                                        </p:tgtEl>
                                      </p:cBhvr>
                                    </p:animEffect>
                                    <p:anim to="" calcmode="lin" valueType="num">
                                      <p:cBhvr>
                                        <p:cTn id="104"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105" dur="500" fill="hold">
                                          <p:stCondLst>
                                            <p:cond delay="0"/>
                                          </p:stCondLst>
                                        </p:cTn>
                                        <p:tgtEl>
                                          <p:spTgt spid="9"/>
                                        </p:tgtEl>
                                        <p:attrNameLst>
                                          <p:attrName>ppt_h</p:attrName>
                                        </p:attrNameLst>
                                      </p:cBhvr>
                                      <p:tavLst>
                                        <p:tav tm="0">
                                          <p:val>
                                            <p:strVal val="#ppt_h*4"/>
                                          </p:val>
                                        </p:tav>
                                        <p:tav tm="100000">
                                          <p:val>
                                            <p:strVal val="#ppt_h"/>
                                          </p:val>
                                        </p:tav>
                                      </p:tavLst>
                                    </p:anim>
                                  </p:childTnLst>
                                </p:cTn>
                              </p:par>
                              <p:par>
                                <p:cTn id="106" presetID="0" presetClass="entr" presetSubtype="0" fill="hold" grpId="0" nodeType="with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dissolve">
                                      <p:cBhvr>
                                        <p:cTn id="108" dur="500">
                                          <p:stCondLst>
                                            <p:cond delay="0"/>
                                          </p:stCondLst>
                                        </p:cTn>
                                        <p:tgtEl>
                                          <p:spTgt spid="10"/>
                                        </p:tgtEl>
                                      </p:cBhvr>
                                    </p:animEffect>
                                    <p:anim to="" calcmode="lin" valueType="num">
                                      <p:cBhvr>
                                        <p:cTn id="109"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110" dur="500" fill="hold">
                                          <p:stCondLst>
                                            <p:cond delay="0"/>
                                          </p:stCondLst>
                                        </p:cTn>
                                        <p:tgtEl>
                                          <p:spTgt spid="10"/>
                                        </p:tgtEl>
                                        <p:attrNameLst>
                                          <p:attrName>ppt_h</p:attrName>
                                        </p:attrNameLst>
                                      </p:cBhvr>
                                      <p:tavLst>
                                        <p:tav tm="0">
                                          <p:val>
                                            <p:strVal val="#ppt_h*4"/>
                                          </p:val>
                                        </p:tav>
                                        <p:tav tm="100000">
                                          <p:val>
                                            <p:strVal val="#ppt_h"/>
                                          </p:val>
                                        </p:tav>
                                      </p:tavLst>
                                    </p:anim>
                                  </p:childTnLst>
                                </p:cTn>
                              </p:par>
                              <p:par>
                                <p:cTn id="111" presetID="0" presetClass="entr" presetSubtype="0" fill="hold" grpId="0" nodeType="with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dissolve">
                                      <p:cBhvr>
                                        <p:cTn id="113" dur="500">
                                          <p:stCondLst>
                                            <p:cond delay="0"/>
                                          </p:stCondLst>
                                        </p:cTn>
                                        <p:tgtEl>
                                          <p:spTgt spid="11"/>
                                        </p:tgtEl>
                                      </p:cBhvr>
                                    </p:animEffect>
                                    <p:anim to="" calcmode="lin" valueType="num">
                                      <p:cBhvr>
                                        <p:cTn id="114"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115" dur="500" fill="hold">
                                          <p:stCondLst>
                                            <p:cond delay="0"/>
                                          </p:stCondLst>
                                        </p:cTn>
                                        <p:tgtEl>
                                          <p:spTgt spid="11"/>
                                        </p:tgtEl>
                                        <p:attrNameLst>
                                          <p:attrName>ppt_h</p:attrName>
                                        </p:attrNameLst>
                                      </p:cBhvr>
                                      <p:tavLst>
                                        <p:tav tm="0">
                                          <p:val>
                                            <p:strVal val="#ppt_h*4"/>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1" nodeType="clickEffect">
                                  <p:stCondLst>
                                    <p:cond delay="0"/>
                                  </p:stCondLst>
                                  <p:childTnLst>
                                    <p:set>
                                      <p:cBhvr>
                                        <p:cTn id="119" dur="1" fill="hold">
                                          <p:stCondLst>
                                            <p:cond delay="0"/>
                                          </p:stCondLst>
                                        </p:cTn>
                                        <p:tgtEl>
                                          <p:spTgt spid="4"/>
                                        </p:tgtEl>
                                        <p:attrNameLst>
                                          <p:attrName>style.visibility</p:attrName>
                                        </p:attrNameLst>
                                      </p:cBhvr>
                                      <p:to>
                                        <p:strVal val="visible"/>
                                      </p:to>
                                    </p:set>
                                    <p:animEffect transition="in" filter="fade">
                                      <p:cBhvr>
                                        <p:cTn id="120" dur="100"/>
                                        <p:tgtEl>
                                          <p:spTgt spid="4"/>
                                        </p:tgtEl>
                                      </p:cBhvr>
                                    </p:animEffect>
                                  </p:childTnLst>
                                </p:cTn>
                              </p:par>
                              <p:par>
                                <p:cTn id="121" presetID="0" presetClass="path" presetSubtype="0" accel="50000" decel="50000" fill="hold" grpId="0" nodeType="withEffect">
                                  <p:stCondLst>
                                    <p:cond delay="0"/>
                                  </p:stCondLst>
                                  <p:childTnLst>
                                    <p:animMotion origin="layout" path="M -1.94444E-6 4.07407E-6 L -0.00069 -0.14607 " pathEditMode="relative" rAng="0" ptsTypes="AA">
                                      <p:cBhvr>
                                        <p:cTn id="122" dur="2000" fill="hold"/>
                                        <p:tgtEl>
                                          <p:spTgt spid="4"/>
                                        </p:tgtEl>
                                        <p:attrNameLst>
                                          <p:attrName>ppt_x</p:attrName>
                                          <p:attrName>ppt_y</p:attrName>
                                        </p:attrNameLst>
                                      </p:cBhvr>
                                      <p:rCtr x="-35" y="-7315"/>
                                    </p:animMotion>
                                  </p:childTnLst>
                                </p:cTn>
                              </p:par>
                              <p:par>
                                <p:cTn id="123" presetID="10" presetClass="exit" presetSubtype="0" fill="hold" grpId="1" nodeType="withEffect">
                                  <p:stCondLst>
                                    <p:cond delay="0"/>
                                  </p:stCondLst>
                                  <p:childTnLst>
                                    <p:animEffect transition="out" filter="fade">
                                      <p:cBhvr>
                                        <p:cTn id="124" dur="1250"/>
                                        <p:tgtEl>
                                          <p:spTgt spid="3074"/>
                                        </p:tgtEl>
                                      </p:cBhvr>
                                    </p:animEffect>
                                    <p:set>
                                      <p:cBhvr>
                                        <p:cTn id="125" dur="1" fill="hold">
                                          <p:stCondLst>
                                            <p:cond delay="1249"/>
                                          </p:stCondLst>
                                        </p:cTn>
                                        <p:tgtEl>
                                          <p:spTgt spid="3074"/>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250"/>
                                        <p:tgtEl>
                                          <p:spTgt spid="6"/>
                                        </p:tgtEl>
                                      </p:cBhvr>
                                    </p:animEffect>
                                    <p:set>
                                      <p:cBhvr>
                                        <p:cTn id="128" dur="1" fill="hold">
                                          <p:stCondLst>
                                            <p:cond delay="249"/>
                                          </p:stCondLst>
                                        </p:cTn>
                                        <p:tgtEl>
                                          <p:spTgt spid="6"/>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250"/>
                                        <p:tgtEl>
                                          <p:spTgt spid="7"/>
                                        </p:tgtEl>
                                      </p:cBhvr>
                                    </p:animEffect>
                                    <p:set>
                                      <p:cBhvr>
                                        <p:cTn id="131" dur="1" fill="hold">
                                          <p:stCondLst>
                                            <p:cond delay="249"/>
                                          </p:stCondLst>
                                        </p:cTn>
                                        <p:tgtEl>
                                          <p:spTgt spid="7"/>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250"/>
                                        <p:tgtEl>
                                          <p:spTgt spid="8"/>
                                        </p:tgtEl>
                                      </p:cBhvr>
                                    </p:animEffect>
                                    <p:set>
                                      <p:cBhvr>
                                        <p:cTn id="134" dur="1" fill="hold">
                                          <p:stCondLst>
                                            <p:cond delay="249"/>
                                          </p:stCondLst>
                                        </p:cTn>
                                        <p:tgtEl>
                                          <p:spTgt spid="8"/>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250"/>
                                        <p:tgtEl>
                                          <p:spTgt spid="9"/>
                                        </p:tgtEl>
                                      </p:cBhvr>
                                    </p:animEffect>
                                    <p:set>
                                      <p:cBhvr>
                                        <p:cTn id="137" dur="1" fill="hold">
                                          <p:stCondLst>
                                            <p:cond delay="249"/>
                                          </p:stCondLst>
                                        </p:cTn>
                                        <p:tgtEl>
                                          <p:spTgt spid="9"/>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250"/>
                                        <p:tgtEl>
                                          <p:spTgt spid="10"/>
                                        </p:tgtEl>
                                      </p:cBhvr>
                                    </p:animEffect>
                                    <p:set>
                                      <p:cBhvr>
                                        <p:cTn id="140" dur="1" fill="hold">
                                          <p:stCondLst>
                                            <p:cond delay="249"/>
                                          </p:stCondLst>
                                        </p:cTn>
                                        <p:tgtEl>
                                          <p:spTgt spid="10"/>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250"/>
                                        <p:tgtEl>
                                          <p:spTgt spid="11"/>
                                        </p:tgtEl>
                                      </p:cBhvr>
                                    </p:animEffect>
                                    <p:set>
                                      <p:cBhvr>
                                        <p:cTn id="143" dur="1" fill="hold">
                                          <p:stCondLst>
                                            <p:cond delay="24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4" grpId="1"/>
      <p:bldP spid="6" grpId="0"/>
      <p:bldP spid="6" grpId="1"/>
      <p:bldP spid="7" grpId="0"/>
      <p:bldP spid="7" grpId="1"/>
      <p:bldP spid="8" grpId="0"/>
      <p:bldP spid="8" grpId="1"/>
      <p:bldP spid="9" grpId="0"/>
      <p:bldP spid="9" grpId="1"/>
      <p:bldP spid="10" grpId="0"/>
      <p:bldP spid="10" grpId="1"/>
      <p:bldP spid="11" grpId="0"/>
      <p:bldP spid="11" grpId="1"/>
      <p:bldP spid="12" grpId="1"/>
      <p:bldP spid="18" grpId="0"/>
      <p:bldP spid="18" grpId="1"/>
      <p:bldP spid="18" grpId="2"/>
      <p:bldP spid="18" grpId="3"/>
      <p:bldP spid="18" grpId="4"/>
      <p:bldP spid="18" grpId="5"/>
      <p:bldP spid="19" grpId="0"/>
      <p:bldP spid="19" grpId="1"/>
      <p:bldP spid="19" grpId="2"/>
      <p:bldP spid="19" grpId="3"/>
      <p:bldP spid="19" grpId="4"/>
      <p:bldP spid="19" grpId="5"/>
      <p:bldP spid="20" grpId="0"/>
      <p:bldP spid="20" grpId="1"/>
      <p:bldP spid="20" grpId="2"/>
      <p:bldP spid="20" grpId="3"/>
      <p:bldP spid="20" grpId="4"/>
      <p:bldP spid="21" grpId="0"/>
      <p:bldP spid="21" grpId="1"/>
      <p:bldP spid="21" grpId="2"/>
      <p:bldP spid="21" grpId="3"/>
      <p:bldP spid="21" grpId="4"/>
      <p:bldP spid="21" grpId="5"/>
      <p:bldP spid="22" grpId="0"/>
      <p:bldP spid="22" grpId="1"/>
      <p:bldP spid="22" grpId="2"/>
      <p:bldP spid="22" grpId="3"/>
      <p:bldP spid="22" grpId="4"/>
      <p:bldP spid="22" grpId="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E544D7-D171-47B9-A141-04D677701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14" name="Title 1">
            <a:extLst>
              <a:ext uri="{FF2B5EF4-FFF2-40B4-BE49-F238E27FC236}">
                <a16:creationId xmlns:a16="http://schemas.microsoft.com/office/drawing/2014/main" id="{4E4CD3A5-9553-401D-8FFE-B571410E2BAD}"/>
              </a:ext>
            </a:extLst>
          </p:cNvPr>
          <p:cNvSpPr txBox="1">
            <a:spLocks/>
          </p:cNvSpPr>
          <p:nvPr/>
        </p:nvSpPr>
        <p:spPr>
          <a:xfrm>
            <a:off x="2021305" y="5045994"/>
            <a:ext cx="2430380" cy="8216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promises</a:t>
            </a:r>
          </a:p>
        </p:txBody>
      </p:sp>
      <p:sp>
        <p:nvSpPr>
          <p:cNvPr id="12" name="Title 1">
            <a:extLst>
              <a:ext uri="{FF2B5EF4-FFF2-40B4-BE49-F238E27FC236}">
                <a16:creationId xmlns:a16="http://schemas.microsoft.com/office/drawing/2014/main" id="{C5D5BA46-898E-4994-9834-88085900D6DA}"/>
              </a:ext>
            </a:extLst>
          </p:cNvPr>
          <p:cNvSpPr txBox="1">
            <a:spLocks/>
          </p:cNvSpPr>
          <p:nvPr/>
        </p:nvSpPr>
        <p:spPr>
          <a:xfrm>
            <a:off x="4759568" y="2977661"/>
            <a:ext cx="85578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do</a:t>
            </a:r>
          </a:p>
        </p:txBody>
      </p:sp>
      <p:sp>
        <p:nvSpPr>
          <p:cNvPr id="3074" name="Rectangle 2"/>
          <p:cNvSpPr>
            <a:spLocks noGrp="1" noChangeArrowheads="1"/>
          </p:cNvSpPr>
          <p:nvPr>
            <p:ph type="title"/>
          </p:nvPr>
        </p:nvSpPr>
        <p:spPr>
          <a:xfrm>
            <a:off x="381000" y="958250"/>
            <a:ext cx="8382000" cy="494150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we desire that each one          of you show the same diligence    to the full assurance of hope until the end, that you do not become sluggish, but imitate those who through faith and patience inherit the promises.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Hebrews 6:11-12 </a:t>
            </a:r>
          </a:p>
        </p:txBody>
      </p:sp>
      <p:sp>
        <p:nvSpPr>
          <p:cNvPr id="4" name="Rectangle 2">
            <a:extLst>
              <a:ext uri="{FF2B5EF4-FFF2-40B4-BE49-F238E27FC236}">
                <a16:creationId xmlns:a16="http://schemas.microsoft.com/office/drawing/2014/main" id="{A4085709-46DE-4826-9274-6DCA45D88056}"/>
              </a:ext>
            </a:extLst>
          </p:cNvPr>
          <p:cNvSpPr txBox="1">
            <a:spLocks noChangeArrowheads="1"/>
          </p:cNvSpPr>
          <p:nvPr/>
        </p:nvSpPr>
        <p:spPr bwMode="auto">
          <a:xfrm>
            <a:off x="5991373" y="1706366"/>
            <a:ext cx="238859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diligence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B725D046-1B50-435C-A8C0-EC684C04E6ED}"/>
              </a:ext>
            </a:extLst>
          </p:cNvPr>
          <p:cNvSpPr txBox="1">
            <a:spLocks noChangeArrowheads="1"/>
          </p:cNvSpPr>
          <p:nvPr/>
        </p:nvSpPr>
        <p:spPr bwMode="auto">
          <a:xfrm>
            <a:off x="5386536" y="2376963"/>
            <a:ext cx="20154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of hope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6721A169-3A8D-4A6D-A7C0-3C1D515DD91A}"/>
              </a:ext>
            </a:extLst>
          </p:cNvPr>
          <p:cNvSpPr txBox="1">
            <a:spLocks noChangeArrowheads="1"/>
          </p:cNvSpPr>
          <p:nvPr/>
        </p:nvSpPr>
        <p:spPr bwMode="auto">
          <a:xfrm>
            <a:off x="430420" y="4393221"/>
            <a:ext cx="347845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through faith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864B1AE8-7F95-4D33-9083-B24B29AB897C}"/>
              </a:ext>
            </a:extLst>
          </p:cNvPr>
          <p:cNvSpPr txBox="1">
            <a:spLocks noChangeArrowheads="1"/>
          </p:cNvSpPr>
          <p:nvPr/>
        </p:nvSpPr>
        <p:spPr bwMode="auto">
          <a:xfrm>
            <a:off x="381000" y="958250"/>
            <a:ext cx="8382000" cy="49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chemeClr val="tx1">
                      <a:lumMod val="50000"/>
                      <a:lumOff val="50000"/>
                    </a:schemeClr>
                  </a:solidFill>
                  <a:prstDash val="solid"/>
                  <a:miter lim="800000"/>
                </a:ln>
                <a:solidFill>
                  <a:schemeClr val="bg1">
                    <a:lumMod val="50000"/>
                  </a:schemeClr>
                </a:solidFill>
                <a:effectLst>
                  <a:glow rad="63500">
                    <a:schemeClr val="tx1"/>
                  </a:glow>
                  <a:outerShdw blurRad="50800" algn="tl" rotWithShape="0">
                    <a:srgbClr val="000000"/>
                  </a:outerShdw>
                </a:effectLst>
                <a:latin typeface="Calibri" panose="020F0502020204030204" pitchFamily="34" charset="0"/>
              </a:rPr>
              <a:t>And we desire that each one          of you show the same diligence    to the full assurance of </a:t>
            </a:r>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hope until the end</a:t>
            </a:r>
            <a:r>
              <a:rPr lang="en-US" altLang="en-US" b="1" kern="0" dirty="0">
                <a:ln w="17780" cmpd="sng">
                  <a:solidFill>
                    <a:schemeClr val="tx1">
                      <a:lumMod val="50000"/>
                      <a:lumOff val="50000"/>
                    </a:schemeClr>
                  </a:solidFill>
                  <a:prstDash val="solid"/>
                  <a:miter lim="800000"/>
                </a:ln>
                <a:solidFill>
                  <a:schemeClr val="bg1">
                    <a:lumMod val="50000"/>
                  </a:schemeClr>
                </a:solidFill>
                <a:effectLst>
                  <a:glow rad="63500">
                    <a:schemeClr val="tx1"/>
                  </a:glow>
                  <a:outerShdw blurRad="50800" algn="tl" rotWithShape="0">
                    <a:srgbClr val="000000"/>
                  </a:outerShdw>
                </a:effectLst>
                <a:latin typeface="Calibri" panose="020F0502020204030204" pitchFamily="34" charset="0"/>
              </a:rPr>
              <a:t>, that you do not become sluggish, but imitate those who through faith and patience inherit the promises. </a:t>
            </a:r>
            <a:r>
              <a:rPr lang="en-US" altLang="en-US" sz="3200" b="1" i="1" kern="0" dirty="0">
                <a:ln w="17780" cmpd="sng">
                  <a:solidFill>
                    <a:schemeClr val="tx1">
                      <a:lumMod val="50000"/>
                      <a:lumOff val="50000"/>
                    </a:schemeClr>
                  </a:solidFill>
                  <a:prstDash val="solid"/>
                  <a:miter lim="800000"/>
                </a:ln>
                <a:solidFill>
                  <a:schemeClr val="bg1">
                    <a:lumMod val="50000"/>
                  </a:schemeClr>
                </a:solidFill>
                <a:effectLst>
                  <a:glow rad="63500">
                    <a:schemeClr val="tx1"/>
                  </a:glow>
                  <a:outerShdw blurRad="50800" algn="tl" rotWithShape="0">
                    <a:srgbClr val="000000"/>
                  </a:outerShdw>
                </a:effectLst>
                <a:latin typeface="Calibri" panose="020F0502020204030204" pitchFamily="34" charset="0"/>
              </a:rPr>
              <a:t>— Hebrews 6:11-12 </a:t>
            </a:r>
          </a:p>
        </p:txBody>
      </p:sp>
      <p:sp>
        <p:nvSpPr>
          <p:cNvPr id="9" name="Rectangle 2">
            <a:extLst>
              <a:ext uri="{FF2B5EF4-FFF2-40B4-BE49-F238E27FC236}">
                <a16:creationId xmlns:a16="http://schemas.microsoft.com/office/drawing/2014/main" id="{8FDAC01E-6AE8-4A62-8C56-57688E2D41D4}"/>
              </a:ext>
            </a:extLst>
          </p:cNvPr>
          <p:cNvSpPr txBox="1">
            <a:spLocks noChangeArrowheads="1"/>
          </p:cNvSpPr>
          <p:nvPr/>
        </p:nvSpPr>
        <p:spPr bwMode="auto">
          <a:xfrm>
            <a:off x="381000" y="958250"/>
            <a:ext cx="8382000" cy="49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chemeClr val="tx1">
                      <a:lumMod val="50000"/>
                      <a:lumOff val="50000"/>
                    </a:schemeClr>
                  </a:solidFill>
                  <a:prstDash val="solid"/>
                  <a:miter lim="800000"/>
                </a:ln>
                <a:solidFill>
                  <a:schemeClr val="bg1">
                    <a:lumMod val="50000"/>
                  </a:schemeClr>
                </a:solidFill>
                <a:effectLst>
                  <a:glow rad="63500">
                    <a:schemeClr val="tx1"/>
                  </a:glow>
                  <a:outerShdw blurRad="50800" algn="tl" rotWithShape="0">
                    <a:srgbClr val="000000"/>
                  </a:outerShdw>
                </a:effectLst>
                <a:latin typeface="Calibri" panose="020F0502020204030204" pitchFamily="34" charset="0"/>
              </a:rPr>
              <a:t>And we desire that each one          of you show the same diligence    to the full assurance of hope until the end, that you </a:t>
            </a:r>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do not become sluggish</a:t>
            </a:r>
            <a:r>
              <a:rPr lang="en-US" altLang="en-US" b="1" kern="0" dirty="0">
                <a:ln w="17780" cmpd="sng">
                  <a:solidFill>
                    <a:schemeClr val="tx1">
                      <a:lumMod val="50000"/>
                      <a:lumOff val="50000"/>
                    </a:schemeClr>
                  </a:solidFill>
                  <a:prstDash val="solid"/>
                  <a:miter lim="800000"/>
                </a:ln>
                <a:solidFill>
                  <a:schemeClr val="bg1">
                    <a:lumMod val="50000"/>
                  </a:schemeClr>
                </a:solidFill>
                <a:effectLst>
                  <a:glow rad="63500">
                    <a:schemeClr val="tx1"/>
                  </a:glow>
                  <a:outerShdw blurRad="50800" algn="tl" rotWithShape="0">
                    <a:srgbClr val="000000"/>
                  </a:outerShdw>
                </a:effectLst>
                <a:latin typeface="Calibri" panose="020F0502020204030204" pitchFamily="34" charset="0"/>
              </a:rPr>
              <a:t>, but imitate those who through faith and patience inherit the promises. </a:t>
            </a:r>
            <a:r>
              <a:rPr lang="en-US" altLang="en-US" sz="3200" b="1" i="1" kern="0" dirty="0">
                <a:ln w="17780" cmpd="sng">
                  <a:solidFill>
                    <a:schemeClr val="tx1">
                      <a:lumMod val="50000"/>
                      <a:lumOff val="50000"/>
                    </a:schemeClr>
                  </a:solidFill>
                  <a:prstDash val="solid"/>
                  <a:miter lim="800000"/>
                </a:ln>
                <a:solidFill>
                  <a:schemeClr val="bg1">
                    <a:lumMod val="50000"/>
                  </a:schemeClr>
                </a:solidFill>
                <a:effectLst>
                  <a:glow rad="63500">
                    <a:schemeClr val="tx1"/>
                  </a:glow>
                  <a:outerShdw blurRad="50800" algn="tl" rotWithShape="0">
                    <a:srgbClr val="000000"/>
                  </a:outerShdw>
                </a:effectLst>
                <a:latin typeface="Calibri" panose="020F0502020204030204" pitchFamily="34" charset="0"/>
              </a:rPr>
              <a:t>— Hebrews 6:11-12 </a:t>
            </a:r>
          </a:p>
        </p:txBody>
      </p:sp>
      <p:sp>
        <p:nvSpPr>
          <p:cNvPr id="10" name="Rectangle 2">
            <a:extLst>
              <a:ext uri="{FF2B5EF4-FFF2-40B4-BE49-F238E27FC236}">
                <a16:creationId xmlns:a16="http://schemas.microsoft.com/office/drawing/2014/main" id="{5E84FCA8-105E-4316-A458-7CDA2C792ECB}"/>
              </a:ext>
            </a:extLst>
          </p:cNvPr>
          <p:cNvSpPr txBox="1">
            <a:spLocks noChangeArrowheads="1"/>
          </p:cNvSpPr>
          <p:nvPr/>
        </p:nvSpPr>
        <p:spPr bwMode="auto">
          <a:xfrm>
            <a:off x="381000" y="958250"/>
            <a:ext cx="8382000" cy="49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chemeClr val="tx1">
                      <a:lumMod val="50000"/>
                      <a:lumOff val="50000"/>
                    </a:schemeClr>
                  </a:solidFill>
                  <a:prstDash val="solid"/>
                  <a:miter lim="800000"/>
                </a:ln>
                <a:solidFill>
                  <a:schemeClr val="bg1">
                    <a:lumMod val="50000"/>
                  </a:schemeClr>
                </a:solidFill>
                <a:effectLst>
                  <a:glow rad="63500">
                    <a:schemeClr val="tx1"/>
                  </a:glow>
                  <a:outerShdw blurRad="50800" algn="tl" rotWithShape="0">
                    <a:srgbClr val="000000"/>
                  </a:outerShdw>
                </a:effectLst>
                <a:latin typeface="Calibri" panose="020F0502020204030204" pitchFamily="34" charset="0"/>
              </a:rPr>
              <a:t>And we desire that each one          of you show the same diligence    to the full assurance of hope until the end, that you do not become sluggish, but </a:t>
            </a:r>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imitate</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chemeClr val="tx1">
                      <a:lumMod val="50000"/>
                      <a:lumOff val="50000"/>
                    </a:schemeClr>
                  </a:solidFill>
                  <a:prstDash val="solid"/>
                  <a:miter lim="800000"/>
                </a:ln>
                <a:solidFill>
                  <a:schemeClr val="bg1">
                    <a:lumMod val="50000"/>
                  </a:schemeClr>
                </a:solidFill>
                <a:effectLst>
                  <a:glow rad="63500">
                    <a:schemeClr val="tx1"/>
                  </a:glow>
                  <a:outerShdw blurRad="50800" algn="tl" rotWithShape="0">
                    <a:srgbClr val="000000"/>
                  </a:outerShdw>
                </a:effectLst>
                <a:latin typeface="Calibri" panose="020F0502020204030204" pitchFamily="34" charset="0"/>
              </a:rPr>
              <a:t>those who through</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faith and patience</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chemeClr val="tx1">
                      <a:lumMod val="50000"/>
                      <a:lumOff val="50000"/>
                    </a:schemeClr>
                  </a:solidFill>
                  <a:prstDash val="solid"/>
                  <a:miter lim="800000"/>
                </a:ln>
                <a:solidFill>
                  <a:schemeClr val="bg1">
                    <a:lumMod val="50000"/>
                  </a:schemeClr>
                </a:solidFill>
                <a:effectLst>
                  <a:glow rad="63500">
                    <a:schemeClr val="tx1"/>
                  </a:glow>
                  <a:outerShdw blurRad="50800" algn="tl" rotWithShape="0">
                    <a:srgbClr val="000000"/>
                  </a:outerShdw>
                </a:effectLst>
                <a:latin typeface="Calibri" panose="020F0502020204030204" pitchFamily="34" charset="0"/>
              </a:rPr>
              <a:t>inherit the </a:t>
            </a:r>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promises</a:t>
            </a:r>
            <a:r>
              <a:rPr lang="en-US" altLang="en-US" b="1" i="1" kern="0" dirty="0">
                <a:ln w="17780" cmpd="sng">
                  <a:solidFill>
                    <a:schemeClr val="tx1">
                      <a:lumMod val="50000"/>
                      <a:lumOff val="50000"/>
                    </a:schemeClr>
                  </a:solidFill>
                  <a:prstDash val="solid"/>
                  <a:miter lim="800000"/>
                </a:ln>
                <a:solidFill>
                  <a:schemeClr val="bg1">
                    <a:lumMod val="50000"/>
                  </a:schemeClr>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chemeClr val="tx1">
                      <a:lumMod val="50000"/>
                      <a:lumOff val="50000"/>
                    </a:schemeClr>
                  </a:solidFill>
                  <a:prstDash val="solid"/>
                  <a:miter lim="800000"/>
                </a:ln>
                <a:solidFill>
                  <a:schemeClr val="bg1">
                    <a:lumMod val="50000"/>
                  </a:schemeClr>
                </a:solidFill>
                <a:effectLst>
                  <a:glow rad="63500">
                    <a:schemeClr val="tx1"/>
                  </a:glow>
                  <a:outerShdw blurRad="50800" algn="tl" rotWithShape="0">
                    <a:srgbClr val="000000"/>
                  </a:outerShdw>
                </a:effectLst>
                <a:latin typeface="Calibri" panose="020F0502020204030204" pitchFamily="34" charset="0"/>
              </a:rPr>
              <a:t>— Hebrews 6:11-12 </a:t>
            </a:r>
          </a:p>
        </p:txBody>
      </p:sp>
      <p:sp>
        <p:nvSpPr>
          <p:cNvPr id="13" name="Rectangle 12">
            <a:extLst>
              <a:ext uri="{FF2B5EF4-FFF2-40B4-BE49-F238E27FC236}">
                <a16:creationId xmlns:a16="http://schemas.microsoft.com/office/drawing/2014/main" id="{7B4DB6FA-07E8-47E2-AB71-8AD8B10523A6}"/>
              </a:ext>
            </a:extLst>
          </p:cNvPr>
          <p:cNvSpPr>
            <a:spLocks noChangeArrowheads="1"/>
          </p:cNvSpPr>
          <p:nvPr/>
        </p:nvSpPr>
        <p:spPr bwMode="auto">
          <a:xfrm>
            <a:off x="4791076" y="2948354"/>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do</a:t>
            </a:r>
          </a:p>
        </p:txBody>
      </p:sp>
      <p:sp>
        <p:nvSpPr>
          <p:cNvPr id="5" name="Rectangle 2" hidden="1">
            <a:extLst>
              <a:ext uri="{FF2B5EF4-FFF2-40B4-BE49-F238E27FC236}">
                <a16:creationId xmlns:a16="http://schemas.microsoft.com/office/drawing/2014/main" id="{57D6EA65-75F5-44B1-AFD7-3807AC8000EC}"/>
              </a:ext>
            </a:extLst>
          </p:cNvPr>
          <p:cNvSpPr txBox="1">
            <a:spLocks noChangeArrowheads="1"/>
          </p:cNvSpPr>
          <p:nvPr/>
        </p:nvSpPr>
        <p:spPr bwMode="auto">
          <a:xfrm>
            <a:off x="805138" y="1366058"/>
            <a:ext cx="238859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diligence</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7004890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par>
                          <p:cTn id="10" fill="hold">
                            <p:stCondLst>
                              <p:cond delay="1000"/>
                            </p:stCondLst>
                            <p:childTnLst>
                              <p:par>
                                <p:cTn id="11" presetID="10" presetClass="exit" presetSubtype="0" fill="hold" grpId="2" nodeType="afterEffect">
                                  <p:stCondLst>
                                    <p:cond delay="0"/>
                                  </p:stCondLst>
                                  <p:childTnLst>
                                    <p:animEffect transition="out" filter="fade">
                                      <p:cBhvr>
                                        <p:cTn id="12" dur="250"/>
                                        <p:tgtEl>
                                          <p:spTgt spid="4"/>
                                        </p:tgtEl>
                                      </p:cBhvr>
                                    </p:animEffect>
                                    <p:set>
                                      <p:cBhvr>
                                        <p:cTn id="13" dur="1" fill="hold">
                                          <p:stCondLst>
                                            <p:cond delay="24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xit" presetSubtype="0" fill="hold" grpId="1" nodeType="withEffect">
                                  <p:stCondLst>
                                    <p:cond delay="500"/>
                                  </p:stCondLst>
                                  <p:childTnLst>
                                    <p:animEffect transition="out" filter="fade">
                                      <p:cBhvr>
                                        <p:cTn id="25" dur="250"/>
                                        <p:tgtEl>
                                          <p:spTgt spid="8"/>
                                        </p:tgtEl>
                                      </p:cBhvr>
                                    </p:animEffect>
                                    <p:set>
                                      <p:cBhvr>
                                        <p:cTn id="26" dur="1" fill="hold">
                                          <p:stCondLst>
                                            <p:cond delay="24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xit" presetSubtype="0" fill="hold" grpId="1" nodeType="withEffect">
                                  <p:stCondLst>
                                    <p:cond delay="500"/>
                                  </p:stCondLst>
                                  <p:childTnLst>
                                    <p:animEffect transition="out" filter="fade">
                                      <p:cBhvr>
                                        <p:cTn id="33" dur="250"/>
                                        <p:tgtEl>
                                          <p:spTgt spid="9"/>
                                        </p:tgtEl>
                                      </p:cBhvr>
                                    </p:animEffect>
                                    <p:set>
                                      <p:cBhvr>
                                        <p:cTn id="34" dur="1" fill="hold">
                                          <p:stCondLst>
                                            <p:cond delay="249"/>
                                          </p:stCondLst>
                                        </p:cTn>
                                        <p:tgtEl>
                                          <p:spTgt spid="9"/>
                                        </p:tgtEl>
                                        <p:attrNameLst>
                                          <p:attrName>style.visibility</p:attrName>
                                        </p:attrNameLst>
                                      </p:cBhvr>
                                      <p:to>
                                        <p:strVal val="hidden"/>
                                      </p:to>
                                    </p:set>
                                  </p:childTnLst>
                                </p:cTn>
                              </p:par>
                              <p:par>
                                <p:cTn id="35" presetID="22" presetClass="entr" presetSubtype="8" fill="hold" grpId="0" nodeType="withEffect">
                                  <p:stCondLst>
                                    <p:cond delay="75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18" presetClass="emph" presetSubtype="0" fill="hold" grpId="1" nodeType="withEffect">
                                  <p:stCondLst>
                                    <p:cond delay="750"/>
                                  </p:stCondLst>
                                  <p:childTnLst>
                                    <p:set>
                                      <p:cBhvr override="childStyle">
                                        <p:cTn id="39" dur="500" fill="hold"/>
                                        <p:tgtEl>
                                          <p:spTgt spid="14"/>
                                        </p:tgtEl>
                                        <p:attrNameLst>
                                          <p:attrName>style.textDecorationUnderline</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par>
                                <p:cTn id="45" presetID="18" presetClass="emph" presetSubtype="0" fill="hold" grpId="1" nodeType="withEffect">
                                  <p:stCondLst>
                                    <p:cond delay="0"/>
                                  </p:stCondLst>
                                  <p:childTnLst>
                                    <p:set>
                                      <p:cBhvr override="childStyle">
                                        <p:cTn id="46" dur="500" fill="hold"/>
                                        <p:tgtEl>
                                          <p:spTgt spid="12"/>
                                        </p:tgtEl>
                                        <p:attrNameLst>
                                          <p:attrName>style.textDecorationUnderline</p:attrName>
                                        </p:attrNameLst>
                                      </p:cBhvr>
                                      <p:to>
                                        <p:strVal val="true"/>
                                      </p:to>
                                    </p:set>
                                  </p:childTnLst>
                                </p:cTn>
                              </p:par>
                              <p:par>
                                <p:cTn id="47" presetID="16" presetClass="exit" presetSubtype="21" fill="hold" grpId="2" nodeType="withEffect">
                                  <p:stCondLst>
                                    <p:cond delay="0"/>
                                  </p:stCondLst>
                                  <p:childTnLst>
                                    <p:animEffect transition="out" filter="barn(inVertical)">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par>
                                <p:cTn id="50" presetID="0" presetClass="entr" presetSubtype="0" fill="hold" grpId="0" nodeType="withEffect">
                                  <p:stCondLst>
                                    <p:cond delay="250"/>
                                  </p:stCondLst>
                                  <p:childTnLst>
                                    <p:set>
                                      <p:cBhvr>
                                        <p:cTn id="51" dur="1" fill="hold">
                                          <p:stCondLst>
                                            <p:cond delay="0"/>
                                          </p:stCondLst>
                                        </p:cTn>
                                        <p:tgtEl>
                                          <p:spTgt spid="13"/>
                                        </p:tgtEl>
                                        <p:attrNameLst>
                                          <p:attrName>style.visibility</p:attrName>
                                        </p:attrNameLst>
                                      </p:cBhvr>
                                      <p:to>
                                        <p:strVal val="visible"/>
                                      </p:to>
                                    </p:set>
                                    <p:animEffect transition="in" filter="dissolve">
                                      <p:cBhvr>
                                        <p:cTn id="52" dur="500">
                                          <p:stCondLst>
                                            <p:cond delay="0"/>
                                          </p:stCondLst>
                                        </p:cTn>
                                        <p:tgtEl>
                                          <p:spTgt spid="13"/>
                                        </p:tgtEl>
                                      </p:cBhvr>
                                    </p:animEffect>
                                    <p:anim to="" calcmode="lin" valueType="num">
                                      <p:cBhvr>
                                        <p:cTn id="53" dur="500" fill="hold">
                                          <p:stCondLst>
                                            <p:cond delay="0"/>
                                          </p:stCondLst>
                                        </p:cTn>
                                        <p:tgtEl>
                                          <p:spTgt spid="13"/>
                                        </p:tgtEl>
                                        <p:attrNameLst>
                                          <p:attrName>ppt_w</p:attrName>
                                        </p:attrNameLst>
                                      </p:cBhvr>
                                      <p:tavLst>
                                        <p:tav tm="0">
                                          <p:val>
                                            <p:strVal val="#ppt_w*4"/>
                                          </p:val>
                                        </p:tav>
                                        <p:tav tm="100000">
                                          <p:val>
                                            <p:strVal val="#ppt_w"/>
                                          </p:val>
                                        </p:tav>
                                      </p:tavLst>
                                    </p:anim>
                                    <p:anim to="" calcmode="lin" valueType="num">
                                      <p:cBhvr>
                                        <p:cTn id="54" dur="500" fill="hold">
                                          <p:stCondLst>
                                            <p:cond delay="0"/>
                                          </p:stCondLst>
                                        </p:cTn>
                                        <p:tgtEl>
                                          <p:spTgt spid="13"/>
                                        </p:tgtEl>
                                        <p:attrNameLst>
                                          <p:attrName>ppt_h</p:attrName>
                                        </p:attrNameLst>
                                      </p:cBhvr>
                                      <p:tavLst>
                                        <p:tav tm="0">
                                          <p:val>
                                            <p:strVal val="#ppt_h*4"/>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1"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250"/>
                                        <p:tgtEl>
                                          <p:spTgt spid="4"/>
                                        </p:tgtEl>
                                      </p:cBhvr>
                                    </p:animEffect>
                                  </p:childTnLst>
                                </p:cTn>
                              </p:par>
                              <p:par>
                                <p:cTn id="60" presetID="10" presetClass="entr" presetSubtype="0" fill="hold" grpId="1"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50"/>
                                        <p:tgtEl>
                                          <p:spTgt spid="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250"/>
                                        <p:tgtEl>
                                          <p:spTgt spid="7"/>
                                        </p:tgtEl>
                                      </p:cBhvr>
                                    </p:animEffect>
                                  </p:childTnLst>
                                </p:cTn>
                              </p:par>
                              <p:par>
                                <p:cTn id="66" presetID="0" presetClass="path" presetSubtype="0" accel="50000" decel="50000" fill="hold" grpId="0" nodeType="withEffect">
                                  <p:stCondLst>
                                    <p:cond delay="0"/>
                                  </p:stCondLst>
                                  <p:childTnLst>
                                    <p:animMotion origin="layout" path="M -3.88889E-6 1.85185E-6 L -0.56701 -0.04954 " pathEditMode="relative" rAng="0" ptsTypes="AA">
                                      <p:cBhvr>
                                        <p:cTn id="67" dur="2000" fill="hold"/>
                                        <p:tgtEl>
                                          <p:spTgt spid="4"/>
                                        </p:tgtEl>
                                        <p:attrNameLst>
                                          <p:attrName>ppt_x</p:attrName>
                                          <p:attrName>ppt_y</p:attrName>
                                        </p:attrNameLst>
                                      </p:cBhvr>
                                      <p:rCtr x="-28351" y="-2477"/>
                                    </p:animMotion>
                                  </p:childTnLst>
                                </p:cTn>
                              </p:par>
                              <p:par>
                                <p:cTn id="68" presetID="10" presetClass="exit" presetSubtype="0" fill="hold" grpId="1" nodeType="withEffect">
                                  <p:stCondLst>
                                    <p:cond delay="0"/>
                                  </p:stCondLst>
                                  <p:childTnLst>
                                    <p:animEffect transition="out" filter="fade">
                                      <p:cBhvr>
                                        <p:cTn id="69" dur="1250"/>
                                        <p:tgtEl>
                                          <p:spTgt spid="3074"/>
                                        </p:tgtEl>
                                      </p:cBhvr>
                                    </p:animEffect>
                                    <p:set>
                                      <p:cBhvr>
                                        <p:cTn id="70" dur="1" fill="hold">
                                          <p:stCondLst>
                                            <p:cond delay="1249"/>
                                          </p:stCondLst>
                                        </p:cTn>
                                        <p:tgtEl>
                                          <p:spTgt spid="3074"/>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250"/>
                                        <p:tgtEl>
                                          <p:spTgt spid="10"/>
                                        </p:tgtEl>
                                      </p:cBhvr>
                                    </p:animEffect>
                                    <p:set>
                                      <p:cBhvr>
                                        <p:cTn id="76" dur="1" fill="hold">
                                          <p:stCondLst>
                                            <p:cond delay="249"/>
                                          </p:stCondLst>
                                        </p:cTn>
                                        <p:tgtEl>
                                          <p:spTgt spid="10"/>
                                        </p:tgtEl>
                                        <p:attrNameLst>
                                          <p:attrName>style.visibility</p:attrName>
                                        </p:attrNameLst>
                                      </p:cBhvr>
                                      <p:to>
                                        <p:strVal val="hidden"/>
                                      </p:to>
                                    </p:set>
                                  </p:childTnLst>
                                </p:cTn>
                              </p:par>
                              <p:par>
                                <p:cTn id="77" presetID="10" presetClass="exit" presetSubtype="0" fill="hold" grpId="2" nodeType="withEffect">
                                  <p:stCondLst>
                                    <p:cond delay="1750"/>
                                  </p:stCondLst>
                                  <p:childTnLst>
                                    <p:animEffect transition="out" filter="fade">
                                      <p:cBhvr>
                                        <p:cTn id="78" dur="750"/>
                                        <p:tgtEl>
                                          <p:spTgt spid="6"/>
                                        </p:tgtEl>
                                      </p:cBhvr>
                                    </p:animEffect>
                                    <p:set>
                                      <p:cBhvr>
                                        <p:cTn id="79" dur="1" fill="hold">
                                          <p:stCondLst>
                                            <p:cond delay="749"/>
                                          </p:stCondLst>
                                        </p:cTn>
                                        <p:tgtEl>
                                          <p:spTgt spid="6"/>
                                        </p:tgtEl>
                                        <p:attrNameLst>
                                          <p:attrName>style.visibility</p:attrName>
                                        </p:attrNameLst>
                                      </p:cBhvr>
                                      <p:to>
                                        <p:strVal val="hidden"/>
                                      </p:to>
                                    </p:set>
                                  </p:childTnLst>
                                </p:cTn>
                              </p:par>
                              <p:par>
                                <p:cTn id="80" presetID="10" presetClass="exit" presetSubtype="0" fill="hold" grpId="1" nodeType="withEffect">
                                  <p:stCondLst>
                                    <p:cond delay="1750"/>
                                  </p:stCondLst>
                                  <p:childTnLst>
                                    <p:animEffect transition="out" filter="fade">
                                      <p:cBhvr>
                                        <p:cTn id="81" dur="750"/>
                                        <p:tgtEl>
                                          <p:spTgt spid="7"/>
                                        </p:tgtEl>
                                      </p:cBhvr>
                                    </p:animEffect>
                                    <p:set>
                                      <p:cBhvr>
                                        <p:cTn id="82" dur="1" fill="hold">
                                          <p:stCondLst>
                                            <p:cond delay="749"/>
                                          </p:stCondLst>
                                        </p:cTn>
                                        <p:tgtEl>
                                          <p:spTgt spid="7"/>
                                        </p:tgtEl>
                                        <p:attrNameLst>
                                          <p:attrName>style.visibility</p:attrName>
                                        </p:attrNameLst>
                                      </p:cBhvr>
                                      <p:to>
                                        <p:strVal val="hidden"/>
                                      </p:to>
                                    </p:set>
                                  </p:childTnLst>
                                </p:cTn>
                              </p:par>
                              <p:par>
                                <p:cTn id="83" presetID="23" presetClass="exit" presetSubtype="32" fill="hold" grpId="1" nodeType="withEffect">
                                  <p:stCondLst>
                                    <p:cond delay="750"/>
                                  </p:stCondLst>
                                  <p:childTnLst>
                                    <p:anim calcmode="lin" valueType="num">
                                      <p:cBhvr>
                                        <p:cTn id="84" dur="2250"/>
                                        <p:tgtEl>
                                          <p:spTgt spid="13"/>
                                        </p:tgtEl>
                                        <p:attrNameLst>
                                          <p:attrName>ppt_w</p:attrName>
                                        </p:attrNameLst>
                                      </p:cBhvr>
                                      <p:tavLst>
                                        <p:tav tm="0">
                                          <p:val>
                                            <p:strVal val="ppt_w"/>
                                          </p:val>
                                        </p:tav>
                                        <p:tav tm="100000">
                                          <p:val>
                                            <p:fltVal val="0"/>
                                          </p:val>
                                        </p:tav>
                                      </p:tavLst>
                                    </p:anim>
                                    <p:anim calcmode="lin" valueType="num">
                                      <p:cBhvr>
                                        <p:cTn id="85" dur="2250"/>
                                        <p:tgtEl>
                                          <p:spTgt spid="13"/>
                                        </p:tgtEl>
                                        <p:attrNameLst>
                                          <p:attrName>ppt_h</p:attrName>
                                        </p:attrNameLst>
                                      </p:cBhvr>
                                      <p:tavLst>
                                        <p:tav tm="0">
                                          <p:val>
                                            <p:strVal val="ppt_h"/>
                                          </p:val>
                                        </p:tav>
                                        <p:tav tm="100000">
                                          <p:val>
                                            <p:fltVal val="0"/>
                                          </p:val>
                                        </p:tav>
                                      </p:tavLst>
                                    </p:anim>
                                    <p:set>
                                      <p:cBhvr>
                                        <p:cTn id="86" dur="1" fill="hold">
                                          <p:stCondLst>
                                            <p:cond delay="2249"/>
                                          </p:stCondLst>
                                        </p:cTn>
                                        <p:tgtEl>
                                          <p:spTgt spid="13"/>
                                        </p:tgtEl>
                                        <p:attrNameLst>
                                          <p:attrName>style.visibility</p:attrName>
                                        </p:attrNameLst>
                                      </p:cBhvr>
                                      <p:to>
                                        <p:strVal val="hidden"/>
                                      </p:to>
                                    </p:set>
                                  </p:childTnLst>
                                </p:cTn>
                              </p:par>
                              <p:par>
                                <p:cTn id="87" presetID="42" presetClass="path" presetSubtype="0" accel="50000" decel="50000" fill="hold" grpId="2" nodeType="withEffect">
                                  <p:stCondLst>
                                    <p:cond delay="750"/>
                                  </p:stCondLst>
                                  <p:childTnLst>
                                    <p:animMotion origin="layout" path="M 1.66667E-6 4.44444E-6 L -0.02899 0.00231 " pathEditMode="relative" rAng="0" ptsTypes="AA">
                                      <p:cBhvr>
                                        <p:cTn id="88" dur="2250" fill="hold"/>
                                        <p:tgtEl>
                                          <p:spTgt spid="13"/>
                                        </p:tgtEl>
                                        <p:attrNameLst>
                                          <p:attrName>ppt_x</p:attrName>
                                          <p:attrName>ppt_y</p:attrName>
                                        </p:attrNameLst>
                                      </p:cBhvr>
                                      <p:rCtr x="-1458"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12" grpId="0"/>
      <p:bldP spid="12" grpId="1"/>
      <p:bldP spid="12" grpId="2"/>
      <p:bldP spid="3074" grpId="0"/>
      <p:bldP spid="3074" grpId="1"/>
      <p:bldP spid="4" grpId="0"/>
      <p:bldP spid="4" grpId="1"/>
      <p:bldP spid="4" grpId="2"/>
      <p:bldP spid="6" grpId="1"/>
      <p:bldP spid="6" grpId="2"/>
      <p:bldP spid="7" grpId="0"/>
      <p:bldP spid="7" grpId="1"/>
      <p:bldP spid="8" grpId="0"/>
      <p:bldP spid="8" grpId="1"/>
      <p:bldP spid="9" grpId="0"/>
      <p:bldP spid="9" grpId="1"/>
      <p:bldP spid="10" grpId="0"/>
      <p:bldP spid="10" grpId="1"/>
      <p:bldP spid="13" grpId="0"/>
      <p:bldP spid="13" grpId="1"/>
      <p:bldP spid="13"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CF588D-2C71-4D28-B45D-683E1860AD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92D3BFB-C6E5-44DF-8028-0FB93F6A00F1}"/>
              </a:ext>
            </a:extLst>
          </p:cNvPr>
          <p:cNvSpPr txBox="1">
            <a:spLocks/>
          </p:cNvSpPr>
          <p:nvPr/>
        </p:nvSpPr>
        <p:spPr>
          <a:xfrm>
            <a:off x="-333829" y="1300602"/>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all diligence</a:t>
            </a:r>
          </a:p>
        </p:txBody>
      </p:sp>
      <p:sp>
        <p:nvSpPr>
          <p:cNvPr id="3074" name="Rectangle 2"/>
          <p:cNvSpPr>
            <a:spLocks noGrp="1" noChangeArrowheads="1"/>
          </p:cNvSpPr>
          <p:nvPr>
            <p:ph type="title"/>
          </p:nvPr>
        </p:nvSpPr>
        <p:spPr>
          <a:xfrm>
            <a:off x="160596" y="710626"/>
            <a:ext cx="8822808" cy="542891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also for this very reason, giving all diligence, add to your faith virtue, to virtue knowledge, to knowledge self-control, to self-control perseverance, to perseverance godliness, to godliness brotherly kindness, and to brotherly     kindness love.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2</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Peter 1:5-7</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7" name="Rectangle 2">
            <a:extLst>
              <a:ext uri="{FF2B5EF4-FFF2-40B4-BE49-F238E27FC236}">
                <a16:creationId xmlns:a16="http://schemas.microsoft.com/office/drawing/2014/main" id="{7605FA19-18DE-404C-8DEB-B8CCA98EC413}"/>
              </a:ext>
            </a:extLst>
          </p:cNvPr>
          <p:cNvSpPr txBox="1">
            <a:spLocks noChangeArrowheads="1"/>
          </p:cNvSpPr>
          <p:nvPr/>
        </p:nvSpPr>
        <p:spPr bwMode="auto">
          <a:xfrm>
            <a:off x="5413829" y="1429090"/>
            <a:ext cx="145142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love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CB418C24-D643-4AEA-B7D8-39DCC80D73EA}"/>
              </a:ext>
            </a:extLst>
          </p:cNvPr>
          <p:cNvSpPr txBox="1">
            <a:spLocks noChangeArrowheads="1"/>
          </p:cNvSpPr>
          <p:nvPr/>
        </p:nvSpPr>
        <p:spPr bwMode="auto">
          <a:xfrm>
            <a:off x="3730172" y="1886290"/>
            <a:ext cx="166622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CA31E6A3-8138-443E-8CA7-B9F3F1AA0F11}"/>
              </a:ext>
            </a:extLst>
          </p:cNvPr>
          <p:cNvSpPr txBox="1">
            <a:spLocks noChangeArrowheads="1"/>
          </p:cNvSpPr>
          <p:nvPr/>
        </p:nvSpPr>
        <p:spPr bwMode="auto">
          <a:xfrm>
            <a:off x="6810496" y="1886290"/>
            <a:ext cx="17960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virtue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DADD30C6-F4CC-4C13-9F44-81BF80862D31}"/>
              </a:ext>
            </a:extLst>
          </p:cNvPr>
          <p:cNvSpPr txBox="1">
            <a:spLocks noChangeArrowheads="1"/>
          </p:cNvSpPr>
          <p:nvPr/>
        </p:nvSpPr>
        <p:spPr bwMode="auto">
          <a:xfrm>
            <a:off x="3782620" y="5213973"/>
            <a:ext cx="254637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brotherly</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F0555AEA-E1E4-40B8-8E12-21EB91DCE10D}"/>
              </a:ext>
            </a:extLst>
          </p:cNvPr>
          <p:cNvSpPr txBox="1">
            <a:spLocks noChangeArrowheads="1"/>
          </p:cNvSpPr>
          <p:nvPr/>
        </p:nvSpPr>
        <p:spPr bwMode="auto">
          <a:xfrm>
            <a:off x="6154823" y="4067343"/>
            <a:ext cx="287014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knowledge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E088410C-8D49-4859-8FEF-0F3E21EAB673}"/>
              </a:ext>
            </a:extLst>
          </p:cNvPr>
          <p:cNvSpPr txBox="1">
            <a:spLocks noChangeArrowheads="1"/>
          </p:cNvSpPr>
          <p:nvPr/>
        </p:nvSpPr>
        <p:spPr bwMode="auto">
          <a:xfrm>
            <a:off x="2856125" y="3048000"/>
            <a:ext cx="300077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self-control</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AB2BBABF-24E0-44B1-8947-A6ECA8D3451A}"/>
              </a:ext>
            </a:extLst>
          </p:cNvPr>
          <p:cNvSpPr txBox="1">
            <a:spLocks noChangeArrowheads="1"/>
          </p:cNvSpPr>
          <p:nvPr/>
        </p:nvSpPr>
        <p:spPr bwMode="auto">
          <a:xfrm>
            <a:off x="6328997" y="3004173"/>
            <a:ext cx="257985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godliness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4" name="Rectangle 2">
            <a:extLst>
              <a:ext uri="{FF2B5EF4-FFF2-40B4-BE49-F238E27FC236}">
                <a16:creationId xmlns:a16="http://schemas.microsoft.com/office/drawing/2014/main" id="{01AD08C2-4F21-428D-B888-F09C8B8E2547}"/>
              </a:ext>
            </a:extLst>
          </p:cNvPr>
          <p:cNvSpPr txBox="1">
            <a:spLocks noChangeArrowheads="1"/>
          </p:cNvSpPr>
          <p:nvPr/>
        </p:nvSpPr>
        <p:spPr bwMode="auto">
          <a:xfrm>
            <a:off x="2602509" y="4052263"/>
            <a:ext cx="343620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perseverance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5" name="Rectangle 2">
            <a:extLst>
              <a:ext uri="{FF2B5EF4-FFF2-40B4-BE49-F238E27FC236}">
                <a16:creationId xmlns:a16="http://schemas.microsoft.com/office/drawing/2014/main" id="{4BB7BF33-A2F9-4FB2-A247-63906C6CA82E}"/>
              </a:ext>
            </a:extLst>
          </p:cNvPr>
          <p:cNvSpPr txBox="1">
            <a:spLocks noChangeArrowheads="1"/>
          </p:cNvSpPr>
          <p:nvPr/>
        </p:nvSpPr>
        <p:spPr bwMode="auto">
          <a:xfrm>
            <a:off x="6038711" y="5221810"/>
            <a:ext cx="270053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kindness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6" name="Rectangle 2">
            <a:extLst>
              <a:ext uri="{FF2B5EF4-FFF2-40B4-BE49-F238E27FC236}">
                <a16:creationId xmlns:a16="http://schemas.microsoft.com/office/drawing/2014/main" id="{4B2D139E-F100-49A7-AD87-32A5F818FF6E}"/>
              </a:ext>
            </a:extLst>
          </p:cNvPr>
          <p:cNvSpPr txBox="1">
            <a:spLocks noChangeArrowheads="1"/>
          </p:cNvSpPr>
          <p:nvPr/>
        </p:nvSpPr>
        <p:spPr bwMode="auto">
          <a:xfrm>
            <a:off x="4992915" y="3077028"/>
            <a:ext cx="252987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entrance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4" name="Rectangle 2">
            <a:extLst>
              <a:ext uri="{FF2B5EF4-FFF2-40B4-BE49-F238E27FC236}">
                <a16:creationId xmlns:a16="http://schemas.microsoft.com/office/drawing/2014/main" id="{BD4E266C-819A-426C-B55B-0B7948211AE4}"/>
              </a:ext>
            </a:extLst>
          </p:cNvPr>
          <p:cNvSpPr txBox="1">
            <a:spLocks noChangeArrowheads="1"/>
          </p:cNvSpPr>
          <p:nvPr/>
        </p:nvSpPr>
        <p:spPr bwMode="auto">
          <a:xfrm>
            <a:off x="805138" y="1366058"/>
            <a:ext cx="238859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diligence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7" name="16-Point Star 3">
            <a:extLst>
              <a:ext uri="{FF2B5EF4-FFF2-40B4-BE49-F238E27FC236}">
                <a16:creationId xmlns:a16="http://schemas.microsoft.com/office/drawing/2014/main" id="{B1F8F79F-3D87-4926-8C7C-9A5949F73BFC}"/>
              </a:ext>
            </a:extLst>
          </p:cNvPr>
          <p:cNvSpPr/>
          <p:nvPr/>
        </p:nvSpPr>
        <p:spPr>
          <a:xfrm>
            <a:off x="5674218" y="3040793"/>
            <a:ext cx="852310" cy="855604"/>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4-Point Star 4">
            <a:extLst>
              <a:ext uri="{FF2B5EF4-FFF2-40B4-BE49-F238E27FC236}">
                <a16:creationId xmlns:a16="http://schemas.microsoft.com/office/drawing/2014/main" id="{5A428266-CA72-434A-8EC1-F129E66463E0}"/>
              </a:ext>
            </a:extLst>
          </p:cNvPr>
          <p:cNvSpPr/>
          <p:nvPr/>
        </p:nvSpPr>
        <p:spPr>
          <a:xfrm>
            <a:off x="5676840" y="3020727"/>
            <a:ext cx="852310" cy="905933"/>
          </a:xfrm>
          <a:prstGeom prst="star4">
            <a:avLst>
              <a:gd name="adj" fmla="val 33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9583968"/>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1"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par>
                                <p:cTn id="14" presetID="8" presetClass="emph" presetSubtype="0" repeatCount="indefinite" fill="hold" grpId="0" nodeType="withEffect">
                                  <p:stCondLst>
                                    <p:cond delay="0"/>
                                  </p:stCondLst>
                                  <p:childTnLst>
                                    <p:animRot by="-21600000">
                                      <p:cBhvr>
                                        <p:cTn id="15" dur="1000" fill="hold"/>
                                        <p:tgtEl>
                                          <p:spTgt spid="17"/>
                                        </p:tgtEl>
                                        <p:attrNameLst>
                                          <p:attrName>r</p:attrName>
                                        </p:attrNameLst>
                                      </p:cBhvr>
                                    </p:animRot>
                                  </p:childTnLst>
                                </p:cTn>
                              </p:par>
                              <p:par>
                                <p:cTn id="16" presetID="8" presetClass="emph" presetSubtype="0" repeatCount="indefinite" fill="hold" grpId="0" nodeType="withEffect">
                                  <p:stCondLst>
                                    <p:cond delay="0"/>
                                  </p:stCondLst>
                                  <p:childTnLst>
                                    <p:animRot by="21600000">
                                      <p:cBhvr>
                                        <p:cTn id="17" dur="500" fill="hold"/>
                                        <p:tgtEl>
                                          <p:spTgt spid="18"/>
                                        </p:tgtEl>
                                        <p:attrNameLst>
                                          <p:attrName>r</p:attrName>
                                        </p:attrNameLst>
                                      </p:cBhvr>
                                    </p:animRot>
                                  </p:childTnLst>
                                </p:cTn>
                              </p:par>
                              <p:par>
                                <p:cTn id="18" presetID="16" presetClass="entr" presetSubtype="42" fill="hold" grpId="0"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barn(outHorizontal)">
                                      <p:cBhvr>
                                        <p:cTn id="20" dur="500"/>
                                        <p:tgtEl>
                                          <p:spTgt spid="3074"/>
                                        </p:tgtEl>
                                      </p:cBhvr>
                                    </p:animEffect>
                                  </p:childTnLst>
                                </p:cTn>
                              </p:par>
                            </p:childTnLst>
                          </p:cTn>
                        </p:par>
                        <p:par>
                          <p:cTn id="21" fill="hold">
                            <p:stCondLst>
                              <p:cond delay="1500"/>
                            </p:stCondLst>
                            <p:childTnLst>
                              <p:par>
                                <p:cTn id="22" presetID="10" presetClass="exit" presetSubtype="0" fill="hold" grpId="2" nodeType="afterEffect">
                                  <p:stCondLst>
                                    <p:cond delay="0"/>
                                  </p:stCondLst>
                                  <p:childTnLst>
                                    <p:animEffect transition="out" filter="fade">
                                      <p:cBhvr>
                                        <p:cTn id="23" dur="250"/>
                                        <p:tgtEl>
                                          <p:spTgt spid="4"/>
                                        </p:tgtEl>
                                      </p:cBhvr>
                                    </p:animEffect>
                                    <p:set>
                                      <p:cBhvr>
                                        <p:cTn id="24" dur="1" fill="hold">
                                          <p:stCondLst>
                                            <p:cond delay="24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18" presetClass="emph" presetSubtype="0" fill="hold" grpId="1" nodeType="withEffect">
                                  <p:stCondLst>
                                    <p:cond delay="0"/>
                                  </p:stCondLst>
                                  <p:childTnLst>
                                    <p:set>
                                      <p:cBhvr override="childStyle">
                                        <p:cTn id="31" dur="500" fill="hold"/>
                                        <p:tgtEl>
                                          <p:spTgt spid="5"/>
                                        </p:tgtEl>
                                        <p:attrNameLst>
                                          <p:attrName>style.textDecorationUnderline</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1"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50"/>
                                        <p:tgtEl>
                                          <p:spTgt spid="7"/>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250"/>
                                        <p:tgtEl>
                                          <p:spTgt spid="8"/>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50"/>
                                        <p:tgtEl>
                                          <p:spTgt spid="9"/>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250"/>
                                        <p:tgtEl>
                                          <p:spTgt spid="10"/>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250"/>
                                        <p:tgtEl>
                                          <p:spTgt spid="11"/>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250"/>
                                        <p:tgtEl>
                                          <p:spTgt spid="12"/>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250"/>
                                        <p:tgtEl>
                                          <p:spTgt spid="13"/>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50"/>
                                        <p:tgtEl>
                                          <p:spTgt spid="14"/>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250"/>
                                        <p:tgtEl>
                                          <p:spTgt spid="15"/>
                                        </p:tgtEl>
                                      </p:cBhvr>
                                    </p:animEffect>
                                  </p:childTnLst>
                                </p:cTn>
                              </p:par>
                              <p:par>
                                <p:cTn id="61" presetID="10" presetClass="entr" presetSubtype="0" fill="hold" grpId="3"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
                                        <p:tgtEl>
                                          <p:spTgt spid="4"/>
                                        </p:tgtEl>
                                      </p:cBhvr>
                                    </p:animEffect>
                                  </p:childTnLst>
                                </p:cTn>
                              </p:par>
                              <p:par>
                                <p:cTn id="64" presetID="0" presetClass="path" presetSubtype="0" accel="50000" decel="50000" fill="hold" grpId="0" nodeType="withEffect">
                                  <p:stCondLst>
                                    <p:cond delay="0"/>
                                  </p:stCondLst>
                                  <p:childTnLst>
                                    <p:animMotion origin="layout" path="M -4.16667E-6 1.11111E-6 L -0.22708 0.57778 " pathEditMode="relative" rAng="0" ptsTypes="AA">
                                      <p:cBhvr>
                                        <p:cTn id="65" dur="2000" spd="-100000" fill="hold"/>
                                        <p:tgtEl>
                                          <p:spTgt spid="7"/>
                                        </p:tgtEl>
                                        <p:attrNameLst>
                                          <p:attrName>ppt_x</p:attrName>
                                          <p:attrName>ppt_y</p:attrName>
                                        </p:attrNameLst>
                                      </p:cBhvr>
                                      <p:rCtr x="-11354" y="28889"/>
                                    </p:animMotion>
                                  </p:childTnLst>
                                </p:cTn>
                              </p:par>
                              <p:par>
                                <p:cTn id="66" presetID="0" presetClass="path" presetSubtype="0" accel="50000" decel="50000" fill="hold" grpId="0" nodeType="withEffect">
                                  <p:stCondLst>
                                    <p:cond delay="0"/>
                                  </p:stCondLst>
                                  <p:childTnLst>
                                    <p:animMotion origin="layout" path="M -0.00035 -0.00093 L 0.23003 -0.07593 " pathEditMode="relative" rAng="0" ptsTypes="AA">
                                      <p:cBhvr>
                                        <p:cTn id="67" dur="2000" spd="-100000" fill="hold"/>
                                        <p:tgtEl>
                                          <p:spTgt spid="8"/>
                                        </p:tgtEl>
                                        <p:attrNameLst>
                                          <p:attrName>ppt_x</p:attrName>
                                          <p:attrName>ppt_y</p:attrName>
                                        </p:attrNameLst>
                                      </p:cBhvr>
                                      <p:rCtr x="11510" y="-3750"/>
                                    </p:animMotion>
                                  </p:childTnLst>
                                </p:cTn>
                              </p:par>
                              <p:par>
                                <p:cTn id="68" presetID="0" presetClass="path" presetSubtype="0" accel="50000" decel="50000" fill="hold" grpId="0" nodeType="withEffect">
                                  <p:stCondLst>
                                    <p:cond delay="0"/>
                                  </p:stCondLst>
                                  <p:childTnLst>
                                    <p:animMotion origin="layout" path="M -1.94444E-6 4.44444E-6 L 0.03472 -0.0757 " pathEditMode="relative" rAng="0" ptsTypes="AA">
                                      <p:cBhvr>
                                        <p:cTn id="69" dur="2000" spd="-100000" fill="hold"/>
                                        <p:tgtEl>
                                          <p:spTgt spid="9"/>
                                        </p:tgtEl>
                                        <p:attrNameLst>
                                          <p:attrName>ppt_x</p:attrName>
                                          <p:attrName>ppt_y</p:attrName>
                                        </p:attrNameLst>
                                      </p:cBhvr>
                                      <p:rCtr x="1736" y="-3796"/>
                                    </p:animMotion>
                                  </p:childTnLst>
                                </p:cTn>
                              </p:par>
                              <p:par>
                                <p:cTn id="70" presetID="0" presetClass="path" presetSubtype="0" accel="50000" decel="50000" fill="hold" grpId="0" nodeType="withEffect">
                                  <p:stCondLst>
                                    <p:cond delay="0"/>
                                  </p:stCondLst>
                                  <p:childTnLst>
                                    <p:animMotion origin="layout" path="M -1.38889E-6 -7.40741E-7 L 0.16181 -0.07245 " pathEditMode="relative" rAng="0" ptsTypes="AA">
                                      <p:cBhvr>
                                        <p:cTn id="71" dur="2000" spd="-100000" fill="hold"/>
                                        <p:tgtEl>
                                          <p:spTgt spid="10"/>
                                        </p:tgtEl>
                                        <p:attrNameLst>
                                          <p:attrName>ppt_x</p:attrName>
                                          <p:attrName>ppt_y</p:attrName>
                                        </p:attrNameLst>
                                      </p:cBhvr>
                                      <p:rCtr x="8090" y="-3634"/>
                                    </p:animMotion>
                                  </p:childTnLst>
                                </p:cTn>
                              </p:par>
                              <p:par>
                                <p:cTn id="72" presetID="0" presetClass="path" presetSubtype="0" accel="50000" decel="50000" fill="hold" grpId="0" nodeType="withEffect">
                                  <p:stCondLst>
                                    <p:cond delay="0"/>
                                  </p:stCondLst>
                                  <p:childTnLst>
                                    <p:animMotion origin="layout" path="M -4.72222E-6 -1.11111E-6 L -0.02586 -0.2956 " pathEditMode="relative" rAng="0" ptsTypes="AA">
                                      <p:cBhvr>
                                        <p:cTn id="73" dur="2000" spd="-100000" fill="hold"/>
                                        <p:tgtEl>
                                          <p:spTgt spid="11"/>
                                        </p:tgtEl>
                                        <p:attrNameLst>
                                          <p:attrName>ppt_x</p:attrName>
                                          <p:attrName>ppt_y</p:attrName>
                                        </p:attrNameLst>
                                      </p:cBhvr>
                                      <p:rCtr x="-1302" y="-14792"/>
                                    </p:animMotion>
                                  </p:childTnLst>
                                </p:cTn>
                              </p:par>
                              <p:par>
                                <p:cTn id="74" presetID="0" presetClass="path" presetSubtype="0" accel="50000" decel="50000" fill="hold" grpId="0" nodeType="withEffect">
                                  <p:stCondLst>
                                    <p:cond delay="0"/>
                                  </p:stCondLst>
                                  <p:childTnLst>
                                    <p:animMotion origin="layout" path="M -2.5E-6 0 L -0.16997 -0.04977 " pathEditMode="relative" rAng="0" ptsTypes="AA">
                                      <p:cBhvr>
                                        <p:cTn id="75" dur="2000" spd="-100000" fill="hold"/>
                                        <p:tgtEl>
                                          <p:spTgt spid="12"/>
                                        </p:tgtEl>
                                        <p:attrNameLst>
                                          <p:attrName>ppt_x</p:attrName>
                                          <p:attrName>ppt_y</p:attrName>
                                        </p:attrNameLst>
                                      </p:cBhvr>
                                      <p:rCtr x="-8507" y="-2500"/>
                                    </p:animMotion>
                                  </p:childTnLst>
                                </p:cTn>
                              </p:par>
                              <p:par>
                                <p:cTn id="76" presetID="0" presetClass="path" presetSubtype="0" accel="50000" decel="50000" fill="hold" grpId="0" nodeType="withEffect">
                                  <p:stCondLst>
                                    <p:cond delay="0"/>
                                  </p:stCondLst>
                                  <p:childTnLst>
                                    <p:animMotion origin="layout" path="M 2.77778E-7 1.48148E-6 L -0.62587 0.15301 " pathEditMode="relative" rAng="0" ptsTypes="AA">
                                      <p:cBhvr>
                                        <p:cTn id="77" dur="2000" spd="-100000" fill="hold"/>
                                        <p:tgtEl>
                                          <p:spTgt spid="13"/>
                                        </p:tgtEl>
                                        <p:attrNameLst>
                                          <p:attrName>ppt_x</p:attrName>
                                          <p:attrName>ppt_y</p:attrName>
                                        </p:attrNameLst>
                                      </p:cBhvr>
                                      <p:rCtr x="-31302" y="7639"/>
                                    </p:animMotion>
                                  </p:childTnLst>
                                </p:cTn>
                              </p:par>
                              <p:par>
                                <p:cTn id="78" presetID="0" presetClass="path" presetSubtype="0" accel="50000" decel="50000" fill="hold" grpId="0" nodeType="withEffect">
                                  <p:stCondLst>
                                    <p:cond delay="0"/>
                                  </p:stCondLst>
                                  <p:childTnLst>
                                    <p:animMotion origin="layout" path="M -0.00174 -0.00139 L -0.19202 -0.09884 " pathEditMode="relative" rAng="0" ptsTypes="AA">
                                      <p:cBhvr>
                                        <p:cTn id="79" dur="2000" spd="-100000" fill="hold"/>
                                        <p:tgtEl>
                                          <p:spTgt spid="14"/>
                                        </p:tgtEl>
                                        <p:attrNameLst>
                                          <p:attrName>ppt_x</p:attrName>
                                          <p:attrName>ppt_y</p:attrName>
                                        </p:attrNameLst>
                                      </p:cBhvr>
                                      <p:rCtr x="-9514" y="-4884"/>
                                    </p:animMotion>
                                  </p:childTnLst>
                                </p:cTn>
                              </p:par>
                              <p:par>
                                <p:cTn id="80" presetID="0" presetClass="path" presetSubtype="0" accel="50000" decel="50000" fill="hold" grpId="0" nodeType="withEffect">
                                  <p:stCondLst>
                                    <p:cond delay="0"/>
                                  </p:stCondLst>
                                  <p:childTnLst>
                                    <p:animMotion origin="layout" path="M 3.88889E-6 1.85185E-6 L -0.54184 0.02477 " pathEditMode="relative" rAng="0" ptsTypes="AA">
                                      <p:cBhvr>
                                        <p:cTn id="81" dur="2000" spd="-100000" fill="hold"/>
                                        <p:tgtEl>
                                          <p:spTgt spid="15"/>
                                        </p:tgtEl>
                                        <p:attrNameLst>
                                          <p:attrName>ppt_x</p:attrName>
                                          <p:attrName>ppt_y</p:attrName>
                                        </p:attrNameLst>
                                      </p:cBhvr>
                                      <p:rCtr x="-27101" y="1227"/>
                                    </p:animMotion>
                                  </p:childTnLst>
                                </p:cTn>
                              </p:par>
                              <p:par>
                                <p:cTn id="82" presetID="42" presetClass="path" presetSubtype="0" accel="50000" decel="50000" fill="hold" grpId="4" nodeType="withEffect">
                                  <p:stCondLst>
                                    <p:cond delay="0"/>
                                  </p:stCondLst>
                                  <p:childTnLst>
                                    <p:animMotion origin="layout" path="M 3.61111E-6 -1.11111E-6 L 0.42534 0.30116 " pathEditMode="relative" rAng="0" ptsTypes="AA">
                                      <p:cBhvr>
                                        <p:cTn id="83" dur="2000" fill="hold"/>
                                        <p:tgtEl>
                                          <p:spTgt spid="4"/>
                                        </p:tgtEl>
                                        <p:attrNameLst>
                                          <p:attrName>ppt_x</p:attrName>
                                          <p:attrName>ppt_y</p:attrName>
                                        </p:attrNameLst>
                                      </p:cBhvr>
                                      <p:rCtr x="21267" y="15046"/>
                                    </p:animMotion>
                                  </p:childTnLst>
                                </p:cTn>
                              </p:par>
                              <p:par>
                                <p:cTn id="84" presetID="10" presetClass="exit" presetSubtype="0" fill="hold" grpId="5" nodeType="withEffect">
                                  <p:stCondLst>
                                    <p:cond delay="0"/>
                                  </p:stCondLst>
                                  <p:childTnLst>
                                    <p:animEffect transition="out" filter="fade">
                                      <p:cBhvr>
                                        <p:cTn id="85" dur="2000"/>
                                        <p:tgtEl>
                                          <p:spTgt spid="4"/>
                                        </p:tgtEl>
                                      </p:cBhvr>
                                    </p:animEffect>
                                    <p:set>
                                      <p:cBhvr>
                                        <p:cTn id="86" dur="1" fill="hold">
                                          <p:stCondLst>
                                            <p:cond delay="1999"/>
                                          </p:stCondLst>
                                        </p:cTn>
                                        <p:tgtEl>
                                          <p:spTgt spid="4"/>
                                        </p:tgtEl>
                                        <p:attrNameLst>
                                          <p:attrName>style.visibility</p:attrName>
                                        </p:attrNameLst>
                                      </p:cBhvr>
                                      <p:to>
                                        <p:strVal val="hidden"/>
                                      </p:to>
                                    </p:set>
                                  </p:childTnLst>
                                </p:cTn>
                              </p:par>
                              <p:par>
                                <p:cTn id="87" presetID="23" presetClass="exit" presetSubtype="16" fill="hold" grpId="6" nodeType="withEffect">
                                  <p:stCondLst>
                                    <p:cond delay="0"/>
                                  </p:stCondLst>
                                  <p:childTnLst>
                                    <p:anim calcmode="lin" valueType="num">
                                      <p:cBhvr>
                                        <p:cTn id="88" dur="2000"/>
                                        <p:tgtEl>
                                          <p:spTgt spid="4"/>
                                        </p:tgtEl>
                                        <p:attrNameLst>
                                          <p:attrName>ppt_w</p:attrName>
                                        </p:attrNameLst>
                                      </p:cBhvr>
                                      <p:tavLst>
                                        <p:tav tm="0">
                                          <p:val>
                                            <p:strVal val="ppt_w"/>
                                          </p:val>
                                        </p:tav>
                                        <p:tav tm="100000">
                                          <p:val>
                                            <p:strVal val="4*ppt_w"/>
                                          </p:val>
                                        </p:tav>
                                      </p:tavLst>
                                    </p:anim>
                                    <p:anim calcmode="lin" valueType="num">
                                      <p:cBhvr>
                                        <p:cTn id="89" dur="2000"/>
                                        <p:tgtEl>
                                          <p:spTgt spid="4"/>
                                        </p:tgtEl>
                                        <p:attrNameLst>
                                          <p:attrName>ppt_h</p:attrName>
                                        </p:attrNameLst>
                                      </p:cBhvr>
                                      <p:tavLst>
                                        <p:tav tm="0">
                                          <p:val>
                                            <p:strVal val="ppt_h"/>
                                          </p:val>
                                        </p:tav>
                                        <p:tav tm="100000">
                                          <p:val>
                                            <p:strVal val="4*ppt_h"/>
                                          </p:val>
                                        </p:tav>
                                      </p:tavLst>
                                    </p:anim>
                                    <p:set>
                                      <p:cBhvr>
                                        <p:cTn id="90" dur="1" fill="hold">
                                          <p:stCondLst>
                                            <p:cond delay="1999"/>
                                          </p:stCondLst>
                                        </p:cTn>
                                        <p:tgtEl>
                                          <p:spTgt spid="4"/>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1250"/>
                                        <p:tgtEl>
                                          <p:spTgt spid="3074"/>
                                        </p:tgtEl>
                                      </p:cBhvr>
                                    </p:animEffect>
                                    <p:set>
                                      <p:cBhvr>
                                        <p:cTn id="93" dur="1" fill="hold">
                                          <p:stCondLst>
                                            <p:cond delay="1249"/>
                                          </p:stCondLst>
                                        </p:cTn>
                                        <p:tgtEl>
                                          <p:spTgt spid="3074"/>
                                        </p:tgtEl>
                                        <p:attrNameLst>
                                          <p:attrName>style.visibility</p:attrName>
                                        </p:attrNameLst>
                                      </p:cBhvr>
                                      <p:to>
                                        <p:strVal val="hidden"/>
                                      </p:to>
                                    </p:set>
                                  </p:childTnLst>
                                </p:cTn>
                              </p:par>
                              <p:par>
                                <p:cTn id="94" presetID="10" presetClass="exit" presetSubtype="0" fill="hold" grpId="2" nodeType="withEffect">
                                  <p:stCondLst>
                                    <p:cond delay="0"/>
                                  </p:stCondLst>
                                  <p:childTnLst>
                                    <p:animEffect transition="out" filter="fade">
                                      <p:cBhvr>
                                        <p:cTn id="95" dur="500"/>
                                        <p:tgtEl>
                                          <p:spTgt spid="5"/>
                                        </p:tgtEl>
                                      </p:cBhvr>
                                    </p:animEffect>
                                    <p:set>
                                      <p:cBhvr>
                                        <p:cTn id="96" dur="1" fill="hold">
                                          <p:stCondLst>
                                            <p:cond delay="499"/>
                                          </p:stCondLst>
                                        </p:cTn>
                                        <p:tgtEl>
                                          <p:spTgt spid="5"/>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50" presetClass="entr" presetSubtype="0" decel="100000" fill="hold" grpId="0" nodeType="clickEffect">
                                  <p:stCondLst>
                                    <p:cond delay="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1000" fill="hold"/>
                                        <p:tgtEl>
                                          <p:spTgt spid="16"/>
                                        </p:tgtEl>
                                        <p:attrNameLst>
                                          <p:attrName>ppt_w</p:attrName>
                                        </p:attrNameLst>
                                      </p:cBhvr>
                                      <p:tavLst>
                                        <p:tav tm="0">
                                          <p:val>
                                            <p:strVal val="#ppt_w+.3"/>
                                          </p:val>
                                        </p:tav>
                                        <p:tav tm="100000">
                                          <p:val>
                                            <p:strVal val="#ppt_w"/>
                                          </p:val>
                                        </p:tav>
                                      </p:tavLst>
                                    </p:anim>
                                    <p:anim calcmode="lin" valueType="num">
                                      <p:cBhvr>
                                        <p:cTn id="102" dur="1000" fill="hold"/>
                                        <p:tgtEl>
                                          <p:spTgt spid="16"/>
                                        </p:tgtEl>
                                        <p:attrNameLst>
                                          <p:attrName>ppt_h</p:attrName>
                                        </p:attrNameLst>
                                      </p:cBhvr>
                                      <p:tavLst>
                                        <p:tav tm="0">
                                          <p:val>
                                            <p:strVal val="#ppt_h"/>
                                          </p:val>
                                        </p:tav>
                                        <p:tav tm="100000">
                                          <p:val>
                                            <p:strVal val="#ppt_h"/>
                                          </p:val>
                                        </p:tav>
                                      </p:tavLst>
                                    </p:anim>
                                    <p:animEffect transition="in" filter="fade">
                                      <p:cBhvr>
                                        <p:cTn id="103" dur="1000"/>
                                        <p:tgtEl>
                                          <p:spTgt spid="16"/>
                                        </p:tgtEl>
                                      </p:cBhvr>
                                    </p:animEffect>
                                  </p:childTnLst>
                                </p:cTn>
                              </p:par>
                              <p:par>
                                <p:cTn id="104" presetID="2" presetClass="exit" presetSubtype="1" fill="hold" grpId="2" nodeType="withEffect">
                                  <p:stCondLst>
                                    <p:cond delay="0"/>
                                  </p:stCondLst>
                                  <p:childTnLst>
                                    <p:anim calcmode="lin" valueType="num">
                                      <p:cBhvr additive="base">
                                        <p:cTn id="105" dur="500"/>
                                        <p:tgtEl>
                                          <p:spTgt spid="7"/>
                                        </p:tgtEl>
                                        <p:attrNameLst>
                                          <p:attrName>ppt_x</p:attrName>
                                        </p:attrNameLst>
                                      </p:cBhvr>
                                      <p:tavLst>
                                        <p:tav tm="0">
                                          <p:val>
                                            <p:strVal val="ppt_x"/>
                                          </p:val>
                                        </p:tav>
                                        <p:tav tm="100000">
                                          <p:val>
                                            <p:strVal val="ppt_x"/>
                                          </p:val>
                                        </p:tav>
                                      </p:tavLst>
                                    </p:anim>
                                    <p:anim calcmode="lin" valueType="num">
                                      <p:cBhvr additive="base">
                                        <p:cTn id="106" dur="500"/>
                                        <p:tgtEl>
                                          <p:spTgt spid="7"/>
                                        </p:tgtEl>
                                        <p:attrNameLst>
                                          <p:attrName>ppt_y</p:attrName>
                                        </p:attrNameLst>
                                      </p:cBhvr>
                                      <p:tavLst>
                                        <p:tav tm="0">
                                          <p:val>
                                            <p:strVal val="ppt_y"/>
                                          </p:val>
                                        </p:tav>
                                        <p:tav tm="100000">
                                          <p:val>
                                            <p:strVal val="0-ppt_h/2"/>
                                          </p:val>
                                        </p:tav>
                                      </p:tavLst>
                                    </p:anim>
                                    <p:set>
                                      <p:cBhvr>
                                        <p:cTn id="107" dur="1" fill="hold">
                                          <p:stCondLst>
                                            <p:cond delay="499"/>
                                          </p:stCondLst>
                                        </p:cTn>
                                        <p:tgtEl>
                                          <p:spTgt spid="7"/>
                                        </p:tgtEl>
                                        <p:attrNameLst>
                                          <p:attrName>style.visibility</p:attrName>
                                        </p:attrNameLst>
                                      </p:cBhvr>
                                      <p:to>
                                        <p:strVal val="hidden"/>
                                      </p:to>
                                    </p:set>
                                  </p:childTnLst>
                                </p:cTn>
                              </p:par>
                              <p:par>
                                <p:cTn id="108" presetID="2" presetClass="exit" presetSubtype="3" fill="hold" grpId="2" nodeType="withEffect">
                                  <p:stCondLst>
                                    <p:cond delay="0"/>
                                  </p:stCondLst>
                                  <p:childTnLst>
                                    <p:anim calcmode="lin" valueType="num">
                                      <p:cBhvr additive="base">
                                        <p:cTn id="109" dur="500"/>
                                        <p:tgtEl>
                                          <p:spTgt spid="9"/>
                                        </p:tgtEl>
                                        <p:attrNameLst>
                                          <p:attrName>ppt_x</p:attrName>
                                        </p:attrNameLst>
                                      </p:cBhvr>
                                      <p:tavLst>
                                        <p:tav tm="0">
                                          <p:val>
                                            <p:strVal val="ppt_x"/>
                                          </p:val>
                                        </p:tav>
                                        <p:tav tm="100000">
                                          <p:val>
                                            <p:strVal val="1+ppt_w/2"/>
                                          </p:val>
                                        </p:tav>
                                      </p:tavLst>
                                    </p:anim>
                                    <p:anim calcmode="lin" valueType="num">
                                      <p:cBhvr additive="base">
                                        <p:cTn id="110" dur="500"/>
                                        <p:tgtEl>
                                          <p:spTgt spid="9"/>
                                        </p:tgtEl>
                                        <p:attrNameLst>
                                          <p:attrName>ppt_y</p:attrName>
                                        </p:attrNameLst>
                                      </p:cBhvr>
                                      <p:tavLst>
                                        <p:tav tm="0">
                                          <p:val>
                                            <p:strVal val="ppt_y"/>
                                          </p:val>
                                        </p:tav>
                                        <p:tav tm="100000">
                                          <p:val>
                                            <p:strVal val="0-ppt_h/2"/>
                                          </p:val>
                                        </p:tav>
                                      </p:tavLst>
                                    </p:anim>
                                    <p:set>
                                      <p:cBhvr>
                                        <p:cTn id="111" dur="1" fill="hold">
                                          <p:stCondLst>
                                            <p:cond delay="499"/>
                                          </p:stCondLst>
                                        </p:cTn>
                                        <p:tgtEl>
                                          <p:spTgt spid="9"/>
                                        </p:tgtEl>
                                        <p:attrNameLst>
                                          <p:attrName>style.visibility</p:attrName>
                                        </p:attrNameLst>
                                      </p:cBhvr>
                                      <p:to>
                                        <p:strVal val="hidden"/>
                                      </p:to>
                                    </p:set>
                                  </p:childTnLst>
                                </p:cTn>
                              </p:par>
                              <p:par>
                                <p:cTn id="112" presetID="2" presetClass="exit" presetSubtype="9" fill="hold" grpId="2" nodeType="withEffect">
                                  <p:stCondLst>
                                    <p:cond delay="0"/>
                                  </p:stCondLst>
                                  <p:childTnLst>
                                    <p:anim calcmode="lin" valueType="num">
                                      <p:cBhvr additive="base">
                                        <p:cTn id="113" dur="500"/>
                                        <p:tgtEl>
                                          <p:spTgt spid="8"/>
                                        </p:tgtEl>
                                        <p:attrNameLst>
                                          <p:attrName>ppt_x</p:attrName>
                                        </p:attrNameLst>
                                      </p:cBhvr>
                                      <p:tavLst>
                                        <p:tav tm="0">
                                          <p:val>
                                            <p:strVal val="ppt_x"/>
                                          </p:val>
                                        </p:tav>
                                        <p:tav tm="100000">
                                          <p:val>
                                            <p:strVal val="0-ppt_w/2"/>
                                          </p:val>
                                        </p:tav>
                                      </p:tavLst>
                                    </p:anim>
                                    <p:anim calcmode="lin" valueType="num">
                                      <p:cBhvr additive="base">
                                        <p:cTn id="114" dur="500"/>
                                        <p:tgtEl>
                                          <p:spTgt spid="8"/>
                                        </p:tgtEl>
                                        <p:attrNameLst>
                                          <p:attrName>ppt_y</p:attrName>
                                        </p:attrNameLst>
                                      </p:cBhvr>
                                      <p:tavLst>
                                        <p:tav tm="0">
                                          <p:val>
                                            <p:strVal val="ppt_y"/>
                                          </p:val>
                                        </p:tav>
                                        <p:tav tm="100000">
                                          <p:val>
                                            <p:strVal val="0-ppt_h/2"/>
                                          </p:val>
                                        </p:tav>
                                      </p:tavLst>
                                    </p:anim>
                                    <p:set>
                                      <p:cBhvr>
                                        <p:cTn id="115" dur="1" fill="hold">
                                          <p:stCondLst>
                                            <p:cond delay="499"/>
                                          </p:stCondLst>
                                        </p:cTn>
                                        <p:tgtEl>
                                          <p:spTgt spid="8"/>
                                        </p:tgtEl>
                                        <p:attrNameLst>
                                          <p:attrName>style.visibility</p:attrName>
                                        </p:attrNameLst>
                                      </p:cBhvr>
                                      <p:to>
                                        <p:strVal val="hidden"/>
                                      </p:to>
                                    </p:set>
                                  </p:childTnLst>
                                </p:cTn>
                              </p:par>
                              <p:par>
                                <p:cTn id="116" presetID="2" presetClass="exit" presetSubtype="4" fill="hold" grpId="2" nodeType="withEffect">
                                  <p:stCondLst>
                                    <p:cond delay="0"/>
                                  </p:stCondLst>
                                  <p:childTnLst>
                                    <p:anim calcmode="lin" valueType="num">
                                      <p:cBhvr additive="base">
                                        <p:cTn id="117" dur="500"/>
                                        <p:tgtEl>
                                          <p:spTgt spid="10"/>
                                        </p:tgtEl>
                                        <p:attrNameLst>
                                          <p:attrName>ppt_x</p:attrName>
                                        </p:attrNameLst>
                                      </p:cBhvr>
                                      <p:tavLst>
                                        <p:tav tm="0">
                                          <p:val>
                                            <p:strVal val="ppt_x"/>
                                          </p:val>
                                        </p:tav>
                                        <p:tav tm="100000">
                                          <p:val>
                                            <p:strVal val="ppt_x"/>
                                          </p:val>
                                        </p:tav>
                                      </p:tavLst>
                                    </p:anim>
                                    <p:anim calcmode="lin" valueType="num">
                                      <p:cBhvr additive="base">
                                        <p:cTn id="118" dur="500"/>
                                        <p:tgtEl>
                                          <p:spTgt spid="10"/>
                                        </p:tgtEl>
                                        <p:attrNameLst>
                                          <p:attrName>ppt_y</p:attrName>
                                        </p:attrNameLst>
                                      </p:cBhvr>
                                      <p:tavLst>
                                        <p:tav tm="0">
                                          <p:val>
                                            <p:strVal val="ppt_y"/>
                                          </p:val>
                                        </p:tav>
                                        <p:tav tm="100000">
                                          <p:val>
                                            <p:strVal val="1+ppt_h/2"/>
                                          </p:val>
                                        </p:tav>
                                      </p:tavLst>
                                    </p:anim>
                                    <p:set>
                                      <p:cBhvr>
                                        <p:cTn id="119" dur="1" fill="hold">
                                          <p:stCondLst>
                                            <p:cond delay="499"/>
                                          </p:stCondLst>
                                        </p:cTn>
                                        <p:tgtEl>
                                          <p:spTgt spid="10"/>
                                        </p:tgtEl>
                                        <p:attrNameLst>
                                          <p:attrName>style.visibility</p:attrName>
                                        </p:attrNameLst>
                                      </p:cBhvr>
                                      <p:to>
                                        <p:strVal val="hidden"/>
                                      </p:to>
                                    </p:set>
                                  </p:childTnLst>
                                </p:cTn>
                              </p:par>
                              <p:par>
                                <p:cTn id="120" presetID="2" presetClass="exit" presetSubtype="4" fill="hold" grpId="2" nodeType="withEffect">
                                  <p:stCondLst>
                                    <p:cond delay="0"/>
                                  </p:stCondLst>
                                  <p:childTnLst>
                                    <p:anim calcmode="lin" valueType="num">
                                      <p:cBhvr additive="base">
                                        <p:cTn id="121" dur="500"/>
                                        <p:tgtEl>
                                          <p:spTgt spid="15"/>
                                        </p:tgtEl>
                                        <p:attrNameLst>
                                          <p:attrName>ppt_x</p:attrName>
                                        </p:attrNameLst>
                                      </p:cBhvr>
                                      <p:tavLst>
                                        <p:tav tm="0">
                                          <p:val>
                                            <p:strVal val="ppt_x"/>
                                          </p:val>
                                        </p:tav>
                                        <p:tav tm="100000">
                                          <p:val>
                                            <p:strVal val="ppt_x"/>
                                          </p:val>
                                        </p:tav>
                                      </p:tavLst>
                                    </p:anim>
                                    <p:anim calcmode="lin" valueType="num">
                                      <p:cBhvr additive="base">
                                        <p:cTn id="122" dur="500"/>
                                        <p:tgtEl>
                                          <p:spTgt spid="15"/>
                                        </p:tgtEl>
                                        <p:attrNameLst>
                                          <p:attrName>ppt_y</p:attrName>
                                        </p:attrNameLst>
                                      </p:cBhvr>
                                      <p:tavLst>
                                        <p:tav tm="0">
                                          <p:val>
                                            <p:strVal val="ppt_y"/>
                                          </p:val>
                                        </p:tav>
                                        <p:tav tm="100000">
                                          <p:val>
                                            <p:strVal val="1+ppt_h/2"/>
                                          </p:val>
                                        </p:tav>
                                      </p:tavLst>
                                    </p:anim>
                                    <p:set>
                                      <p:cBhvr>
                                        <p:cTn id="123" dur="1" fill="hold">
                                          <p:stCondLst>
                                            <p:cond delay="499"/>
                                          </p:stCondLst>
                                        </p:cTn>
                                        <p:tgtEl>
                                          <p:spTgt spid="15"/>
                                        </p:tgtEl>
                                        <p:attrNameLst>
                                          <p:attrName>style.visibility</p:attrName>
                                        </p:attrNameLst>
                                      </p:cBhvr>
                                      <p:to>
                                        <p:strVal val="hidden"/>
                                      </p:to>
                                    </p:set>
                                  </p:childTnLst>
                                </p:cTn>
                              </p:par>
                              <p:par>
                                <p:cTn id="124" presetID="2" presetClass="exit" presetSubtype="12" fill="hold" grpId="2" nodeType="withEffect">
                                  <p:stCondLst>
                                    <p:cond delay="0"/>
                                  </p:stCondLst>
                                  <p:childTnLst>
                                    <p:anim calcmode="lin" valueType="num">
                                      <p:cBhvr additive="base">
                                        <p:cTn id="125" dur="500"/>
                                        <p:tgtEl>
                                          <p:spTgt spid="14"/>
                                        </p:tgtEl>
                                        <p:attrNameLst>
                                          <p:attrName>ppt_x</p:attrName>
                                        </p:attrNameLst>
                                      </p:cBhvr>
                                      <p:tavLst>
                                        <p:tav tm="0">
                                          <p:val>
                                            <p:strVal val="ppt_x"/>
                                          </p:val>
                                        </p:tav>
                                        <p:tav tm="100000">
                                          <p:val>
                                            <p:strVal val="0-ppt_w/2"/>
                                          </p:val>
                                        </p:tav>
                                      </p:tavLst>
                                    </p:anim>
                                    <p:anim calcmode="lin" valueType="num">
                                      <p:cBhvr additive="base">
                                        <p:cTn id="126" dur="500"/>
                                        <p:tgtEl>
                                          <p:spTgt spid="14"/>
                                        </p:tgtEl>
                                        <p:attrNameLst>
                                          <p:attrName>ppt_y</p:attrName>
                                        </p:attrNameLst>
                                      </p:cBhvr>
                                      <p:tavLst>
                                        <p:tav tm="0">
                                          <p:val>
                                            <p:strVal val="ppt_y"/>
                                          </p:val>
                                        </p:tav>
                                        <p:tav tm="100000">
                                          <p:val>
                                            <p:strVal val="1+ppt_h/2"/>
                                          </p:val>
                                        </p:tav>
                                      </p:tavLst>
                                    </p:anim>
                                    <p:set>
                                      <p:cBhvr>
                                        <p:cTn id="127" dur="1" fill="hold">
                                          <p:stCondLst>
                                            <p:cond delay="499"/>
                                          </p:stCondLst>
                                        </p:cTn>
                                        <p:tgtEl>
                                          <p:spTgt spid="14"/>
                                        </p:tgtEl>
                                        <p:attrNameLst>
                                          <p:attrName>style.visibility</p:attrName>
                                        </p:attrNameLst>
                                      </p:cBhvr>
                                      <p:to>
                                        <p:strVal val="hidden"/>
                                      </p:to>
                                    </p:set>
                                  </p:childTnLst>
                                </p:cTn>
                              </p:par>
                              <p:par>
                                <p:cTn id="128" presetID="2" presetClass="exit" presetSubtype="6" fill="hold" grpId="2" nodeType="withEffect">
                                  <p:stCondLst>
                                    <p:cond delay="0"/>
                                  </p:stCondLst>
                                  <p:childTnLst>
                                    <p:anim calcmode="lin" valueType="num">
                                      <p:cBhvr additive="base">
                                        <p:cTn id="129" dur="500"/>
                                        <p:tgtEl>
                                          <p:spTgt spid="11"/>
                                        </p:tgtEl>
                                        <p:attrNameLst>
                                          <p:attrName>ppt_x</p:attrName>
                                        </p:attrNameLst>
                                      </p:cBhvr>
                                      <p:tavLst>
                                        <p:tav tm="0">
                                          <p:val>
                                            <p:strVal val="ppt_x"/>
                                          </p:val>
                                        </p:tav>
                                        <p:tav tm="100000">
                                          <p:val>
                                            <p:strVal val="1+ppt_w/2"/>
                                          </p:val>
                                        </p:tav>
                                      </p:tavLst>
                                    </p:anim>
                                    <p:anim calcmode="lin" valueType="num">
                                      <p:cBhvr additive="base">
                                        <p:cTn id="130" dur="500"/>
                                        <p:tgtEl>
                                          <p:spTgt spid="11"/>
                                        </p:tgtEl>
                                        <p:attrNameLst>
                                          <p:attrName>ppt_y</p:attrName>
                                        </p:attrNameLst>
                                      </p:cBhvr>
                                      <p:tavLst>
                                        <p:tav tm="0">
                                          <p:val>
                                            <p:strVal val="ppt_y"/>
                                          </p:val>
                                        </p:tav>
                                        <p:tav tm="100000">
                                          <p:val>
                                            <p:strVal val="1+ppt_h/2"/>
                                          </p:val>
                                        </p:tav>
                                      </p:tavLst>
                                    </p:anim>
                                    <p:set>
                                      <p:cBhvr>
                                        <p:cTn id="131" dur="1" fill="hold">
                                          <p:stCondLst>
                                            <p:cond delay="499"/>
                                          </p:stCondLst>
                                        </p:cTn>
                                        <p:tgtEl>
                                          <p:spTgt spid="11"/>
                                        </p:tgtEl>
                                        <p:attrNameLst>
                                          <p:attrName>style.visibility</p:attrName>
                                        </p:attrNameLst>
                                      </p:cBhvr>
                                      <p:to>
                                        <p:strVal val="hidden"/>
                                      </p:to>
                                    </p:set>
                                  </p:childTnLst>
                                </p:cTn>
                              </p:par>
                              <p:par>
                                <p:cTn id="132" presetID="2" presetClass="exit" presetSubtype="2" fill="hold" grpId="2" nodeType="withEffect">
                                  <p:stCondLst>
                                    <p:cond delay="0"/>
                                  </p:stCondLst>
                                  <p:childTnLst>
                                    <p:anim calcmode="lin" valueType="num">
                                      <p:cBhvr additive="base">
                                        <p:cTn id="133" dur="500"/>
                                        <p:tgtEl>
                                          <p:spTgt spid="13"/>
                                        </p:tgtEl>
                                        <p:attrNameLst>
                                          <p:attrName>ppt_x</p:attrName>
                                        </p:attrNameLst>
                                      </p:cBhvr>
                                      <p:tavLst>
                                        <p:tav tm="0">
                                          <p:val>
                                            <p:strVal val="ppt_x"/>
                                          </p:val>
                                        </p:tav>
                                        <p:tav tm="100000">
                                          <p:val>
                                            <p:strVal val="1+ppt_w/2"/>
                                          </p:val>
                                        </p:tav>
                                      </p:tavLst>
                                    </p:anim>
                                    <p:anim calcmode="lin" valueType="num">
                                      <p:cBhvr additive="base">
                                        <p:cTn id="134" dur="500"/>
                                        <p:tgtEl>
                                          <p:spTgt spid="13"/>
                                        </p:tgtEl>
                                        <p:attrNameLst>
                                          <p:attrName>ppt_y</p:attrName>
                                        </p:attrNameLst>
                                      </p:cBhvr>
                                      <p:tavLst>
                                        <p:tav tm="0">
                                          <p:val>
                                            <p:strVal val="ppt_y"/>
                                          </p:val>
                                        </p:tav>
                                        <p:tav tm="100000">
                                          <p:val>
                                            <p:strVal val="ppt_y"/>
                                          </p:val>
                                        </p:tav>
                                      </p:tavLst>
                                    </p:anim>
                                    <p:set>
                                      <p:cBhvr>
                                        <p:cTn id="135" dur="1" fill="hold">
                                          <p:stCondLst>
                                            <p:cond delay="499"/>
                                          </p:stCondLst>
                                        </p:cTn>
                                        <p:tgtEl>
                                          <p:spTgt spid="13"/>
                                        </p:tgtEl>
                                        <p:attrNameLst>
                                          <p:attrName>style.visibility</p:attrName>
                                        </p:attrNameLst>
                                      </p:cBhvr>
                                      <p:to>
                                        <p:strVal val="hidden"/>
                                      </p:to>
                                    </p:set>
                                  </p:childTnLst>
                                </p:cTn>
                              </p:par>
                              <p:par>
                                <p:cTn id="136" presetID="2" presetClass="exit" presetSubtype="8" fill="hold" grpId="2" nodeType="withEffect">
                                  <p:stCondLst>
                                    <p:cond delay="0"/>
                                  </p:stCondLst>
                                  <p:childTnLst>
                                    <p:anim calcmode="lin" valueType="num">
                                      <p:cBhvr additive="base">
                                        <p:cTn id="137" dur="500"/>
                                        <p:tgtEl>
                                          <p:spTgt spid="12"/>
                                        </p:tgtEl>
                                        <p:attrNameLst>
                                          <p:attrName>ppt_x</p:attrName>
                                        </p:attrNameLst>
                                      </p:cBhvr>
                                      <p:tavLst>
                                        <p:tav tm="0">
                                          <p:val>
                                            <p:strVal val="ppt_x"/>
                                          </p:val>
                                        </p:tav>
                                        <p:tav tm="100000">
                                          <p:val>
                                            <p:strVal val="0-ppt_w/2"/>
                                          </p:val>
                                        </p:tav>
                                      </p:tavLst>
                                    </p:anim>
                                    <p:anim calcmode="lin" valueType="num">
                                      <p:cBhvr additive="base">
                                        <p:cTn id="138" dur="500"/>
                                        <p:tgtEl>
                                          <p:spTgt spid="12"/>
                                        </p:tgtEl>
                                        <p:attrNameLst>
                                          <p:attrName>ppt_y</p:attrName>
                                        </p:attrNameLst>
                                      </p:cBhvr>
                                      <p:tavLst>
                                        <p:tav tm="0">
                                          <p:val>
                                            <p:strVal val="ppt_y"/>
                                          </p:val>
                                        </p:tav>
                                        <p:tav tm="100000">
                                          <p:val>
                                            <p:strVal val="ppt_y"/>
                                          </p:val>
                                        </p:tav>
                                      </p:tavLst>
                                    </p:anim>
                                    <p:set>
                                      <p:cBhvr>
                                        <p:cTn id="13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3074" grpId="0"/>
      <p:bldP spid="3074" grpId="1"/>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4" grpId="2"/>
      <p:bldP spid="4" grpId="3"/>
      <p:bldP spid="4" grpId="4"/>
      <p:bldP spid="4" grpId="5"/>
      <p:bldP spid="4" grpId="6"/>
      <p:bldP spid="17" grpId="0" animBg="1"/>
      <p:bldP spid="17" grpId="1" animBg="1"/>
      <p:bldP spid="18" grpId="0" animBg="1"/>
      <p:bldP spid="1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40AE96-CA29-41BD-9C41-846FBAA2EABC}"/>
              </a:ext>
            </a:extLst>
          </p:cNvPr>
          <p:cNvPicPr>
            <a:picLocks noChangeAspect="1"/>
          </p:cNvPicPr>
          <p:nvPr/>
        </p:nvPicPr>
        <p:blipFill rotWithShape="1">
          <a:blip r:embed="rId3">
            <a:extLst>
              <a:ext uri="{28A0092B-C50C-407E-A947-70E740481C1C}">
                <a14:useLocalDpi xmlns:a14="http://schemas.microsoft.com/office/drawing/2010/main" val="0"/>
              </a:ext>
            </a:extLst>
          </a:blip>
          <a:srcRect r="21067"/>
          <a:stretch/>
        </p:blipFill>
        <p:spPr>
          <a:xfrm>
            <a:off x="-1" y="0"/>
            <a:ext cx="9144001" cy="6858000"/>
          </a:xfrm>
          <a:prstGeom prst="rect">
            <a:avLst/>
          </a:prstGeom>
        </p:spPr>
      </p:pic>
      <p:sp>
        <p:nvSpPr>
          <p:cNvPr id="7" name="Title 1">
            <a:extLst>
              <a:ext uri="{FF2B5EF4-FFF2-40B4-BE49-F238E27FC236}">
                <a16:creationId xmlns:a16="http://schemas.microsoft.com/office/drawing/2014/main" id="{BB628D32-B315-4C25-8E96-F740A48F0365}"/>
              </a:ext>
            </a:extLst>
          </p:cNvPr>
          <p:cNvSpPr txBox="1">
            <a:spLocks/>
          </p:cNvSpPr>
          <p:nvPr/>
        </p:nvSpPr>
        <p:spPr>
          <a:xfrm>
            <a:off x="6082265" y="997286"/>
            <a:ext cx="225468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your call</a:t>
            </a:r>
          </a:p>
        </p:txBody>
      </p:sp>
      <p:sp>
        <p:nvSpPr>
          <p:cNvPr id="3074" name="Rectangle 2"/>
          <p:cNvSpPr>
            <a:spLocks noGrp="1" noChangeArrowheads="1"/>
          </p:cNvSpPr>
          <p:nvPr>
            <p:ph type="title"/>
          </p:nvPr>
        </p:nvSpPr>
        <p:spPr>
          <a:xfrm>
            <a:off x="489097" y="289719"/>
            <a:ext cx="8165805"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Therefore, brethren, be even more diligent to make your call and election sure, for if you do these things you will never stumble; for so an entrance will be supplied to you abundantly into the everlasting kingdom of our Lord and Savior Jesus Christ.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2</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Peter 1:10-11</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4" name="Rectangle 2">
            <a:extLst>
              <a:ext uri="{FF2B5EF4-FFF2-40B4-BE49-F238E27FC236}">
                <a16:creationId xmlns:a16="http://schemas.microsoft.com/office/drawing/2014/main" id="{96EF8843-AF23-4398-B6F3-D93A05614596}"/>
              </a:ext>
            </a:extLst>
          </p:cNvPr>
          <p:cNvSpPr txBox="1">
            <a:spLocks noChangeArrowheads="1"/>
          </p:cNvSpPr>
          <p:nvPr/>
        </p:nvSpPr>
        <p:spPr bwMode="auto">
          <a:xfrm>
            <a:off x="2214950" y="1059577"/>
            <a:ext cx="193969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diligent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BD6F849A-C578-412A-8BF2-13174AADBABD}"/>
              </a:ext>
            </a:extLst>
          </p:cNvPr>
          <p:cNvSpPr txBox="1">
            <a:spLocks noChangeArrowheads="1"/>
          </p:cNvSpPr>
          <p:nvPr/>
        </p:nvSpPr>
        <p:spPr bwMode="auto">
          <a:xfrm>
            <a:off x="4992915" y="3077028"/>
            <a:ext cx="252987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entrance</a:t>
            </a:r>
            <a:endParaRPr lang="en-US" altLang="en-US" sz="40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C7036D4C-E520-4010-8D55-E2F471FD661A}"/>
              </a:ext>
            </a:extLst>
          </p:cNvPr>
          <p:cNvSpPr txBox="1">
            <a:spLocks noChangeArrowheads="1"/>
          </p:cNvSpPr>
          <p:nvPr/>
        </p:nvSpPr>
        <p:spPr bwMode="auto">
          <a:xfrm rot="509783">
            <a:off x="-5124184" y="2202687"/>
            <a:ext cx="6347866" cy="621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perspectiveContrastingRightFacing"/>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endPar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a:p>
            <a:pPr eaLnBrk="1" hangingPunct="1"/>
            <a:r>
              <a:rPr lang="en-US" altLang="en-US" sz="5400" b="1" kern="0" dirty="0">
                <a:ln w="3175"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a:t>
            </a:r>
          </a:p>
          <a:p>
            <a:pPr eaLnBrk="1" hangingPunct="1"/>
            <a:r>
              <a:rPr lang="en-US" altLang="en-US" sz="5400" b="1" kern="0" dirty="0">
                <a:ln w="3175"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Virtue</a:t>
            </a:r>
          </a:p>
          <a:p>
            <a:pPr eaLnBrk="1" hangingPunct="1"/>
            <a:r>
              <a:rPr lang="en-US" altLang="en-US" sz="5400" b="1" kern="0" dirty="0">
                <a:ln w="3175"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Knowledge</a:t>
            </a:r>
          </a:p>
          <a:p>
            <a:pPr eaLnBrk="1" hangingPunct="1"/>
            <a:r>
              <a:rPr lang="en-US" altLang="en-US" sz="5400" b="1" kern="0" dirty="0">
                <a:ln w="3175"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Self-Control</a:t>
            </a:r>
          </a:p>
          <a:p>
            <a:pPr eaLnBrk="1" hangingPunct="1"/>
            <a:r>
              <a:rPr lang="en-US" altLang="en-US" sz="5400" b="1" kern="0" dirty="0">
                <a:ln w="3175"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Perseverance</a:t>
            </a:r>
          </a:p>
          <a:p>
            <a:pPr eaLnBrk="1" hangingPunct="1"/>
            <a:r>
              <a:rPr lang="en-US" altLang="en-US" sz="5400" b="1" kern="0" dirty="0">
                <a:ln w="3175"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Godliness</a:t>
            </a:r>
          </a:p>
          <a:p>
            <a:pPr eaLnBrk="1" hangingPunct="1"/>
            <a:r>
              <a:rPr lang="en-US" altLang="en-US" sz="5400" b="1" kern="0" dirty="0">
                <a:ln w="3175"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Brotherly Kindness</a:t>
            </a:r>
          </a:p>
          <a:p>
            <a:pPr eaLnBrk="1" hangingPunct="1"/>
            <a:r>
              <a:rPr lang="en-US" altLang="en-US" sz="5400" b="1" kern="0" dirty="0">
                <a:ln w="3175"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Love</a:t>
            </a:r>
            <a:endParaRPr lang="en-US" altLang="en-US" sz="4800" b="1" i="1" kern="0" dirty="0">
              <a:ln w="3175"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 name="Freeform: Shape 1">
            <a:extLst>
              <a:ext uri="{FF2B5EF4-FFF2-40B4-BE49-F238E27FC236}">
                <a16:creationId xmlns:a16="http://schemas.microsoft.com/office/drawing/2014/main" id="{410E1930-F32E-4487-B3A2-E5768D7E73A6}"/>
              </a:ext>
            </a:extLst>
          </p:cNvPr>
          <p:cNvSpPr/>
          <p:nvPr/>
        </p:nvSpPr>
        <p:spPr>
          <a:xfrm>
            <a:off x="3362632" y="3448884"/>
            <a:ext cx="5781368" cy="3414017"/>
          </a:xfrm>
          <a:custGeom>
            <a:avLst/>
            <a:gdLst>
              <a:gd name="connsiteX0" fmla="*/ 0 w 5781368"/>
              <a:gd name="connsiteY0" fmla="*/ 3392129 h 3399503"/>
              <a:gd name="connsiteX1" fmla="*/ 907026 w 5781368"/>
              <a:gd name="connsiteY1" fmla="*/ 2109019 h 3399503"/>
              <a:gd name="connsiteX2" fmla="*/ 1283110 w 5781368"/>
              <a:gd name="connsiteY2" fmla="*/ 1629697 h 3399503"/>
              <a:gd name="connsiteX3" fmla="*/ 1526458 w 5781368"/>
              <a:gd name="connsiteY3" fmla="*/ 1327355 h 3399503"/>
              <a:gd name="connsiteX4" fmla="*/ 1725562 w 5781368"/>
              <a:gd name="connsiteY4" fmla="*/ 1128251 h 3399503"/>
              <a:gd name="connsiteX5" fmla="*/ 1887794 w 5781368"/>
              <a:gd name="connsiteY5" fmla="*/ 907026 h 3399503"/>
              <a:gd name="connsiteX6" fmla="*/ 2013155 w 5781368"/>
              <a:gd name="connsiteY6" fmla="*/ 811161 h 3399503"/>
              <a:gd name="connsiteX7" fmla="*/ 2197510 w 5781368"/>
              <a:gd name="connsiteY7" fmla="*/ 744793 h 3399503"/>
              <a:gd name="connsiteX8" fmla="*/ 2256503 w 5781368"/>
              <a:gd name="connsiteY8" fmla="*/ 737419 h 3399503"/>
              <a:gd name="connsiteX9" fmla="*/ 2271252 w 5781368"/>
              <a:gd name="connsiteY9" fmla="*/ 538316 h 3399503"/>
              <a:gd name="connsiteX10" fmla="*/ 2352368 w 5781368"/>
              <a:gd name="connsiteY10" fmla="*/ 317090 h 3399503"/>
              <a:gd name="connsiteX11" fmla="*/ 2315497 w 5781368"/>
              <a:gd name="connsiteY11" fmla="*/ 147484 h 3399503"/>
              <a:gd name="connsiteX12" fmla="*/ 2293374 w 5781368"/>
              <a:gd name="connsiteY12" fmla="*/ 0 h 3399503"/>
              <a:gd name="connsiteX13" fmla="*/ 5773994 w 5781368"/>
              <a:gd name="connsiteY13" fmla="*/ 0 h 3399503"/>
              <a:gd name="connsiteX14" fmla="*/ 5781368 w 5781368"/>
              <a:gd name="connsiteY14" fmla="*/ 3399503 h 3399503"/>
              <a:gd name="connsiteX15" fmla="*/ 0 w 5781368"/>
              <a:gd name="connsiteY15" fmla="*/ 3392129 h 339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81368" h="3399503">
                <a:moveTo>
                  <a:pt x="0" y="3392129"/>
                </a:moveTo>
                <a:lnTo>
                  <a:pt x="907026" y="2109019"/>
                </a:lnTo>
                <a:lnTo>
                  <a:pt x="1283110" y="1629697"/>
                </a:lnTo>
                <a:lnTo>
                  <a:pt x="1526458" y="1327355"/>
                </a:lnTo>
                <a:lnTo>
                  <a:pt x="1725562" y="1128251"/>
                </a:lnTo>
                <a:lnTo>
                  <a:pt x="1887794" y="907026"/>
                </a:lnTo>
                <a:lnTo>
                  <a:pt x="2013155" y="811161"/>
                </a:lnTo>
                <a:lnTo>
                  <a:pt x="2197510" y="744793"/>
                </a:lnTo>
                <a:lnTo>
                  <a:pt x="2256503" y="737419"/>
                </a:lnTo>
                <a:lnTo>
                  <a:pt x="2271252" y="538316"/>
                </a:lnTo>
                <a:lnTo>
                  <a:pt x="2352368" y="317090"/>
                </a:lnTo>
                <a:lnTo>
                  <a:pt x="2315497" y="147484"/>
                </a:lnTo>
                <a:lnTo>
                  <a:pt x="2293374" y="0"/>
                </a:lnTo>
                <a:lnTo>
                  <a:pt x="5773994" y="0"/>
                </a:lnTo>
                <a:lnTo>
                  <a:pt x="5781368" y="3399503"/>
                </a:lnTo>
                <a:lnTo>
                  <a:pt x="0" y="3392129"/>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hidden="1">
            <a:extLst>
              <a:ext uri="{FF2B5EF4-FFF2-40B4-BE49-F238E27FC236}">
                <a16:creationId xmlns:a16="http://schemas.microsoft.com/office/drawing/2014/main" id="{6669B5F5-D55D-4C34-87F5-EAC2939282C8}"/>
              </a:ext>
            </a:extLst>
          </p:cNvPr>
          <p:cNvSpPr txBox="1">
            <a:spLocks noChangeArrowheads="1"/>
          </p:cNvSpPr>
          <p:nvPr/>
        </p:nvSpPr>
        <p:spPr bwMode="auto">
          <a:xfrm>
            <a:off x="5059020" y="2706417"/>
            <a:ext cx="211683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diligent</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417407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0 0 L -0.48403 0.30903 " pathEditMode="relative" rAng="0" ptsTypes="AA">
                                      <p:cBhvr>
                                        <p:cTn id="10" dur="1000" spd="-100000" fill="hold"/>
                                        <p:tgtEl>
                                          <p:spTgt spid="3074"/>
                                        </p:tgtEl>
                                        <p:attrNameLst>
                                          <p:attrName>ppt_x</p:attrName>
                                          <p:attrName>ppt_y</p:attrName>
                                        </p:attrNameLst>
                                      </p:cBhvr>
                                      <p:rCtr x="-24201" y="15440"/>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18" presetClass="emph" presetSubtype="0" fill="hold" grpId="1" nodeType="withEffect">
                                  <p:stCondLst>
                                    <p:cond delay="0"/>
                                  </p:stCondLst>
                                  <p:childTnLst>
                                    <p:set>
                                      <p:cBhvr override="childStyle">
                                        <p:cTn id="17" dur="500" fill="hold"/>
                                        <p:tgtEl>
                                          <p:spTgt spid="7"/>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50"/>
                                        <p:tgtEl>
                                          <p:spTgt spid="4"/>
                                        </p:tgtEl>
                                      </p:cBhvr>
                                    </p:animEffect>
                                  </p:childTnLst>
                                </p:cTn>
                              </p:par>
                              <p:par>
                                <p:cTn id="23" presetID="0" presetClass="path" presetSubtype="0" accel="50000" decel="50000" fill="hold" grpId="0" nodeType="withEffect">
                                  <p:stCondLst>
                                    <p:cond delay="0"/>
                                  </p:stCondLst>
                                  <p:childTnLst>
                                    <p:animMotion origin="layout" path="M -3.88889E-6 -3.7037E-6 L 0.32049 0.24028 " pathEditMode="relative" rAng="0" ptsTypes="AA">
                                      <p:cBhvr>
                                        <p:cTn id="24" dur="1250" fill="hold"/>
                                        <p:tgtEl>
                                          <p:spTgt spid="4"/>
                                        </p:tgtEl>
                                        <p:attrNameLst>
                                          <p:attrName>ppt_x</p:attrName>
                                          <p:attrName>ppt_y</p:attrName>
                                        </p:attrNameLst>
                                      </p:cBhvr>
                                      <p:rCtr x="16024" y="12014"/>
                                    </p:animMotion>
                                  </p:childTnLst>
                                </p:cTn>
                              </p:par>
                              <p:par>
                                <p:cTn id="25" presetID="10" presetClass="exit" presetSubtype="0" fill="hold" grpId="1" nodeType="withEffect">
                                  <p:stCondLst>
                                    <p:cond delay="0"/>
                                  </p:stCondLst>
                                  <p:childTnLst>
                                    <p:animEffect transition="out" filter="fade">
                                      <p:cBhvr>
                                        <p:cTn id="26" dur="1250"/>
                                        <p:tgtEl>
                                          <p:spTgt spid="3074"/>
                                        </p:tgtEl>
                                      </p:cBhvr>
                                    </p:animEffect>
                                    <p:set>
                                      <p:cBhvr>
                                        <p:cTn id="27" dur="1" fill="hold">
                                          <p:stCondLst>
                                            <p:cond delay="1249"/>
                                          </p:stCondLst>
                                        </p:cTn>
                                        <p:tgtEl>
                                          <p:spTgt spid="3074"/>
                                        </p:tgtEl>
                                        <p:attrNameLst>
                                          <p:attrName>style.visibility</p:attrName>
                                        </p:attrNameLst>
                                      </p:cBhvr>
                                      <p:to>
                                        <p:strVal val="hidden"/>
                                      </p:to>
                                    </p:set>
                                  </p:childTnLst>
                                </p:cTn>
                              </p:par>
                              <p:par>
                                <p:cTn id="28" presetID="50" presetClass="exit" presetSubtype="0" accel="100000" fill="hold" grpId="1" nodeType="withEffect">
                                  <p:stCondLst>
                                    <p:cond delay="250"/>
                                  </p:stCondLst>
                                  <p:childTnLst>
                                    <p:anim calcmode="lin" valueType="num">
                                      <p:cBhvr>
                                        <p:cTn id="29" dur="1000"/>
                                        <p:tgtEl>
                                          <p:spTgt spid="6"/>
                                        </p:tgtEl>
                                        <p:attrNameLst>
                                          <p:attrName>ppt_w</p:attrName>
                                        </p:attrNameLst>
                                      </p:cBhvr>
                                      <p:tavLst>
                                        <p:tav tm="0">
                                          <p:val>
                                            <p:strVal val="ppt_w"/>
                                          </p:val>
                                        </p:tav>
                                        <p:tav tm="100000">
                                          <p:val>
                                            <p:strVal val="ppt_w+.3"/>
                                          </p:val>
                                        </p:tav>
                                      </p:tavLst>
                                    </p:anim>
                                    <p:anim calcmode="lin" valueType="num">
                                      <p:cBhvr>
                                        <p:cTn id="30" dur="1000"/>
                                        <p:tgtEl>
                                          <p:spTgt spid="6"/>
                                        </p:tgtEl>
                                        <p:attrNameLst>
                                          <p:attrName>ppt_h</p:attrName>
                                        </p:attrNameLst>
                                      </p:cBhvr>
                                      <p:tavLst>
                                        <p:tav tm="0">
                                          <p:val>
                                            <p:strVal val="ppt_h"/>
                                          </p:val>
                                        </p:tav>
                                        <p:tav tm="100000">
                                          <p:val>
                                            <p:strVal val="ppt_h"/>
                                          </p:val>
                                        </p:tav>
                                      </p:tavLst>
                                    </p:anim>
                                    <p:animEffect transition="out" filter="fade">
                                      <p:cBhvr>
                                        <p:cTn id="31" dur="1000"/>
                                        <p:tgtEl>
                                          <p:spTgt spid="6"/>
                                        </p:tgtEl>
                                      </p:cBhvr>
                                    </p:animEffect>
                                    <p:set>
                                      <p:cBhvr>
                                        <p:cTn id="32" dur="1" fill="hold">
                                          <p:stCondLst>
                                            <p:cond delay="9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42" presetClass="path" presetSubtype="0" accel="50000" decel="50000" fill="hold" grpId="2" nodeType="withEffect">
                                  <p:stCondLst>
                                    <p:cond delay="0"/>
                                  </p:stCondLst>
                                  <p:childTnLst>
                                    <p:animMotion origin="layout" path="M 4.44444E-6 2.96296E-6 L 0.55555 -0.2882 " pathEditMode="relative" rAng="0" ptsTypes="AA">
                                      <p:cBhvr>
                                        <p:cTn id="41" dur="2000" fill="hold"/>
                                        <p:tgtEl>
                                          <p:spTgt spid="8"/>
                                        </p:tgtEl>
                                        <p:attrNameLst>
                                          <p:attrName>ppt_x</p:attrName>
                                          <p:attrName>ppt_y</p:attrName>
                                        </p:attrNameLst>
                                      </p:cBhvr>
                                      <p:rCtr x="27778" y="-14421"/>
                                    </p:animMotion>
                                  </p:childTnLst>
                                </p:cTn>
                              </p:par>
                            </p:childTnLst>
                          </p:cTn>
                        </p:par>
                      </p:childTnLst>
                    </p:cTn>
                  </p:par>
                  <p:par>
                    <p:cTn id="42" fill="hold">
                      <p:stCondLst>
                        <p:cond delay="indefinite"/>
                      </p:stCondLst>
                      <p:childTnLst>
                        <p:par>
                          <p:cTn id="43" fill="hold">
                            <p:stCondLst>
                              <p:cond delay="0"/>
                            </p:stCondLst>
                            <p:childTnLst>
                              <p:par>
                                <p:cTn id="44" presetID="2" presetClass="exit" presetSubtype="6" fill="hold" grpId="1" nodeType="clickEffect">
                                  <p:stCondLst>
                                    <p:cond delay="0"/>
                                  </p:stCondLst>
                                  <p:childTnLst>
                                    <p:anim calcmode="lin" valueType="num">
                                      <p:cBhvr additive="base">
                                        <p:cTn id="45" dur="1500"/>
                                        <p:tgtEl>
                                          <p:spTgt spid="8"/>
                                        </p:tgtEl>
                                        <p:attrNameLst>
                                          <p:attrName>ppt_x</p:attrName>
                                        </p:attrNameLst>
                                      </p:cBhvr>
                                      <p:tavLst>
                                        <p:tav tm="0">
                                          <p:val>
                                            <p:strVal val="ppt_x"/>
                                          </p:val>
                                        </p:tav>
                                        <p:tav tm="100000">
                                          <p:val>
                                            <p:strVal val="1+ppt_w/2"/>
                                          </p:val>
                                        </p:tav>
                                      </p:tavLst>
                                    </p:anim>
                                    <p:anim calcmode="lin" valueType="num">
                                      <p:cBhvr additive="base">
                                        <p:cTn id="46" dur="1500"/>
                                        <p:tgtEl>
                                          <p:spTgt spid="8"/>
                                        </p:tgtEl>
                                        <p:attrNameLst>
                                          <p:attrName>ppt_y</p:attrName>
                                        </p:attrNameLst>
                                      </p:cBhvr>
                                      <p:tavLst>
                                        <p:tav tm="0">
                                          <p:val>
                                            <p:strVal val="ppt_y"/>
                                          </p:val>
                                        </p:tav>
                                        <p:tav tm="100000">
                                          <p:val>
                                            <p:strVal val="1+ppt_h/2"/>
                                          </p:val>
                                        </p:tav>
                                      </p:tavLst>
                                    </p:anim>
                                    <p:set>
                                      <p:cBhvr>
                                        <p:cTn id="47" dur="1" fill="hold">
                                          <p:stCondLst>
                                            <p:cond delay="1499"/>
                                          </p:stCondLst>
                                        </p:cTn>
                                        <p:tgtEl>
                                          <p:spTgt spid="8"/>
                                        </p:tgtEl>
                                        <p:attrNameLst>
                                          <p:attrName>style.visibility</p:attrName>
                                        </p:attrNameLst>
                                      </p:cBhvr>
                                      <p:to>
                                        <p:strVal val="hidden"/>
                                      </p:to>
                                    </p:set>
                                  </p:childTnLst>
                                </p:cTn>
                              </p:par>
                              <p:par>
                                <p:cTn id="48" presetID="42" presetClass="path" presetSubtype="0" accel="50000" decel="50000" fill="hold" grpId="3" nodeType="withEffect">
                                  <p:stCondLst>
                                    <p:cond delay="0"/>
                                  </p:stCondLst>
                                  <p:childTnLst>
                                    <p:animMotion origin="layout" path="M 0.55555 -0.2882 L 0.7875 0.36481 " pathEditMode="relative" rAng="0" ptsTypes="AA">
                                      <p:cBhvr>
                                        <p:cTn id="49" dur="1500" fill="hold"/>
                                        <p:tgtEl>
                                          <p:spTgt spid="8"/>
                                        </p:tgtEl>
                                        <p:attrNameLst>
                                          <p:attrName>ppt_x</p:attrName>
                                          <p:attrName>ppt_y</p:attrName>
                                        </p:attrNameLst>
                                      </p:cBhvr>
                                      <p:rCtr x="11597" y="32639"/>
                                    </p:animMotion>
                                  </p:childTnLst>
                                </p:cTn>
                              </p:par>
                              <p:par>
                                <p:cTn id="50" presetID="1" presetClass="entr" presetSubtype="0" fill="hold" grpId="0" nodeType="withEffect">
                                  <p:stCondLst>
                                    <p:cond delay="0"/>
                                  </p:stCondLst>
                                  <p:childTnLst>
                                    <p:set>
                                      <p:cBhvr>
                                        <p:cTn id="5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3074" grpId="0"/>
      <p:bldP spid="3074" grpId="1"/>
      <p:bldP spid="3074" grpId="2"/>
      <p:bldP spid="4" grpId="0"/>
      <p:bldP spid="4" grpId="1"/>
      <p:bldP spid="6" grpId="1"/>
      <p:bldP spid="8" grpId="0"/>
      <p:bldP spid="8" grpId="1"/>
      <p:bldP spid="8" grpId="2"/>
      <p:bldP spid="8" grpId="3"/>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03EC6D-4204-4649-B5DB-D96AC09AA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2">
            <a:extLst>
              <a:ext uri="{FF2B5EF4-FFF2-40B4-BE49-F238E27FC236}">
                <a16:creationId xmlns:a16="http://schemas.microsoft.com/office/drawing/2014/main" id="{7EB3E208-8429-4A3F-B09D-C6094F8EA862}"/>
              </a:ext>
            </a:extLst>
          </p:cNvPr>
          <p:cNvSpPr txBox="1">
            <a:spLocks noChangeArrowheads="1"/>
          </p:cNvSpPr>
          <p:nvPr/>
        </p:nvSpPr>
        <p:spPr bwMode="auto">
          <a:xfrm>
            <a:off x="5059020" y="2706417"/>
            <a:ext cx="211683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diligent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Title 1">
            <a:extLst>
              <a:ext uri="{FF2B5EF4-FFF2-40B4-BE49-F238E27FC236}">
                <a16:creationId xmlns:a16="http://schemas.microsoft.com/office/drawing/2014/main" id="{8950A2EF-CCF1-4953-8439-49892CCDC28C}"/>
              </a:ext>
            </a:extLst>
          </p:cNvPr>
          <p:cNvSpPr txBox="1">
            <a:spLocks/>
          </p:cNvSpPr>
          <p:nvPr/>
        </p:nvSpPr>
        <p:spPr>
          <a:xfrm>
            <a:off x="721891" y="3392905"/>
            <a:ext cx="1744579" cy="761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found</a:t>
            </a:r>
          </a:p>
        </p:txBody>
      </p:sp>
      <p:sp>
        <p:nvSpPr>
          <p:cNvPr id="3074" name="Rectangle 2"/>
          <p:cNvSpPr>
            <a:spLocks noGrp="1" noChangeArrowheads="1"/>
          </p:cNvSpPr>
          <p:nvPr>
            <p:ph type="title"/>
          </p:nvPr>
        </p:nvSpPr>
        <p:spPr>
          <a:xfrm rot="19860000">
            <a:off x="259611" y="1909864"/>
            <a:ext cx="8624777" cy="303827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Therefore, beloved, looking forward to these things, be diligent to be found by Him in peace, without spot and blameless;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2</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Peter 3:14 </a:t>
            </a:r>
          </a:p>
        </p:txBody>
      </p:sp>
      <p:sp>
        <p:nvSpPr>
          <p:cNvPr id="6" name="Rectangle 2">
            <a:extLst>
              <a:ext uri="{FF2B5EF4-FFF2-40B4-BE49-F238E27FC236}">
                <a16:creationId xmlns:a16="http://schemas.microsoft.com/office/drawing/2014/main" id="{454C78B0-C99E-4E89-ADF3-24FE6E8584F1}"/>
              </a:ext>
            </a:extLst>
          </p:cNvPr>
          <p:cNvSpPr txBox="1">
            <a:spLocks noChangeArrowheads="1"/>
          </p:cNvSpPr>
          <p:nvPr/>
        </p:nvSpPr>
        <p:spPr bwMode="auto">
          <a:xfrm>
            <a:off x="2801677" y="2036462"/>
            <a:ext cx="85093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D147FC44-520E-44FF-8FED-F2C0104C6994}"/>
              </a:ext>
            </a:extLst>
          </p:cNvPr>
          <p:cNvSpPr txBox="1">
            <a:spLocks noChangeArrowheads="1"/>
          </p:cNvSpPr>
          <p:nvPr/>
        </p:nvSpPr>
        <p:spPr bwMode="auto">
          <a:xfrm>
            <a:off x="7429623" y="2036234"/>
            <a:ext cx="120049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war</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F8579488-E03A-4805-AE23-42574436F804}"/>
              </a:ext>
            </a:extLst>
          </p:cNvPr>
          <p:cNvSpPr txBox="1">
            <a:spLocks noChangeArrowheads="1"/>
          </p:cNvSpPr>
          <p:nvPr/>
        </p:nvSpPr>
        <p:spPr bwMode="auto">
          <a:xfrm>
            <a:off x="7964400" y="2706417"/>
            <a:ext cx="44453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8">
            <a:extLst>
              <a:ext uri="{FF2B5EF4-FFF2-40B4-BE49-F238E27FC236}">
                <a16:creationId xmlns:a16="http://schemas.microsoft.com/office/drawing/2014/main" id="{B25E47FA-3D67-4140-8987-92A302ED9B0A}"/>
              </a:ext>
            </a:extLst>
          </p:cNvPr>
          <p:cNvSpPr>
            <a:spLocks noChangeArrowheads="1"/>
          </p:cNvSpPr>
          <p:nvPr/>
        </p:nvSpPr>
        <p:spPr bwMode="auto">
          <a:xfrm>
            <a:off x="3999308" y="3283857"/>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3" name="Rectangle 2">
            <a:extLst>
              <a:ext uri="{FF2B5EF4-FFF2-40B4-BE49-F238E27FC236}">
                <a16:creationId xmlns:a16="http://schemas.microsoft.com/office/drawing/2014/main" id="{5BFFA9ED-BF1A-4E08-8813-EA5EA143689C}"/>
              </a:ext>
            </a:extLst>
          </p:cNvPr>
          <p:cNvSpPr txBox="1">
            <a:spLocks noChangeArrowheads="1"/>
          </p:cNvSpPr>
          <p:nvPr/>
        </p:nvSpPr>
        <p:spPr bwMode="auto">
          <a:xfrm rot="19620000">
            <a:off x="3444657" y="4055245"/>
            <a:ext cx="1035318" cy="68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sin</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FF66F2AA-B8CA-460E-BDE2-1938D5E6C159}"/>
              </a:ext>
            </a:extLst>
          </p:cNvPr>
          <p:cNvSpPr txBox="1">
            <a:spLocks noChangeArrowheads="1"/>
          </p:cNvSpPr>
          <p:nvPr/>
        </p:nvSpPr>
        <p:spPr bwMode="auto">
          <a:xfrm>
            <a:off x="656044" y="4090736"/>
            <a:ext cx="1329165" cy="68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spot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pic>
        <p:nvPicPr>
          <p:cNvPr id="14" name="Picture 13">
            <a:extLst>
              <a:ext uri="{FF2B5EF4-FFF2-40B4-BE49-F238E27FC236}">
                <a16:creationId xmlns:a16="http://schemas.microsoft.com/office/drawing/2014/main" id="{061084CC-CE72-4789-938C-F178435D8AA3}"/>
              </a:ext>
            </a:extLst>
          </p:cNvPr>
          <p:cNvPicPr>
            <a:picLocks noChangeAspect="1"/>
          </p:cNvPicPr>
          <p:nvPr/>
        </p:nvPicPr>
        <p:blipFill rotWithShape="1">
          <a:blip r:embed="rId3">
            <a:extLst>
              <a:ext uri="{28A0092B-C50C-407E-A947-70E740481C1C}">
                <a14:useLocalDpi xmlns:a14="http://schemas.microsoft.com/office/drawing/2010/main" val="0"/>
              </a:ext>
            </a:extLst>
          </a:blip>
          <a:srcRect l="23135" t="53333"/>
          <a:stretch/>
        </p:blipFill>
        <p:spPr>
          <a:xfrm>
            <a:off x="2115403" y="3657600"/>
            <a:ext cx="7028597" cy="3200399"/>
          </a:xfrm>
          <a:prstGeom prst="triangle">
            <a:avLst/>
          </a:prstGeom>
        </p:spPr>
      </p:pic>
      <p:sp>
        <p:nvSpPr>
          <p:cNvPr id="5" name="Rectangle 2" hidden="1">
            <a:extLst>
              <a:ext uri="{FF2B5EF4-FFF2-40B4-BE49-F238E27FC236}">
                <a16:creationId xmlns:a16="http://schemas.microsoft.com/office/drawing/2014/main" id="{FA7BB2EC-C585-4630-BE4D-7613041F1732}"/>
              </a:ext>
            </a:extLst>
          </p:cNvPr>
          <p:cNvSpPr txBox="1">
            <a:spLocks noChangeArrowheads="1"/>
          </p:cNvSpPr>
          <p:nvPr/>
        </p:nvSpPr>
        <p:spPr bwMode="auto">
          <a:xfrm>
            <a:off x="5745811" y="1028441"/>
            <a:ext cx="2068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beware</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99720012"/>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250" fill="hold"/>
                                        <p:tgtEl>
                                          <p:spTgt spid="3074"/>
                                        </p:tgtEl>
                                        <p:attrNameLst>
                                          <p:attrName>ppt_w</p:attrName>
                                        </p:attrNameLst>
                                      </p:cBhvr>
                                      <p:tavLst>
                                        <p:tav tm="0">
                                          <p:val>
                                            <p:fltVal val="0"/>
                                          </p:val>
                                        </p:tav>
                                        <p:tav tm="100000">
                                          <p:val>
                                            <p:strVal val="#ppt_w"/>
                                          </p:val>
                                        </p:tav>
                                      </p:tavLst>
                                    </p:anim>
                                    <p:anim calcmode="lin" valueType="num">
                                      <p:cBhvr>
                                        <p:cTn id="8" dur="1250" fill="hold"/>
                                        <p:tgtEl>
                                          <p:spTgt spid="3074"/>
                                        </p:tgtEl>
                                        <p:attrNameLst>
                                          <p:attrName>ppt_h</p:attrName>
                                        </p:attrNameLst>
                                      </p:cBhvr>
                                      <p:tavLst>
                                        <p:tav tm="0">
                                          <p:val>
                                            <p:fltVal val="0"/>
                                          </p:val>
                                        </p:tav>
                                        <p:tav tm="100000">
                                          <p:val>
                                            <p:strVal val="#ppt_h"/>
                                          </p:val>
                                        </p:tav>
                                      </p:tavLst>
                                    </p:anim>
                                  </p:childTnLst>
                                </p:cTn>
                              </p:par>
                              <p:par>
                                <p:cTn id="9" presetID="8" presetClass="emph" presetSubtype="0" fill="hold" grpId="3" nodeType="withEffect">
                                  <p:stCondLst>
                                    <p:cond delay="0"/>
                                  </p:stCondLst>
                                  <p:childTnLst>
                                    <p:animRot by="1740000">
                                      <p:cBhvr>
                                        <p:cTn id="10" dur="1250" fill="hold"/>
                                        <p:tgtEl>
                                          <p:spTgt spid="3074"/>
                                        </p:tgtEl>
                                        <p:attrNameLst>
                                          <p:attrName>r</p:attrName>
                                        </p:attrNameLst>
                                      </p:cBhvr>
                                    </p:animRot>
                                  </p:childTnLst>
                                </p:cTn>
                              </p:par>
                              <p:par>
                                <p:cTn id="11" presetID="42" presetClass="path" presetSubtype="0" accel="50000" decel="50000" fill="hold" grpId="2" nodeType="withEffect">
                                  <p:stCondLst>
                                    <p:cond delay="0"/>
                                  </p:stCondLst>
                                  <p:childTnLst>
                                    <p:animMotion origin="layout" path="M 0 0 L -0.56753 0.41528 " pathEditMode="relative" rAng="0" ptsTypes="AA">
                                      <p:cBhvr>
                                        <p:cTn id="12" dur="1250" spd="-100000" fill="hold"/>
                                        <p:tgtEl>
                                          <p:spTgt spid="3074"/>
                                        </p:tgtEl>
                                        <p:attrNameLst>
                                          <p:attrName>ppt_x</p:attrName>
                                          <p:attrName>ppt_y</p:attrName>
                                        </p:attrNameLst>
                                      </p:cBhvr>
                                      <p:rCtr x="-28385" y="20764"/>
                                    </p:animMotion>
                                  </p:childTnLst>
                                </p:cTn>
                              </p:par>
                            </p:childTnLst>
                          </p:cTn>
                        </p:par>
                        <p:par>
                          <p:cTn id="13" fill="hold">
                            <p:stCondLst>
                              <p:cond delay="1250"/>
                            </p:stCondLst>
                            <p:childTnLst>
                              <p:par>
                                <p:cTn id="14" presetID="10" presetClass="exit" presetSubtype="0" fill="hold" grpId="2" nodeType="afterEffect">
                                  <p:stCondLst>
                                    <p:cond delay="0"/>
                                  </p:stCondLst>
                                  <p:childTnLst>
                                    <p:animEffect transition="out" filter="fade">
                                      <p:cBhvr>
                                        <p:cTn id="15" dur="250"/>
                                        <p:tgtEl>
                                          <p:spTgt spid="4"/>
                                        </p:tgtEl>
                                      </p:cBhvr>
                                    </p:animEffect>
                                    <p:set>
                                      <p:cBhvr>
                                        <p:cTn id="16" dur="1" fill="hold">
                                          <p:stCondLst>
                                            <p:cond delay="24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18" presetClass="emph" presetSubtype="0" fill="hold" grpId="1" nodeType="withEffect">
                                  <p:stCondLst>
                                    <p:cond delay="0"/>
                                  </p:stCondLst>
                                  <p:childTnLst>
                                    <p:set>
                                      <p:cBhvr override="childStyle">
                                        <p:cTn id="23" dur="500" fill="hold"/>
                                        <p:tgtEl>
                                          <p:spTgt spid="10"/>
                                        </p:tgtEl>
                                        <p:attrNameLst>
                                          <p:attrName>style.textDecorationUnderline</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stCondLst>
                                            <p:cond delay="0"/>
                                          </p:stCondLst>
                                        </p:cTn>
                                        <p:tgtEl>
                                          <p:spTgt spid="9"/>
                                        </p:tgtEl>
                                      </p:cBhvr>
                                    </p:animEffect>
                                    <p:anim to="" calcmode="lin" valueType="num">
                                      <p:cBhvr>
                                        <p:cTn id="29"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30"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50"/>
                                        <p:tgtEl>
                                          <p:spTgt spid="11"/>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50"/>
                                        <p:tgtEl>
                                          <p:spTgt spid="6"/>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250"/>
                                        <p:tgtEl>
                                          <p:spTgt spid="7"/>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50"/>
                                        <p:tgtEl>
                                          <p:spTgt spid="8"/>
                                        </p:tgtEl>
                                      </p:cBhvr>
                                    </p:animEffect>
                                  </p:childTnLst>
                                </p:cTn>
                              </p:par>
                              <p:par>
                                <p:cTn id="45" presetID="42" presetClass="path" presetSubtype="0" accel="50000" decel="50000" fill="hold" grpId="2" nodeType="withEffect">
                                  <p:stCondLst>
                                    <p:cond delay="150"/>
                                  </p:stCondLst>
                                  <p:childTnLst>
                                    <p:animMotion origin="layout" path="M -4.44444E-6 7.40741E-7 L 0.29115 -0.00463 " pathEditMode="relative" rAng="0" ptsTypes="AA">
                                      <p:cBhvr>
                                        <p:cTn id="46" dur="1750" fill="hold"/>
                                        <p:tgtEl>
                                          <p:spTgt spid="11"/>
                                        </p:tgtEl>
                                        <p:attrNameLst>
                                          <p:attrName>ppt_x</p:attrName>
                                          <p:attrName>ppt_y</p:attrName>
                                        </p:attrNameLst>
                                      </p:cBhvr>
                                      <p:rCtr x="14549" y="-231"/>
                                    </p:animMotion>
                                  </p:childTnLst>
                                </p:cTn>
                              </p:par>
                              <p:par>
                                <p:cTn id="47" presetID="8" presetClass="emph" presetSubtype="0" fill="hold" grpId="3" nodeType="withEffect">
                                  <p:stCondLst>
                                    <p:cond delay="150"/>
                                  </p:stCondLst>
                                  <p:childTnLst>
                                    <p:animRot by="-1980000">
                                      <p:cBhvr>
                                        <p:cTn id="48" dur="1750" fill="hold"/>
                                        <p:tgtEl>
                                          <p:spTgt spid="11"/>
                                        </p:tgtEl>
                                        <p:attrNameLst>
                                          <p:attrName>r</p:attrName>
                                        </p:attrNameLst>
                                      </p:cBhvr>
                                    </p:animRot>
                                  </p:childTnLst>
                                </p:cTn>
                              </p:par>
                              <p:par>
                                <p:cTn id="49" presetID="0" presetClass="path" presetSubtype="0" accel="50000" decel="50000" fill="hold" grpId="0" nodeType="withEffect">
                                  <p:stCondLst>
                                    <p:cond delay="150"/>
                                  </p:stCondLst>
                                  <p:childTnLst>
                                    <p:animMotion origin="layout" path="M -1.38889E-6 3.7037E-6 L 0.32465 -0.14723 " pathEditMode="relative" rAng="0" ptsTypes="AA">
                                      <p:cBhvr>
                                        <p:cTn id="50" dur="1750" fill="hold"/>
                                        <p:tgtEl>
                                          <p:spTgt spid="6"/>
                                        </p:tgtEl>
                                        <p:attrNameLst>
                                          <p:attrName>ppt_x</p:attrName>
                                          <p:attrName>ppt_y</p:attrName>
                                        </p:attrNameLst>
                                      </p:cBhvr>
                                      <p:rCtr x="16233" y="-7361"/>
                                    </p:animMotion>
                                  </p:childTnLst>
                                </p:cTn>
                              </p:par>
                              <p:par>
                                <p:cTn id="51" presetID="0" presetClass="path" presetSubtype="0" accel="50000" decel="50000" fill="hold" grpId="0" nodeType="withEffect">
                                  <p:stCondLst>
                                    <p:cond delay="150"/>
                                  </p:stCondLst>
                                  <p:childTnLst>
                                    <p:animMotion origin="layout" path="M 5E-6 3.7037E-6 L -0.11997 -0.14699 " pathEditMode="relative" rAng="0" ptsTypes="AA">
                                      <p:cBhvr>
                                        <p:cTn id="52" dur="1750" fill="hold"/>
                                        <p:tgtEl>
                                          <p:spTgt spid="7"/>
                                        </p:tgtEl>
                                        <p:attrNameLst>
                                          <p:attrName>ppt_x</p:attrName>
                                          <p:attrName>ppt_y</p:attrName>
                                        </p:attrNameLst>
                                      </p:cBhvr>
                                      <p:rCtr x="-6007" y="-7361"/>
                                    </p:animMotion>
                                  </p:childTnLst>
                                </p:cTn>
                              </p:par>
                              <p:par>
                                <p:cTn id="53" presetID="0" presetClass="path" presetSubtype="0" accel="50000" decel="50000" fill="hold" grpId="0" nodeType="withEffect">
                                  <p:stCondLst>
                                    <p:cond delay="150"/>
                                  </p:stCondLst>
                                  <p:childTnLst>
                                    <p:animMotion origin="layout" path="M -2.5E-6 -1.48148E-6 L -0.07343 -0.24514 " pathEditMode="relative" rAng="0" ptsTypes="AA">
                                      <p:cBhvr>
                                        <p:cTn id="54" dur="1750" fill="hold"/>
                                        <p:tgtEl>
                                          <p:spTgt spid="8"/>
                                        </p:tgtEl>
                                        <p:attrNameLst>
                                          <p:attrName>ppt_x</p:attrName>
                                          <p:attrName>ppt_y</p:attrName>
                                        </p:attrNameLst>
                                      </p:cBhvr>
                                      <p:rCtr x="-3681" y="-12269"/>
                                    </p:animMotion>
                                  </p:childTnLst>
                                </p:cTn>
                              </p:par>
                              <p:par>
                                <p:cTn id="55" presetID="10" presetClass="exit" presetSubtype="0" fill="hold" grpId="1" nodeType="withEffect">
                                  <p:stCondLst>
                                    <p:cond delay="150"/>
                                  </p:stCondLst>
                                  <p:childTnLst>
                                    <p:animEffect transition="out" filter="fade">
                                      <p:cBhvr>
                                        <p:cTn id="56" dur="1250"/>
                                        <p:tgtEl>
                                          <p:spTgt spid="3074"/>
                                        </p:tgtEl>
                                      </p:cBhvr>
                                    </p:animEffect>
                                    <p:set>
                                      <p:cBhvr>
                                        <p:cTn id="57" dur="1" fill="hold">
                                          <p:stCondLst>
                                            <p:cond delay="1249"/>
                                          </p:stCondLst>
                                        </p:cTn>
                                        <p:tgtEl>
                                          <p:spTgt spid="3074"/>
                                        </p:tgtEl>
                                        <p:attrNameLst>
                                          <p:attrName>style.visibility</p:attrName>
                                        </p:attrNameLst>
                                      </p:cBhvr>
                                      <p:to>
                                        <p:strVal val="hidden"/>
                                      </p:to>
                                    </p:set>
                                  </p:childTnLst>
                                </p:cTn>
                              </p:par>
                              <p:par>
                                <p:cTn id="58" presetID="10" presetClass="exit" presetSubtype="0" fill="hold" grpId="2" nodeType="withEffect">
                                  <p:stCondLst>
                                    <p:cond delay="150"/>
                                  </p:stCondLst>
                                  <p:childTnLst>
                                    <p:animEffect transition="out" filter="fad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par>
                                <p:cTn id="61" presetID="10" presetClass="exit" presetSubtype="0" fill="hold" grpId="1" nodeType="withEffect">
                                  <p:stCondLst>
                                    <p:cond delay="150"/>
                                  </p:stCondLst>
                                  <p:childTnLst>
                                    <p:animEffect transition="out" filter="fade">
                                      <p:cBhvr>
                                        <p:cTn id="62" dur="250"/>
                                        <p:tgtEl>
                                          <p:spTgt spid="9"/>
                                        </p:tgtEl>
                                      </p:cBhvr>
                                    </p:animEffect>
                                    <p:set>
                                      <p:cBhvr>
                                        <p:cTn id="63" dur="1" fill="hold">
                                          <p:stCondLst>
                                            <p:cond delay="249"/>
                                          </p:stCondLst>
                                        </p:cTn>
                                        <p:tgtEl>
                                          <p:spTgt spid="9"/>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9" presetClass="exit" presetSubtype="10" fill="hold" grpId="6" nodeType="clickEffect">
                                  <p:stCondLst>
                                    <p:cond delay="0"/>
                                  </p:stCondLst>
                                  <p:childTnLst>
                                    <p:anim calcmode="lin" valueType="num">
                                      <p:cBhvr>
                                        <p:cTn id="67" dur="2000"/>
                                        <p:tgtEl>
                                          <p:spTgt spid="11"/>
                                        </p:tgtEl>
                                        <p:attrNameLst>
                                          <p:attrName>ppt_h</p:attrName>
                                        </p:attrNameLst>
                                      </p:cBhvr>
                                      <p:tavLst>
                                        <p:tav tm="0">
                                          <p:val>
                                            <p:strVal val="ppt_h"/>
                                          </p:val>
                                        </p:tav>
                                        <p:tav tm="100000">
                                          <p:val>
                                            <p:strVal val="ppt_h"/>
                                          </p:val>
                                        </p:tav>
                                      </p:tavLst>
                                    </p:anim>
                                    <p:anim calcmode="lin" valueType="num">
                                      <p:cBhvr>
                                        <p:cTn id="68"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69" dur="1" fill="hold">
                                          <p:stCondLst>
                                            <p:cond delay="1999"/>
                                          </p:stCondLst>
                                        </p:cTn>
                                        <p:tgtEl>
                                          <p:spTgt spid="11"/>
                                        </p:tgtEl>
                                        <p:attrNameLst>
                                          <p:attrName>style.visibility</p:attrName>
                                        </p:attrNameLst>
                                      </p:cBhvr>
                                      <p:to>
                                        <p:strVal val="hidden"/>
                                      </p:to>
                                    </p:set>
                                  </p:childTnLst>
                                </p:cTn>
                              </p:par>
                              <p:par>
                                <p:cTn id="70" presetID="19" presetClass="entr" presetSubtype="10" fill="hold" grpId="0" nodeType="withEffect">
                                  <p:stCondLst>
                                    <p:cond delay="1000"/>
                                  </p:stCondLst>
                                  <p:childTnLst>
                                    <p:set>
                                      <p:cBhvr>
                                        <p:cTn id="71" dur="1" fill="hold">
                                          <p:stCondLst>
                                            <p:cond delay="0"/>
                                          </p:stCondLst>
                                        </p:cTn>
                                        <p:tgtEl>
                                          <p:spTgt spid="13"/>
                                        </p:tgtEl>
                                        <p:attrNameLst>
                                          <p:attrName>style.visibility</p:attrName>
                                        </p:attrNameLst>
                                      </p:cBhvr>
                                      <p:to>
                                        <p:strVal val="visible"/>
                                      </p:to>
                                    </p:set>
                                    <p:anim calcmode="lin" valueType="num">
                                      <p:cBhvr>
                                        <p:cTn id="72" dur="1250" fill="hold"/>
                                        <p:tgtEl>
                                          <p:spTgt spid="13"/>
                                        </p:tgtEl>
                                        <p:attrNameLst>
                                          <p:attrName>ppt_w</p:attrName>
                                        </p:attrNameLst>
                                      </p:cBhvr>
                                      <p:tavLst>
                                        <p:tav tm="0" fmla="#ppt_w*sin(2.5*pi*$)">
                                          <p:val>
                                            <p:fltVal val="0"/>
                                          </p:val>
                                        </p:tav>
                                        <p:tav tm="100000">
                                          <p:val>
                                            <p:fltVal val="1"/>
                                          </p:val>
                                        </p:tav>
                                      </p:tavLst>
                                    </p:anim>
                                    <p:anim calcmode="lin" valueType="num">
                                      <p:cBhvr>
                                        <p:cTn id="73" dur="125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4"/>
                                        </p:tgtEl>
                                        <p:attrNameLst>
                                          <p:attrName>style.visibility</p:attrName>
                                        </p:attrNameLst>
                                      </p:cBhvr>
                                      <p:to>
                                        <p:strVal val="visible"/>
                                      </p:to>
                                    </p:set>
                                  </p:childTnLst>
                                </p:cTn>
                              </p:par>
                              <p:par>
                                <p:cTn id="78" presetID="2" presetClass="exit" presetSubtype="4" fill="hold" grpId="4" nodeType="withEffect">
                                  <p:stCondLst>
                                    <p:cond delay="0"/>
                                  </p:stCondLst>
                                  <p:childTnLst>
                                    <p:anim calcmode="lin" valueType="num">
                                      <p:cBhvr additive="base">
                                        <p:cTn id="79" dur="750"/>
                                        <p:tgtEl>
                                          <p:spTgt spid="11"/>
                                        </p:tgtEl>
                                        <p:attrNameLst>
                                          <p:attrName>ppt_x</p:attrName>
                                        </p:attrNameLst>
                                      </p:cBhvr>
                                      <p:tavLst>
                                        <p:tav tm="0">
                                          <p:val>
                                            <p:strVal val="ppt_x"/>
                                          </p:val>
                                        </p:tav>
                                        <p:tav tm="100000">
                                          <p:val>
                                            <p:strVal val="ppt_x"/>
                                          </p:val>
                                        </p:tav>
                                      </p:tavLst>
                                    </p:anim>
                                    <p:anim calcmode="lin" valueType="num">
                                      <p:cBhvr additive="base">
                                        <p:cTn id="80" dur="750"/>
                                        <p:tgtEl>
                                          <p:spTgt spid="11"/>
                                        </p:tgtEl>
                                        <p:attrNameLst>
                                          <p:attrName>ppt_y</p:attrName>
                                        </p:attrNameLst>
                                      </p:cBhvr>
                                      <p:tavLst>
                                        <p:tav tm="0">
                                          <p:val>
                                            <p:strVal val="ppt_y"/>
                                          </p:val>
                                        </p:tav>
                                        <p:tav tm="100000">
                                          <p:val>
                                            <p:strVal val="1+ppt_h/2"/>
                                          </p:val>
                                        </p:tav>
                                      </p:tavLst>
                                    </p:anim>
                                    <p:set>
                                      <p:cBhvr>
                                        <p:cTn id="81" dur="1" fill="hold">
                                          <p:stCondLst>
                                            <p:cond delay="749"/>
                                          </p:stCondLst>
                                        </p:cTn>
                                        <p:tgtEl>
                                          <p:spTgt spid="11"/>
                                        </p:tgtEl>
                                        <p:attrNameLst>
                                          <p:attrName>style.visibility</p:attrName>
                                        </p:attrNameLst>
                                      </p:cBhvr>
                                      <p:to>
                                        <p:strVal val="hidden"/>
                                      </p:to>
                                    </p:set>
                                  </p:childTnLst>
                                </p:cTn>
                              </p:par>
                              <p:par>
                                <p:cTn id="82" presetID="42" presetClass="path" presetSubtype="0" accel="50000" decel="50000" fill="hold" grpId="1" nodeType="withEffect">
                                  <p:stCondLst>
                                    <p:cond delay="0"/>
                                  </p:stCondLst>
                                  <p:childTnLst>
                                    <p:animMotion origin="layout" path="M -3.33333E-6 4.81481E-6 L 0.15313 0.07083 " pathEditMode="relative" rAng="0" ptsTypes="AA">
                                      <p:cBhvr>
                                        <p:cTn id="83" dur="1750" fill="hold"/>
                                        <p:tgtEl>
                                          <p:spTgt spid="13"/>
                                        </p:tgtEl>
                                        <p:attrNameLst>
                                          <p:attrName>ppt_x</p:attrName>
                                          <p:attrName>ppt_y</p:attrName>
                                        </p:attrNameLst>
                                      </p:cBhvr>
                                      <p:rCtr x="7656" y="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p:bldP spid="10" grpId="0"/>
      <p:bldP spid="10" grpId="1"/>
      <p:bldP spid="10" grpId="2"/>
      <p:bldP spid="3074" grpId="0"/>
      <p:bldP spid="3074" grpId="1"/>
      <p:bldP spid="3074" grpId="2"/>
      <p:bldP spid="3074" grpId="3"/>
      <p:bldP spid="6" grpId="0"/>
      <p:bldP spid="6" grpId="1"/>
      <p:bldP spid="7" grpId="0"/>
      <p:bldP spid="7" grpId="1"/>
      <p:bldP spid="8" grpId="0"/>
      <p:bldP spid="8" grpId="1"/>
      <p:bldP spid="9" grpId="0"/>
      <p:bldP spid="9" grpId="1"/>
      <p:bldP spid="13" grpId="0"/>
      <p:bldP spid="13" grpId="1"/>
      <p:bldP spid="11" grpId="1"/>
      <p:bldP spid="11" grpId="2"/>
      <p:bldP spid="11" grpId="3"/>
      <p:bldP spid="11" grpId="4"/>
      <p:bldP spid="11" grpId="6"/>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9EEA46-44A3-4633-A6A9-227AE5B78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7" name="Title 1">
            <a:extLst>
              <a:ext uri="{FF2B5EF4-FFF2-40B4-BE49-F238E27FC236}">
                <a16:creationId xmlns:a16="http://schemas.microsoft.com/office/drawing/2014/main" id="{9C445CEB-E95C-4940-9F53-25A3EFFBB6DA}"/>
              </a:ext>
            </a:extLst>
          </p:cNvPr>
          <p:cNvSpPr txBox="1">
            <a:spLocks/>
          </p:cNvSpPr>
          <p:nvPr/>
        </p:nvSpPr>
        <p:spPr>
          <a:xfrm>
            <a:off x="461319" y="3653674"/>
            <a:ext cx="669324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in the grace and knowledge</a:t>
            </a:r>
          </a:p>
        </p:txBody>
      </p:sp>
      <p:sp>
        <p:nvSpPr>
          <p:cNvPr id="6" name="Title 1">
            <a:extLst>
              <a:ext uri="{FF2B5EF4-FFF2-40B4-BE49-F238E27FC236}">
                <a16:creationId xmlns:a16="http://schemas.microsoft.com/office/drawing/2014/main" id="{A13AE54D-2118-4E64-BE6E-317F7C860885}"/>
              </a:ext>
            </a:extLst>
          </p:cNvPr>
          <p:cNvSpPr txBox="1">
            <a:spLocks/>
          </p:cNvSpPr>
          <p:nvPr/>
        </p:nvSpPr>
        <p:spPr>
          <a:xfrm>
            <a:off x="7068065" y="3027404"/>
            <a:ext cx="1569308" cy="7901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grow</a:t>
            </a:r>
          </a:p>
        </p:txBody>
      </p:sp>
      <p:sp>
        <p:nvSpPr>
          <p:cNvPr id="12" name="16-Point Star 3">
            <a:extLst>
              <a:ext uri="{FF2B5EF4-FFF2-40B4-BE49-F238E27FC236}">
                <a16:creationId xmlns:a16="http://schemas.microsoft.com/office/drawing/2014/main" id="{73A225D0-F203-40AA-98FE-695BE773EA0D}"/>
              </a:ext>
            </a:extLst>
          </p:cNvPr>
          <p:cNvSpPr/>
          <p:nvPr/>
        </p:nvSpPr>
        <p:spPr>
          <a:xfrm>
            <a:off x="6319676" y="1615405"/>
            <a:ext cx="852310" cy="855604"/>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4-Point Star 4">
            <a:extLst>
              <a:ext uri="{FF2B5EF4-FFF2-40B4-BE49-F238E27FC236}">
                <a16:creationId xmlns:a16="http://schemas.microsoft.com/office/drawing/2014/main" id="{4AEEAFE6-0F67-4632-8E33-C7794B220312}"/>
              </a:ext>
            </a:extLst>
          </p:cNvPr>
          <p:cNvSpPr/>
          <p:nvPr/>
        </p:nvSpPr>
        <p:spPr>
          <a:xfrm>
            <a:off x="6322298" y="1595339"/>
            <a:ext cx="852310" cy="905933"/>
          </a:xfrm>
          <a:prstGeom prst="star4">
            <a:avLst>
              <a:gd name="adj" fmla="val 33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4" name="Rectangle 2"/>
          <p:cNvSpPr>
            <a:spLocks noGrp="1" noChangeArrowheads="1"/>
          </p:cNvSpPr>
          <p:nvPr>
            <p:ph type="title"/>
          </p:nvPr>
        </p:nvSpPr>
        <p:spPr>
          <a:xfrm>
            <a:off x="381000" y="289719"/>
            <a:ext cx="83820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You therefore, beloved, since you know this beforehand, beware lest you also fall from your own steadfastness, being led away with the error of the wicked; but grow in the grace and knowledge of our Lord and Savior Jesus Christ. To Him be the glory both now and forever. Amen.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2</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Peter 3:17-18 </a:t>
            </a:r>
          </a:p>
        </p:txBody>
      </p:sp>
      <p:sp>
        <p:nvSpPr>
          <p:cNvPr id="4" name="Rectangle 2">
            <a:extLst>
              <a:ext uri="{FF2B5EF4-FFF2-40B4-BE49-F238E27FC236}">
                <a16:creationId xmlns:a16="http://schemas.microsoft.com/office/drawing/2014/main" id="{393A21B9-50A3-4431-8E97-A9F604667973}"/>
              </a:ext>
            </a:extLst>
          </p:cNvPr>
          <p:cNvSpPr txBox="1">
            <a:spLocks noChangeArrowheads="1"/>
          </p:cNvSpPr>
          <p:nvPr/>
        </p:nvSpPr>
        <p:spPr bwMode="auto">
          <a:xfrm>
            <a:off x="5745811" y="1028441"/>
            <a:ext cx="2068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beware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4">
            <a:extLst>
              <a:ext uri="{FF2B5EF4-FFF2-40B4-BE49-F238E27FC236}">
                <a16:creationId xmlns:a16="http://schemas.microsoft.com/office/drawing/2014/main" id="{6778678C-0A8C-4DD8-BC1F-62BB09307789}"/>
              </a:ext>
            </a:extLst>
          </p:cNvPr>
          <p:cNvSpPr>
            <a:spLocks noChangeArrowheads="1"/>
          </p:cNvSpPr>
          <p:nvPr/>
        </p:nvSpPr>
        <p:spPr bwMode="auto">
          <a:xfrm>
            <a:off x="424965" y="3628386"/>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8" name="Rectangle 2">
            <a:extLst>
              <a:ext uri="{FF2B5EF4-FFF2-40B4-BE49-F238E27FC236}">
                <a16:creationId xmlns:a16="http://schemas.microsoft.com/office/drawing/2014/main" id="{158FF806-6470-424B-8EC8-378E923A56EC}"/>
              </a:ext>
            </a:extLst>
          </p:cNvPr>
          <p:cNvSpPr txBox="1">
            <a:spLocks noChangeArrowheads="1"/>
          </p:cNvSpPr>
          <p:nvPr/>
        </p:nvSpPr>
        <p:spPr bwMode="auto">
          <a:xfrm>
            <a:off x="3781926" y="2382252"/>
            <a:ext cx="384609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3175" cmpd="sng">
                  <a:solidFill>
                    <a:schemeClr val="bg1">
                      <a:lumMod val="65000"/>
                    </a:schemeClr>
                  </a:solidFill>
                  <a:prstDash val="solid"/>
                  <a:miter lim="800000"/>
                </a:ln>
                <a:solidFill>
                  <a:schemeClr val="tx1"/>
                </a:solidFill>
                <a:effectLst>
                  <a:glow rad="25400">
                    <a:srgbClr val="FF0000"/>
                  </a:glow>
                  <a:outerShdw blurRad="50800" algn="tl" rotWithShape="0">
                    <a:srgbClr val="000000"/>
                  </a:outerShdw>
                </a:effectLst>
                <a:latin typeface="Calibri" panose="020F0502020204030204" pitchFamily="34" charset="0"/>
              </a:rPr>
              <a:t>being led away</a:t>
            </a:r>
            <a:endParaRPr lang="en-US" altLang="en-US" sz="4000" b="1" i="1" kern="0" dirty="0">
              <a:ln w="3175" cmpd="sng">
                <a:solidFill>
                  <a:schemeClr val="bg1">
                    <a:lumMod val="65000"/>
                  </a:schemeClr>
                </a:solidFill>
                <a:prstDash val="solid"/>
                <a:miter lim="800000"/>
              </a:ln>
              <a:solidFill>
                <a:schemeClr val="tx1"/>
              </a:solidFill>
              <a:effectLst>
                <a:glow rad="25400">
                  <a:srgbClr val="FF0000"/>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2DF45F8C-BC2D-4593-9FCD-97FC19EA579A}"/>
              </a:ext>
            </a:extLst>
          </p:cNvPr>
          <p:cNvSpPr txBox="1">
            <a:spLocks noChangeArrowheads="1"/>
          </p:cNvSpPr>
          <p:nvPr/>
        </p:nvSpPr>
        <p:spPr bwMode="auto">
          <a:xfrm>
            <a:off x="1419727" y="3052010"/>
            <a:ext cx="481263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3175" cmpd="sng">
                  <a:solidFill>
                    <a:schemeClr val="bg1">
                      <a:lumMod val="65000"/>
                    </a:schemeClr>
                  </a:solidFill>
                  <a:prstDash val="solid"/>
                  <a:miter lim="800000"/>
                </a:ln>
                <a:solidFill>
                  <a:schemeClr val="tx1"/>
                </a:solidFill>
                <a:effectLst>
                  <a:glow rad="25400">
                    <a:srgbClr val="FF0000"/>
                  </a:glow>
                  <a:outerShdw blurRad="50800" algn="tl" rotWithShape="0">
                    <a:srgbClr val="000000"/>
                  </a:outerShdw>
                </a:effectLst>
                <a:latin typeface="Calibri" panose="020F0502020204030204" pitchFamily="34" charset="0"/>
              </a:rPr>
              <a:t>error of the wicked</a:t>
            </a:r>
            <a:endParaRPr lang="en-US" altLang="en-US" sz="4000" b="1" i="1" kern="0" dirty="0">
              <a:ln w="3175" cmpd="sng">
                <a:solidFill>
                  <a:schemeClr val="bg1">
                    <a:lumMod val="65000"/>
                  </a:schemeClr>
                </a:solidFill>
                <a:prstDash val="solid"/>
                <a:miter lim="800000"/>
              </a:ln>
              <a:solidFill>
                <a:schemeClr val="tx1"/>
              </a:solidFill>
              <a:effectLst>
                <a:glow rad="25400">
                  <a:srgbClr val="FF0000"/>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163B4B42-FF89-4708-B42E-DA16F7827AFC}"/>
              </a:ext>
            </a:extLst>
          </p:cNvPr>
          <p:cNvSpPr txBox="1">
            <a:spLocks noChangeArrowheads="1"/>
          </p:cNvSpPr>
          <p:nvPr/>
        </p:nvSpPr>
        <p:spPr bwMode="auto">
          <a:xfrm>
            <a:off x="1864895" y="3573379"/>
            <a:ext cx="1608221" cy="1138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contourW="19050" prstMaterial="translucentPowder">
              <a:bevelT w="63500" h="63500"/>
              <a:bevelB w="38100" h="38100"/>
              <a:contourClr>
                <a:srgbClr val="F6E5A0"/>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7200" b="1" dirty="0">
                <a:ln w="3175" cmpd="sng">
                  <a:solidFill>
                    <a:schemeClr val="bg1">
                      <a:lumMod val="65000"/>
                    </a:schemeClr>
                  </a:solidFill>
                  <a:prstDash val="solid"/>
                  <a:miter lim="800000"/>
                </a:ln>
                <a:solidFill>
                  <a:schemeClr val="tx1"/>
                </a:solidFill>
                <a:effectLst>
                  <a:glow rad="25400">
                    <a:srgbClr val="FF0000"/>
                  </a:glow>
                  <a:outerShdw blurRad="50800" algn="tl" rotWithShape="0">
                    <a:srgbClr val="000000"/>
                  </a:outerShdw>
                </a:effectLst>
                <a:latin typeface="Verdana" panose="020B0604030504040204" pitchFamily="34" charset="0"/>
                <a:ea typeface="Verdana" panose="020B0604030504040204" pitchFamily="34" charset="0"/>
              </a:rPr>
              <a:t>X</a:t>
            </a:r>
            <a:endParaRPr lang="en-US" altLang="en-US" sz="6600" b="1" i="1" kern="0" dirty="0">
              <a:ln w="3175" cmpd="sng">
                <a:solidFill>
                  <a:schemeClr val="bg1">
                    <a:lumMod val="65000"/>
                  </a:schemeClr>
                </a:solidFill>
                <a:prstDash val="solid"/>
                <a:miter lim="800000"/>
              </a:ln>
              <a:solidFill>
                <a:schemeClr val="tx1"/>
              </a:solidFill>
              <a:effectLst>
                <a:glow rad="25400">
                  <a:srgbClr val="FF0000"/>
                </a:glow>
                <a:outerShdw blurRad="50800" algn="tl" rotWithShape="0">
                  <a:srgbClr val="000000"/>
                </a:outerShdw>
              </a:effectLst>
              <a:latin typeface="Verdana" panose="020B0604030504040204" pitchFamily="34" charset="0"/>
              <a:ea typeface="Verdana" panose="020B0604030504040204" pitchFamily="34" charset="0"/>
            </a:endParaRPr>
          </a:p>
        </p:txBody>
      </p:sp>
      <p:sp>
        <p:nvSpPr>
          <p:cNvPr id="11" name="Rectangle 10">
            <a:extLst>
              <a:ext uri="{FF2B5EF4-FFF2-40B4-BE49-F238E27FC236}">
                <a16:creationId xmlns:a16="http://schemas.microsoft.com/office/drawing/2014/main" id="{C55063EE-7361-4EF8-9556-97E470226A4A}"/>
              </a:ext>
            </a:extLst>
          </p:cNvPr>
          <p:cNvSpPr>
            <a:spLocks noChangeArrowheads="1"/>
          </p:cNvSpPr>
          <p:nvPr/>
        </p:nvSpPr>
        <p:spPr bwMode="auto">
          <a:xfrm>
            <a:off x="591052" y="4312945"/>
            <a:ext cx="71186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Lord and Savior Jesus Christ</a:t>
            </a:r>
            <a:endParaRPr lang="en-US" sz="4410" b="1" i="1" dirty="0">
              <a:solidFill>
                <a:srgbClr val="CC9900"/>
              </a:solidFill>
              <a:latin typeface="Calibri" panose="020F0502020204030204" pitchFamily="34" charset="0"/>
              <a:cs typeface="Calibri" panose="020F0502020204030204" pitchFamily="34" charset="0"/>
            </a:endParaRPr>
          </a:p>
        </p:txBody>
      </p:sp>
      <p:sp>
        <p:nvSpPr>
          <p:cNvPr id="14" name="Rectangle 2">
            <a:extLst>
              <a:ext uri="{FF2B5EF4-FFF2-40B4-BE49-F238E27FC236}">
                <a16:creationId xmlns:a16="http://schemas.microsoft.com/office/drawing/2014/main" id="{95DE2D05-E6EF-47CA-869E-CD6B85F48D72}"/>
              </a:ext>
            </a:extLst>
          </p:cNvPr>
          <p:cNvSpPr txBox="1">
            <a:spLocks noChangeArrowheads="1"/>
          </p:cNvSpPr>
          <p:nvPr/>
        </p:nvSpPr>
        <p:spPr bwMode="auto">
          <a:xfrm>
            <a:off x="3366586" y="5056021"/>
            <a:ext cx="17119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rPr>
              <a:t>glory</a:t>
            </a:r>
            <a:endParaRPr lang="en-US" altLang="en-US" sz="4000" b="1" i="1" kern="0"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607500722"/>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1" nodeType="withEffect">
                                  <p:stCondLst>
                                    <p:cond delay="0"/>
                                  </p:stCondLst>
                                  <p:childTnLst>
                                    <p:animMotion origin="layout" path="M 0 0 L 0.23976 -0.19676 " pathEditMode="relative" rAng="0" ptsTypes="AA">
                                      <p:cBhvr>
                                        <p:cTn id="10" dur="1000" spd="-100000" fill="hold"/>
                                        <p:tgtEl>
                                          <p:spTgt spid="3074"/>
                                        </p:tgtEl>
                                        <p:attrNameLst>
                                          <p:attrName>ppt_x</p:attrName>
                                          <p:attrName>ppt_y</p:attrName>
                                        </p:attrNameLst>
                                      </p:cBhvr>
                                      <p:rCtr x="11979" y="-9838"/>
                                    </p:animMotion>
                                  </p:childTnLst>
                                </p:cTn>
                              </p:par>
                            </p:childTnLst>
                          </p:cTn>
                        </p:par>
                        <p:par>
                          <p:cTn id="11" fill="hold">
                            <p:stCondLst>
                              <p:cond delay="1000"/>
                            </p:stCondLst>
                            <p:childTnLst>
                              <p:par>
                                <p:cTn id="12" presetID="10" presetClass="exit" presetSubtype="0" fill="hold" grpId="2"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18" presetClass="emph" presetSubtype="0" fill="hold" grpId="1" nodeType="withEffect">
                                  <p:stCondLst>
                                    <p:cond delay="0"/>
                                  </p:stCondLst>
                                  <p:childTnLst>
                                    <p:set>
                                      <p:cBhvr override="childStyle">
                                        <p:cTn id="21" dur="500" fill="hold"/>
                                        <p:tgtEl>
                                          <p:spTgt spid="6"/>
                                        </p:tgtEl>
                                        <p:attrNameLst>
                                          <p:attrName>style.textDecorationUnderline</p:attrName>
                                        </p:attrNameLst>
                                      </p:cBhvr>
                                      <p:to>
                                        <p:strVal val="true"/>
                                      </p:to>
                                    </p:set>
                                  </p:childTnLst>
                                </p:cTn>
                              </p:par>
                              <p:par>
                                <p:cTn id="22" presetID="0" presetClass="entr" presetSubtype="0" fill="hold" grpId="0" nodeType="withEffect">
                                  <p:stCondLst>
                                    <p:cond delay="40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stCondLst>
                                            <p:cond delay="0"/>
                                          </p:stCondLst>
                                        </p:cTn>
                                        <p:tgtEl>
                                          <p:spTgt spid="5"/>
                                        </p:tgtEl>
                                      </p:cBhvr>
                                    </p:animEffect>
                                    <p:anim to="" calcmode="lin" valueType="num">
                                      <p:cBhvr>
                                        <p:cTn id="25"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26" dur="500" fill="hold">
                                          <p:stCondLst>
                                            <p:cond delay="0"/>
                                          </p:stCondLst>
                                        </p:cTn>
                                        <p:tgtEl>
                                          <p:spTgt spid="5"/>
                                        </p:tgtEl>
                                        <p:attrNameLst>
                                          <p:attrName>ppt_h</p:attrName>
                                        </p:attrNameLst>
                                      </p:cBhvr>
                                      <p:tavLst>
                                        <p:tav tm="0">
                                          <p:val>
                                            <p:strVal val="#ppt_h*4"/>
                                          </p:val>
                                        </p:tav>
                                        <p:tav tm="100000">
                                          <p:val>
                                            <p:strVal val="#ppt_h"/>
                                          </p:val>
                                        </p:tav>
                                      </p:tavLst>
                                    </p:anim>
                                  </p:childTnLst>
                                </p:cTn>
                              </p:par>
                              <p:par>
                                <p:cTn id="27" presetID="22" presetClass="entr" presetSubtype="8" fill="hold" grpId="0" nodeType="withEffect">
                                  <p:stCondLst>
                                    <p:cond delay="50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600"/>
                                        <p:tgtEl>
                                          <p:spTgt spid="7"/>
                                        </p:tgtEl>
                                      </p:cBhvr>
                                    </p:animEffect>
                                  </p:childTnLst>
                                </p:cTn>
                              </p:par>
                              <p:par>
                                <p:cTn id="30" presetID="18" presetClass="emph" presetSubtype="0" fill="hold" grpId="1" nodeType="withEffect">
                                  <p:stCondLst>
                                    <p:cond delay="500"/>
                                  </p:stCondLst>
                                  <p:childTnLst>
                                    <p:set>
                                      <p:cBhvr override="childStyle">
                                        <p:cTn id="31" dur="600" fill="hold"/>
                                        <p:tgtEl>
                                          <p:spTgt spid="7"/>
                                        </p:tgtEl>
                                        <p:attrNameLst>
                                          <p:attrName>style.textDecorationUnderline</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1"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40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par>
                                <p:cTn id="40" presetID="10" presetClass="exit" presetSubtype="0" fill="hold" grpId="1" nodeType="withEffect">
                                  <p:stCondLst>
                                    <p:cond delay="75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22" presetClass="exit" presetSubtype="8" fill="hold" grpId="2" nodeType="withEffect">
                                  <p:stCondLst>
                                    <p:cond delay="750"/>
                                  </p:stCondLst>
                                  <p:childTnLst>
                                    <p:animEffect transition="out" filter="wipe(left)">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22" presetClass="exit" presetSubtype="8" fill="hold" grpId="2" nodeType="withEffect">
                                  <p:stCondLst>
                                    <p:cond delay="1150"/>
                                  </p:stCondLst>
                                  <p:childTnLst>
                                    <p:animEffect transition="out" filter="wipe(left)">
                                      <p:cBhvr>
                                        <p:cTn id="47" dur="750"/>
                                        <p:tgtEl>
                                          <p:spTgt spid="7"/>
                                        </p:tgtEl>
                                      </p:cBhvr>
                                    </p:animEffect>
                                    <p:set>
                                      <p:cBhvr>
                                        <p:cTn id="48" dur="1" fill="hold">
                                          <p:stCondLst>
                                            <p:cond delay="749"/>
                                          </p:stCondLst>
                                        </p:cTn>
                                        <p:tgtEl>
                                          <p:spTgt spid="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dissolve">
                                      <p:cBhvr>
                                        <p:cTn id="53" dur="500">
                                          <p:stCondLst>
                                            <p:cond delay="0"/>
                                          </p:stCondLst>
                                        </p:cTn>
                                        <p:tgtEl>
                                          <p:spTgt spid="10"/>
                                        </p:tgtEl>
                                      </p:cBhvr>
                                    </p:animEffect>
                                    <p:anim to="" calcmode="lin" valueType="num">
                                      <p:cBhvr>
                                        <p:cTn id="54"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55"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0" presetClass="exit" presetSubtype="0" fill="hold" grpId="1" nodeType="clickEffect">
                                  <p:stCondLst>
                                    <p:cond delay="0"/>
                                  </p:stCondLst>
                                  <p:childTnLst>
                                    <p:set>
                                      <p:cBhvr>
                                        <p:cTn id="59" dur="1" fill="hold">
                                          <p:stCondLst>
                                            <p:cond delay="999"/>
                                          </p:stCondLst>
                                        </p:cTn>
                                        <p:tgtEl>
                                          <p:spTgt spid="10"/>
                                        </p:tgtEl>
                                        <p:attrNameLst>
                                          <p:attrName>style.visibility</p:attrName>
                                        </p:attrNameLst>
                                      </p:cBhvr>
                                      <p:to>
                                        <p:strVal val="hidden"/>
                                      </p:to>
                                    </p:set>
                                    <p:animEffect transition="out" filter="dissolve">
                                      <p:cBhvr>
                                        <p:cTn id="60" dur="1000">
                                          <p:stCondLst>
                                            <p:cond delay="0"/>
                                          </p:stCondLst>
                                        </p:cTn>
                                        <p:tgtEl>
                                          <p:spTgt spid="10"/>
                                        </p:tgtEl>
                                      </p:cBhvr>
                                    </p:animEffect>
                                    <p:anim to="" calcmode="lin" valueType="num">
                                      <p:cBhvr>
                                        <p:cTn id="61" dur="1000" fill="hold">
                                          <p:stCondLst>
                                            <p:cond delay="0"/>
                                          </p:stCondLst>
                                        </p:cTn>
                                        <p:tgtEl>
                                          <p:spTgt spid="10"/>
                                        </p:tgtEl>
                                        <p:attrNameLst>
                                          <p:attrName>ppt_w</p:attrName>
                                        </p:attrNameLst>
                                      </p:cBhvr>
                                      <p:tavLst>
                                        <p:tav tm="0">
                                          <p:val>
                                            <p:strVal val="#ppt_w"/>
                                          </p:val>
                                        </p:tav>
                                        <p:tav tm="100000">
                                          <p:val>
                                            <p:strVal val="#ppt_w*4"/>
                                          </p:val>
                                        </p:tav>
                                      </p:tavLst>
                                    </p:anim>
                                    <p:anim to="" calcmode="lin" valueType="num">
                                      <p:cBhvr>
                                        <p:cTn id="62" dur="1000" fill="hold">
                                          <p:stCondLst>
                                            <p:cond delay="0"/>
                                          </p:stCondLst>
                                        </p:cTn>
                                        <p:tgtEl>
                                          <p:spTgt spid="10"/>
                                        </p:tgtEl>
                                        <p:attrNameLst>
                                          <p:attrName>ppt_h</p:attrName>
                                        </p:attrNameLst>
                                      </p:cBhvr>
                                      <p:tavLst>
                                        <p:tav tm="0">
                                          <p:val>
                                            <p:strVal val="#ppt_h"/>
                                          </p:val>
                                        </p:tav>
                                        <p:tav tm="100000">
                                          <p:val>
                                            <p:strVal val="#ppt_h*4"/>
                                          </p:val>
                                        </p:tav>
                                      </p:tavLst>
                                    </p:anim>
                                  </p:childTnLst>
                                </p:cTn>
                              </p:par>
                              <p:par>
                                <p:cTn id="63" presetID="17" presetClass="exit" presetSubtype="10" fill="hold" grpId="2" nodeType="withEffect">
                                  <p:stCondLst>
                                    <p:cond delay="0"/>
                                  </p:stCondLst>
                                  <p:childTnLst>
                                    <p:anim calcmode="lin" valueType="num">
                                      <p:cBhvr>
                                        <p:cTn id="64" dur="500"/>
                                        <p:tgtEl>
                                          <p:spTgt spid="8"/>
                                        </p:tgtEl>
                                        <p:attrNameLst>
                                          <p:attrName>ppt_w</p:attrName>
                                        </p:attrNameLst>
                                      </p:cBhvr>
                                      <p:tavLst>
                                        <p:tav tm="0">
                                          <p:val>
                                            <p:strVal val="ppt_w"/>
                                          </p:val>
                                        </p:tav>
                                        <p:tav tm="100000">
                                          <p:val>
                                            <p:fltVal val="0"/>
                                          </p:val>
                                        </p:tav>
                                      </p:tavLst>
                                    </p:anim>
                                    <p:anim calcmode="lin" valueType="num">
                                      <p:cBhvr>
                                        <p:cTn id="65" dur="500"/>
                                        <p:tgtEl>
                                          <p:spTgt spid="8"/>
                                        </p:tgtEl>
                                        <p:attrNameLst>
                                          <p:attrName>ppt_h</p:attrName>
                                        </p:attrNameLst>
                                      </p:cBhvr>
                                      <p:tavLst>
                                        <p:tav tm="0">
                                          <p:val>
                                            <p:strVal val="ppt_h"/>
                                          </p:val>
                                        </p:tav>
                                        <p:tav tm="100000">
                                          <p:val>
                                            <p:strVal val="ppt_h"/>
                                          </p:val>
                                        </p:tav>
                                      </p:tavLst>
                                    </p:anim>
                                    <p:set>
                                      <p:cBhvr>
                                        <p:cTn id="66" dur="1" fill="hold">
                                          <p:stCondLst>
                                            <p:cond delay="499"/>
                                          </p:stCondLst>
                                        </p:cTn>
                                        <p:tgtEl>
                                          <p:spTgt spid="8"/>
                                        </p:tgtEl>
                                        <p:attrNameLst>
                                          <p:attrName>style.visibility</p:attrName>
                                        </p:attrNameLst>
                                      </p:cBhvr>
                                      <p:to>
                                        <p:strVal val="hidden"/>
                                      </p:to>
                                    </p:set>
                                  </p:childTnLst>
                                </p:cTn>
                              </p:par>
                              <p:par>
                                <p:cTn id="67" presetID="17" presetClass="exit" presetSubtype="10" fill="hold" grpId="1" nodeType="withEffect">
                                  <p:stCondLst>
                                    <p:cond delay="0"/>
                                  </p:stCondLst>
                                  <p:childTnLst>
                                    <p:anim calcmode="lin" valueType="num">
                                      <p:cBhvr>
                                        <p:cTn id="68" dur="500"/>
                                        <p:tgtEl>
                                          <p:spTgt spid="9"/>
                                        </p:tgtEl>
                                        <p:attrNameLst>
                                          <p:attrName>ppt_w</p:attrName>
                                        </p:attrNameLst>
                                      </p:cBhvr>
                                      <p:tavLst>
                                        <p:tav tm="0">
                                          <p:val>
                                            <p:strVal val="ppt_w"/>
                                          </p:val>
                                        </p:tav>
                                        <p:tav tm="100000">
                                          <p:val>
                                            <p:fltVal val="0"/>
                                          </p:val>
                                        </p:tav>
                                      </p:tavLst>
                                    </p:anim>
                                    <p:anim calcmode="lin" valueType="num">
                                      <p:cBhvr>
                                        <p:cTn id="69" dur="500"/>
                                        <p:tgtEl>
                                          <p:spTgt spid="9"/>
                                        </p:tgtEl>
                                        <p:attrNameLst>
                                          <p:attrName>ppt_h</p:attrName>
                                        </p:attrNameLst>
                                      </p:cBhvr>
                                      <p:tavLst>
                                        <p:tav tm="0">
                                          <p:val>
                                            <p:strVal val="ppt_h"/>
                                          </p:val>
                                        </p:tav>
                                        <p:tav tm="100000">
                                          <p:val>
                                            <p:strVal val="ppt_h"/>
                                          </p:val>
                                        </p:tav>
                                      </p:tavLst>
                                    </p:anim>
                                    <p:set>
                                      <p:cBhvr>
                                        <p:cTn id="70" dur="1" fill="hold">
                                          <p:stCondLst>
                                            <p:cond delay="499"/>
                                          </p:stCondLst>
                                        </p:cTn>
                                        <p:tgtEl>
                                          <p:spTgt spid="9"/>
                                        </p:tgtEl>
                                        <p:attrNameLst>
                                          <p:attrName>style.visibility</p:attrName>
                                        </p:attrNameLst>
                                      </p:cBhvr>
                                      <p:to>
                                        <p:strVal val="hidden"/>
                                      </p:to>
                                    </p:set>
                                  </p:childTnLst>
                                </p:cTn>
                              </p:par>
                              <p:par>
                                <p:cTn id="71" presetID="23" presetClass="entr" presetSubtype="16" fill="hold" grpId="1"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childTnLst>
                                </p:cTn>
                              </p:par>
                            </p:childTnLst>
                          </p:cTn>
                        </p:par>
                        <p:par>
                          <p:cTn id="75" fill="hold">
                            <p:stCondLst>
                              <p:cond delay="1000"/>
                            </p:stCondLst>
                            <p:childTnLst>
                              <p:par>
                                <p:cTn id="76" presetID="23" presetClass="entr" presetSubtype="16" fill="hold" grpId="1" nodeType="after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fltVal val="0"/>
                                          </p:val>
                                        </p:tav>
                                        <p:tav tm="100000">
                                          <p:val>
                                            <p:strVal val="#ppt_w"/>
                                          </p:val>
                                        </p:tav>
                                      </p:tavLst>
                                    </p:anim>
                                    <p:anim calcmode="lin" valueType="num">
                                      <p:cBhvr>
                                        <p:cTn id="79" dur="500" fill="hold"/>
                                        <p:tgtEl>
                                          <p:spTgt spid="13"/>
                                        </p:tgtEl>
                                        <p:attrNameLst>
                                          <p:attrName>ppt_h</p:attrName>
                                        </p:attrNameLst>
                                      </p:cBhvr>
                                      <p:tavLst>
                                        <p:tav tm="0">
                                          <p:val>
                                            <p:fltVal val="0"/>
                                          </p:val>
                                        </p:tav>
                                        <p:tav tm="100000">
                                          <p:val>
                                            <p:strVal val="#ppt_h"/>
                                          </p:val>
                                        </p:tav>
                                      </p:tavLst>
                                    </p:anim>
                                  </p:childTnLst>
                                </p:cTn>
                              </p:par>
                              <p:par>
                                <p:cTn id="80" presetID="8" presetClass="emph" presetSubtype="0" repeatCount="indefinite" fill="hold" grpId="0" nodeType="withEffect">
                                  <p:stCondLst>
                                    <p:cond delay="0"/>
                                  </p:stCondLst>
                                  <p:childTnLst>
                                    <p:animRot by="-21600000">
                                      <p:cBhvr>
                                        <p:cTn id="81" dur="1000" fill="hold"/>
                                        <p:tgtEl>
                                          <p:spTgt spid="12"/>
                                        </p:tgtEl>
                                        <p:attrNameLst>
                                          <p:attrName>r</p:attrName>
                                        </p:attrNameLst>
                                      </p:cBhvr>
                                    </p:animRot>
                                  </p:childTnLst>
                                </p:cTn>
                              </p:par>
                              <p:par>
                                <p:cTn id="82" presetID="8" presetClass="emph" presetSubtype="0" repeatCount="indefinite" fill="hold" grpId="0" nodeType="withEffect">
                                  <p:stCondLst>
                                    <p:cond delay="0"/>
                                  </p:stCondLst>
                                  <p:childTnLst>
                                    <p:animRot by="21600000">
                                      <p:cBhvr>
                                        <p:cTn id="83" dur="500" fill="hold"/>
                                        <p:tgtEl>
                                          <p:spTgt spid="13"/>
                                        </p:tgtEl>
                                        <p:attrNameLst>
                                          <p:attrName>r</p:attrName>
                                        </p:attrNameLst>
                                      </p:cBhvr>
                                    </p:animRot>
                                  </p:childTnLst>
                                </p:cTn>
                              </p:par>
                              <p:par>
                                <p:cTn id="84" presetID="0" presetClass="entr" presetSubtype="0" fill="hold" grpId="0" nodeType="withEffect">
                                  <p:stCondLst>
                                    <p:cond delay="250"/>
                                  </p:stCondLst>
                                  <p:iterate type="lt">
                                    <p:tmPct val="10000"/>
                                  </p:iterate>
                                  <p:childTnLst>
                                    <p:set>
                                      <p:cBhvr>
                                        <p:cTn id="85" dur="1" fill="hold">
                                          <p:stCondLst>
                                            <p:cond delay="0"/>
                                          </p:stCondLst>
                                        </p:cTn>
                                        <p:tgtEl>
                                          <p:spTgt spid="11"/>
                                        </p:tgtEl>
                                        <p:attrNameLst>
                                          <p:attrName>style.visibility</p:attrName>
                                        </p:attrNameLst>
                                      </p:cBhvr>
                                      <p:to>
                                        <p:strVal val="visible"/>
                                      </p:to>
                                    </p:set>
                                    <p:animEffect transition="in" filter="dissolve">
                                      <p:cBhvr>
                                        <p:cTn id="86" dur="500">
                                          <p:stCondLst>
                                            <p:cond delay="0"/>
                                          </p:stCondLst>
                                        </p:cTn>
                                        <p:tgtEl>
                                          <p:spTgt spid="11"/>
                                        </p:tgtEl>
                                      </p:cBhvr>
                                    </p:animEffect>
                                    <p:anim to="" calcmode="lin" valueType="num">
                                      <p:cBhvr>
                                        <p:cTn id="87"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88" dur="500" fill="hold">
                                          <p:stCondLst>
                                            <p:cond delay="0"/>
                                          </p:stCondLst>
                                        </p:cTn>
                                        <p:tgtEl>
                                          <p:spTgt spid="11"/>
                                        </p:tgtEl>
                                        <p:attrNameLst>
                                          <p:attrName>ppt_h</p:attrName>
                                        </p:attrNameLst>
                                      </p:cBhvr>
                                      <p:tavLst>
                                        <p:tav tm="0">
                                          <p:val>
                                            <p:strVal val="#ppt_h*4"/>
                                          </p:val>
                                        </p:tav>
                                        <p:tav tm="100000">
                                          <p:val>
                                            <p:strVal val="#ppt_h"/>
                                          </p:val>
                                        </p:tav>
                                      </p:tavLst>
                                    </p:anim>
                                  </p:childTnLst>
                                </p:cTn>
                              </p:par>
                            </p:childTnLst>
                          </p:cTn>
                        </p:par>
                        <p:par>
                          <p:cTn id="89" fill="hold">
                            <p:stCondLst>
                              <p:cond delay="2900"/>
                            </p:stCondLst>
                            <p:childTnLst>
                              <p:par>
                                <p:cTn id="90" presetID="26" presetClass="emph" presetSubtype="0" fill="hold" grpId="1" nodeType="afterEffect">
                                  <p:stCondLst>
                                    <p:cond delay="0"/>
                                  </p:stCondLst>
                                  <p:iterate type="lt">
                                    <p:tmPct val="0"/>
                                  </p:iterate>
                                  <p:childTnLst>
                                    <p:animEffect transition="out" filter="fade">
                                      <p:cBhvr>
                                        <p:cTn id="91" dur="500" tmFilter="0, 0; .2, .5; .8, .5; 1, 0"/>
                                        <p:tgtEl>
                                          <p:spTgt spid="11"/>
                                        </p:tgtEl>
                                      </p:cBhvr>
                                    </p:animEffect>
                                    <p:animScale>
                                      <p:cBhvr>
                                        <p:cTn id="92" dur="250" autoRev="1" fill="hold"/>
                                        <p:tgtEl>
                                          <p:spTgt spid="11"/>
                                        </p:tgtEl>
                                      </p:cBhvr>
                                      <p:by x="105000" y="105000"/>
                                    </p:animScale>
                                  </p:childTnLst>
                                </p:cTn>
                              </p:par>
                            </p:childTnLst>
                          </p:cTn>
                        </p:par>
                      </p:childTnLst>
                    </p:cTn>
                  </p:par>
                  <p:par>
                    <p:cTn id="93" fill="hold">
                      <p:stCondLst>
                        <p:cond delay="indefinite"/>
                      </p:stCondLst>
                      <p:childTnLst>
                        <p:par>
                          <p:cTn id="94" fill="hold">
                            <p:stCondLst>
                              <p:cond delay="0"/>
                            </p:stCondLst>
                            <p:childTnLst>
                              <p:par>
                                <p:cTn id="95" presetID="21" presetClass="entr" presetSubtype="8" fill="hold" grpId="1"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heel(8)">
                                      <p:cBhvr>
                                        <p:cTn id="9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6" grpId="0"/>
      <p:bldP spid="6" grpId="1"/>
      <p:bldP spid="6" grpId="2"/>
      <p:bldP spid="12" grpId="0" animBg="1"/>
      <p:bldP spid="12" grpId="1" animBg="1"/>
      <p:bldP spid="13" grpId="0" animBg="1"/>
      <p:bldP spid="13" grpId="1" animBg="1"/>
      <p:bldP spid="3074" grpId="0"/>
      <p:bldP spid="3074" grpId="1"/>
      <p:bldP spid="4" grpId="2"/>
      <p:bldP spid="5" grpId="0"/>
      <p:bldP spid="5" grpId="1"/>
      <p:bldP spid="8" grpId="1"/>
      <p:bldP spid="8" grpId="2"/>
      <p:bldP spid="9" grpId="0"/>
      <p:bldP spid="9" grpId="1"/>
      <p:bldP spid="10" grpId="0"/>
      <p:bldP spid="10" grpId="1"/>
      <p:bldP spid="11" grpId="0"/>
      <p:bldP spid="11" grpId="1"/>
      <p:bldP spid="1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C6F02-22D7-4DE3-97DE-9DED65765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56"/>
            <a:ext cx="9144000" cy="6871356"/>
          </a:xfrm>
          <a:prstGeom prst="rect">
            <a:avLst/>
          </a:prstGeom>
        </p:spPr>
      </p:pic>
      <p:sp>
        <p:nvSpPr>
          <p:cNvPr id="4" name="Content Placeholder 2"/>
          <p:cNvSpPr txBox="1">
            <a:spLocks/>
          </p:cNvSpPr>
          <p:nvPr/>
        </p:nvSpPr>
        <p:spPr>
          <a:xfrm>
            <a:off x="152400" y="152400"/>
            <a:ext cx="88392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To please God, one must </a:t>
            </a:r>
            <a:r>
              <a:rPr lang="en-US" b="1">
                <a:ln w="3175">
                  <a:solidFill>
                    <a:srgbClr val="FF0000"/>
                  </a:solidFill>
                </a:ln>
                <a:solidFill>
                  <a:srgbClr val="FFFF00"/>
                </a:solidFill>
                <a:effectLst>
                  <a:glow rad="88900">
                    <a:schemeClr val="tx1">
                      <a:alpha val="80000"/>
                    </a:schemeClr>
                  </a:glow>
                </a:effectLst>
                <a:latin typeface="Calibri" panose="020F0502020204030204" pitchFamily="34" charset="0"/>
              </a:rPr>
              <a:t>believe that </a:t>
            </a:r>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He is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He rewards those that diligently seek Him</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Faith is hope of what cannot be seen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For we walk by faith, not by sight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From the heart one believes as confessions save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Rightly dividing the word finds God’s approval </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Love of God drives a diligent heart to find Him</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A diligent heart flourishes upon the issues of life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Be diligent &amp; forget not but teach what you know</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Diligence prepares one to live a more secure life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Do not lag in diligence, fervent in spirit, serving God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Be diligent, not sluggish, with faith and patience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Diligently unceasingly add virtues to your character</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0579731">
            <a:off x="283473" y="2315201"/>
            <a:ext cx="9220200" cy="24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extrusionH="57150" contourW="25400" prstMaterial="plastic">
              <a:bevelT w="25400" h="55880"/>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101600">
                    <a:srgbClr val="7030A0"/>
                  </a:glow>
                  <a:outerShdw blurRad="76200" dist="50800" dir="5400000" algn="tl" rotWithShape="0">
                    <a:srgbClr val="000000">
                      <a:alpha val="65000"/>
                    </a:srgbClr>
                  </a:outerShdw>
                </a:effectLst>
                <a:latin typeface="Calibri" panose="020F0502020204030204" pitchFamily="34" charset="0"/>
              </a:rPr>
              <a:t>Diligence is a soul’s heart of peace</a:t>
            </a:r>
            <a:endParaRPr lang="en-US" sz="8000" b="1" i="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101600">
                  <a:srgbClr val="7030A0"/>
                </a:glow>
                <a:outerShdw blurRad="76200" dist="50800" dir="5400000" algn="tl" rotWithShape="0">
                  <a:srgbClr val="000000">
                    <a:alpha val="65000"/>
                  </a:srgbClr>
                </a:outerShdw>
              </a:effectLst>
              <a:latin typeface="Calibri" panose="020F0502020204030204" pitchFamily="34" charset="0"/>
            </a:endParaRPr>
          </a:p>
        </p:txBody>
      </p:sp>
    </p:spTree>
    <p:extLst>
      <p:ext uri="{BB962C8B-B14F-4D97-AF65-F5344CB8AC3E}">
        <p14:creationId xmlns:p14="http://schemas.microsoft.com/office/powerpoint/2010/main" val="75667098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35" fill="hold">
                            <p:stCondLst>
                              <p:cond delay="3800"/>
                            </p:stCondLst>
                            <p:childTnLst>
                              <p:par>
                                <p:cTn id="136" presetID="23" presetClass="exit" presetSubtype="32" fill="hold" nodeType="afterEffect">
                                  <p:stCondLst>
                                    <p:cond delay="0"/>
                                  </p:stCondLst>
                                  <p:childTnLst>
                                    <p:anim calcmode="lin" valueType="num">
                                      <p:cBhvr>
                                        <p:cTn id="137" dur="1750"/>
                                        <p:tgtEl>
                                          <p:spTgt spid="4">
                                            <p:txEl>
                                              <p:pRg st="0" end="0"/>
                                            </p:txEl>
                                          </p:spTgt>
                                        </p:tgtEl>
                                        <p:attrNameLst>
                                          <p:attrName>ppt_w</p:attrName>
                                        </p:attrNameLst>
                                      </p:cBhvr>
                                      <p:tavLst>
                                        <p:tav tm="0">
                                          <p:val>
                                            <p:strVal val="ppt_w"/>
                                          </p:val>
                                        </p:tav>
                                        <p:tav tm="100000">
                                          <p:val>
                                            <p:fltVal val="0"/>
                                          </p:val>
                                        </p:tav>
                                      </p:tavLst>
                                    </p:anim>
                                    <p:anim calcmode="lin" valueType="num">
                                      <p:cBhvr>
                                        <p:cTn id="138" dur="1750"/>
                                        <p:tgtEl>
                                          <p:spTgt spid="4">
                                            <p:txEl>
                                              <p:pRg st="0" end="0"/>
                                            </p:txEl>
                                          </p:spTgt>
                                        </p:tgtEl>
                                        <p:attrNameLst>
                                          <p:attrName>ppt_h</p:attrName>
                                        </p:attrNameLst>
                                      </p:cBhvr>
                                      <p:tavLst>
                                        <p:tav tm="0">
                                          <p:val>
                                            <p:strVal val="ppt_h"/>
                                          </p:val>
                                        </p:tav>
                                        <p:tav tm="100000">
                                          <p:val>
                                            <p:fltVal val="0"/>
                                          </p:val>
                                        </p:tav>
                                      </p:tavLst>
                                    </p:anim>
                                    <p:set>
                                      <p:cBhvr>
                                        <p:cTn id="139" dur="1" fill="hold">
                                          <p:stCondLst>
                                            <p:cond delay="1749"/>
                                          </p:stCondLst>
                                        </p:cTn>
                                        <p:tgtEl>
                                          <p:spTgt spid="4">
                                            <p:txEl>
                                              <p:pRg st="0" end="0"/>
                                            </p:txEl>
                                          </p:spTgt>
                                        </p:tgtEl>
                                        <p:attrNameLst>
                                          <p:attrName>style.visibility</p:attrName>
                                        </p:attrNameLst>
                                      </p:cBhvr>
                                      <p:to>
                                        <p:strVal val="hidden"/>
                                      </p:to>
                                    </p:set>
                                  </p:childTnLst>
                                </p:cTn>
                              </p:par>
                              <p:par>
                                <p:cTn id="140" presetID="23" presetClass="exit" presetSubtype="32" fill="hold" nodeType="withEffect">
                                  <p:stCondLst>
                                    <p:cond delay="0"/>
                                  </p:stCondLst>
                                  <p:childTnLst>
                                    <p:anim calcmode="lin" valueType="num">
                                      <p:cBhvr>
                                        <p:cTn id="141" dur="1750"/>
                                        <p:tgtEl>
                                          <p:spTgt spid="4">
                                            <p:txEl>
                                              <p:pRg st="1" end="1"/>
                                            </p:txEl>
                                          </p:spTgt>
                                        </p:tgtEl>
                                        <p:attrNameLst>
                                          <p:attrName>ppt_w</p:attrName>
                                        </p:attrNameLst>
                                      </p:cBhvr>
                                      <p:tavLst>
                                        <p:tav tm="0">
                                          <p:val>
                                            <p:strVal val="ppt_w"/>
                                          </p:val>
                                        </p:tav>
                                        <p:tav tm="100000">
                                          <p:val>
                                            <p:fltVal val="0"/>
                                          </p:val>
                                        </p:tav>
                                      </p:tavLst>
                                    </p:anim>
                                    <p:anim calcmode="lin" valueType="num">
                                      <p:cBhvr>
                                        <p:cTn id="142" dur="1750"/>
                                        <p:tgtEl>
                                          <p:spTgt spid="4">
                                            <p:txEl>
                                              <p:pRg st="1" end="1"/>
                                            </p:txEl>
                                          </p:spTgt>
                                        </p:tgtEl>
                                        <p:attrNameLst>
                                          <p:attrName>ppt_h</p:attrName>
                                        </p:attrNameLst>
                                      </p:cBhvr>
                                      <p:tavLst>
                                        <p:tav tm="0">
                                          <p:val>
                                            <p:strVal val="ppt_h"/>
                                          </p:val>
                                        </p:tav>
                                        <p:tav tm="100000">
                                          <p:val>
                                            <p:fltVal val="0"/>
                                          </p:val>
                                        </p:tav>
                                      </p:tavLst>
                                    </p:anim>
                                    <p:set>
                                      <p:cBhvr>
                                        <p:cTn id="143" dur="1" fill="hold">
                                          <p:stCondLst>
                                            <p:cond delay="1749"/>
                                          </p:stCondLst>
                                        </p:cTn>
                                        <p:tgtEl>
                                          <p:spTgt spid="4">
                                            <p:txEl>
                                              <p:pRg st="1" end="1"/>
                                            </p:txEl>
                                          </p:spTgt>
                                        </p:tgtEl>
                                        <p:attrNameLst>
                                          <p:attrName>style.visibility</p:attrName>
                                        </p:attrNameLst>
                                      </p:cBhvr>
                                      <p:to>
                                        <p:strVal val="hidden"/>
                                      </p:to>
                                    </p:set>
                                  </p:childTnLst>
                                </p:cTn>
                              </p:par>
                              <p:par>
                                <p:cTn id="144" presetID="23" presetClass="exit" presetSubtype="32" fill="hold" nodeType="withEffect">
                                  <p:stCondLst>
                                    <p:cond delay="0"/>
                                  </p:stCondLst>
                                  <p:childTnLst>
                                    <p:anim calcmode="lin" valueType="num">
                                      <p:cBhvr>
                                        <p:cTn id="145" dur="1750"/>
                                        <p:tgtEl>
                                          <p:spTgt spid="4">
                                            <p:txEl>
                                              <p:pRg st="2" end="2"/>
                                            </p:txEl>
                                          </p:spTgt>
                                        </p:tgtEl>
                                        <p:attrNameLst>
                                          <p:attrName>ppt_w</p:attrName>
                                        </p:attrNameLst>
                                      </p:cBhvr>
                                      <p:tavLst>
                                        <p:tav tm="0">
                                          <p:val>
                                            <p:strVal val="ppt_w"/>
                                          </p:val>
                                        </p:tav>
                                        <p:tav tm="100000">
                                          <p:val>
                                            <p:fltVal val="0"/>
                                          </p:val>
                                        </p:tav>
                                      </p:tavLst>
                                    </p:anim>
                                    <p:anim calcmode="lin" valueType="num">
                                      <p:cBhvr>
                                        <p:cTn id="146" dur="1750"/>
                                        <p:tgtEl>
                                          <p:spTgt spid="4">
                                            <p:txEl>
                                              <p:pRg st="2" end="2"/>
                                            </p:txEl>
                                          </p:spTgt>
                                        </p:tgtEl>
                                        <p:attrNameLst>
                                          <p:attrName>ppt_h</p:attrName>
                                        </p:attrNameLst>
                                      </p:cBhvr>
                                      <p:tavLst>
                                        <p:tav tm="0">
                                          <p:val>
                                            <p:strVal val="ppt_h"/>
                                          </p:val>
                                        </p:tav>
                                        <p:tav tm="100000">
                                          <p:val>
                                            <p:fltVal val="0"/>
                                          </p:val>
                                        </p:tav>
                                      </p:tavLst>
                                    </p:anim>
                                    <p:set>
                                      <p:cBhvr>
                                        <p:cTn id="147" dur="1" fill="hold">
                                          <p:stCondLst>
                                            <p:cond delay="1749"/>
                                          </p:stCondLst>
                                        </p:cTn>
                                        <p:tgtEl>
                                          <p:spTgt spid="4">
                                            <p:txEl>
                                              <p:pRg st="2" end="2"/>
                                            </p:txEl>
                                          </p:spTgt>
                                        </p:tgtEl>
                                        <p:attrNameLst>
                                          <p:attrName>style.visibility</p:attrName>
                                        </p:attrNameLst>
                                      </p:cBhvr>
                                      <p:to>
                                        <p:strVal val="hidden"/>
                                      </p:to>
                                    </p:set>
                                  </p:childTnLst>
                                </p:cTn>
                              </p:par>
                              <p:par>
                                <p:cTn id="148" presetID="23" presetClass="exit" presetSubtype="32" fill="hold" nodeType="withEffect">
                                  <p:stCondLst>
                                    <p:cond delay="0"/>
                                  </p:stCondLst>
                                  <p:childTnLst>
                                    <p:anim calcmode="lin" valueType="num">
                                      <p:cBhvr>
                                        <p:cTn id="149" dur="1750"/>
                                        <p:tgtEl>
                                          <p:spTgt spid="4">
                                            <p:txEl>
                                              <p:pRg st="3" end="3"/>
                                            </p:txEl>
                                          </p:spTgt>
                                        </p:tgtEl>
                                        <p:attrNameLst>
                                          <p:attrName>ppt_w</p:attrName>
                                        </p:attrNameLst>
                                      </p:cBhvr>
                                      <p:tavLst>
                                        <p:tav tm="0">
                                          <p:val>
                                            <p:strVal val="ppt_w"/>
                                          </p:val>
                                        </p:tav>
                                        <p:tav tm="100000">
                                          <p:val>
                                            <p:fltVal val="0"/>
                                          </p:val>
                                        </p:tav>
                                      </p:tavLst>
                                    </p:anim>
                                    <p:anim calcmode="lin" valueType="num">
                                      <p:cBhvr>
                                        <p:cTn id="150" dur="1750"/>
                                        <p:tgtEl>
                                          <p:spTgt spid="4">
                                            <p:txEl>
                                              <p:pRg st="3" end="3"/>
                                            </p:txEl>
                                          </p:spTgt>
                                        </p:tgtEl>
                                        <p:attrNameLst>
                                          <p:attrName>ppt_h</p:attrName>
                                        </p:attrNameLst>
                                      </p:cBhvr>
                                      <p:tavLst>
                                        <p:tav tm="0">
                                          <p:val>
                                            <p:strVal val="ppt_h"/>
                                          </p:val>
                                        </p:tav>
                                        <p:tav tm="100000">
                                          <p:val>
                                            <p:fltVal val="0"/>
                                          </p:val>
                                        </p:tav>
                                      </p:tavLst>
                                    </p:anim>
                                    <p:set>
                                      <p:cBhvr>
                                        <p:cTn id="151" dur="1" fill="hold">
                                          <p:stCondLst>
                                            <p:cond delay="1749"/>
                                          </p:stCondLst>
                                        </p:cTn>
                                        <p:tgtEl>
                                          <p:spTgt spid="4">
                                            <p:txEl>
                                              <p:pRg st="3" end="3"/>
                                            </p:txEl>
                                          </p:spTgt>
                                        </p:tgtEl>
                                        <p:attrNameLst>
                                          <p:attrName>style.visibility</p:attrName>
                                        </p:attrNameLst>
                                      </p:cBhvr>
                                      <p:to>
                                        <p:strVal val="hidden"/>
                                      </p:to>
                                    </p:set>
                                  </p:childTnLst>
                                </p:cTn>
                              </p:par>
                              <p:par>
                                <p:cTn id="152" presetID="23" presetClass="exit" presetSubtype="32" fill="hold" nodeType="withEffect">
                                  <p:stCondLst>
                                    <p:cond delay="0"/>
                                  </p:stCondLst>
                                  <p:childTnLst>
                                    <p:anim calcmode="lin" valueType="num">
                                      <p:cBhvr>
                                        <p:cTn id="153" dur="1750"/>
                                        <p:tgtEl>
                                          <p:spTgt spid="4">
                                            <p:txEl>
                                              <p:pRg st="4" end="4"/>
                                            </p:txEl>
                                          </p:spTgt>
                                        </p:tgtEl>
                                        <p:attrNameLst>
                                          <p:attrName>ppt_w</p:attrName>
                                        </p:attrNameLst>
                                      </p:cBhvr>
                                      <p:tavLst>
                                        <p:tav tm="0">
                                          <p:val>
                                            <p:strVal val="ppt_w"/>
                                          </p:val>
                                        </p:tav>
                                        <p:tav tm="100000">
                                          <p:val>
                                            <p:fltVal val="0"/>
                                          </p:val>
                                        </p:tav>
                                      </p:tavLst>
                                    </p:anim>
                                    <p:anim calcmode="lin" valueType="num">
                                      <p:cBhvr>
                                        <p:cTn id="154" dur="1750"/>
                                        <p:tgtEl>
                                          <p:spTgt spid="4">
                                            <p:txEl>
                                              <p:pRg st="4" end="4"/>
                                            </p:txEl>
                                          </p:spTgt>
                                        </p:tgtEl>
                                        <p:attrNameLst>
                                          <p:attrName>ppt_h</p:attrName>
                                        </p:attrNameLst>
                                      </p:cBhvr>
                                      <p:tavLst>
                                        <p:tav tm="0">
                                          <p:val>
                                            <p:strVal val="ppt_h"/>
                                          </p:val>
                                        </p:tav>
                                        <p:tav tm="100000">
                                          <p:val>
                                            <p:fltVal val="0"/>
                                          </p:val>
                                        </p:tav>
                                      </p:tavLst>
                                    </p:anim>
                                    <p:set>
                                      <p:cBhvr>
                                        <p:cTn id="155" dur="1" fill="hold">
                                          <p:stCondLst>
                                            <p:cond delay="1749"/>
                                          </p:stCondLst>
                                        </p:cTn>
                                        <p:tgtEl>
                                          <p:spTgt spid="4">
                                            <p:txEl>
                                              <p:pRg st="4" end="4"/>
                                            </p:txEl>
                                          </p:spTgt>
                                        </p:tgtEl>
                                        <p:attrNameLst>
                                          <p:attrName>style.visibility</p:attrName>
                                        </p:attrNameLst>
                                      </p:cBhvr>
                                      <p:to>
                                        <p:strVal val="hidden"/>
                                      </p:to>
                                    </p:set>
                                  </p:childTnLst>
                                </p:cTn>
                              </p:par>
                              <p:par>
                                <p:cTn id="156" presetID="23" presetClass="exit" presetSubtype="32" fill="hold" nodeType="withEffect">
                                  <p:stCondLst>
                                    <p:cond delay="0"/>
                                  </p:stCondLst>
                                  <p:childTnLst>
                                    <p:anim calcmode="lin" valueType="num">
                                      <p:cBhvr>
                                        <p:cTn id="157" dur="1750"/>
                                        <p:tgtEl>
                                          <p:spTgt spid="4">
                                            <p:txEl>
                                              <p:pRg st="5" end="5"/>
                                            </p:txEl>
                                          </p:spTgt>
                                        </p:tgtEl>
                                        <p:attrNameLst>
                                          <p:attrName>ppt_w</p:attrName>
                                        </p:attrNameLst>
                                      </p:cBhvr>
                                      <p:tavLst>
                                        <p:tav tm="0">
                                          <p:val>
                                            <p:strVal val="ppt_w"/>
                                          </p:val>
                                        </p:tav>
                                        <p:tav tm="100000">
                                          <p:val>
                                            <p:fltVal val="0"/>
                                          </p:val>
                                        </p:tav>
                                      </p:tavLst>
                                    </p:anim>
                                    <p:anim calcmode="lin" valueType="num">
                                      <p:cBhvr>
                                        <p:cTn id="158" dur="1750"/>
                                        <p:tgtEl>
                                          <p:spTgt spid="4">
                                            <p:txEl>
                                              <p:pRg st="5" end="5"/>
                                            </p:txEl>
                                          </p:spTgt>
                                        </p:tgtEl>
                                        <p:attrNameLst>
                                          <p:attrName>ppt_h</p:attrName>
                                        </p:attrNameLst>
                                      </p:cBhvr>
                                      <p:tavLst>
                                        <p:tav tm="0">
                                          <p:val>
                                            <p:strVal val="ppt_h"/>
                                          </p:val>
                                        </p:tav>
                                        <p:tav tm="100000">
                                          <p:val>
                                            <p:fltVal val="0"/>
                                          </p:val>
                                        </p:tav>
                                      </p:tavLst>
                                    </p:anim>
                                    <p:set>
                                      <p:cBhvr>
                                        <p:cTn id="159" dur="1" fill="hold">
                                          <p:stCondLst>
                                            <p:cond delay="1749"/>
                                          </p:stCondLst>
                                        </p:cTn>
                                        <p:tgtEl>
                                          <p:spTgt spid="4">
                                            <p:txEl>
                                              <p:pRg st="5" end="5"/>
                                            </p:txEl>
                                          </p:spTgt>
                                        </p:tgtEl>
                                        <p:attrNameLst>
                                          <p:attrName>style.visibility</p:attrName>
                                        </p:attrNameLst>
                                      </p:cBhvr>
                                      <p:to>
                                        <p:strVal val="hidden"/>
                                      </p:to>
                                    </p:set>
                                  </p:childTnLst>
                                </p:cTn>
                              </p:par>
                              <p:par>
                                <p:cTn id="160" presetID="23" presetClass="exit" presetSubtype="32" fill="hold" nodeType="withEffect">
                                  <p:stCondLst>
                                    <p:cond delay="0"/>
                                  </p:stCondLst>
                                  <p:childTnLst>
                                    <p:anim calcmode="lin" valueType="num">
                                      <p:cBhvr>
                                        <p:cTn id="161" dur="1750"/>
                                        <p:tgtEl>
                                          <p:spTgt spid="4">
                                            <p:txEl>
                                              <p:pRg st="6" end="6"/>
                                            </p:txEl>
                                          </p:spTgt>
                                        </p:tgtEl>
                                        <p:attrNameLst>
                                          <p:attrName>ppt_w</p:attrName>
                                        </p:attrNameLst>
                                      </p:cBhvr>
                                      <p:tavLst>
                                        <p:tav tm="0">
                                          <p:val>
                                            <p:strVal val="ppt_w"/>
                                          </p:val>
                                        </p:tav>
                                        <p:tav tm="100000">
                                          <p:val>
                                            <p:fltVal val="0"/>
                                          </p:val>
                                        </p:tav>
                                      </p:tavLst>
                                    </p:anim>
                                    <p:anim calcmode="lin" valueType="num">
                                      <p:cBhvr>
                                        <p:cTn id="162" dur="1750"/>
                                        <p:tgtEl>
                                          <p:spTgt spid="4">
                                            <p:txEl>
                                              <p:pRg st="6" end="6"/>
                                            </p:txEl>
                                          </p:spTgt>
                                        </p:tgtEl>
                                        <p:attrNameLst>
                                          <p:attrName>ppt_h</p:attrName>
                                        </p:attrNameLst>
                                      </p:cBhvr>
                                      <p:tavLst>
                                        <p:tav tm="0">
                                          <p:val>
                                            <p:strVal val="ppt_h"/>
                                          </p:val>
                                        </p:tav>
                                        <p:tav tm="100000">
                                          <p:val>
                                            <p:fltVal val="0"/>
                                          </p:val>
                                        </p:tav>
                                      </p:tavLst>
                                    </p:anim>
                                    <p:set>
                                      <p:cBhvr>
                                        <p:cTn id="163" dur="1" fill="hold">
                                          <p:stCondLst>
                                            <p:cond delay="1749"/>
                                          </p:stCondLst>
                                        </p:cTn>
                                        <p:tgtEl>
                                          <p:spTgt spid="4">
                                            <p:txEl>
                                              <p:pRg st="6" end="6"/>
                                            </p:txEl>
                                          </p:spTgt>
                                        </p:tgtEl>
                                        <p:attrNameLst>
                                          <p:attrName>style.visibility</p:attrName>
                                        </p:attrNameLst>
                                      </p:cBhvr>
                                      <p:to>
                                        <p:strVal val="hidden"/>
                                      </p:to>
                                    </p:set>
                                  </p:childTnLst>
                                </p:cTn>
                              </p:par>
                              <p:par>
                                <p:cTn id="164" presetID="23" presetClass="exit" presetSubtype="32" fill="hold" nodeType="withEffect">
                                  <p:stCondLst>
                                    <p:cond delay="0"/>
                                  </p:stCondLst>
                                  <p:childTnLst>
                                    <p:anim calcmode="lin" valueType="num">
                                      <p:cBhvr>
                                        <p:cTn id="165" dur="1750"/>
                                        <p:tgtEl>
                                          <p:spTgt spid="4">
                                            <p:txEl>
                                              <p:pRg st="7" end="7"/>
                                            </p:txEl>
                                          </p:spTgt>
                                        </p:tgtEl>
                                        <p:attrNameLst>
                                          <p:attrName>ppt_w</p:attrName>
                                        </p:attrNameLst>
                                      </p:cBhvr>
                                      <p:tavLst>
                                        <p:tav tm="0">
                                          <p:val>
                                            <p:strVal val="ppt_w"/>
                                          </p:val>
                                        </p:tav>
                                        <p:tav tm="100000">
                                          <p:val>
                                            <p:fltVal val="0"/>
                                          </p:val>
                                        </p:tav>
                                      </p:tavLst>
                                    </p:anim>
                                    <p:anim calcmode="lin" valueType="num">
                                      <p:cBhvr>
                                        <p:cTn id="166" dur="1750"/>
                                        <p:tgtEl>
                                          <p:spTgt spid="4">
                                            <p:txEl>
                                              <p:pRg st="7" end="7"/>
                                            </p:txEl>
                                          </p:spTgt>
                                        </p:tgtEl>
                                        <p:attrNameLst>
                                          <p:attrName>ppt_h</p:attrName>
                                        </p:attrNameLst>
                                      </p:cBhvr>
                                      <p:tavLst>
                                        <p:tav tm="0">
                                          <p:val>
                                            <p:strVal val="ppt_h"/>
                                          </p:val>
                                        </p:tav>
                                        <p:tav tm="100000">
                                          <p:val>
                                            <p:fltVal val="0"/>
                                          </p:val>
                                        </p:tav>
                                      </p:tavLst>
                                    </p:anim>
                                    <p:set>
                                      <p:cBhvr>
                                        <p:cTn id="167" dur="1" fill="hold">
                                          <p:stCondLst>
                                            <p:cond delay="1749"/>
                                          </p:stCondLst>
                                        </p:cTn>
                                        <p:tgtEl>
                                          <p:spTgt spid="4">
                                            <p:txEl>
                                              <p:pRg st="7" end="7"/>
                                            </p:txEl>
                                          </p:spTgt>
                                        </p:tgtEl>
                                        <p:attrNameLst>
                                          <p:attrName>style.visibility</p:attrName>
                                        </p:attrNameLst>
                                      </p:cBhvr>
                                      <p:to>
                                        <p:strVal val="hidden"/>
                                      </p:to>
                                    </p:set>
                                  </p:childTnLst>
                                </p:cTn>
                              </p:par>
                              <p:par>
                                <p:cTn id="168" presetID="23" presetClass="exit" presetSubtype="32" fill="hold" nodeType="withEffect">
                                  <p:stCondLst>
                                    <p:cond delay="0"/>
                                  </p:stCondLst>
                                  <p:childTnLst>
                                    <p:anim calcmode="lin" valueType="num">
                                      <p:cBhvr>
                                        <p:cTn id="169" dur="1750"/>
                                        <p:tgtEl>
                                          <p:spTgt spid="4">
                                            <p:txEl>
                                              <p:pRg st="8" end="8"/>
                                            </p:txEl>
                                          </p:spTgt>
                                        </p:tgtEl>
                                        <p:attrNameLst>
                                          <p:attrName>ppt_w</p:attrName>
                                        </p:attrNameLst>
                                      </p:cBhvr>
                                      <p:tavLst>
                                        <p:tav tm="0">
                                          <p:val>
                                            <p:strVal val="ppt_w"/>
                                          </p:val>
                                        </p:tav>
                                        <p:tav tm="100000">
                                          <p:val>
                                            <p:fltVal val="0"/>
                                          </p:val>
                                        </p:tav>
                                      </p:tavLst>
                                    </p:anim>
                                    <p:anim calcmode="lin" valueType="num">
                                      <p:cBhvr>
                                        <p:cTn id="170" dur="1750"/>
                                        <p:tgtEl>
                                          <p:spTgt spid="4">
                                            <p:txEl>
                                              <p:pRg st="8" end="8"/>
                                            </p:txEl>
                                          </p:spTgt>
                                        </p:tgtEl>
                                        <p:attrNameLst>
                                          <p:attrName>ppt_h</p:attrName>
                                        </p:attrNameLst>
                                      </p:cBhvr>
                                      <p:tavLst>
                                        <p:tav tm="0">
                                          <p:val>
                                            <p:strVal val="ppt_h"/>
                                          </p:val>
                                        </p:tav>
                                        <p:tav tm="100000">
                                          <p:val>
                                            <p:fltVal val="0"/>
                                          </p:val>
                                        </p:tav>
                                      </p:tavLst>
                                    </p:anim>
                                    <p:set>
                                      <p:cBhvr>
                                        <p:cTn id="171" dur="1" fill="hold">
                                          <p:stCondLst>
                                            <p:cond delay="1749"/>
                                          </p:stCondLst>
                                        </p:cTn>
                                        <p:tgtEl>
                                          <p:spTgt spid="4">
                                            <p:txEl>
                                              <p:pRg st="8" end="8"/>
                                            </p:txEl>
                                          </p:spTgt>
                                        </p:tgtEl>
                                        <p:attrNameLst>
                                          <p:attrName>style.visibility</p:attrName>
                                        </p:attrNameLst>
                                      </p:cBhvr>
                                      <p:to>
                                        <p:strVal val="hidden"/>
                                      </p:to>
                                    </p:set>
                                  </p:childTnLst>
                                </p:cTn>
                              </p:par>
                              <p:par>
                                <p:cTn id="172" presetID="23" presetClass="exit" presetSubtype="32" fill="hold" nodeType="withEffect">
                                  <p:stCondLst>
                                    <p:cond delay="0"/>
                                  </p:stCondLst>
                                  <p:childTnLst>
                                    <p:anim calcmode="lin" valueType="num">
                                      <p:cBhvr>
                                        <p:cTn id="173" dur="1750"/>
                                        <p:tgtEl>
                                          <p:spTgt spid="4">
                                            <p:txEl>
                                              <p:pRg st="9" end="9"/>
                                            </p:txEl>
                                          </p:spTgt>
                                        </p:tgtEl>
                                        <p:attrNameLst>
                                          <p:attrName>ppt_w</p:attrName>
                                        </p:attrNameLst>
                                      </p:cBhvr>
                                      <p:tavLst>
                                        <p:tav tm="0">
                                          <p:val>
                                            <p:strVal val="ppt_w"/>
                                          </p:val>
                                        </p:tav>
                                        <p:tav tm="100000">
                                          <p:val>
                                            <p:fltVal val="0"/>
                                          </p:val>
                                        </p:tav>
                                      </p:tavLst>
                                    </p:anim>
                                    <p:anim calcmode="lin" valueType="num">
                                      <p:cBhvr>
                                        <p:cTn id="174" dur="1750"/>
                                        <p:tgtEl>
                                          <p:spTgt spid="4">
                                            <p:txEl>
                                              <p:pRg st="9" end="9"/>
                                            </p:txEl>
                                          </p:spTgt>
                                        </p:tgtEl>
                                        <p:attrNameLst>
                                          <p:attrName>ppt_h</p:attrName>
                                        </p:attrNameLst>
                                      </p:cBhvr>
                                      <p:tavLst>
                                        <p:tav tm="0">
                                          <p:val>
                                            <p:strVal val="ppt_h"/>
                                          </p:val>
                                        </p:tav>
                                        <p:tav tm="100000">
                                          <p:val>
                                            <p:fltVal val="0"/>
                                          </p:val>
                                        </p:tav>
                                      </p:tavLst>
                                    </p:anim>
                                    <p:set>
                                      <p:cBhvr>
                                        <p:cTn id="175" dur="1" fill="hold">
                                          <p:stCondLst>
                                            <p:cond delay="1749"/>
                                          </p:stCondLst>
                                        </p:cTn>
                                        <p:tgtEl>
                                          <p:spTgt spid="4">
                                            <p:txEl>
                                              <p:pRg st="9" end="9"/>
                                            </p:txEl>
                                          </p:spTgt>
                                        </p:tgtEl>
                                        <p:attrNameLst>
                                          <p:attrName>style.visibility</p:attrName>
                                        </p:attrNameLst>
                                      </p:cBhvr>
                                      <p:to>
                                        <p:strVal val="hidden"/>
                                      </p:to>
                                    </p:set>
                                  </p:childTnLst>
                                </p:cTn>
                              </p:par>
                              <p:par>
                                <p:cTn id="176" presetID="23" presetClass="exit" presetSubtype="32" fill="hold" nodeType="withEffect">
                                  <p:stCondLst>
                                    <p:cond delay="0"/>
                                  </p:stCondLst>
                                  <p:childTnLst>
                                    <p:anim calcmode="lin" valueType="num">
                                      <p:cBhvr>
                                        <p:cTn id="177"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8" dur="1750"/>
                                        <p:tgtEl>
                                          <p:spTgt spid="4">
                                            <p:txEl>
                                              <p:pRg st="10" end="10"/>
                                            </p:txEl>
                                          </p:spTgt>
                                        </p:tgtEl>
                                        <p:attrNameLst>
                                          <p:attrName>ppt_h</p:attrName>
                                        </p:attrNameLst>
                                      </p:cBhvr>
                                      <p:tavLst>
                                        <p:tav tm="0">
                                          <p:val>
                                            <p:strVal val="ppt_h"/>
                                          </p:val>
                                        </p:tav>
                                        <p:tav tm="100000">
                                          <p:val>
                                            <p:fltVal val="0"/>
                                          </p:val>
                                        </p:tav>
                                      </p:tavLst>
                                    </p:anim>
                                    <p:set>
                                      <p:cBhvr>
                                        <p:cTn id="179" dur="1" fill="hold">
                                          <p:stCondLst>
                                            <p:cond delay="1749"/>
                                          </p:stCondLst>
                                        </p:cTn>
                                        <p:tgtEl>
                                          <p:spTgt spid="4">
                                            <p:txEl>
                                              <p:pRg st="10" end="10"/>
                                            </p:txEl>
                                          </p:spTgt>
                                        </p:tgtEl>
                                        <p:attrNameLst>
                                          <p:attrName>style.visibility</p:attrName>
                                        </p:attrNameLst>
                                      </p:cBhvr>
                                      <p:to>
                                        <p:strVal val="hidden"/>
                                      </p:to>
                                    </p:set>
                                  </p:childTnLst>
                                </p:cTn>
                              </p:par>
                              <p:par>
                                <p:cTn id="180" presetID="23" presetClass="exit" presetSubtype="32" fill="hold" nodeType="withEffect">
                                  <p:stCondLst>
                                    <p:cond delay="0"/>
                                  </p:stCondLst>
                                  <p:childTnLst>
                                    <p:anim calcmode="lin" valueType="num">
                                      <p:cBhvr>
                                        <p:cTn id="181"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2" dur="1750"/>
                                        <p:tgtEl>
                                          <p:spTgt spid="4">
                                            <p:txEl>
                                              <p:pRg st="11" end="11"/>
                                            </p:txEl>
                                          </p:spTgt>
                                        </p:tgtEl>
                                        <p:attrNameLst>
                                          <p:attrName>ppt_h</p:attrName>
                                        </p:attrNameLst>
                                      </p:cBhvr>
                                      <p:tavLst>
                                        <p:tav tm="0">
                                          <p:val>
                                            <p:strVal val="ppt_h"/>
                                          </p:val>
                                        </p:tav>
                                        <p:tav tm="100000">
                                          <p:val>
                                            <p:fltVal val="0"/>
                                          </p:val>
                                        </p:tav>
                                      </p:tavLst>
                                    </p:anim>
                                    <p:set>
                                      <p:cBhvr>
                                        <p:cTn id="183" dur="1" fill="hold">
                                          <p:stCondLst>
                                            <p:cond delay="1749"/>
                                          </p:stCondLst>
                                        </p:cTn>
                                        <p:tgtEl>
                                          <p:spTgt spid="4">
                                            <p:txEl>
                                              <p:pRg st="11" end="11"/>
                                            </p:txEl>
                                          </p:spTgt>
                                        </p:tgtEl>
                                        <p:attrNameLst>
                                          <p:attrName>style.visibility</p:attrName>
                                        </p:attrNameLst>
                                      </p:cBhvr>
                                      <p:to>
                                        <p:strVal val="hidden"/>
                                      </p:to>
                                    </p:set>
                                  </p:childTnLst>
                                </p:cTn>
                              </p:par>
                              <p:par>
                                <p:cTn id="184" presetID="23" presetClass="exit" presetSubtype="32" fill="hold" nodeType="withEffect">
                                  <p:stCondLst>
                                    <p:cond delay="0"/>
                                  </p:stCondLst>
                                  <p:childTnLst>
                                    <p:anim calcmode="lin" valueType="num">
                                      <p:cBhvr>
                                        <p:cTn id="185"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6" dur="1750"/>
                                        <p:tgtEl>
                                          <p:spTgt spid="4">
                                            <p:txEl>
                                              <p:pRg st="12" end="12"/>
                                            </p:txEl>
                                          </p:spTgt>
                                        </p:tgtEl>
                                        <p:attrNameLst>
                                          <p:attrName>ppt_h</p:attrName>
                                        </p:attrNameLst>
                                      </p:cBhvr>
                                      <p:tavLst>
                                        <p:tav tm="0">
                                          <p:val>
                                            <p:strVal val="ppt_h"/>
                                          </p:val>
                                        </p:tav>
                                        <p:tav tm="100000">
                                          <p:val>
                                            <p:fltVal val="0"/>
                                          </p:val>
                                        </p:tav>
                                      </p:tavLst>
                                    </p:anim>
                                    <p:set>
                                      <p:cBhvr>
                                        <p:cTn id="187" dur="1" fill="hold">
                                          <p:stCondLst>
                                            <p:cond delay="1749"/>
                                          </p:stCondLst>
                                        </p:cTn>
                                        <p:tgtEl>
                                          <p:spTgt spid="4">
                                            <p:txEl>
                                              <p:pRg st="12" end="12"/>
                                            </p:txEl>
                                          </p:spTgt>
                                        </p:tgtEl>
                                        <p:attrNameLst>
                                          <p:attrName>style.visibility</p:attrName>
                                        </p:attrNameLst>
                                      </p:cBhvr>
                                      <p:to>
                                        <p:strVal val="hidden"/>
                                      </p:to>
                                    </p:set>
                                  </p:childTnLst>
                                </p:cTn>
                              </p:par>
                              <p:par>
                                <p:cTn id="188" presetID="0" presetClass="path" presetSubtype="0" accel="50000" decel="50000" fill="hold" nodeType="withEffect">
                                  <p:stCondLst>
                                    <p:cond delay="0"/>
                                  </p:stCondLst>
                                  <p:childTnLst>
                                    <p:animMotion origin="layout" path="M 2.77778E-7 3.7037E-6 L 0.22187 0.24328 " pathEditMode="relative" rAng="0" ptsTypes="AA">
                                      <p:cBhvr>
                                        <p:cTn id="189" dur="1750" fill="hold"/>
                                        <p:tgtEl>
                                          <p:spTgt spid="4">
                                            <p:txEl>
                                              <p:pRg st="0" end="0"/>
                                            </p:txEl>
                                          </p:spTgt>
                                        </p:tgtEl>
                                        <p:attrNameLst>
                                          <p:attrName>ppt_x</p:attrName>
                                          <p:attrName>ppt_y</p:attrName>
                                        </p:attrNameLst>
                                      </p:cBhvr>
                                      <p:rCtr x="11094" y="12153"/>
                                    </p:animMotion>
                                  </p:childTnLst>
                                </p:cTn>
                              </p:par>
                              <p:par>
                                <p:cTn id="190" presetID="0" presetClass="path" presetSubtype="0" accel="50000" decel="50000" fill="hold" nodeType="withEffect">
                                  <p:stCondLst>
                                    <p:cond delay="0"/>
                                  </p:stCondLst>
                                  <p:childTnLst>
                                    <p:animMotion origin="layout" path="M -5.55556E-7 -2.96296E-6 L 0.22049 0.17709 " pathEditMode="relative" rAng="0" ptsTypes="AA">
                                      <p:cBhvr>
                                        <p:cTn id="191" dur="1750" fill="hold"/>
                                        <p:tgtEl>
                                          <p:spTgt spid="4">
                                            <p:txEl>
                                              <p:pRg st="1" end="1"/>
                                            </p:txEl>
                                          </p:spTgt>
                                        </p:tgtEl>
                                        <p:attrNameLst>
                                          <p:attrName>ppt_x</p:attrName>
                                          <p:attrName>ppt_y</p:attrName>
                                        </p:attrNameLst>
                                      </p:cBhvr>
                                      <p:rCtr x="11024" y="8843"/>
                                    </p:animMotion>
                                  </p:childTnLst>
                                </p:cTn>
                              </p:par>
                              <p:par>
                                <p:cTn id="192" presetID="0" presetClass="path" presetSubtype="0" accel="50000" decel="50000" fill="hold" nodeType="withEffect">
                                  <p:stCondLst>
                                    <p:cond delay="0"/>
                                  </p:stCondLst>
                                  <p:childTnLst>
                                    <p:animMotion origin="layout" path="M 2.22222E-6 0.00047 L 0.26475 0.10394 " pathEditMode="relative" rAng="0" ptsTypes="AA">
                                      <p:cBhvr>
                                        <p:cTn id="193" dur="1750" fill="hold"/>
                                        <p:tgtEl>
                                          <p:spTgt spid="4">
                                            <p:txEl>
                                              <p:pRg st="2" end="2"/>
                                            </p:txEl>
                                          </p:spTgt>
                                        </p:tgtEl>
                                        <p:attrNameLst>
                                          <p:attrName>ppt_x</p:attrName>
                                          <p:attrName>ppt_y</p:attrName>
                                        </p:attrNameLst>
                                      </p:cBhvr>
                                      <p:rCtr x="13229" y="5162"/>
                                    </p:animMotion>
                                  </p:childTnLst>
                                </p:cTn>
                              </p:par>
                              <p:par>
                                <p:cTn id="194" presetID="0" presetClass="path" presetSubtype="0" accel="50000" decel="50000" fill="hold" nodeType="withEffect">
                                  <p:stCondLst>
                                    <p:cond delay="0"/>
                                  </p:stCondLst>
                                  <p:childTnLst>
                                    <p:animMotion origin="layout" path="M 5E-6 0.00023 L 0.29532 0.02986 " pathEditMode="relative" rAng="0" ptsTypes="AA">
                                      <p:cBhvr>
                                        <p:cTn id="195" dur="1750" fill="hold"/>
                                        <p:tgtEl>
                                          <p:spTgt spid="4">
                                            <p:txEl>
                                              <p:pRg st="3" end="3"/>
                                            </p:txEl>
                                          </p:spTgt>
                                        </p:tgtEl>
                                        <p:attrNameLst>
                                          <p:attrName>ppt_x</p:attrName>
                                          <p:attrName>ppt_y</p:attrName>
                                        </p:attrNameLst>
                                      </p:cBhvr>
                                      <p:rCtr x="14757" y="1481"/>
                                    </p:animMotion>
                                  </p:childTnLst>
                                </p:cTn>
                              </p:par>
                              <p:par>
                                <p:cTn id="196" presetID="0" presetClass="path" presetSubtype="0" accel="50000" decel="50000" fill="hold" nodeType="withEffect">
                                  <p:stCondLst>
                                    <p:cond delay="0"/>
                                  </p:stCondLst>
                                  <p:childTnLst>
                                    <p:animMotion origin="layout" path="M -3.61111E-6 0.00139 L 0.16789 -0.04259 " pathEditMode="relative" rAng="0" ptsTypes="AA">
                                      <p:cBhvr>
                                        <p:cTn id="197" dur="1750" fill="hold"/>
                                        <p:tgtEl>
                                          <p:spTgt spid="4">
                                            <p:txEl>
                                              <p:pRg st="4" end="4"/>
                                            </p:txEl>
                                          </p:spTgt>
                                        </p:tgtEl>
                                        <p:attrNameLst>
                                          <p:attrName>ppt_x</p:attrName>
                                          <p:attrName>ppt_y</p:attrName>
                                        </p:attrNameLst>
                                      </p:cBhvr>
                                      <p:rCtr x="8385" y="-2199"/>
                                    </p:animMotion>
                                  </p:childTnLst>
                                </p:cTn>
                              </p:par>
                              <p:par>
                                <p:cTn id="198" presetID="0" presetClass="path" presetSubtype="0" accel="50000" decel="50000" fill="hold" nodeType="withEffect">
                                  <p:stCondLst>
                                    <p:cond delay="0"/>
                                  </p:stCondLst>
                                  <p:childTnLst>
                                    <p:animMotion origin="layout" path="M -8.33333E-7 0.00069 L 0.17951 -0.11528 " pathEditMode="relative" rAng="0" ptsTypes="AA">
                                      <p:cBhvr>
                                        <p:cTn id="199" dur="1750" fill="hold"/>
                                        <p:tgtEl>
                                          <p:spTgt spid="4">
                                            <p:txEl>
                                              <p:pRg st="5" end="5"/>
                                            </p:txEl>
                                          </p:spTgt>
                                        </p:tgtEl>
                                        <p:attrNameLst>
                                          <p:attrName>ppt_x</p:attrName>
                                          <p:attrName>ppt_y</p:attrName>
                                        </p:attrNameLst>
                                      </p:cBhvr>
                                      <p:rCtr x="8976" y="-5810"/>
                                    </p:animMotion>
                                  </p:childTnLst>
                                </p:cTn>
                              </p:par>
                              <p:par>
                                <p:cTn id="200" presetID="0" presetClass="path" presetSubtype="0" accel="50000" decel="50000" fill="hold" nodeType="withEffect">
                                  <p:stCondLst>
                                    <p:cond delay="0"/>
                                  </p:stCondLst>
                                  <p:childTnLst>
                                    <p:animMotion origin="layout" path="M -3.33333E-6 0.00046 L 0.18368 -0.19005 " pathEditMode="relative" rAng="0" ptsTypes="AA">
                                      <p:cBhvr>
                                        <p:cTn id="201" dur="1750" fill="hold"/>
                                        <p:tgtEl>
                                          <p:spTgt spid="4">
                                            <p:txEl>
                                              <p:pRg st="6" end="6"/>
                                            </p:txEl>
                                          </p:spTgt>
                                        </p:tgtEl>
                                        <p:attrNameLst>
                                          <p:attrName>ppt_x</p:attrName>
                                          <p:attrName>ppt_y</p:attrName>
                                        </p:attrNameLst>
                                      </p:cBhvr>
                                      <p:rCtr x="9184" y="-9537"/>
                                    </p:animMotion>
                                  </p:childTnLst>
                                </p:cTn>
                              </p:par>
                              <p:par>
                                <p:cTn id="202" presetID="0" presetClass="path" presetSubtype="0" accel="50000" decel="50000" fill="hold" nodeType="withEffect">
                                  <p:stCondLst>
                                    <p:cond delay="0"/>
                                  </p:stCondLst>
                                  <p:childTnLst>
                                    <p:animMotion origin="layout" path="M -1.38889E-6 0.00069 L 0.16424 -0.26343 " pathEditMode="relative" rAng="0" ptsTypes="AA">
                                      <p:cBhvr>
                                        <p:cTn id="203" dur="1750" fill="hold"/>
                                        <p:tgtEl>
                                          <p:spTgt spid="4">
                                            <p:txEl>
                                              <p:pRg st="7" end="7"/>
                                            </p:txEl>
                                          </p:spTgt>
                                        </p:tgtEl>
                                        <p:attrNameLst>
                                          <p:attrName>ppt_x</p:attrName>
                                          <p:attrName>ppt_y</p:attrName>
                                        </p:attrNameLst>
                                      </p:cBhvr>
                                      <p:rCtr x="8212" y="-13218"/>
                                    </p:animMotion>
                                  </p:childTnLst>
                                </p:cTn>
                              </p:par>
                              <p:par>
                                <p:cTn id="204" presetID="0" presetClass="path" presetSubtype="0" accel="50000" decel="50000" fill="hold" nodeType="withEffect">
                                  <p:stCondLst>
                                    <p:cond delay="0"/>
                                  </p:stCondLst>
                                  <p:childTnLst>
                                    <p:animMotion origin="layout" path="M 0.00105 0.00023 L 0.15556 -0.33681 " pathEditMode="relative" rAng="0" ptsTypes="AA">
                                      <p:cBhvr>
                                        <p:cTn id="205" dur="1750" fill="hold"/>
                                        <p:tgtEl>
                                          <p:spTgt spid="4">
                                            <p:txEl>
                                              <p:pRg st="8" end="8"/>
                                            </p:txEl>
                                          </p:spTgt>
                                        </p:tgtEl>
                                        <p:attrNameLst>
                                          <p:attrName>ppt_x</p:attrName>
                                          <p:attrName>ppt_y</p:attrName>
                                        </p:attrNameLst>
                                      </p:cBhvr>
                                      <p:rCtr x="7726" y="-16852"/>
                                    </p:animMotion>
                                  </p:childTnLst>
                                </p:cTn>
                              </p:par>
                              <p:par>
                                <p:cTn id="206" presetID="0" presetClass="path" presetSubtype="0" accel="50000" decel="50000" fill="hold" nodeType="withEffect">
                                  <p:stCondLst>
                                    <p:cond delay="0"/>
                                  </p:stCondLst>
                                  <p:childTnLst>
                                    <p:animMotion origin="layout" path="M 3.61111E-6 0.00046 L 0.16736 -0.41019 " pathEditMode="relative" rAng="0" ptsTypes="AA">
                                      <p:cBhvr>
                                        <p:cTn id="207" dur="1750" fill="hold"/>
                                        <p:tgtEl>
                                          <p:spTgt spid="4">
                                            <p:txEl>
                                              <p:pRg st="9" end="9"/>
                                            </p:txEl>
                                          </p:spTgt>
                                        </p:tgtEl>
                                        <p:attrNameLst>
                                          <p:attrName>ppt_x</p:attrName>
                                          <p:attrName>ppt_y</p:attrName>
                                        </p:attrNameLst>
                                      </p:cBhvr>
                                      <p:rCtr x="8368" y="-20532"/>
                                    </p:animMotion>
                                  </p:childTnLst>
                                </p:cTn>
                              </p:par>
                              <p:par>
                                <p:cTn id="208" presetID="0" presetClass="path" presetSubtype="0" accel="50000" decel="50000" fill="hold" nodeType="withEffect">
                                  <p:stCondLst>
                                    <p:cond delay="0"/>
                                  </p:stCondLst>
                                  <p:childTnLst>
                                    <p:animMotion origin="layout" path="M -3.33333E-6 0.00046 L 0.13386 -0.48334 " pathEditMode="relative" rAng="0" ptsTypes="AA">
                                      <p:cBhvr>
                                        <p:cTn id="209" dur="1750" fill="hold"/>
                                        <p:tgtEl>
                                          <p:spTgt spid="4">
                                            <p:txEl>
                                              <p:pRg st="10" end="10"/>
                                            </p:txEl>
                                          </p:spTgt>
                                        </p:tgtEl>
                                        <p:attrNameLst>
                                          <p:attrName>ppt_x</p:attrName>
                                          <p:attrName>ppt_y</p:attrName>
                                        </p:attrNameLst>
                                      </p:cBhvr>
                                      <p:rCtr x="6684" y="-24190"/>
                                    </p:animMotion>
                                  </p:childTnLst>
                                </p:cTn>
                              </p:par>
                              <p:par>
                                <p:cTn id="210" presetID="0" presetClass="path" presetSubtype="0" accel="50000" decel="50000" fill="hold" nodeType="withEffect">
                                  <p:stCondLst>
                                    <p:cond delay="0"/>
                                  </p:stCondLst>
                                  <p:childTnLst>
                                    <p:animMotion origin="layout" path="M 2.77778E-7 0.00115 L 0.1651 -0.55625 " pathEditMode="relative" rAng="0" ptsTypes="AA">
                                      <p:cBhvr>
                                        <p:cTn id="211" dur="1750" fill="hold"/>
                                        <p:tgtEl>
                                          <p:spTgt spid="4">
                                            <p:txEl>
                                              <p:pRg st="11" end="11"/>
                                            </p:txEl>
                                          </p:spTgt>
                                        </p:tgtEl>
                                        <p:attrNameLst>
                                          <p:attrName>ppt_x</p:attrName>
                                          <p:attrName>ppt_y</p:attrName>
                                        </p:attrNameLst>
                                      </p:cBhvr>
                                      <p:rCtr x="8247" y="-27870"/>
                                    </p:animMotion>
                                  </p:childTnLst>
                                </p:cTn>
                              </p:par>
                              <p:par>
                                <p:cTn id="212" presetID="0" presetClass="path" presetSubtype="0" accel="50000" decel="50000" fill="hold" nodeType="withEffect">
                                  <p:stCondLst>
                                    <p:cond delay="0"/>
                                  </p:stCondLst>
                                  <p:childTnLst>
                                    <p:animMotion origin="layout" path="M 1.38889E-6 0.00069 L 0.13837 -0.6301 " pathEditMode="relative" rAng="0" ptsTypes="AA">
                                      <p:cBhvr>
                                        <p:cTn id="213" dur="1750" fill="hold"/>
                                        <p:tgtEl>
                                          <p:spTgt spid="4">
                                            <p:txEl>
                                              <p:pRg st="12" end="12"/>
                                            </p:txEl>
                                          </p:spTgt>
                                        </p:tgtEl>
                                        <p:attrNameLst>
                                          <p:attrName>ppt_x</p:attrName>
                                          <p:attrName>ppt_y</p:attrName>
                                        </p:attrNameLst>
                                      </p:cBhvr>
                                      <p:rCtr x="6910" y="-31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FCB68-ED1C-414D-A383-DE3365E06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
            <a:ext cx="9144000" cy="6858000"/>
          </a:xfrm>
          <a:prstGeom prst="rect">
            <a:avLst/>
          </a:prstGeom>
        </p:spPr>
      </p:pic>
      <p:sp>
        <p:nvSpPr>
          <p:cNvPr id="7" name="Rectangle 4">
            <a:extLst>
              <a:ext uri="{FF2B5EF4-FFF2-40B4-BE49-F238E27FC236}">
                <a16:creationId xmlns:a16="http://schemas.microsoft.com/office/drawing/2014/main" id="{4591EBB3-F198-4670-AB36-F29C17ECEA7D}"/>
              </a:ext>
            </a:extLst>
          </p:cNvPr>
          <p:cNvSpPr>
            <a:spLocks noChangeArrowheads="1"/>
          </p:cNvSpPr>
          <p:nvPr/>
        </p:nvSpPr>
        <p:spPr bwMode="auto">
          <a:xfrm rot="16200000">
            <a:off x="2771792" y="4809755"/>
            <a:ext cx="2813947" cy="1090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scene3d>
            <a:sp3d extrusionH="57150" contourW="25400" prstMaterial="plastic">
              <a:bevelT w="69850" h="57150"/>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5500"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114300">
                    <a:schemeClr val="tx1"/>
                  </a:glow>
                  <a:outerShdw blurRad="76200" dist="50800" dir="5400000" algn="tl" rotWithShape="0">
                    <a:srgbClr val="000000">
                      <a:alpha val="65000"/>
                    </a:srgbClr>
                  </a:outerShdw>
                </a:effectLst>
                <a:latin typeface="Copperplate Gothic Bold" panose="020E0705020206020404" pitchFamily="34" charset="0"/>
              </a:rPr>
              <a:t>BIBLE</a:t>
            </a:r>
            <a:endParaRPr lang="en-US" sz="5500" i="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114300">
                  <a:schemeClr val="tx1"/>
                </a:glow>
                <a:outerShdw blurRad="76200" dist="50800" dir="5400000" algn="tl" rotWithShape="0">
                  <a:srgbClr val="000000">
                    <a:alpha val="65000"/>
                  </a:srgbClr>
                </a:outerShdw>
              </a:effectLst>
              <a:latin typeface="Copperplate Gothic Bold" panose="020E0705020206020404" pitchFamily="34" charset="0"/>
            </a:endParaRPr>
          </a:p>
        </p:txBody>
      </p:sp>
      <p:sp>
        <p:nvSpPr>
          <p:cNvPr id="4" name="Rectangle 4"/>
          <p:cNvSpPr>
            <a:spLocks noChangeArrowheads="1"/>
          </p:cNvSpPr>
          <p:nvPr/>
        </p:nvSpPr>
        <p:spPr bwMode="auto">
          <a:xfrm>
            <a:off x="579474" y="710483"/>
            <a:ext cx="7985051"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scene3d>
            <a:sp3d extrusionH="57150" contourW="25400" prstMaterial="plastic">
              <a:bevelT w="69850" h="57150"/>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114300">
                    <a:schemeClr val="tx1"/>
                  </a:glow>
                  <a:outerShdw blurRad="76200" dist="50800" dir="5400000" algn="tl" rotWithShape="0">
                    <a:srgbClr val="000000">
                      <a:alpha val="65000"/>
                    </a:srgbClr>
                  </a:outerShdw>
                </a:effectLst>
                <a:latin typeface="Copperplate Gothic Bold" panose="020E0705020206020404" pitchFamily="34" charset="0"/>
              </a:rPr>
              <a:t>Diligently</a:t>
            </a:r>
            <a:endParaRPr lang="en-US" sz="9600" b="1" i="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114300">
                  <a:schemeClr val="tx1"/>
                </a:glow>
                <a:outerShdw blurRad="76200" dist="50800" dir="5400000" algn="tl" rotWithShape="0">
                  <a:srgbClr val="000000">
                    <a:alpha val="65000"/>
                  </a:srgbClr>
                </a:outerShdw>
              </a:effectLst>
              <a:latin typeface="Copperplate Gothic Bold" panose="020E0705020206020404" pitchFamily="34" charset="0"/>
            </a:endParaRPr>
          </a:p>
        </p:txBody>
      </p:sp>
      <p:sp>
        <p:nvSpPr>
          <p:cNvPr id="5" name="Rectangle 12"/>
          <p:cNvSpPr>
            <a:spLocks noChangeArrowheads="1"/>
          </p:cNvSpPr>
          <p:nvPr/>
        </p:nvSpPr>
        <p:spPr bwMode="auto">
          <a:xfrm>
            <a:off x="598968" y="3622222"/>
            <a:ext cx="3239386"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extrusionH="57150" contourW="25400" prstMaterial="plastic">
              <a:bevelT w="50800" h="50800"/>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spc="50" dirty="0">
                <a:ln w="11430"/>
                <a:blipFill dpi="0"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a:stretch>
                </a:blipFill>
                <a:effectLst>
                  <a:glow rad="114300">
                    <a:schemeClr val="tx1"/>
                  </a:glow>
                  <a:outerShdw blurRad="76200" dist="50800" dir="5400000" algn="tl" rotWithShape="0">
                    <a:srgbClr val="000000">
                      <a:alpha val="65000"/>
                    </a:srgbClr>
                  </a:outerShdw>
                </a:effectLst>
                <a:latin typeface="Copperplate Gothic Bold" panose="020E0705020206020404" pitchFamily="34" charset="0"/>
              </a:rPr>
              <a:t>Ron Bert</a:t>
            </a:r>
            <a:endParaRPr lang="en-US" altLang="en-US" sz="4400" b="1" i="1" spc="50" dirty="0">
              <a:ln w="11430"/>
              <a:blipFill dpi="0"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a:stretch>
              </a:blipFill>
              <a:effectLst>
                <a:glow rad="114300">
                  <a:schemeClr val="tx1"/>
                </a:glow>
                <a:outerShdw blurRad="76200" dist="50800" dir="5400000" algn="tl" rotWithShape="0">
                  <a:srgbClr val="000000">
                    <a:alpha val="65000"/>
                  </a:srgbClr>
                </a:outerShdw>
              </a:effectLst>
              <a:latin typeface="Copperplate Gothic Bold" panose="020E0705020206020404" pitchFamily="34" charset="0"/>
            </a:endParaRPr>
          </a:p>
        </p:txBody>
      </p:sp>
      <p:sp>
        <p:nvSpPr>
          <p:cNvPr id="6" name="Rectangle 12"/>
          <p:cNvSpPr>
            <a:spLocks noChangeArrowheads="1"/>
          </p:cNvSpPr>
          <p:nvPr/>
        </p:nvSpPr>
        <p:spPr bwMode="auto">
          <a:xfrm>
            <a:off x="2971800" y="4844143"/>
            <a:ext cx="6172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extrusionH="57150" contourW="25400" prstMaterial="plastic">
              <a:bevelT w="50800" h="50800"/>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spc="50">
                <a:ln w="11430"/>
                <a:blipFill dpi="0"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a:stretch>
                </a:blipFill>
                <a:effectLst>
                  <a:glow rad="114300">
                    <a:schemeClr val="tx1"/>
                  </a:glow>
                  <a:outerShdw blurRad="76200" dist="50800" dir="5400000" algn="tl" rotWithShape="0">
                    <a:srgbClr val="000000">
                      <a:alpha val="65000"/>
                    </a:srgbClr>
                  </a:outerShdw>
                </a:effectLst>
                <a:latin typeface="Copperplate Gothic Bold" panose="020E0705020206020404" pitchFamily="34" charset="0"/>
              </a:rPr>
              <a:t>July 7, </a:t>
            </a:r>
            <a:r>
              <a:rPr lang="en-US" altLang="en-US" sz="4400" b="1" spc="50" dirty="0">
                <a:ln w="11430"/>
                <a:blipFill dpi="0"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a:stretch>
                </a:blipFill>
                <a:effectLst>
                  <a:glow rad="114300">
                    <a:schemeClr val="tx1"/>
                  </a:glow>
                  <a:outerShdw blurRad="76200" dist="50800" dir="5400000" algn="tl" rotWithShape="0">
                    <a:srgbClr val="000000">
                      <a:alpha val="65000"/>
                    </a:srgbClr>
                  </a:outerShdw>
                </a:effectLst>
                <a:latin typeface="Copperplate Gothic Bold" panose="020E0705020206020404" pitchFamily="34" charset="0"/>
              </a:rPr>
              <a:t>2019</a:t>
            </a:r>
            <a:endParaRPr lang="en-US" altLang="en-US" sz="4400" b="1" i="1" spc="50" dirty="0">
              <a:ln w="11430"/>
              <a:blipFill dpi="0"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a:stretch>
              </a:blipFill>
              <a:effectLst>
                <a:glow rad="114300">
                  <a:schemeClr val="tx1"/>
                </a:glow>
                <a:outerShdw blurRad="76200" dist="50800" dir="5400000" algn="tl" rotWithShape="0">
                  <a:srgbClr val="000000">
                    <a:alpha val="65000"/>
                  </a:srgbClr>
                </a:outerShdw>
              </a:effectLst>
              <a:latin typeface="Copperplate Gothic Bold" panose="020E0705020206020404" pitchFamily="34" charset="0"/>
            </a:endParaRPr>
          </a:p>
        </p:txBody>
      </p:sp>
      <p:sp>
        <p:nvSpPr>
          <p:cNvPr id="8" name="Rectangle 4" hidden="1">
            <a:extLst>
              <a:ext uri="{FF2B5EF4-FFF2-40B4-BE49-F238E27FC236}">
                <a16:creationId xmlns:a16="http://schemas.microsoft.com/office/drawing/2014/main" id="{C40253A9-2B58-4660-AA04-29891855A480}"/>
              </a:ext>
            </a:extLst>
          </p:cNvPr>
          <p:cNvSpPr>
            <a:spLocks noChangeArrowheads="1"/>
          </p:cNvSpPr>
          <p:nvPr/>
        </p:nvSpPr>
        <p:spPr bwMode="auto">
          <a:xfrm>
            <a:off x="3084613" y="3041113"/>
            <a:ext cx="2813947" cy="1090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scene3d>
            <a:sp3d contourW="25400" prstMaterial="plastic">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5500" spc="50" dirty="0">
                <a:ln w="11430">
                  <a:noFill/>
                </a:ln>
                <a:solidFill>
                  <a:srgbClr val="FF0000"/>
                </a:solidFill>
                <a:effectLst>
                  <a:outerShdw blurRad="76200" dist="50800" dir="5400000" algn="tl" rotWithShape="0">
                    <a:srgbClr val="000000">
                      <a:alpha val="65000"/>
                    </a:srgbClr>
                  </a:outerShdw>
                </a:effectLst>
                <a:latin typeface="Copperplate Gothic Bold" panose="020E0705020206020404" pitchFamily="34" charset="0"/>
              </a:rPr>
              <a:t>BIBLE</a:t>
            </a:r>
            <a:endParaRPr lang="en-US" sz="5500" i="1" spc="50" dirty="0">
              <a:ln w="11430">
                <a:noFill/>
              </a:ln>
              <a:solidFill>
                <a:srgbClr val="FF0000"/>
              </a:solidFill>
              <a:effectLst>
                <a:outerShdw blurRad="76200" dist="50800" dir="5400000" algn="tl" rotWithShape="0">
                  <a:srgbClr val="000000">
                    <a:alpha val="65000"/>
                  </a:srgbClr>
                </a:outerShdw>
              </a:effectLst>
              <a:latin typeface="Copperplate Gothic Bold" panose="020E0705020206020404" pitchFamily="34" charset="0"/>
            </a:endParaRPr>
          </a:p>
        </p:txBody>
      </p:sp>
    </p:spTree>
    <p:extLst>
      <p:ext uri="{BB962C8B-B14F-4D97-AF65-F5344CB8AC3E}">
        <p14:creationId xmlns:p14="http://schemas.microsoft.com/office/powerpoint/2010/main" val="10933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39" presetClass="entr" presetSubtype="0" accel="10000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3"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4"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childTnLst>
                                </p:cTn>
                              </p:par>
                              <p:par>
                                <p:cTn id="16" presetID="26" presetClass="emph" presetSubtype="0" fill="hold" grpId="2" nodeType="withEffect">
                                  <p:stCondLst>
                                    <p:cond delay="500"/>
                                  </p:stCondLst>
                                  <p:childTnLst>
                                    <p:animEffect transition="out" filter="fade">
                                      <p:cBhvr>
                                        <p:cTn id="17" dur="500" tmFilter="0, 0; .2, .5; .8, .5; 1, 0"/>
                                        <p:tgtEl>
                                          <p:spTgt spid="4"/>
                                        </p:tgtEl>
                                      </p:cBhvr>
                                    </p:animEffect>
                                    <p:animScale>
                                      <p:cBhvr>
                                        <p:cTn id="18" dur="250" autoRev="1" fill="hold"/>
                                        <p:tgtEl>
                                          <p:spTgt spid="4"/>
                                        </p:tgtEl>
                                      </p:cBhvr>
                                      <p:by x="105000" y="105000"/>
                                    </p:animScale>
                                  </p:childTnLst>
                                </p:cTn>
                              </p:par>
                              <p:par>
                                <p:cTn id="19" presetID="6" presetClass="emph" presetSubtype="0" fill="hold" grpId="3" nodeType="withEffect">
                                  <p:stCondLst>
                                    <p:cond delay="500"/>
                                  </p:stCondLst>
                                  <p:childTnLst>
                                    <p:animScale>
                                      <p:cBhvr>
                                        <p:cTn id="20" dur="2000" fill="hold"/>
                                        <p:tgtEl>
                                          <p:spTgt spid="4"/>
                                        </p:tgtEl>
                                      </p:cBhvr>
                                      <p:by x="100000" y="130000"/>
                                    </p:animScale>
                                  </p:childTnLst>
                                </p:cTn>
                              </p:par>
                              <p:par>
                                <p:cTn id="21" presetID="6" presetClass="emph" presetSubtype="0" fill="hold" grpId="4" nodeType="withEffect">
                                  <p:stCondLst>
                                    <p:cond delay="2250"/>
                                  </p:stCondLst>
                                  <p:childTnLst>
                                    <p:animScale>
                                      <p:cBhvr>
                                        <p:cTn id="22" dur="750" fill="hold"/>
                                        <p:tgtEl>
                                          <p:spTgt spid="4"/>
                                        </p:tgtEl>
                                      </p:cBhvr>
                                      <p:by x="120000" y="100000"/>
                                    </p:animScale>
                                  </p:childTnLst>
                                </p:cTn>
                              </p:par>
                              <p:par>
                                <p:cTn id="23" presetID="6" presetClass="emph" presetSubtype="0" fill="hold" grpId="5" nodeType="withEffect">
                                  <p:stCondLst>
                                    <p:cond delay="2750"/>
                                  </p:stCondLst>
                                  <p:childTnLst>
                                    <p:animScale>
                                      <p:cBhvr>
                                        <p:cTn id="24" dur="750" fill="hold"/>
                                        <p:tgtEl>
                                          <p:spTgt spid="4"/>
                                        </p:tgtEl>
                                      </p:cBhvr>
                                      <p:by x="100000" y="150000"/>
                                    </p:animScale>
                                  </p:childTnLst>
                                </p:cTn>
                              </p:par>
                              <p:par>
                                <p:cTn id="25" presetID="39" presetClass="entr" presetSubtype="0" accel="100000" fill="hold" grpId="0" nodeType="withEffect">
                                  <p:stCondLst>
                                    <p:cond delay="175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8"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9"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0" presetClass="exit" presetSubtype="0" fill="hold" grpId="1" nodeType="clickEffect">
                                  <p:stCondLst>
                                    <p:cond delay="0"/>
                                  </p:stCondLst>
                                  <p:childTnLst>
                                    <p:set>
                                      <p:cBhvr>
                                        <p:cTn id="34" dur="1" fill="hold">
                                          <p:stCondLst>
                                            <p:cond delay="999"/>
                                          </p:stCondLst>
                                        </p:cTn>
                                        <p:tgtEl>
                                          <p:spTgt spid="4"/>
                                        </p:tgtEl>
                                        <p:attrNameLst>
                                          <p:attrName>style.visibility</p:attrName>
                                        </p:attrNameLst>
                                      </p:cBhvr>
                                      <p:to>
                                        <p:strVal val="hidden"/>
                                      </p:to>
                                    </p:set>
                                    <p:animEffect transition="out" filter="dissolve">
                                      <p:cBhvr>
                                        <p:cTn id="35" dur="1000">
                                          <p:stCondLst>
                                            <p:cond delay="0"/>
                                          </p:stCondLst>
                                        </p:cTn>
                                        <p:tgtEl>
                                          <p:spTgt spid="4"/>
                                        </p:tgtEl>
                                      </p:cBhvr>
                                    </p:animEffect>
                                    <p:anim to="" calcmode="lin" valueType="num">
                                      <p:cBhvr>
                                        <p:cTn id="36"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7"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38" presetID="9" presetClass="exit" presetSubtype="0" fill="hold" grpId="1" nodeType="withEffect">
                                  <p:stCondLst>
                                    <p:cond delay="500"/>
                                  </p:stCondLst>
                                  <p:childTnLst>
                                    <p:animEffect transition="out" filter="dissolve">
                                      <p:cBhvr>
                                        <p:cTn id="39" dur="1500"/>
                                        <p:tgtEl>
                                          <p:spTgt spid="5"/>
                                        </p:tgtEl>
                                      </p:cBhvr>
                                    </p:animEffect>
                                    <p:set>
                                      <p:cBhvr>
                                        <p:cTn id="40" dur="1" fill="hold">
                                          <p:stCondLst>
                                            <p:cond delay="1499"/>
                                          </p:stCondLst>
                                        </p:cTn>
                                        <p:tgtEl>
                                          <p:spTgt spid="5"/>
                                        </p:tgtEl>
                                        <p:attrNameLst>
                                          <p:attrName>style.visibility</p:attrName>
                                        </p:attrNameLst>
                                      </p:cBhvr>
                                      <p:to>
                                        <p:strVal val="hidden"/>
                                      </p:to>
                                    </p:set>
                                  </p:childTnLst>
                                </p:cTn>
                              </p:par>
                              <p:par>
                                <p:cTn id="41" presetID="0" presetClass="path" presetSubtype="0" accel="50000" decel="50000" fill="hold" grpId="2" nodeType="withEffect">
                                  <p:stCondLst>
                                    <p:cond delay="500"/>
                                  </p:stCondLst>
                                  <p:childTnLst>
                                    <p:animMotion origin="layout" path="M 3.33333E-6 3.13599E-6 L 3.33333E-6 0.23034 " pathEditMode="relative" rAng="0" ptsTypes="AA">
                                      <p:cBhvr>
                                        <p:cTn id="42" dur="1500" fill="hold"/>
                                        <p:tgtEl>
                                          <p:spTgt spid="5"/>
                                        </p:tgtEl>
                                        <p:attrNameLst>
                                          <p:attrName>ppt_x</p:attrName>
                                          <p:attrName>ppt_y</p:attrName>
                                        </p:attrNameLst>
                                      </p:cBhvr>
                                      <p:rCtr x="0" y="11517"/>
                                    </p:animMotion>
                                  </p:childTnLst>
                                </p:cTn>
                              </p:par>
                              <p:par>
                                <p:cTn id="43" presetID="31" presetClass="exit" presetSubtype="0" fill="hold" grpId="1" nodeType="withEffect">
                                  <p:stCondLst>
                                    <p:cond delay="750"/>
                                  </p:stCondLst>
                                  <p:childTnLst>
                                    <p:anim calcmode="lin" valueType="num">
                                      <p:cBhvr>
                                        <p:cTn id="44" dur="1000"/>
                                        <p:tgtEl>
                                          <p:spTgt spid="6"/>
                                        </p:tgtEl>
                                        <p:attrNameLst>
                                          <p:attrName>ppt_w</p:attrName>
                                        </p:attrNameLst>
                                      </p:cBhvr>
                                      <p:tavLst>
                                        <p:tav tm="0">
                                          <p:val>
                                            <p:strVal val="ppt_w"/>
                                          </p:val>
                                        </p:tav>
                                        <p:tav tm="100000">
                                          <p:val>
                                            <p:fltVal val="0"/>
                                          </p:val>
                                        </p:tav>
                                      </p:tavLst>
                                    </p:anim>
                                    <p:anim calcmode="lin" valueType="num">
                                      <p:cBhvr>
                                        <p:cTn id="45" dur="1000"/>
                                        <p:tgtEl>
                                          <p:spTgt spid="6"/>
                                        </p:tgtEl>
                                        <p:attrNameLst>
                                          <p:attrName>ppt_h</p:attrName>
                                        </p:attrNameLst>
                                      </p:cBhvr>
                                      <p:tavLst>
                                        <p:tav tm="0">
                                          <p:val>
                                            <p:strVal val="ppt_h"/>
                                          </p:val>
                                        </p:tav>
                                        <p:tav tm="100000">
                                          <p:val>
                                            <p:fltVal val="0"/>
                                          </p:val>
                                        </p:tav>
                                      </p:tavLst>
                                    </p:anim>
                                    <p:anim calcmode="lin" valueType="num">
                                      <p:cBhvr>
                                        <p:cTn id="46" dur="1000"/>
                                        <p:tgtEl>
                                          <p:spTgt spid="6"/>
                                        </p:tgtEl>
                                        <p:attrNameLst>
                                          <p:attrName>style.rotation</p:attrName>
                                        </p:attrNameLst>
                                      </p:cBhvr>
                                      <p:tavLst>
                                        <p:tav tm="0">
                                          <p:val>
                                            <p:fltVal val="0"/>
                                          </p:val>
                                        </p:tav>
                                        <p:tav tm="100000">
                                          <p:val>
                                            <p:fltVal val="90"/>
                                          </p:val>
                                        </p:tav>
                                      </p:tavLst>
                                    </p:anim>
                                    <p:animEffect transition="out" filter="fade">
                                      <p:cBhvr>
                                        <p:cTn id="47" dur="1000"/>
                                        <p:tgtEl>
                                          <p:spTgt spid="6"/>
                                        </p:tgtEl>
                                      </p:cBhvr>
                                    </p:animEffect>
                                    <p:set>
                                      <p:cBhvr>
                                        <p:cTn id="48" dur="1" fill="hold">
                                          <p:stCondLst>
                                            <p:cond delay="999"/>
                                          </p:stCondLst>
                                        </p:cTn>
                                        <p:tgtEl>
                                          <p:spTgt spid="6"/>
                                        </p:tgtEl>
                                        <p:attrNameLst>
                                          <p:attrName>style.visibility</p:attrName>
                                        </p:attrNameLst>
                                      </p:cBhvr>
                                      <p:to>
                                        <p:strVal val="hidden"/>
                                      </p:to>
                                    </p:set>
                                  </p:childTnLst>
                                </p:cTn>
                              </p:par>
                              <p:par>
                                <p:cTn id="49" presetID="42" presetClass="path" presetSubtype="0" accel="50000" decel="50000" fill="hold" grpId="2" nodeType="withEffect">
                                  <p:stCondLst>
                                    <p:cond delay="750"/>
                                  </p:stCondLst>
                                  <p:childTnLst>
                                    <p:animMotion origin="layout" path="M 1.11022E-16 2.22222E-6 L 0.01684 -0.40278 " pathEditMode="relative" rAng="0" ptsTypes="AA">
                                      <p:cBhvr>
                                        <p:cTn id="50" dur="1000" fill="hold"/>
                                        <p:tgtEl>
                                          <p:spTgt spid="6"/>
                                        </p:tgtEl>
                                        <p:attrNameLst>
                                          <p:attrName>ppt_x</p:attrName>
                                          <p:attrName>ppt_y</p:attrName>
                                        </p:attrNameLst>
                                      </p:cBhvr>
                                      <p:rCtr x="833" y="-20139"/>
                                    </p:animMotion>
                                  </p:childTnLst>
                                </p:cTn>
                              </p:par>
                              <p:par>
                                <p:cTn id="51" presetID="9" presetClass="entr" presetSubtype="0" fill="hold" grpId="0" nodeType="withEffect">
                                  <p:stCondLst>
                                    <p:cond delay="750"/>
                                  </p:stCondLst>
                                  <p:childTnLst>
                                    <p:set>
                                      <p:cBhvr>
                                        <p:cTn id="52" dur="1" fill="hold">
                                          <p:stCondLst>
                                            <p:cond delay="0"/>
                                          </p:stCondLst>
                                        </p:cTn>
                                        <p:tgtEl>
                                          <p:spTgt spid="7"/>
                                        </p:tgtEl>
                                        <p:attrNameLst>
                                          <p:attrName>style.visibility</p:attrName>
                                        </p:attrNameLst>
                                      </p:cBhvr>
                                      <p:to>
                                        <p:strVal val="visible"/>
                                      </p:to>
                                    </p:set>
                                    <p:animEffect transition="in" filter="dissolve">
                                      <p:cBhvr>
                                        <p:cTn id="53" dur="750"/>
                                        <p:tgtEl>
                                          <p:spTgt spid="7"/>
                                        </p:tgtEl>
                                      </p:cBhvr>
                                    </p:animEffect>
                                  </p:childTnLst>
                                </p:cTn>
                              </p:par>
                              <p:par>
                                <p:cTn id="54" presetID="8" presetClass="emph" presetSubtype="0" fill="hold" grpId="3" nodeType="withEffect">
                                  <p:stCondLst>
                                    <p:cond delay="1500"/>
                                  </p:stCondLst>
                                  <p:childTnLst>
                                    <p:animRot by="5400000">
                                      <p:cBhvr>
                                        <p:cTn id="55" dur="1500" fill="hold"/>
                                        <p:tgtEl>
                                          <p:spTgt spid="7"/>
                                        </p:tgtEl>
                                        <p:attrNameLst>
                                          <p:attrName>r</p:attrName>
                                        </p:attrNameLst>
                                      </p:cBhvr>
                                    </p:animRot>
                                  </p:childTnLst>
                                </p:cTn>
                              </p:par>
                              <p:par>
                                <p:cTn id="56" presetID="42" presetClass="path" presetSubtype="0" accel="50000" decel="50000" fill="hold" grpId="2" nodeType="withEffect">
                                  <p:stCondLst>
                                    <p:cond delay="1500"/>
                                  </p:stCondLst>
                                  <p:childTnLst>
                                    <p:animMotion origin="layout" path="M -4.44444E-6 2.96296E-6 L 0.03438 -0.25695 " pathEditMode="relative" rAng="0" ptsTypes="AA">
                                      <p:cBhvr>
                                        <p:cTn id="57" dur="1500" fill="hold"/>
                                        <p:tgtEl>
                                          <p:spTgt spid="7"/>
                                        </p:tgtEl>
                                        <p:attrNameLst>
                                          <p:attrName>ppt_x</p:attrName>
                                          <p:attrName>ppt_y</p:attrName>
                                        </p:attrNameLst>
                                      </p:cBhvr>
                                      <p:rCtr x="1719" y="-12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2"/>
      <p:bldP spid="7" grpId="3"/>
      <p:bldP spid="4" grpId="0"/>
      <p:bldP spid="4" grpId="1"/>
      <p:bldP spid="4" grpId="2"/>
      <p:bldP spid="4" grpId="3"/>
      <p:bldP spid="4" grpId="4"/>
      <p:bldP spid="4" grpId="5"/>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C2F412F-B562-4367-8B47-E9C7070615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507367" cy="6858000"/>
          </a:xfrm>
        </p:spPr>
      </p:pic>
    </p:spTree>
    <p:extLst>
      <p:ext uri="{BB962C8B-B14F-4D97-AF65-F5344CB8AC3E}">
        <p14:creationId xmlns:p14="http://schemas.microsoft.com/office/powerpoint/2010/main" val="41183941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609600"/>
            <a:ext cx="7772400" cy="5334000"/>
          </a:xfrm>
        </p:spPr>
        <p:txBody>
          <a:bodyPr/>
          <a:lstStyle/>
          <a:p>
            <a:pPr eaLnBrk="1" hangingPunct="1"/>
            <a:endParaRPr lang="en-US" altLang="en-US"/>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DE85CC-DF62-4611-83E9-EE80326CF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3" name="Picture 22">
            <a:extLst>
              <a:ext uri="{FF2B5EF4-FFF2-40B4-BE49-F238E27FC236}">
                <a16:creationId xmlns:a16="http://schemas.microsoft.com/office/drawing/2014/main" id="{64E152CC-7C9A-43B9-AF8A-C700EB5B4819}"/>
              </a:ext>
            </a:extLst>
          </p:cNvPr>
          <p:cNvPicPr>
            <a:picLocks noChangeAspect="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2790432" y="2387106"/>
            <a:ext cx="3563135" cy="2375423"/>
          </a:xfrm>
          <a:prstGeom prst="rect">
            <a:avLst/>
          </a:prstGeom>
        </p:spPr>
      </p:pic>
      <p:sp>
        <p:nvSpPr>
          <p:cNvPr id="32" name="Rectangle 2">
            <a:extLst>
              <a:ext uri="{FF2B5EF4-FFF2-40B4-BE49-F238E27FC236}">
                <a16:creationId xmlns:a16="http://schemas.microsoft.com/office/drawing/2014/main" id="{8A2ED9AF-4F13-46EF-AE5F-D5523677D497}"/>
              </a:ext>
            </a:extLst>
          </p:cNvPr>
          <p:cNvSpPr txBox="1">
            <a:spLocks noChangeArrowheads="1"/>
          </p:cNvSpPr>
          <p:nvPr/>
        </p:nvSpPr>
        <p:spPr bwMode="auto">
          <a:xfrm>
            <a:off x="388088" y="1663091"/>
            <a:ext cx="8367823" cy="35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But without </a:t>
            </a:r>
            <a:r>
              <a:rPr lang="en-US" altLang="en-US" b="1" u="sng" kern="0" dirty="0">
                <a:ln w="9525" cmpd="sng">
                  <a:solidFill>
                    <a:srgbClr val="FFFFFF"/>
                  </a:solid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rPr>
              <a:t>faith</a:t>
            </a:r>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it is impossible to please Him, for he who comes to God must believe that He is, and that He is a rewarder of those who diligently seek Him. </a:t>
            </a:r>
            <a:r>
              <a:rPr lang="en-US" altLang="en-US" sz="3200" b="1" i="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Hebrews 11:6 </a:t>
            </a:r>
          </a:p>
        </p:txBody>
      </p:sp>
      <p:sp>
        <p:nvSpPr>
          <p:cNvPr id="8" name="Title 1">
            <a:extLst>
              <a:ext uri="{FF2B5EF4-FFF2-40B4-BE49-F238E27FC236}">
                <a16:creationId xmlns:a16="http://schemas.microsoft.com/office/drawing/2014/main" id="{DFEE2577-534E-487F-A955-AEFF9F36CE1C}"/>
              </a:ext>
            </a:extLst>
          </p:cNvPr>
          <p:cNvSpPr txBox="1">
            <a:spLocks/>
          </p:cNvSpPr>
          <p:nvPr/>
        </p:nvSpPr>
        <p:spPr>
          <a:xfrm>
            <a:off x="3138001" y="1637815"/>
            <a:ext cx="158702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u="sng" dirty="0">
                <a:ln w="3175" cmpd="sng">
                  <a:solidFill>
                    <a:schemeClr val="bg1"/>
                  </a:solidFill>
                  <a:prstDash val="solid"/>
                </a:ln>
                <a:solidFill>
                  <a:srgbClr val="FF0000"/>
                </a:solidFill>
                <a:effectLst>
                  <a:glow rad="25400">
                    <a:schemeClr val="tx1"/>
                  </a:glow>
                  <a:outerShdw blurRad="63500" dir="3600000" algn="tl" rotWithShape="0">
                    <a:srgbClr val="000000">
                      <a:alpha val="70000"/>
                    </a:srgbClr>
                  </a:outerShdw>
                </a:effectLst>
                <a:latin typeface="Calibri" panose="020F0502020204030204" pitchFamily="34" charset="0"/>
              </a:rPr>
              <a:t>faith</a:t>
            </a:r>
          </a:p>
        </p:txBody>
      </p:sp>
      <p:sp>
        <p:nvSpPr>
          <p:cNvPr id="3074" name="Rectangle 2"/>
          <p:cNvSpPr>
            <a:spLocks noGrp="1" noChangeArrowheads="1"/>
          </p:cNvSpPr>
          <p:nvPr>
            <p:ph type="title"/>
          </p:nvPr>
        </p:nvSpPr>
        <p:spPr>
          <a:xfrm>
            <a:off x="388088" y="1663091"/>
            <a:ext cx="8367823" cy="353181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without faith it is impossible to please Him, for he who comes to God must believe that He is, and that He is a rewarder of those who diligently seek Him.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Hebrews 11:6 </a:t>
            </a:r>
          </a:p>
        </p:txBody>
      </p:sp>
      <p:sp>
        <p:nvSpPr>
          <p:cNvPr id="5" name="Rectangle 2">
            <a:extLst>
              <a:ext uri="{FF2B5EF4-FFF2-40B4-BE49-F238E27FC236}">
                <a16:creationId xmlns:a16="http://schemas.microsoft.com/office/drawing/2014/main" id="{6B89A2EF-D0C2-4710-8EC4-6B9FBAD0320B}"/>
              </a:ext>
            </a:extLst>
          </p:cNvPr>
          <p:cNvSpPr txBox="1">
            <a:spLocks noChangeArrowheads="1"/>
          </p:cNvSpPr>
          <p:nvPr/>
        </p:nvSpPr>
        <p:spPr bwMode="auto">
          <a:xfrm>
            <a:off x="3138001" y="1698480"/>
            <a:ext cx="158701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1B55D010-D60B-45FA-8152-CE93F5E8FE49}"/>
              </a:ext>
            </a:extLst>
          </p:cNvPr>
          <p:cNvSpPr txBox="1">
            <a:spLocks noChangeArrowheads="1"/>
          </p:cNvSpPr>
          <p:nvPr/>
        </p:nvSpPr>
        <p:spPr bwMode="auto">
          <a:xfrm>
            <a:off x="540657" y="869724"/>
            <a:ext cx="8062686" cy="226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So then faith comes by hearing, and hearing by the word of God. </a:t>
            </a:r>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Romans 10:17 </a:t>
            </a:r>
            <a:r>
              <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9" name="Rectangle 2">
            <a:extLst>
              <a:ext uri="{FF2B5EF4-FFF2-40B4-BE49-F238E27FC236}">
                <a16:creationId xmlns:a16="http://schemas.microsoft.com/office/drawing/2014/main" id="{44B2B9CD-245E-458F-985B-BC8AF419ED1E}"/>
              </a:ext>
            </a:extLst>
          </p:cNvPr>
          <p:cNvSpPr txBox="1">
            <a:spLocks noChangeArrowheads="1"/>
          </p:cNvSpPr>
          <p:nvPr/>
        </p:nvSpPr>
        <p:spPr bwMode="auto">
          <a:xfrm>
            <a:off x="2076224" y="805604"/>
            <a:ext cx="5916707" cy="175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 ↔ hearing</a:t>
            </a:r>
          </a:p>
          <a:p>
            <a:pPr algn="l"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hearing ↔ word of God</a:t>
            </a:r>
          </a:p>
        </p:txBody>
      </p:sp>
      <p:sp>
        <p:nvSpPr>
          <p:cNvPr id="10" name="Rectangle 2">
            <a:extLst>
              <a:ext uri="{FF2B5EF4-FFF2-40B4-BE49-F238E27FC236}">
                <a16:creationId xmlns:a16="http://schemas.microsoft.com/office/drawing/2014/main" id="{D020D356-AB20-4757-8AD8-C39808E89441}"/>
              </a:ext>
            </a:extLst>
          </p:cNvPr>
          <p:cNvSpPr txBox="1">
            <a:spLocks noChangeArrowheads="1"/>
          </p:cNvSpPr>
          <p:nvPr/>
        </p:nvSpPr>
        <p:spPr bwMode="auto">
          <a:xfrm>
            <a:off x="2499598" y="977018"/>
            <a:ext cx="170294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65F5D522-26D2-4FCD-9F60-29126DB31729}"/>
              </a:ext>
            </a:extLst>
          </p:cNvPr>
          <p:cNvSpPr txBox="1">
            <a:spLocks noChangeArrowheads="1"/>
          </p:cNvSpPr>
          <p:nvPr/>
        </p:nvSpPr>
        <p:spPr bwMode="auto">
          <a:xfrm>
            <a:off x="6172977" y="979399"/>
            <a:ext cx="2068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hearing</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2E9B4D8B-140E-48F0-9697-84F6F93926E5}"/>
              </a:ext>
            </a:extLst>
          </p:cNvPr>
          <p:cNvSpPr txBox="1">
            <a:spLocks noChangeArrowheads="1"/>
          </p:cNvSpPr>
          <p:nvPr/>
        </p:nvSpPr>
        <p:spPr bwMode="auto">
          <a:xfrm>
            <a:off x="1654593" y="1650576"/>
            <a:ext cx="2068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hearing</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79C31143-AE0B-4165-8B9E-0A4CB0C8AAE6}"/>
              </a:ext>
            </a:extLst>
          </p:cNvPr>
          <p:cNvSpPr txBox="1">
            <a:spLocks noChangeArrowheads="1"/>
          </p:cNvSpPr>
          <p:nvPr/>
        </p:nvSpPr>
        <p:spPr bwMode="auto">
          <a:xfrm>
            <a:off x="5022673" y="1650997"/>
            <a:ext cx="343492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 of God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5" name="Rectangle 2">
            <a:extLst>
              <a:ext uri="{FF2B5EF4-FFF2-40B4-BE49-F238E27FC236}">
                <a16:creationId xmlns:a16="http://schemas.microsoft.com/office/drawing/2014/main" id="{82C44B54-90F4-43CC-A96F-5641A0CFB070}"/>
              </a:ext>
            </a:extLst>
          </p:cNvPr>
          <p:cNvSpPr txBox="1">
            <a:spLocks noChangeArrowheads="1"/>
          </p:cNvSpPr>
          <p:nvPr/>
        </p:nvSpPr>
        <p:spPr bwMode="auto">
          <a:xfrm>
            <a:off x="2073841" y="883382"/>
            <a:ext cx="4845211" cy="92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faith</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 </a:t>
            </a:r>
            <a:r>
              <a:rPr lang="en-US" altLang="en-US"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hearing</a:t>
            </a:r>
          </a:p>
        </p:txBody>
      </p:sp>
      <p:sp>
        <p:nvSpPr>
          <p:cNvPr id="16" name="Rectangle 2">
            <a:extLst>
              <a:ext uri="{FF2B5EF4-FFF2-40B4-BE49-F238E27FC236}">
                <a16:creationId xmlns:a16="http://schemas.microsoft.com/office/drawing/2014/main" id="{458A2B16-AEFB-42AF-A592-E8360598FDAE}"/>
              </a:ext>
            </a:extLst>
          </p:cNvPr>
          <p:cNvSpPr txBox="1">
            <a:spLocks noChangeArrowheads="1"/>
          </p:cNvSpPr>
          <p:nvPr/>
        </p:nvSpPr>
        <p:spPr bwMode="auto">
          <a:xfrm>
            <a:off x="2076223" y="1649303"/>
            <a:ext cx="5916707" cy="74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hearing ↔ word of God</a:t>
            </a:r>
          </a:p>
        </p:txBody>
      </p:sp>
      <p:sp>
        <p:nvSpPr>
          <p:cNvPr id="17" name="Rectangle 2">
            <a:extLst>
              <a:ext uri="{FF2B5EF4-FFF2-40B4-BE49-F238E27FC236}">
                <a16:creationId xmlns:a16="http://schemas.microsoft.com/office/drawing/2014/main" id="{C063C040-10AB-4422-8F8D-28E8816E8446}"/>
              </a:ext>
            </a:extLst>
          </p:cNvPr>
          <p:cNvSpPr txBox="1">
            <a:spLocks noChangeArrowheads="1"/>
          </p:cNvSpPr>
          <p:nvPr/>
        </p:nvSpPr>
        <p:spPr bwMode="auto">
          <a:xfrm>
            <a:off x="4753361" y="1649299"/>
            <a:ext cx="4182935" cy="74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word of God</a:t>
            </a:r>
          </a:p>
        </p:txBody>
      </p:sp>
      <p:sp>
        <p:nvSpPr>
          <p:cNvPr id="18" name="Rectangle 2">
            <a:extLst>
              <a:ext uri="{FF2B5EF4-FFF2-40B4-BE49-F238E27FC236}">
                <a16:creationId xmlns:a16="http://schemas.microsoft.com/office/drawing/2014/main" id="{8F8D7F75-3211-4B8D-A313-44B708632A80}"/>
              </a:ext>
            </a:extLst>
          </p:cNvPr>
          <p:cNvSpPr txBox="1">
            <a:spLocks noChangeArrowheads="1"/>
          </p:cNvSpPr>
          <p:nvPr/>
        </p:nvSpPr>
        <p:spPr bwMode="auto">
          <a:xfrm>
            <a:off x="2859458" y="1649301"/>
            <a:ext cx="1945344" cy="74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hearing</a:t>
            </a:r>
          </a:p>
        </p:txBody>
      </p:sp>
      <p:sp>
        <p:nvSpPr>
          <p:cNvPr id="19" name="Rectangle 2">
            <a:extLst>
              <a:ext uri="{FF2B5EF4-FFF2-40B4-BE49-F238E27FC236}">
                <a16:creationId xmlns:a16="http://schemas.microsoft.com/office/drawing/2014/main" id="{BF019BD2-94B2-4FDB-8982-004290C5AAEA}"/>
              </a:ext>
            </a:extLst>
          </p:cNvPr>
          <p:cNvSpPr txBox="1">
            <a:spLocks noChangeArrowheads="1"/>
          </p:cNvSpPr>
          <p:nvPr/>
        </p:nvSpPr>
        <p:spPr bwMode="auto">
          <a:xfrm>
            <a:off x="789829" y="1649301"/>
            <a:ext cx="2149646" cy="74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 ↔</a:t>
            </a:r>
          </a:p>
        </p:txBody>
      </p:sp>
      <p:sp>
        <p:nvSpPr>
          <p:cNvPr id="25" name="Rectangle 2">
            <a:extLst>
              <a:ext uri="{FF2B5EF4-FFF2-40B4-BE49-F238E27FC236}">
                <a16:creationId xmlns:a16="http://schemas.microsoft.com/office/drawing/2014/main" id="{7AE9CAD5-D0BD-47BE-A317-BB47663641C6}"/>
              </a:ext>
            </a:extLst>
          </p:cNvPr>
          <p:cNvSpPr txBox="1">
            <a:spLocks noChangeArrowheads="1"/>
          </p:cNvSpPr>
          <p:nvPr/>
        </p:nvSpPr>
        <p:spPr bwMode="auto">
          <a:xfrm>
            <a:off x="4800685" y="1651678"/>
            <a:ext cx="3164181" cy="73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 of God</a:t>
            </a:r>
          </a:p>
        </p:txBody>
      </p:sp>
      <p:sp>
        <p:nvSpPr>
          <p:cNvPr id="27" name="Rectangle 2">
            <a:extLst>
              <a:ext uri="{FF2B5EF4-FFF2-40B4-BE49-F238E27FC236}">
                <a16:creationId xmlns:a16="http://schemas.microsoft.com/office/drawing/2014/main" id="{F90739BD-BA0F-4FB4-B0A2-7F4DF500ED75}"/>
              </a:ext>
            </a:extLst>
          </p:cNvPr>
          <p:cNvSpPr txBox="1">
            <a:spLocks noChangeArrowheads="1"/>
          </p:cNvSpPr>
          <p:nvPr/>
        </p:nvSpPr>
        <p:spPr bwMode="auto">
          <a:xfrm>
            <a:off x="1234440" y="661913"/>
            <a:ext cx="6675120" cy="2974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Now faith is the substance of things hoped for, the evidence of things not seen.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Hebrews 11:1 </a:t>
            </a:r>
          </a:p>
        </p:txBody>
      </p:sp>
      <p:sp>
        <p:nvSpPr>
          <p:cNvPr id="26" name="Rectangle 2">
            <a:extLst>
              <a:ext uri="{FF2B5EF4-FFF2-40B4-BE49-F238E27FC236}">
                <a16:creationId xmlns:a16="http://schemas.microsoft.com/office/drawing/2014/main" id="{9052F898-D666-439D-B982-9E842BD248BB}"/>
              </a:ext>
            </a:extLst>
          </p:cNvPr>
          <p:cNvSpPr txBox="1">
            <a:spLocks noChangeArrowheads="1"/>
          </p:cNvSpPr>
          <p:nvPr/>
        </p:nvSpPr>
        <p:spPr bwMode="auto">
          <a:xfrm>
            <a:off x="2653420" y="1649297"/>
            <a:ext cx="1481656" cy="74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a:t>
            </a:r>
          </a:p>
        </p:txBody>
      </p:sp>
      <p:sp>
        <p:nvSpPr>
          <p:cNvPr id="33" name="Rectangle 2">
            <a:extLst>
              <a:ext uri="{FF2B5EF4-FFF2-40B4-BE49-F238E27FC236}">
                <a16:creationId xmlns:a16="http://schemas.microsoft.com/office/drawing/2014/main" id="{95B50FFE-55F5-4FB8-863C-F0648B9438B5}"/>
              </a:ext>
            </a:extLst>
          </p:cNvPr>
          <p:cNvSpPr txBox="1">
            <a:spLocks noChangeArrowheads="1"/>
          </p:cNvSpPr>
          <p:nvPr/>
        </p:nvSpPr>
        <p:spPr bwMode="auto">
          <a:xfrm>
            <a:off x="3918824" y="3021018"/>
            <a:ext cx="833358" cy="74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t>
            </a:r>
          </a:p>
        </p:txBody>
      </p:sp>
      <p:sp>
        <p:nvSpPr>
          <p:cNvPr id="29" name="Rectangle 2">
            <a:extLst>
              <a:ext uri="{FF2B5EF4-FFF2-40B4-BE49-F238E27FC236}">
                <a16:creationId xmlns:a16="http://schemas.microsoft.com/office/drawing/2014/main" id="{4BBFA69B-3302-45AC-A9E7-B2242F173673}"/>
              </a:ext>
            </a:extLst>
          </p:cNvPr>
          <p:cNvSpPr txBox="1">
            <a:spLocks noChangeArrowheads="1"/>
          </p:cNvSpPr>
          <p:nvPr/>
        </p:nvSpPr>
        <p:spPr bwMode="auto">
          <a:xfrm>
            <a:off x="3831172" y="1437859"/>
            <a:ext cx="1481656" cy="74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hope</a:t>
            </a:r>
          </a:p>
        </p:txBody>
      </p:sp>
      <p:sp>
        <p:nvSpPr>
          <p:cNvPr id="28" name="Rectangle 27">
            <a:extLst>
              <a:ext uri="{FF2B5EF4-FFF2-40B4-BE49-F238E27FC236}">
                <a16:creationId xmlns:a16="http://schemas.microsoft.com/office/drawing/2014/main" id="{B6763456-8925-4AA1-8415-048F2F5A96EA}"/>
              </a:ext>
            </a:extLst>
          </p:cNvPr>
          <p:cNvSpPr>
            <a:spLocks noChangeArrowheads="1"/>
          </p:cNvSpPr>
          <p:nvPr/>
        </p:nvSpPr>
        <p:spPr bwMode="auto">
          <a:xfrm>
            <a:off x="3701710" y="659834"/>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is</a:t>
            </a:r>
          </a:p>
        </p:txBody>
      </p:sp>
      <p:sp>
        <p:nvSpPr>
          <p:cNvPr id="34" name="Rectangle 2">
            <a:extLst>
              <a:ext uri="{FF2B5EF4-FFF2-40B4-BE49-F238E27FC236}">
                <a16:creationId xmlns:a16="http://schemas.microsoft.com/office/drawing/2014/main" id="{759F28D9-9025-4307-A46F-EFE73A255F0D}"/>
              </a:ext>
            </a:extLst>
          </p:cNvPr>
          <p:cNvSpPr txBox="1">
            <a:spLocks noChangeArrowheads="1"/>
          </p:cNvSpPr>
          <p:nvPr/>
        </p:nvSpPr>
        <p:spPr bwMode="auto">
          <a:xfrm>
            <a:off x="457199" y="1240833"/>
            <a:ext cx="8229600" cy="1478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we walk by faith, not by sight.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2</a:t>
            </a:r>
            <a:r>
              <a:rPr lang="en-US" altLang="en-US" sz="3200" b="1" i="1" kern="0"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nd</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Corinthians 5:7</a:t>
            </a:r>
            <a:r>
              <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35" name="Title 1">
            <a:extLst>
              <a:ext uri="{FF2B5EF4-FFF2-40B4-BE49-F238E27FC236}">
                <a16:creationId xmlns:a16="http://schemas.microsoft.com/office/drawing/2014/main" id="{74097BF9-E352-4FAD-8AAB-A7D3E1D1DD14}"/>
              </a:ext>
            </a:extLst>
          </p:cNvPr>
          <p:cNvSpPr txBox="1">
            <a:spLocks/>
          </p:cNvSpPr>
          <p:nvPr/>
        </p:nvSpPr>
        <p:spPr>
          <a:xfrm>
            <a:off x="3222172" y="1633138"/>
            <a:ext cx="146594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u="sng" dirty="0">
                <a:ln w="3175" cmpd="sng">
                  <a:solidFill>
                    <a:schemeClr val="bg1"/>
                  </a:solidFill>
                  <a:prstDash val="solid"/>
                </a:ln>
                <a:solidFill>
                  <a:srgbClr val="FF0000"/>
                </a:solidFill>
                <a:effectLst>
                  <a:glow rad="63500">
                    <a:schemeClr val="tx1"/>
                  </a:glow>
                  <a:outerShdw blurRad="63500" dir="3600000" algn="tl" rotWithShape="0">
                    <a:srgbClr val="000000">
                      <a:alpha val="70000"/>
                    </a:srgbClr>
                  </a:outerShdw>
                </a:effectLst>
                <a:latin typeface="Calibri" panose="020F0502020204030204" pitchFamily="34" charset="0"/>
              </a:rPr>
              <a:t>faith</a:t>
            </a:r>
          </a:p>
        </p:txBody>
      </p:sp>
      <p:sp>
        <p:nvSpPr>
          <p:cNvPr id="37" name="Rectangle 2">
            <a:extLst>
              <a:ext uri="{FF2B5EF4-FFF2-40B4-BE49-F238E27FC236}">
                <a16:creationId xmlns:a16="http://schemas.microsoft.com/office/drawing/2014/main" id="{6A46BDF6-5318-44D0-91BB-374EF5729A13}"/>
              </a:ext>
            </a:extLst>
          </p:cNvPr>
          <p:cNvSpPr txBox="1">
            <a:spLocks noChangeArrowheads="1"/>
          </p:cNvSpPr>
          <p:nvPr/>
        </p:nvSpPr>
        <p:spPr bwMode="auto">
          <a:xfrm>
            <a:off x="4067213" y="1301814"/>
            <a:ext cx="1481656" cy="74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a:t>
            </a:r>
          </a:p>
        </p:txBody>
      </p:sp>
      <p:sp>
        <p:nvSpPr>
          <p:cNvPr id="31" name="Rectangle 2">
            <a:extLst>
              <a:ext uri="{FF2B5EF4-FFF2-40B4-BE49-F238E27FC236}">
                <a16:creationId xmlns:a16="http://schemas.microsoft.com/office/drawing/2014/main" id="{7B42E2A2-2443-42EF-BDC9-6A17DF44B97E}"/>
              </a:ext>
            </a:extLst>
          </p:cNvPr>
          <p:cNvSpPr txBox="1">
            <a:spLocks noChangeArrowheads="1"/>
          </p:cNvSpPr>
          <p:nvPr/>
        </p:nvSpPr>
        <p:spPr bwMode="auto">
          <a:xfrm>
            <a:off x="409862" y="1670351"/>
            <a:ext cx="8367823" cy="35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without faith it is impossible to please Him, for he who comes to God must believe that He is, and that He is a rewarder of those who diligently seek Him.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Hebrews 11:6 </a:t>
            </a:r>
          </a:p>
        </p:txBody>
      </p:sp>
      <p:sp>
        <p:nvSpPr>
          <p:cNvPr id="36" name="Rectangle 4">
            <a:extLst>
              <a:ext uri="{FF2B5EF4-FFF2-40B4-BE49-F238E27FC236}">
                <a16:creationId xmlns:a16="http://schemas.microsoft.com/office/drawing/2014/main" id="{0D909813-99D2-4013-8DF1-A65DCEE0B0F9}"/>
              </a:ext>
            </a:extLst>
          </p:cNvPr>
          <p:cNvSpPr>
            <a:spLocks noChangeArrowheads="1"/>
          </p:cNvSpPr>
          <p:nvPr/>
        </p:nvSpPr>
        <p:spPr bwMode="auto">
          <a:xfrm>
            <a:off x="3084613" y="3041113"/>
            <a:ext cx="2813947" cy="1090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scene3d>
            <a:sp3d extrusionH="57150" contourW="25400" prstMaterial="plastic">
              <a:bevelT w="69850" h="57150"/>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5500" spc="50" dirty="0">
                <a:ln w="11430"/>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effectLst>
                  <a:glow rad="114300">
                    <a:schemeClr val="tx1"/>
                  </a:glow>
                  <a:outerShdw blurRad="76200" dist="50800" dir="5400000" algn="tl" rotWithShape="0">
                    <a:srgbClr val="000000">
                      <a:alpha val="65000"/>
                    </a:srgbClr>
                  </a:outerShdw>
                </a:effectLst>
                <a:latin typeface="Copperplate Gothic Bold" panose="020E0705020206020404" pitchFamily="34" charset="0"/>
              </a:rPr>
              <a:t>BIBLE</a:t>
            </a:r>
            <a:endParaRPr lang="en-US" sz="5500" i="1" spc="50" dirty="0">
              <a:ln w="11430"/>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effectLst>
                <a:glow rad="114300">
                  <a:schemeClr val="tx1"/>
                </a:glow>
                <a:outerShdw blurRad="76200" dist="50800" dir="5400000" algn="tl" rotWithShape="0">
                  <a:srgbClr val="000000">
                    <a:alpha val="65000"/>
                  </a:srgbClr>
                </a:outerShdw>
              </a:effectLst>
              <a:latin typeface="Copperplate Gothic Bold" panose="020E0705020206020404" pitchFamily="34" charset="0"/>
            </a:endParaRPr>
          </a:p>
        </p:txBody>
      </p:sp>
      <p:sp>
        <p:nvSpPr>
          <p:cNvPr id="30" name="Rectangle 2" hidden="1">
            <a:extLst>
              <a:ext uri="{FF2B5EF4-FFF2-40B4-BE49-F238E27FC236}">
                <a16:creationId xmlns:a16="http://schemas.microsoft.com/office/drawing/2014/main" id="{9BD6A267-B995-4618-ACA1-97F9CB82CDC3}"/>
              </a:ext>
            </a:extLst>
          </p:cNvPr>
          <p:cNvSpPr txBox="1">
            <a:spLocks noChangeArrowheads="1"/>
          </p:cNvSpPr>
          <p:nvPr/>
        </p:nvSpPr>
        <p:spPr bwMode="auto">
          <a:xfrm>
            <a:off x="2715952" y="3029888"/>
            <a:ext cx="3336505" cy="74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rPr>
              <a:t>faith = hope</a:t>
            </a:r>
          </a:p>
        </p:txBody>
      </p:sp>
      <p:sp>
        <p:nvSpPr>
          <p:cNvPr id="7" name="Rectangle 2" hidden="1">
            <a:extLst>
              <a:ext uri="{FF2B5EF4-FFF2-40B4-BE49-F238E27FC236}">
                <a16:creationId xmlns:a16="http://schemas.microsoft.com/office/drawing/2014/main" id="{BB85E018-F5D7-4C70-BCE8-890AF97749DC}"/>
              </a:ext>
            </a:extLst>
          </p:cNvPr>
          <p:cNvSpPr txBox="1">
            <a:spLocks noChangeArrowheads="1"/>
          </p:cNvSpPr>
          <p:nvPr/>
        </p:nvSpPr>
        <p:spPr bwMode="auto">
          <a:xfrm>
            <a:off x="2555203" y="979794"/>
            <a:ext cx="158701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faith</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8987260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grpId="1" nodeType="clickEffect">
                                  <p:stCondLst>
                                    <p:cond delay="0"/>
                                  </p:stCondLst>
                                  <p:childTnLst>
                                    <p:anim calcmode="lin" valueType="num">
                                      <p:cBhvr>
                                        <p:cTn id="6" dur="1000"/>
                                        <p:tgtEl>
                                          <p:spTgt spid="36"/>
                                        </p:tgtEl>
                                        <p:attrNameLst>
                                          <p:attrName>ppt_w</p:attrName>
                                        </p:attrNameLst>
                                      </p:cBhvr>
                                      <p:tavLst>
                                        <p:tav tm="0">
                                          <p:val>
                                            <p:strVal val="ppt_w"/>
                                          </p:val>
                                        </p:tav>
                                        <p:tav tm="100000">
                                          <p:val>
                                            <p:strVal val="ppt_w+.3"/>
                                          </p:val>
                                        </p:tav>
                                      </p:tavLst>
                                    </p:anim>
                                    <p:anim calcmode="lin" valueType="num">
                                      <p:cBhvr>
                                        <p:cTn id="7" dur="1000"/>
                                        <p:tgtEl>
                                          <p:spTgt spid="36"/>
                                        </p:tgtEl>
                                        <p:attrNameLst>
                                          <p:attrName>ppt_h</p:attrName>
                                        </p:attrNameLst>
                                      </p:cBhvr>
                                      <p:tavLst>
                                        <p:tav tm="0">
                                          <p:val>
                                            <p:strVal val="ppt_h"/>
                                          </p:val>
                                        </p:tav>
                                        <p:tav tm="100000">
                                          <p:val>
                                            <p:strVal val="ppt_h"/>
                                          </p:val>
                                        </p:tav>
                                      </p:tavLst>
                                    </p:anim>
                                    <p:animEffect transition="out" filter="fade">
                                      <p:cBhvr>
                                        <p:cTn id="8" dur="1000"/>
                                        <p:tgtEl>
                                          <p:spTgt spid="36"/>
                                        </p:tgtEl>
                                      </p:cBhvr>
                                    </p:animEffect>
                                    <p:set>
                                      <p:cBhvr>
                                        <p:cTn id="9" dur="1" fill="hold">
                                          <p:stCondLst>
                                            <p:cond delay="999"/>
                                          </p:stCondLst>
                                        </p:cTn>
                                        <p:tgtEl>
                                          <p:spTgt spid="36"/>
                                        </p:tgtEl>
                                        <p:attrNameLst>
                                          <p:attrName>style.visibility</p:attrName>
                                        </p:attrNameLst>
                                      </p:cBhvr>
                                      <p:to>
                                        <p:strVal val="hidden"/>
                                      </p:to>
                                    </p:set>
                                  </p:childTnLst>
                                </p:cTn>
                              </p:par>
                              <p:par>
                                <p:cTn id="10" presetID="23" presetClass="entr" presetSubtype="16" fill="hold" grpId="0" nodeType="withEffect">
                                  <p:stCondLst>
                                    <p:cond delay="85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18" presetClass="emph" presetSubtype="0" fill="hold" grpId="1" nodeType="withEffect">
                                  <p:stCondLst>
                                    <p:cond delay="0"/>
                                  </p:stCondLst>
                                  <p:childTnLst>
                                    <p:set>
                                      <p:cBhvr override="childStyle">
                                        <p:cTn id="20" dur="500" fill="hold"/>
                                        <p:tgtEl>
                                          <p:spTgt spid="8"/>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2" nodeType="clickEffect">
                                  <p:stCondLst>
                                    <p:cond delay="0"/>
                                  </p:stCondLst>
                                  <p:childTnLst>
                                    <p:animEffect transition="out" filter="fade">
                                      <p:cBhvr>
                                        <p:cTn id="24" dur="250"/>
                                        <p:tgtEl>
                                          <p:spTgt spid="8"/>
                                        </p:tgtEl>
                                      </p:cBhvr>
                                    </p:animEffect>
                                    <p:set>
                                      <p:cBhvr>
                                        <p:cTn id="25" dur="1" fill="hold">
                                          <p:stCondLst>
                                            <p:cond delay="249"/>
                                          </p:stCondLst>
                                        </p:cTn>
                                        <p:tgtEl>
                                          <p:spTgt spid="8"/>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
                                        <p:tgtEl>
                                          <p:spTgt spid="32"/>
                                        </p:tgtEl>
                                      </p:cBhvr>
                                    </p:animEffect>
                                  </p:childTnLst>
                                </p:cTn>
                              </p:par>
                              <p:par>
                                <p:cTn id="29" presetID="6" presetClass="emph" presetSubtype="0" fill="hold" grpId="3" nodeType="withEffect">
                                  <p:stCondLst>
                                    <p:cond delay="0"/>
                                  </p:stCondLst>
                                  <p:childTnLst>
                                    <p:animScale>
                                      <p:cBhvr>
                                        <p:cTn id="30" dur="2000" fill="hold"/>
                                        <p:tgtEl>
                                          <p:spTgt spid="32"/>
                                        </p:tgtEl>
                                      </p:cBhvr>
                                      <p:by x="60000" y="60000"/>
                                    </p:animScale>
                                  </p:childTnLst>
                                </p:cTn>
                              </p:par>
                              <p:par>
                                <p:cTn id="31" presetID="42" presetClass="path" presetSubtype="0" accel="50000" decel="50000" fill="hold" grpId="2" nodeType="withEffect">
                                  <p:stCondLst>
                                    <p:cond delay="0"/>
                                  </p:stCondLst>
                                  <p:childTnLst>
                                    <p:animMotion origin="layout" path="M 0.00017 0.00139 L -0.16806 0.25394 " pathEditMode="relative" rAng="0" ptsTypes="AA">
                                      <p:cBhvr>
                                        <p:cTn id="32" dur="2000" fill="hold"/>
                                        <p:tgtEl>
                                          <p:spTgt spid="32"/>
                                        </p:tgtEl>
                                        <p:attrNameLst>
                                          <p:attrName>ppt_x</p:attrName>
                                          <p:attrName>ppt_y</p:attrName>
                                        </p:attrNameLst>
                                      </p:cBhvr>
                                      <p:rCtr x="-8420" y="12616"/>
                                    </p:animMotion>
                                  </p:childTnLst>
                                </p:cTn>
                              </p:par>
                              <p:par>
                                <p:cTn id="33" presetID="10" presetClass="entr"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
                                        <p:tgtEl>
                                          <p:spTgt spid="5"/>
                                        </p:tgtEl>
                                      </p:cBhvr>
                                    </p:animEffect>
                                  </p:childTnLst>
                                </p:cTn>
                              </p:par>
                              <p:par>
                                <p:cTn id="36" presetID="6" presetClass="emph" presetSubtype="0" fill="hold" grpId="3" nodeType="withEffect">
                                  <p:stCondLst>
                                    <p:cond delay="0"/>
                                  </p:stCondLst>
                                  <p:childTnLst>
                                    <p:animScale>
                                      <p:cBhvr>
                                        <p:cTn id="37" dur="2000" fill="hold"/>
                                        <p:tgtEl>
                                          <p:spTgt spid="3074"/>
                                        </p:tgtEl>
                                      </p:cBhvr>
                                      <p:by x="60000" y="60000"/>
                                    </p:animScale>
                                  </p:childTnLst>
                                </p:cTn>
                              </p:par>
                              <p:par>
                                <p:cTn id="38" presetID="42" presetClass="path" presetSubtype="0" accel="50000" decel="50000" fill="hold" grpId="2" nodeType="withEffect">
                                  <p:stCondLst>
                                    <p:cond delay="0"/>
                                  </p:stCondLst>
                                  <p:childTnLst>
                                    <p:animMotion origin="layout" path="M 0.00017 0.00139 L -0.16806 0.25394 " pathEditMode="relative" rAng="0" ptsTypes="AA">
                                      <p:cBhvr>
                                        <p:cTn id="39" dur="2000" fill="hold"/>
                                        <p:tgtEl>
                                          <p:spTgt spid="3074"/>
                                        </p:tgtEl>
                                        <p:attrNameLst>
                                          <p:attrName>ppt_x</p:attrName>
                                          <p:attrName>ppt_y</p:attrName>
                                        </p:attrNameLst>
                                      </p:cBhvr>
                                      <p:rCtr x="-8420" y="12616"/>
                                    </p:animMotion>
                                  </p:childTnLst>
                                </p:cTn>
                              </p:par>
                              <p:par>
                                <p:cTn id="40" presetID="0" presetClass="path" presetSubtype="0" accel="50000" decel="50000" fill="hold" grpId="0" nodeType="withEffect">
                                  <p:stCondLst>
                                    <p:cond delay="0"/>
                                  </p:stCondLst>
                                  <p:childTnLst>
                                    <p:animMotion origin="layout" path="M -1.11111E-6 -7.40741E-7 L -0.06371 -0.10463 " pathEditMode="relative" rAng="0" ptsTypes="AA">
                                      <p:cBhvr>
                                        <p:cTn id="41" dur="1250" fill="hold"/>
                                        <p:tgtEl>
                                          <p:spTgt spid="5"/>
                                        </p:tgtEl>
                                        <p:attrNameLst>
                                          <p:attrName>ppt_x</p:attrName>
                                          <p:attrName>ppt_y</p:attrName>
                                        </p:attrNameLst>
                                      </p:cBhvr>
                                      <p:rCtr x="-3194" y="-5231"/>
                                    </p:animMotion>
                                  </p:childTnLst>
                                </p:cTn>
                              </p:par>
                              <p:par>
                                <p:cTn id="42" presetID="15" presetClass="entr" presetSubtype="0" fill="hold" grpId="0" nodeType="withEffect">
                                  <p:stCondLst>
                                    <p:cond delay="300"/>
                                  </p:stCondLst>
                                  <p:childTnLst>
                                    <p:set>
                                      <p:cBhvr>
                                        <p:cTn id="43" dur="1" fill="hold">
                                          <p:stCondLst>
                                            <p:cond delay="0"/>
                                          </p:stCondLst>
                                        </p:cTn>
                                        <p:tgtEl>
                                          <p:spTgt spid="6"/>
                                        </p:tgtEl>
                                        <p:attrNameLst>
                                          <p:attrName>style.visibility</p:attrName>
                                        </p:attrNameLst>
                                      </p:cBhvr>
                                      <p:to>
                                        <p:strVal val="visible"/>
                                      </p:to>
                                    </p:set>
                                    <p:anim calcmode="lin" valueType="num">
                                      <p:cBhvr>
                                        <p:cTn id="44" dur="1250" fill="hold"/>
                                        <p:tgtEl>
                                          <p:spTgt spid="6"/>
                                        </p:tgtEl>
                                        <p:attrNameLst>
                                          <p:attrName>ppt_w</p:attrName>
                                        </p:attrNameLst>
                                      </p:cBhvr>
                                      <p:tavLst>
                                        <p:tav tm="0">
                                          <p:val>
                                            <p:fltVal val="0"/>
                                          </p:val>
                                        </p:tav>
                                        <p:tav tm="100000">
                                          <p:val>
                                            <p:strVal val="#ppt_w"/>
                                          </p:val>
                                        </p:tav>
                                      </p:tavLst>
                                    </p:anim>
                                    <p:anim calcmode="lin" valueType="num">
                                      <p:cBhvr>
                                        <p:cTn id="45" dur="1250" fill="hold"/>
                                        <p:tgtEl>
                                          <p:spTgt spid="6"/>
                                        </p:tgtEl>
                                        <p:attrNameLst>
                                          <p:attrName>ppt_h</p:attrName>
                                        </p:attrNameLst>
                                      </p:cBhvr>
                                      <p:tavLst>
                                        <p:tav tm="0">
                                          <p:val>
                                            <p:fltVal val="0"/>
                                          </p:val>
                                        </p:tav>
                                        <p:tav tm="100000">
                                          <p:val>
                                            <p:strVal val="#ppt_h"/>
                                          </p:val>
                                        </p:tav>
                                      </p:tavLst>
                                    </p:anim>
                                    <p:anim calcmode="lin" valueType="num">
                                      <p:cBhvr>
                                        <p:cTn id="46" dur="1250" fill="hold"/>
                                        <p:tgtEl>
                                          <p:spTgt spid="6"/>
                                        </p:tgtEl>
                                        <p:attrNameLst>
                                          <p:attrName>ppt_x</p:attrName>
                                        </p:attrNameLst>
                                      </p:cBhvr>
                                      <p:tavLst>
                                        <p:tav tm="0" fmla="#ppt_x+(cos(-2*pi*(1-$))*-#ppt_x-sin(-2*pi*(1-$))*(1-#ppt_y))*(1-$)">
                                          <p:val>
                                            <p:fltVal val="0"/>
                                          </p:val>
                                        </p:tav>
                                        <p:tav tm="100000">
                                          <p:val>
                                            <p:fltVal val="1"/>
                                          </p:val>
                                        </p:tav>
                                      </p:tavLst>
                                    </p:anim>
                                    <p:anim calcmode="lin" valueType="num">
                                      <p:cBhvr>
                                        <p:cTn id="47" dur="125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1"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250"/>
                                        <p:tgtEl>
                                          <p:spTgt spid="10"/>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250"/>
                                        <p:tgtEl>
                                          <p:spTgt spid="11"/>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250"/>
                                        <p:tgtEl>
                                          <p:spTgt spid="12"/>
                                        </p:tgtEl>
                                      </p:cBhvr>
                                    </p:animEffect>
                                  </p:childTnLst>
                                </p:cTn>
                              </p:par>
                              <p:par>
                                <p:cTn id="59" presetID="10" presetClass="entr" presetSubtype="0" fill="hold" grpId="1"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250"/>
                                        <p:tgtEl>
                                          <p:spTgt spid="13"/>
                                        </p:tgtEl>
                                      </p:cBhvr>
                                    </p:animEffect>
                                  </p:childTnLst>
                                </p:cTn>
                              </p:par>
                              <p:par>
                                <p:cTn id="62" presetID="0" presetClass="path" presetSubtype="0" accel="50000" decel="50000" fill="hold" grpId="0" nodeType="withEffect">
                                  <p:stCondLst>
                                    <p:cond delay="0"/>
                                  </p:stCondLst>
                                  <p:childTnLst>
                                    <p:animMotion origin="layout" path="M -3.05556E-6 3.33333E-6 L 0.00157 -0.00162 " pathEditMode="relative" rAng="0" ptsTypes="AA">
                                      <p:cBhvr>
                                        <p:cTn id="63" dur="1250" fill="hold"/>
                                        <p:tgtEl>
                                          <p:spTgt spid="10"/>
                                        </p:tgtEl>
                                        <p:attrNameLst>
                                          <p:attrName>ppt_x</p:attrName>
                                          <p:attrName>ppt_y</p:attrName>
                                        </p:attrNameLst>
                                      </p:cBhvr>
                                      <p:rCtr x="69" y="-93"/>
                                    </p:animMotion>
                                  </p:childTnLst>
                                </p:cTn>
                              </p:par>
                              <p:par>
                                <p:cTn id="64" presetID="0" presetClass="path" presetSubtype="0" accel="50000" decel="50000" fill="hold" grpId="0" nodeType="withEffect">
                                  <p:stCondLst>
                                    <p:cond delay="0"/>
                                  </p:stCondLst>
                                  <p:childTnLst>
                                    <p:animMotion origin="layout" path="M -4.44444E-6 3.7037E-7 L -0.15677 -0.00162 " pathEditMode="relative" rAng="0" ptsTypes="AA">
                                      <p:cBhvr>
                                        <p:cTn id="65" dur="1250" fill="hold"/>
                                        <p:tgtEl>
                                          <p:spTgt spid="11"/>
                                        </p:tgtEl>
                                        <p:attrNameLst>
                                          <p:attrName>ppt_x</p:attrName>
                                          <p:attrName>ppt_y</p:attrName>
                                        </p:attrNameLst>
                                      </p:cBhvr>
                                      <p:rCtr x="-7847" y="-93"/>
                                    </p:animMotion>
                                  </p:childTnLst>
                                </p:cTn>
                              </p:par>
                              <p:par>
                                <p:cTn id="66" presetID="0" presetClass="path" presetSubtype="0" accel="50000" decel="50000" fill="hold" grpId="0" nodeType="withEffect">
                                  <p:stCondLst>
                                    <p:cond delay="0"/>
                                  </p:stCondLst>
                                  <p:childTnLst>
                                    <p:animMotion origin="layout" path="M -3.61111E-6 3.7037E-6 L 0.03924 -0.00186 " pathEditMode="relative" rAng="0" ptsTypes="AA">
                                      <p:cBhvr>
                                        <p:cTn id="67" dur="1250" fill="hold"/>
                                        <p:tgtEl>
                                          <p:spTgt spid="12"/>
                                        </p:tgtEl>
                                        <p:attrNameLst>
                                          <p:attrName>ppt_x</p:attrName>
                                          <p:attrName>ppt_y</p:attrName>
                                        </p:attrNameLst>
                                      </p:cBhvr>
                                      <p:rCtr x="1962" y="-93"/>
                                    </p:animMotion>
                                  </p:childTnLst>
                                </p:cTn>
                              </p:par>
                              <p:par>
                                <p:cTn id="68" presetID="0" presetClass="path" presetSubtype="0" accel="50000" decel="50000" fill="hold" grpId="0" nodeType="withEffect">
                                  <p:stCondLst>
                                    <p:cond delay="0"/>
                                  </p:stCondLst>
                                  <p:childTnLst>
                                    <p:animMotion origin="layout" path="M -2.77778E-6 3.7037E-6 L -0.04132 -0.00186 " pathEditMode="relative" rAng="0" ptsTypes="AA">
                                      <p:cBhvr>
                                        <p:cTn id="69" dur="1250" fill="hold"/>
                                        <p:tgtEl>
                                          <p:spTgt spid="13"/>
                                        </p:tgtEl>
                                        <p:attrNameLst>
                                          <p:attrName>ppt_x</p:attrName>
                                          <p:attrName>ppt_y</p:attrName>
                                        </p:attrNameLst>
                                      </p:cBhvr>
                                      <p:rCtr x="-2066" y="-93"/>
                                    </p:animMotion>
                                  </p:childTnLst>
                                </p:cTn>
                              </p:par>
                              <p:par>
                                <p:cTn id="70" presetID="10" presetClass="exit" presetSubtype="0" fill="hold" grpId="1" nodeType="withEffect">
                                  <p:stCondLst>
                                    <p:cond delay="0"/>
                                  </p:stCondLst>
                                  <p:childTnLst>
                                    <p:animEffect transition="out" filter="fade">
                                      <p:cBhvr>
                                        <p:cTn id="71" dur="1250"/>
                                        <p:tgtEl>
                                          <p:spTgt spid="6"/>
                                        </p:tgtEl>
                                      </p:cBhvr>
                                    </p:animEffect>
                                    <p:set>
                                      <p:cBhvr>
                                        <p:cTn id="72" dur="1" fill="hold">
                                          <p:stCondLst>
                                            <p:cond delay="1249"/>
                                          </p:stCondLst>
                                        </p:cTn>
                                        <p:tgtEl>
                                          <p:spTgt spid="6"/>
                                        </p:tgtEl>
                                        <p:attrNameLst>
                                          <p:attrName>style.visibility</p:attrName>
                                        </p:attrNameLst>
                                      </p:cBhvr>
                                      <p:to>
                                        <p:strVal val="hidden"/>
                                      </p:to>
                                    </p:set>
                                  </p:childTnLst>
                                </p:cTn>
                              </p:par>
                            </p:childTnLst>
                          </p:cTn>
                        </p:par>
                        <p:par>
                          <p:cTn id="73" fill="hold">
                            <p:stCondLst>
                              <p:cond delay="1250"/>
                            </p:stCondLst>
                            <p:childTnLst>
                              <p:par>
                                <p:cTn id="74" presetID="10" presetClass="entr" presetSubtype="0"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250"/>
                                        <p:tgtEl>
                                          <p:spTgt spid="9"/>
                                        </p:tgtEl>
                                      </p:cBhvr>
                                    </p:animEffect>
                                  </p:childTnLst>
                                </p:cTn>
                              </p:par>
                              <p:par>
                                <p:cTn id="77" presetID="10" presetClass="exit" presetSubtype="0" fill="hold" grpId="2" nodeType="withEffect">
                                  <p:stCondLst>
                                    <p:cond delay="0"/>
                                  </p:stCondLst>
                                  <p:childTnLst>
                                    <p:animEffect transition="out" filter="fade">
                                      <p:cBhvr>
                                        <p:cTn id="78" dur="500"/>
                                        <p:tgtEl>
                                          <p:spTgt spid="10"/>
                                        </p:tgtEl>
                                      </p:cBhvr>
                                    </p:animEffect>
                                    <p:set>
                                      <p:cBhvr>
                                        <p:cTn id="79" dur="1" fill="hold">
                                          <p:stCondLst>
                                            <p:cond delay="499"/>
                                          </p:stCondLst>
                                        </p:cTn>
                                        <p:tgtEl>
                                          <p:spTgt spid="10"/>
                                        </p:tgtEl>
                                        <p:attrNameLst>
                                          <p:attrName>style.visibility</p:attrName>
                                        </p:attrNameLst>
                                      </p:cBhvr>
                                      <p:to>
                                        <p:strVal val="hidden"/>
                                      </p:to>
                                    </p:set>
                                  </p:childTnLst>
                                </p:cTn>
                              </p:par>
                              <p:par>
                                <p:cTn id="80" presetID="10" presetClass="exit" presetSubtype="0" fill="hold" grpId="2" nodeType="withEffect">
                                  <p:stCondLst>
                                    <p:cond delay="0"/>
                                  </p:stCondLst>
                                  <p:childTnLst>
                                    <p:animEffect transition="out" filter="fade">
                                      <p:cBhvr>
                                        <p:cTn id="81" dur="500"/>
                                        <p:tgtEl>
                                          <p:spTgt spid="11"/>
                                        </p:tgtEl>
                                      </p:cBhvr>
                                    </p:animEffect>
                                    <p:set>
                                      <p:cBhvr>
                                        <p:cTn id="82" dur="1" fill="hold">
                                          <p:stCondLst>
                                            <p:cond delay="499"/>
                                          </p:stCondLst>
                                        </p:cTn>
                                        <p:tgtEl>
                                          <p:spTgt spid="11"/>
                                        </p:tgtEl>
                                        <p:attrNameLst>
                                          <p:attrName>style.visibility</p:attrName>
                                        </p:attrNameLst>
                                      </p:cBhvr>
                                      <p:to>
                                        <p:strVal val="hidden"/>
                                      </p:to>
                                    </p:set>
                                  </p:childTnLst>
                                </p:cTn>
                              </p:par>
                              <p:par>
                                <p:cTn id="83" presetID="10" presetClass="exit" presetSubtype="0" fill="hold" grpId="2" nodeType="withEffect">
                                  <p:stCondLst>
                                    <p:cond delay="0"/>
                                  </p:stCondLst>
                                  <p:childTnLst>
                                    <p:animEffect transition="out" filter="fade">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par>
                                <p:cTn id="86" presetID="10" presetClass="exit" presetSubtype="0" fill="hold" grpId="2" nodeType="withEffect">
                                  <p:stCondLst>
                                    <p:cond delay="0"/>
                                  </p:stCondLst>
                                  <p:childTnLst>
                                    <p:animEffect transition="out" filter="fade">
                                      <p:cBhvr>
                                        <p:cTn id="87" dur="500"/>
                                        <p:tgtEl>
                                          <p:spTgt spid="13"/>
                                        </p:tgtEl>
                                      </p:cBhvr>
                                    </p:animEffect>
                                    <p:set>
                                      <p:cBhvr>
                                        <p:cTn id="88" dur="1" fill="hold">
                                          <p:stCondLst>
                                            <p:cond delay="499"/>
                                          </p:stCondLst>
                                        </p:cTn>
                                        <p:tgtEl>
                                          <p:spTgt spid="13"/>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2" nodeType="clickEffect">
                                  <p:stCondLst>
                                    <p:cond delay="0"/>
                                  </p:stCondLst>
                                  <p:childTnLst>
                                    <p:animEffect transition="out" filter="fade">
                                      <p:cBhvr>
                                        <p:cTn id="92" dur="250"/>
                                        <p:tgtEl>
                                          <p:spTgt spid="5"/>
                                        </p:tgtEl>
                                      </p:cBhvr>
                                    </p:animEffect>
                                    <p:set>
                                      <p:cBhvr>
                                        <p:cTn id="93" dur="1" fill="hold">
                                          <p:stCondLst>
                                            <p:cond delay="249"/>
                                          </p:stCondLst>
                                        </p:cTn>
                                        <p:tgtEl>
                                          <p:spTgt spid="5"/>
                                        </p:tgtEl>
                                        <p:attrNameLst>
                                          <p:attrName>style.visibility</p:attrName>
                                        </p:attrNameLst>
                                      </p:cBhvr>
                                      <p:to>
                                        <p:strVal val="hidden"/>
                                      </p:to>
                                    </p:set>
                                  </p:childTnLst>
                                </p:cTn>
                              </p:par>
                            </p:childTnLst>
                          </p:cTn>
                        </p:par>
                        <p:par>
                          <p:cTn id="94" fill="hold">
                            <p:stCondLst>
                              <p:cond delay="250"/>
                            </p:stCondLst>
                            <p:childTnLst>
                              <p:par>
                                <p:cTn id="95" presetID="10" presetClass="entr" presetSubtype="0" fill="hold" grpId="0" nodeType="after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250"/>
                                        <p:tgtEl>
                                          <p:spTgt spid="15"/>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250"/>
                                        <p:tgtEl>
                                          <p:spTgt spid="16"/>
                                        </p:tgtEl>
                                      </p:cBhvr>
                                    </p:animEffect>
                                  </p:childTnLst>
                                </p:cTn>
                              </p:par>
                              <p:par>
                                <p:cTn id="102" presetID="42" presetClass="path" presetSubtype="0" accel="50000" decel="50000" fill="hold" grpId="2" nodeType="withEffect">
                                  <p:stCondLst>
                                    <p:cond delay="0"/>
                                  </p:stCondLst>
                                  <p:childTnLst>
                                    <p:animMotion origin="layout" path="M 3.33333E-6 2.22222E-6 L -0.21528 0.00023 " pathEditMode="relative" rAng="0" ptsTypes="AA">
                                      <p:cBhvr>
                                        <p:cTn id="103" dur="1500" fill="hold"/>
                                        <p:tgtEl>
                                          <p:spTgt spid="15"/>
                                        </p:tgtEl>
                                        <p:attrNameLst>
                                          <p:attrName>ppt_x</p:attrName>
                                          <p:attrName>ppt_y</p:attrName>
                                        </p:attrNameLst>
                                      </p:cBhvr>
                                      <p:rCtr x="-10764" y="0"/>
                                    </p:animMotion>
                                  </p:childTnLst>
                                </p:cTn>
                              </p:par>
                              <p:par>
                                <p:cTn id="104" presetID="42" presetClass="path" presetSubtype="0" accel="50000" decel="50000" fill="hold" grpId="2" nodeType="withEffect">
                                  <p:stCondLst>
                                    <p:cond delay="0"/>
                                  </p:stCondLst>
                                  <p:childTnLst>
                                    <p:animMotion origin="layout" path="M -8.33333E-7 -4.44444E-6 L 0.08594 -0.00023 " pathEditMode="relative" rAng="0" ptsTypes="AA">
                                      <p:cBhvr>
                                        <p:cTn id="105" dur="1500" fill="hold"/>
                                        <p:tgtEl>
                                          <p:spTgt spid="16"/>
                                        </p:tgtEl>
                                        <p:attrNameLst>
                                          <p:attrName>ppt_x</p:attrName>
                                          <p:attrName>ppt_y</p:attrName>
                                        </p:attrNameLst>
                                      </p:cBhvr>
                                      <p:rCtr x="4288" y="-23"/>
                                    </p:animMotion>
                                  </p:childTnLst>
                                </p:cTn>
                              </p:par>
                              <p:par>
                                <p:cTn id="106" presetID="10" presetClass="exit" presetSubtype="0" fill="hold" grpId="1" nodeType="withEffect">
                                  <p:stCondLst>
                                    <p:cond delay="0"/>
                                  </p:stCondLst>
                                  <p:childTnLst>
                                    <p:animEffect transition="out" filter="fade">
                                      <p:cBhvr>
                                        <p:cTn id="107" dur="1250"/>
                                        <p:tgtEl>
                                          <p:spTgt spid="9"/>
                                        </p:tgtEl>
                                      </p:cBhvr>
                                    </p:animEffect>
                                    <p:set>
                                      <p:cBhvr>
                                        <p:cTn id="108" dur="1" fill="hold">
                                          <p:stCondLst>
                                            <p:cond delay="1249"/>
                                          </p:stCondLst>
                                        </p:cTn>
                                        <p:tgtEl>
                                          <p:spTgt spid="9"/>
                                        </p:tgtEl>
                                        <p:attrNameLst>
                                          <p:attrName>style.visibility</p:attrName>
                                        </p:attrNameLst>
                                      </p:cBhvr>
                                      <p:to>
                                        <p:strVal val="hidden"/>
                                      </p:to>
                                    </p:set>
                                  </p:childTnLst>
                                </p:cTn>
                              </p:par>
                              <p:par>
                                <p:cTn id="109" presetID="0" presetClass="path" presetSubtype="0" accel="50000" decel="50000" fill="hold" grpId="3" nodeType="withEffect">
                                  <p:stCondLst>
                                    <p:cond delay="1500"/>
                                  </p:stCondLst>
                                  <p:childTnLst>
                                    <p:animMotion origin="layout" path="M -0.21528 0.00023 L -0.21198 0.09757 " pathEditMode="relative" rAng="0" ptsTypes="AA">
                                      <p:cBhvr>
                                        <p:cTn id="110" dur="1000" fill="hold"/>
                                        <p:tgtEl>
                                          <p:spTgt spid="15"/>
                                        </p:tgtEl>
                                        <p:attrNameLst>
                                          <p:attrName>ppt_x</p:attrName>
                                          <p:attrName>ppt_y</p:attrName>
                                        </p:attrNameLst>
                                      </p:cBhvr>
                                      <p:rCtr x="156" y="4855"/>
                                    </p:animMotion>
                                  </p:childTnLst>
                                </p:cTn>
                              </p:par>
                            </p:childTnLst>
                          </p:cTn>
                        </p:par>
                        <p:par>
                          <p:cTn id="111" fill="hold">
                            <p:stCondLst>
                              <p:cond delay="3000"/>
                            </p:stCondLst>
                            <p:childTnLst>
                              <p:par>
                                <p:cTn id="112" presetID="10" presetClass="entr" presetSubtype="0" fill="hold" grpId="0" nodeType="afterEffect">
                                  <p:stCondLst>
                                    <p:cond delay="0"/>
                                  </p:stCondLst>
                                  <p:childTnLst>
                                    <p:set>
                                      <p:cBhvr>
                                        <p:cTn id="113" dur="1" fill="hold">
                                          <p:stCondLst>
                                            <p:cond delay="0"/>
                                          </p:stCondLst>
                                        </p:cTn>
                                        <p:tgtEl>
                                          <p:spTgt spid="17"/>
                                        </p:tgtEl>
                                        <p:attrNameLst>
                                          <p:attrName>style.visibility</p:attrName>
                                        </p:attrNameLst>
                                      </p:cBhvr>
                                      <p:to>
                                        <p:strVal val="visible"/>
                                      </p:to>
                                    </p:set>
                                    <p:animEffect transition="in" filter="fade">
                                      <p:cBhvr>
                                        <p:cTn id="114" dur="250"/>
                                        <p:tgtEl>
                                          <p:spTgt spid="1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fade">
                                      <p:cBhvr>
                                        <p:cTn id="117" dur="250"/>
                                        <p:tgtEl>
                                          <p:spTgt spid="18"/>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9"/>
                                        </p:tgtEl>
                                        <p:attrNameLst>
                                          <p:attrName>style.visibility</p:attrName>
                                        </p:attrNameLst>
                                      </p:cBhvr>
                                      <p:to>
                                        <p:strVal val="visible"/>
                                      </p:to>
                                    </p:set>
                                    <p:animEffect transition="in" filter="fade">
                                      <p:cBhvr>
                                        <p:cTn id="120" dur="250"/>
                                        <p:tgtEl>
                                          <p:spTgt spid="19"/>
                                        </p:tgtEl>
                                      </p:cBhvr>
                                    </p:animEffect>
                                  </p:childTnLst>
                                </p:cTn>
                              </p:par>
                            </p:childTnLst>
                          </p:cTn>
                        </p:par>
                        <p:par>
                          <p:cTn id="121" fill="hold">
                            <p:stCondLst>
                              <p:cond delay="3250"/>
                            </p:stCondLst>
                            <p:childTnLst>
                              <p:par>
                                <p:cTn id="122" presetID="10" presetClass="exit" presetSubtype="0" fill="hold" grpId="1" nodeType="afterEffect">
                                  <p:stCondLst>
                                    <p:cond delay="0"/>
                                  </p:stCondLst>
                                  <p:childTnLst>
                                    <p:animEffect transition="out" filter="fade">
                                      <p:cBhvr>
                                        <p:cTn id="123" dur="250"/>
                                        <p:tgtEl>
                                          <p:spTgt spid="15"/>
                                        </p:tgtEl>
                                      </p:cBhvr>
                                    </p:animEffect>
                                    <p:set>
                                      <p:cBhvr>
                                        <p:cTn id="124" dur="1" fill="hold">
                                          <p:stCondLst>
                                            <p:cond delay="249"/>
                                          </p:stCondLst>
                                        </p:cTn>
                                        <p:tgtEl>
                                          <p:spTgt spid="15"/>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250"/>
                                        <p:tgtEl>
                                          <p:spTgt spid="16"/>
                                        </p:tgtEl>
                                      </p:cBhvr>
                                    </p:animEffect>
                                    <p:set>
                                      <p:cBhvr>
                                        <p:cTn id="127" dur="1" fill="hold">
                                          <p:stCondLst>
                                            <p:cond delay="249"/>
                                          </p:stCondLst>
                                        </p:cTn>
                                        <p:tgtEl>
                                          <p:spTgt spid="16"/>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42" presetClass="path" presetSubtype="0" accel="50000" decel="50000" fill="hold" grpId="2" nodeType="clickEffect">
                                  <p:stCondLst>
                                    <p:cond delay="0"/>
                                  </p:stCondLst>
                                  <p:childTnLst>
                                    <p:animMotion origin="layout" path="M 2.5E-6 -4.44444E-6 L -0.08472 0.00186 " pathEditMode="relative" rAng="0" ptsTypes="AA">
                                      <p:cBhvr>
                                        <p:cTn id="131" dur="1500" fill="hold"/>
                                        <p:tgtEl>
                                          <p:spTgt spid="17"/>
                                        </p:tgtEl>
                                        <p:attrNameLst>
                                          <p:attrName>ppt_x</p:attrName>
                                          <p:attrName>ppt_y</p:attrName>
                                        </p:attrNameLst>
                                      </p:cBhvr>
                                      <p:rCtr x="-4236" y="93"/>
                                    </p:animMotion>
                                  </p:childTnLst>
                                </p:cTn>
                              </p:par>
                              <p:par>
                                <p:cTn id="132" presetID="42" presetClass="path" presetSubtype="0" accel="50000" decel="50000" fill="hold" grpId="2" nodeType="withEffect">
                                  <p:stCondLst>
                                    <p:cond delay="0"/>
                                  </p:stCondLst>
                                  <p:childTnLst>
                                    <p:animMotion origin="layout" path="M 2.77778E-6 -4.44444E-6 L 0.06111 0.222 " pathEditMode="relative" rAng="0" ptsTypes="AA">
                                      <p:cBhvr>
                                        <p:cTn id="133" dur="1500" fill="hold"/>
                                        <p:tgtEl>
                                          <p:spTgt spid="18"/>
                                        </p:tgtEl>
                                        <p:attrNameLst>
                                          <p:attrName>ppt_x</p:attrName>
                                          <p:attrName>ppt_y</p:attrName>
                                        </p:attrNameLst>
                                      </p:cBhvr>
                                      <p:rCtr x="3056" y="11088"/>
                                    </p:animMotion>
                                  </p:childTnLst>
                                </p:cTn>
                              </p:par>
                              <p:par>
                                <p:cTn id="134" presetID="42" presetClass="path" presetSubtype="0" accel="50000" decel="50000" fill="hold" grpId="2" nodeType="withEffect">
                                  <p:stCondLst>
                                    <p:cond delay="0"/>
                                  </p:stCondLst>
                                  <p:childTnLst>
                                    <p:animMotion origin="layout" path="M -3.05556E-6 -4.44444E-6 L 0.21511 3.7037E-6 " pathEditMode="relative" rAng="0" ptsTypes="AA">
                                      <p:cBhvr>
                                        <p:cTn id="135" dur="1500" fill="hold"/>
                                        <p:tgtEl>
                                          <p:spTgt spid="19"/>
                                        </p:tgtEl>
                                        <p:attrNameLst>
                                          <p:attrName>ppt_x</p:attrName>
                                          <p:attrName>ppt_y</p:attrName>
                                        </p:attrNameLst>
                                      </p:cBhvr>
                                      <p:rCtr x="10625" y="93"/>
                                    </p:animMotion>
                                  </p:childTnLst>
                                </p:cTn>
                              </p:par>
                            </p:childTnLst>
                          </p:cTn>
                        </p:par>
                      </p:childTnLst>
                    </p:cTn>
                  </p:par>
                  <p:par>
                    <p:cTn id="136" fill="hold">
                      <p:stCondLst>
                        <p:cond delay="indefinite"/>
                      </p:stCondLst>
                      <p:childTnLst>
                        <p:par>
                          <p:cTn id="137" fill="hold">
                            <p:stCondLst>
                              <p:cond delay="0"/>
                            </p:stCondLst>
                            <p:childTnLst>
                              <p:par>
                                <p:cTn id="138" presetID="50" presetClass="entr" presetSubtype="0" decel="100000" fill="hold" nodeType="clickEffect">
                                  <p:stCondLst>
                                    <p:cond delay="0"/>
                                  </p:stCondLst>
                                  <p:childTnLst>
                                    <p:set>
                                      <p:cBhvr>
                                        <p:cTn id="139" dur="1" fill="hold">
                                          <p:stCondLst>
                                            <p:cond delay="0"/>
                                          </p:stCondLst>
                                        </p:cTn>
                                        <p:tgtEl>
                                          <p:spTgt spid="23"/>
                                        </p:tgtEl>
                                        <p:attrNameLst>
                                          <p:attrName>style.visibility</p:attrName>
                                        </p:attrNameLst>
                                      </p:cBhvr>
                                      <p:to>
                                        <p:strVal val="visible"/>
                                      </p:to>
                                    </p:set>
                                    <p:anim calcmode="lin" valueType="num">
                                      <p:cBhvr>
                                        <p:cTn id="140" dur="1000" fill="hold"/>
                                        <p:tgtEl>
                                          <p:spTgt spid="23"/>
                                        </p:tgtEl>
                                        <p:attrNameLst>
                                          <p:attrName>ppt_w</p:attrName>
                                        </p:attrNameLst>
                                      </p:cBhvr>
                                      <p:tavLst>
                                        <p:tav tm="0">
                                          <p:val>
                                            <p:strVal val="#ppt_w+.3"/>
                                          </p:val>
                                        </p:tav>
                                        <p:tav tm="100000">
                                          <p:val>
                                            <p:strVal val="#ppt_w"/>
                                          </p:val>
                                        </p:tav>
                                      </p:tavLst>
                                    </p:anim>
                                    <p:anim calcmode="lin" valueType="num">
                                      <p:cBhvr>
                                        <p:cTn id="141" dur="1000" fill="hold"/>
                                        <p:tgtEl>
                                          <p:spTgt spid="23"/>
                                        </p:tgtEl>
                                        <p:attrNameLst>
                                          <p:attrName>ppt_h</p:attrName>
                                        </p:attrNameLst>
                                      </p:cBhvr>
                                      <p:tavLst>
                                        <p:tav tm="0">
                                          <p:val>
                                            <p:strVal val="#ppt_h"/>
                                          </p:val>
                                        </p:tav>
                                        <p:tav tm="100000">
                                          <p:val>
                                            <p:strVal val="#ppt_h"/>
                                          </p:val>
                                        </p:tav>
                                      </p:tavLst>
                                    </p:anim>
                                    <p:animEffect transition="in" filter="fade">
                                      <p:cBhvr>
                                        <p:cTn id="142" dur="1000"/>
                                        <p:tgtEl>
                                          <p:spTgt spid="23"/>
                                        </p:tgtEl>
                                      </p:cBhvr>
                                    </p:animEffect>
                                  </p:childTnLst>
                                </p:cTn>
                              </p:par>
                              <p:par>
                                <p:cTn id="143" presetID="50" presetClass="exit" presetSubtype="0" accel="100000" fill="hold" grpId="1" nodeType="withEffect">
                                  <p:stCondLst>
                                    <p:cond delay="250"/>
                                  </p:stCondLst>
                                  <p:childTnLst>
                                    <p:anim calcmode="lin" valueType="num">
                                      <p:cBhvr>
                                        <p:cTn id="144" dur="1000"/>
                                        <p:tgtEl>
                                          <p:spTgt spid="18"/>
                                        </p:tgtEl>
                                        <p:attrNameLst>
                                          <p:attrName>ppt_w</p:attrName>
                                        </p:attrNameLst>
                                      </p:cBhvr>
                                      <p:tavLst>
                                        <p:tav tm="0">
                                          <p:val>
                                            <p:strVal val="ppt_w"/>
                                          </p:val>
                                        </p:tav>
                                        <p:tav tm="100000">
                                          <p:val>
                                            <p:strVal val="ppt_w+.3"/>
                                          </p:val>
                                        </p:tav>
                                      </p:tavLst>
                                    </p:anim>
                                    <p:anim calcmode="lin" valueType="num">
                                      <p:cBhvr>
                                        <p:cTn id="145" dur="1000"/>
                                        <p:tgtEl>
                                          <p:spTgt spid="18"/>
                                        </p:tgtEl>
                                        <p:attrNameLst>
                                          <p:attrName>ppt_h</p:attrName>
                                        </p:attrNameLst>
                                      </p:cBhvr>
                                      <p:tavLst>
                                        <p:tav tm="0">
                                          <p:val>
                                            <p:strVal val="ppt_h"/>
                                          </p:val>
                                        </p:tav>
                                        <p:tav tm="100000">
                                          <p:val>
                                            <p:strVal val="ppt_h"/>
                                          </p:val>
                                        </p:tav>
                                      </p:tavLst>
                                    </p:anim>
                                    <p:animEffect transition="out" filter="fade">
                                      <p:cBhvr>
                                        <p:cTn id="146" dur="1000"/>
                                        <p:tgtEl>
                                          <p:spTgt spid="18"/>
                                        </p:tgtEl>
                                      </p:cBhvr>
                                    </p:animEffect>
                                    <p:set>
                                      <p:cBhvr>
                                        <p:cTn id="147" dur="1" fill="hold">
                                          <p:stCondLst>
                                            <p:cond delay="999"/>
                                          </p:stCondLst>
                                        </p:cTn>
                                        <p:tgtEl>
                                          <p:spTgt spid="18"/>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7" presetClass="exit" presetSubtype="10" fill="hold" nodeType="clickEffect">
                                  <p:stCondLst>
                                    <p:cond delay="0"/>
                                  </p:stCondLst>
                                  <p:childTnLst>
                                    <p:anim calcmode="lin" valueType="num">
                                      <p:cBhvr>
                                        <p:cTn id="151" dur="500"/>
                                        <p:tgtEl>
                                          <p:spTgt spid="23"/>
                                        </p:tgtEl>
                                        <p:attrNameLst>
                                          <p:attrName>ppt_w</p:attrName>
                                        </p:attrNameLst>
                                      </p:cBhvr>
                                      <p:tavLst>
                                        <p:tav tm="0">
                                          <p:val>
                                            <p:strVal val="ppt_w"/>
                                          </p:val>
                                        </p:tav>
                                        <p:tav tm="100000">
                                          <p:val>
                                            <p:fltVal val="0"/>
                                          </p:val>
                                        </p:tav>
                                      </p:tavLst>
                                    </p:anim>
                                    <p:anim calcmode="lin" valueType="num">
                                      <p:cBhvr>
                                        <p:cTn id="152" dur="500"/>
                                        <p:tgtEl>
                                          <p:spTgt spid="23"/>
                                        </p:tgtEl>
                                        <p:attrNameLst>
                                          <p:attrName>ppt_h</p:attrName>
                                        </p:attrNameLst>
                                      </p:cBhvr>
                                      <p:tavLst>
                                        <p:tav tm="0">
                                          <p:val>
                                            <p:strVal val="ppt_h"/>
                                          </p:val>
                                        </p:tav>
                                        <p:tav tm="100000">
                                          <p:val>
                                            <p:strVal val="ppt_h"/>
                                          </p:val>
                                        </p:tav>
                                      </p:tavLst>
                                    </p:anim>
                                    <p:set>
                                      <p:cBhvr>
                                        <p:cTn id="153" dur="1" fill="hold">
                                          <p:stCondLst>
                                            <p:cond delay="499"/>
                                          </p:stCondLst>
                                        </p:cTn>
                                        <p:tgtEl>
                                          <p:spTgt spid="23"/>
                                        </p:tgtEl>
                                        <p:attrNameLst>
                                          <p:attrName>style.visibility</p:attrName>
                                        </p:attrNameLst>
                                      </p:cBhvr>
                                      <p:to>
                                        <p:strVal val="hidden"/>
                                      </p:to>
                                    </p:set>
                                  </p:childTnLst>
                                </p:cTn>
                              </p:par>
                              <p:par>
                                <p:cTn id="154" presetID="10" presetClass="entr" presetSubtype="0" fill="hold" grpId="0" nodeType="with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fade">
                                      <p:cBhvr>
                                        <p:cTn id="156" dur="250"/>
                                        <p:tgtEl>
                                          <p:spTgt spid="2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5"/>
                                        </p:tgtEl>
                                        <p:attrNameLst>
                                          <p:attrName>style.visibility</p:attrName>
                                        </p:attrNameLst>
                                      </p:cBhvr>
                                      <p:to>
                                        <p:strVal val="visible"/>
                                      </p:to>
                                    </p:set>
                                    <p:animEffect transition="in" filter="fade">
                                      <p:cBhvr>
                                        <p:cTn id="159" dur="250"/>
                                        <p:tgtEl>
                                          <p:spTgt spid="25"/>
                                        </p:tgtEl>
                                      </p:cBhvr>
                                    </p:animEffect>
                                  </p:childTnLst>
                                </p:cTn>
                              </p:par>
                              <p:par>
                                <p:cTn id="160" presetID="10" presetClass="exit" presetSubtype="0" fill="hold" grpId="1" nodeType="withEffect">
                                  <p:stCondLst>
                                    <p:cond delay="0"/>
                                  </p:stCondLst>
                                  <p:childTnLst>
                                    <p:animEffect transition="out" filter="fade">
                                      <p:cBhvr>
                                        <p:cTn id="161" dur="1000"/>
                                        <p:tgtEl>
                                          <p:spTgt spid="17"/>
                                        </p:tgtEl>
                                      </p:cBhvr>
                                    </p:animEffect>
                                    <p:set>
                                      <p:cBhvr>
                                        <p:cTn id="162" dur="1" fill="hold">
                                          <p:stCondLst>
                                            <p:cond delay="999"/>
                                          </p:stCondLst>
                                        </p:cTn>
                                        <p:tgtEl>
                                          <p:spTgt spid="17"/>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1000"/>
                                        <p:tgtEl>
                                          <p:spTgt spid="19"/>
                                        </p:tgtEl>
                                      </p:cBhvr>
                                    </p:animEffect>
                                    <p:set>
                                      <p:cBhvr>
                                        <p:cTn id="165" dur="1" fill="hold">
                                          <p:stCondLst>
                                            <p:cond delay="999"/>
                                          </p:stCondLst>
                                        </p:cTn>
                                        <p:tgtEl>
                                          <p:spTgt spid="19"/>
                                        </p:tgtEl>
                                        <p:attrNameLst>
                                          <p:attrName>style.visibility</p:attrName>
                                        </p:attrNameLst>
                                      </p:cBhvr>
                                      <p:to>
                                        <p:strVal val="hidden"/>
                                      </p:to>
                                    </p:set>
                                  </p:childTnLst>
                                </p:cTn>
                              </p:par>
                              <p:par>
                                <p:cTn id="166" presetID="42" presetClass="path" presetSubtype="0" accel="50000" decel="50000" fill="hold" grpId="2" nodeType="withEffect">
                                  <p:stCondLst>
                                    <p:cond delay="250"/>
                                  </p:stCondLst>
                                  <p:childTnLst>
                                    <p:animMotion origin="layout" path="M 3.33333E-6 -4.44444E-6 L -0.41025 0.34283 " pathEditMode="relative" rAng="0" ptsTypes="AA">
                                      <p:cBhvr>
                                        <p:cTn id="167" dur="2000" fill="hold"/>
                                        <p:tgtEl>
                                          <p:spTgt spid="25"/>
                                        </p:tgtEl>
                                        <p:attrNameLst>
                                          <p:attrName>ppt_x</p:attrName>
                                          <p:attrName>ppt_y</p:attrName>
                                        </p:attrNameLst>
                                      </p:cBhvr>
                                      <p:rCtr x="-20521" y="17130"/>
                                    </p:animMotion>
                                  </p:childTnLst>
                                </p:cTn>
                              </p:par>
                              <p:par>
                                <p:cTn id="168" presetID="42" presetClass="path" presetSubtype="0" accel="50000" decel="50000" fill="hold" grpId="2" nodeType="withEffect">
                                  <p:stCondLst>
                                    <p:cond delay="0"/>
                                  </p:stCondLst>
                                  <p:childTnLst>
                                    <p:animMotion origin="layout" path="M -5.55556E-7 -4.44444E-6 L -0.0151 -0.12777 " pathEditMode="relative" rAng="0" ptsTypes="AA">
                                      <p:cBhvr>
                                        <p:cTn id="169" dur="2000" fill="hold"/>
                                        <p:tgtEl>
                                          <p:spTgt spid="26"/>
                                        </p:tgtEl>
                                        <p:attrNameLst>
                                          <p:attrName>ppt_x</p:attrName>
                                          <p:attrName>ppt_y</p:attrName>
                                        </p:attrNameLst>
                                      </p:cBhvr>
                                      <p:rCtr x="-764" y="-6389"/>
                                    </p:animMotion>
                                  </p:childTnLst>
                                </p:cTn>
                              </p:par>
                              <p:par>
                                <p:cTn id="170" presetID="23" presetClass="exit" presetSubtype="32" fill="hold" grpId="1" nodeType="withEffect">
                                  <p:stCondLst>
                                    <p:cond delay="250"/>
                                  </p:stCondLst>
                                  <p:childTnLst>
                                    <p:anim calcmode="lin" valueType="num">
                                      <p:cBhvr>
                                        <p:cTn id="171" dur="2000"/>
                                        <p:tgtEl>
                                          <p:spTgt spid="25"/>
                                        </p:tgtEl>
                                        <p:attrNameLst>
                                          <p:attrName>ppt_w</p:attrName>
                                        </p:attrNameLst>
                                      </p:cBhvr>
                                      <p:tavLst>
                                        <p:tav tm="0">
                                          <p:val>
                                            <p:strVal val="ppt_w"/>
                                          </p:val>
                                        </p:tav>
                                        <p:tav tm="100000">
                                          <p:val>
                                            <p:fltVal val="0"/>
                                          </p:val>
                                        </p:tav>
                                      </p:tavLst>
                                    </p:anim>
                                    <p:anim calcmode="lin" valueType="num">
                                      <p:cBhvr>
                                        <p:cTn id="172" dur="2000"/>
                                        <p:tgtEl>
                                          <p:spTgt spid="25"/>
                                        </p:tgtEl>
                                        <p:attrNameLst>
                                          <p:attrName>ppt_h</p:attrName>
                                        </p:attrNameLst>
                                      </p:cBhvr>
                                      <p:tavLst>
                                        <p:tav tm="0">
                                          <p:val>
                                            <p:strVal val="ppt_h"/>
                                          </p:val>
                                        </p:tav>
                                        <p:tav tm="100000">
                                          <p:val>
                                            <p:fltVal val="0"/>
                                          </p:val>
                                        </p:tav>
                                      </p:tavLst>
                                    </p:anim>
                                    <p:set>
                                      <p:cBhvr>
                                        <p:cTn id="173" dur="1" fill="hold">
                                          <p:stCondLst>
                                            <p:cond delay="1999"/>
                                          </p:stCondLst>
                                        </p:cTn>
                                        <p:tgtEl>
                                          <p:spTgt spid="25"/>
                                        </p:tgtEl>
                                        <p:attrNameLst>
                                          <p:attrName>style.visibility</p:attrName>
                                        </p:attrNameLst>
                                      </p:cBhvr>
                                      <p:to>
                                        <p:strVal val="hidden"/>
                                      </p:to>
                                    </p:set>
                                  </p:childTnLst>
                                </p:cTn>
                              </p:par>
                              <p:par>
                                <p:cTn id="174" presetID="25" presetClass="entr" presetSubtype="0" fill="hold" grpId="0" nodeType="withEffect">
                                  <p:stCondLst>
                                    <p:cond delay="1750"/>
                                  </p:stCondLst>
                                  <p:childTnLst>
                                    <p:set>
                                      <p:cBhvr>
                                        <p:cTn id="175" dur="1" fill="hold">
                                          <p:stCondLst>
                                            <p:cond delay="0"/>
                                          </p:stCondLst>
                                        </p:cTn>
                                        <p:tgtEl>
                                          <p:spTgt spid="27"/>
                                        </p:tgtEl>
                                        <p:attrNameLst>
                                          <p:attrName>style.visibility</p:attrName>
                                        </p:attrNameLst>
                                      </p:cBhvr>
                                      <p:to>
                                        <p:strVal val="visible"/>
                                      </p:to>
                                    </p:set>
                                    <p:anim calcmode="lin" valueType="num">
                                      <p:cBhvr>
                                        <p:cTn id="176"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77"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78"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179" dur="1000" fill="hold"/>
                                        <p:tgtEl>
                                          <p:spTgt spid="27"/>
                                        </p:tgtEl>
                                        <p:attrNameLst>
                                          <p:attrName>ppt_h</p:attrName>
                                        </p:attrNameLst>
                                      </p:cBhvr>
                                      <p:tavLst>
                                        <p:tav tm="0">
                                          <p:val>
                                            <p:strVal val="#ppt_h"/>
                                          </p:val>
                                        </p:tav>
                                        <p:tav tm="100000">
                                          <p:val>
                                            <p:strVal val="#ppt_h"/>
                                          </p:val>
                                        </p:tav>
                                      </p:tavLst>
                                    </p:anim>
                                    <p:anim calcmode="lin" valueType="num">
                                      <p:cBhvr>
                                        <p:cTn id="180"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81"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182"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183" dur="1000" decel="50000">
                                          <p:stCondLst>
                                            <p:cond delay="0"/>
                                          </p:stCondLst>
                                        </p:cTn>
                                        <p:tgtEl>
                                          <p:spTgt spid="27"/>
                                        </p:tgtEl>
                                      </p:cBhvr>
                                    </p:animEffect>
                                  </p:childTnLst>
                                </p:cTn>
                              </p:par>
                            </p:childTnLst>
                          </p:cTn>
                        </p:par>
                      </p:childTnLst>
                    </p:cTn>
                  </p:par>
                  <p:par>
                    <p:cTn id="184" fill="hold">
                      <p:stCondLst>
                        <p:cond delay="indefinite"/>
                      </p:stCondLst>
                      <p:childTnLst>
                        <p:par>
                          <p:cTn id="185" fill="hold">
                            <p:stCondLst>
                              <p:cond delay="0"/>
                            </p:stCondLst>
                            <p:childTnLst>
                              <p:par>
                                <p:cTn id="186" presetID="0" presetClass="entr" presetSubtype="0" fill="hold" grpId="0" nodeType="clickEffect">
                                  <p:stCondLst>
                                    <p:cond delay="0"/>
                                  </p:stCondLst>
                                  <p:childTnLst>
                                    <p:set>
                                      <p:cBhvr>
                                        <p:cTn id="187" dur="1" fill="hold">
                                          <p:stCondLst>
                                            <p:cond delay="0"/>
                                          </p:stCondLst>
                                        </p:cTn>
                                        <p:tgtEl>
                                          <p:spTgt spid="28"/>
                                        </p:tgtEl>
                                        <p:attrNameLst>
                                          <p:attrName>style.visibility</p:attrName>
                                        </p:attrNameLst>
                                      </p:cBhvr>
                                      <p:to>
                                        <p:strVal val="visible"/>
                                      </p:to>
                                    </p:set>
                                    <p:animEffect transition="in" filter="dissolve">
                                      <p:cBhvr>
                                        <p:cTn id="188" dur="500">
                                          <p:stCondLst>
                                            <p:cond delay="0"/>
                                          </p:stCondLst>
                                        </p:cTn>
                                        <p:tgtEl>
                                          <p:spTgt spid="28"/>
                                        </p:tgtEl>
                                      </p:cBhvr>
                                    </p:animEffect>
                                    <p:anim to="" calcmode="lin" valueType="num">
                                      <p:cBhvr>
                                        <p:cTn id="189" dur="500" fill="hold">
                                          <p:stCondLst>
                                            <p:cond delay="0"/>
                                          </p:stCondLst>
                                        </p:cTn>
                                        <p:tgtEl>
                                          <p:spTgt spid="28"/>
                                        </p:tgtEl>
                                        <p:attrNameLst>
                                          <p:attrName>ppt_w</p:attrName>
                                        </p:attrNameLst>
                                      </p:cBhvr>
                                      <p:tavLst>
                                        <p:tav tm="0">
                                          <p:val>
                                            <p:strVal val="#ppt_w*4"/>
                                          </p:val>
                                        </p:tav>
                                        <p:tav tm="100000">
                                          <p:val>
                                            <p:strVal val="#ppt_w"/>
                                          </p:val>
                                        </p:tav>
                                      </p:tavLst>
                                    </p:anim>
                                    <p:anim to="" calcmode="lin" valueType="num">
                                      <p:cBhvr>
                                        <p:cTn id="190" dur="500" fill="hold">
                                          <p:stCondLst>
                                            <p:cond delay="0"/>
                                          </p:stCondLst>
                                        </p:cTn>
                                        <p:tgtEl>
                                          <p:spTgt spid="28"/>
                                        </p:tgtEl>
                                        <p:attrNameLst>
                                          <p:attrName>ppt_h</p:attrName>
                                        </p:attrNameLst>
                                      </p:cBhvr>
                                      <p:tavLst>
                                        <p:tav tm="0">
                                          <p:val>
                                            <p:strVal val="#ppt_h*4"/>
                                          </p:val>
                                        </p:tav>
                                        <p:tav tm="100000">
                                          <p:val>
                                            <p:strVal val="#ppt_h"/>
                                          </p:val>
                                        </p:tav>
                                      </p:tavLst>
                                    </p:anim>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29"/>
                                        </p:tgtEl>
                                        <p:attrNameLst>
                                          <p:attrName>style.visibility</p:attrName>
                                        </p:attrNameLst>
                                      </p:cBhvr>
                                      <p:to>
                                        <p:strVal val="visible"/>
                                      </p:to>
                                    </p:set>
                                    <p:animEffect transition="in" filter="fade">
                                      <p:cBhvr>
                                        <p:cTn id="195" dur="250"/>
                                        <p:tgtEl>
                                          <p:spTgt spid="29"/>
                                        </p:tgtEl>
                                      </p:cBhvr>
                                    </p:animEffect>
                                  </p:childTnLst>
                                </p:cTn>
                              </p:par>
                              <p:par>
                                <p:cTn id="196" presetID="42" presetClass="path" presetSubtype="0" accel="50000" decel="50000" fill="hold" grpId="2" nodeType="withEffect">
                                  <p:stCondLst>
                                    <p:cond delay="0"/>
                                  </p:stCondLst>
                                  <p:childTnLst>
                                    <p:animMotion origin="layout" path="M 0 2.59259E-6 L 0.06788 0.23194 " pathEditMode="relative" rAng="0" ptsTypes="AA">
                                      <p:cBhvr>
                                        <p:cTn id="197" dur="2000" fill="hold"/>
                                        <p:tgtEl>
                                          <p:spTgt spid="29"/>
                                        </p:tgtEl>
                                        <p:attrNameLst>
                                          <p:attrName>ppt_x</p:attrName>
                                          <p:attrName>ppt_y</p:attrName>
                                        </p:attrNameLst>
                                      </p:cBhvr>
                                      <p:rCtr x="3385" y="11597"/>
                                    </p:animMotion>
                                  </p:childTnLst>
                                </p:cTn>
                              </p:par>
                              <p:par>
                                <p:cTn id="198" presetID="0" presetClass="path" presetSubtype="0" accel="50000" decel="50000" fill="hold" grpId="3" nodeType="withEffect">
                                  <p:stCondLst>
                                    <p:cond delay="0"/>
                                  </p:stCondLst>
                                  <p:childTnLst>
                                    <p:animMotion origin="layout" path="M -0.0151 -0.12777 L 0.01476 0.20116 " pathEditMode="relative" rAng="0" ptsTypes="AA">
                                      <p:cBhvr>
                                        <p:cTn id="199" dur="2000" fill="hold"/>
                                        <p:tgtEl>
                                          <p:spTgt spid="26"/>
                                        </p:tgtEl>
                                        <p:attrNameLst>
                                          <p:attrName>ppt_x</p:attrName>
                                          <p:attrName>ppt_y</p:attrName>
                                        </p:attrNameLst>
                                      </p:cBhvr>
                                      <p:rCtr x="1493" y="16435"/>
                                    </p:animMotion>
                                  </p:childTnLst>
                                </p:cTn>
                              </p:par>
                              <p:par>
                                <p:cTn id="200" presetID="42" presetClass="path" presetSubtype="0" accel="50000" decel="50000" fill="hold" grpId="2" nodeType="withEffect">
                                  <p:stCondLst>
                                    <p:cond delay="0"/>
                                  </p:stCondLst>
                                  <p:childTnLst>
                                    <p:animMotion origin="layout" path="M -1.11111E-6 -7.40741E-7 L 0.02517 0.32847 " pathEditMode="relative" rAng="0" ptsTypes="AA">
                                      <p:cBhvr>
                                        <p:cTn id="201" dur="2000" fill="hold"/>
                                        <p:tgtEl>
                                          <p:spTgt spid="28"/>
                                        </p:tgtEl>
                                        <p:attrNameLst>
                                          <p:attrName>ppt_x</p:attrName>
                                          <p:attrName>ppt_y</p:attrName>
                                        </p:attrNameLst>
                                      </p:cBhvr>
                                      <p:rCtr x="1250" y="16412"/>
                                    </p:animMotion>
                                  </p:childTnLst>
                                </p:cTn>
                              </p:par>
                              <p:par>
                                <p:cTn id="202" presetID="10" presetClass="exit" presetSubtype="0" fill="hold" grpId="1" nodeType="withEffect">
                                  <p:stCondLst>
                                    <p:cond delay="0"/>
                                  </p:stCondLst>
                                  <p:childTnLst>
                                    <p:animEffect transition="out" filter="fade">
                                      <p:cBhvr>
                                        <p:cTn id="203" dur="1250"/>
                                        <p:tgtEl>
                                          <p:spTgt spid="27"/>
                                        </p:tgtEl>
                                      </p:cBhvr>
                                    </p:animEffect>
                                    <p:set>
                                      <p:cBhvr>
                                        <p:cTn id="204" dur="1" fill="hold">
                                          <p:stCondLst>
                                            <p:cond delay="1249"/>
                                          </p:stCondLst>
                                        </p:cTn>
                                        <p:tgtEl>
                                          <p:spTgt spid="27"/>
                                        </p:tgtEl>
                                        <p:attrNameLst>
                                          <p:attrName>style.visibility</p:attrName>
                                        </p:attrNameLst>
                                      </p:cBhvr>
                                      <p:to>
                                        <p:strVal val="hidden"/>
                                      </p:to>
                                    </p:set>
                                  </p:childTnLst>
                                </p:cTn>
                              </p:par>
                            </p:childTnLst>
                          </p:cTn>
                        </p:par>
                        <p:par>
                          <p:cTn id="205" fill="hold">
                            <p:stCondLst>
                              <p:cond delay="2000"/>
                            </p:stCondLst>
                            <p:childTnLst>
                              <p:par>
                                <p:cTn id="206" presetID="10" presetClass="entr" presetSubtype="0" fill="hold" grpId="0" nodeType="afterEffect">
                                  <p:stCondLst>
                                    <p:cond delay="0"/>
                                  </p:stCondLst>
                                  <p:childTnLst>
                                    <p:set>
                                      <p:cBhvr>
                                        <p:cTn id="207" dur="1" fill="hold">
                                          <p:stCondLst>
                                            <p:cond delay="0"/>
                                          </p:stCondLst>
                                        </p:cTn>
                                        <p:tgtEl>
                                          <p:spTgt spid="33"/>
                                        </p:tgtEl>
                                        <p:attrNameLst>
                                          <p:attrName>style.visibility</p:attrName>
                                        </p:attrNameLst>
                                      </p:cBhvr>
                                      <p:to>
                                        <p:strVal val="visible"/>
                                      </p:to>
                                    </p:set>
                                    <p:animEffect transition="in" filter="fade">
                                      <p:cBhvr>
                                        <p:cTn id="208" dur="250"/>
                                        <p:tgtEl>
                                          <p:spTgt spid="33"/>
                                        </p:tgtEl>
                                      </p:cBhvr>
                                    </p:animEffect>
                                  </p:childTnLst>
                                </p:cTn>
                              </p:par>
                              <p:par>
                                <p:cTn id="209" presetID="0" presetClass="exit" presetSubtype="0" fill="hold" grpId="1" nodeType="withEffect">
                                  <p:stCondLst>
                                    <p:cond delay="0"/>
                                  </p:stCondLst>
                                  <p:childTnLst>
                                    <p:set>
                                      <p:cBhvr>
                                        <p:cTn id="210" dur="1" fill="hold">
                                          <p:stCondLst>
                                            <p:cond delay="999"/>
                                          </p:stCondLst>
                                        </p:cTn>
                                        <p:tgtEl>
                                          <p:spTgt spid="28"/>
                                        </p:tgtEl>
                                        <p:attrNameLst>
                                          <p:attrName>style.visibility</p:attrName>
                                        </p:attrNameLst>
                                      </p:cBhvr>
                                      <p:to>
                                        <p:strVal val="hidden"/>
                                      </p:to>
                                    </p:set>
                                    <p:animEffect transition="out" filter="dissolve">
                                      <p:cBhvr>
                                        <p:cTn id="211" dur="1000">
                                          <p:stCondLst>
                                            <p:cond delay="0"/>
                                          </p:stCondLst>
                                        </p:cTn>
                                        <p:tgtEl>
                                          <p:spTgt spid="28"/>
                                        </p:tgtEl>
                                      </p:cBhvr>
                                    </p:animEffect>
                                    <p:anim to="" calcmode="lin" valueType="num">
                                      <p:cBhvr>
                                        <p:cTn id="212" dur="1000" fill="hold">
                                          <p:stCondLst>
                                            <p:cond delay="0"/>
                                          </p:stCondLst>
                                        </p:cTn>
                                        <p:tgtEl>
                                          <p:spTgt spid="28"/>
                                        </p:tgtEl>
                                        <p:attrNameLst>
                                          <p:attrName>ppt_w</p:attrName>
                                        </p:attrNameLst>
                                      </p:cBhvr>
                                      <p:tavLst>
                                        <p:tav tm="0">
                                          <p:val>
                                            <p:strVal val="#ppt_w"/>
                                          </p:val>
                                        </p:tav>
                                        <p:tav tm="100000">
                                          <p:val>
                                            <p:strVal val="#ppt_w*4"/>
                                          </p:val>
                                        </p:tav>
                                      </p:tavLst>
                                    </p:anim>
                                    <p:anim to="" calcmode="lin" valueType="num">
                                      <p:cBhvr>
                                        <p:cTn id="213" dur="1000" fill="hold">
                                          <p:stCondLst>
                                            <p:cond delay="0"/>
                                          </p:stCondLst>
                                        </p:cTn>
                                        <p:tgtEl>
                                          <p:spTgt spid="28"/>
                                        </p:tgtEl>
                                        <p:attrNameLst>
                                          <p:attrName>ppt_h</p:attrName>
                                        </p:attrNameLst>
                                      </p:cBhvr>
                                      <p:tavLst>
                                        <p:tav tm="0">
                                          <p:val>
                                            <p:strVal val="#ppt_h"/>
                                          </p:val>
                                        </p:tav>
                                        <p:tav tm="100000">
                                          <p:val>
                                            <p:strVal val="#ppt_h*4"/>
                                          </p:val>
                                        </p:tav>
                                      </p:tavLst>
                                    </p:anim>
                                  </p:childTnLst>
                                </p:cTn>
                              </p:par>
                            </p:childTnLst>
                          </p:cTn>
                        </p:par>
                      </p:childTnLst>
                    </p:cTn>
                  </p:par>
                  <p:par>
                    <p:cTn id="214" fill="hold">
                      <p:stCondLst>
                        <p:cond delay="indefinite"/>
                      </p:stCondLst>
                      <p:childTnLst>
                        <p:par>
                          <p:cTn id="215" fill="hold">
                            <p:stCondLst>
                              <p:cond delay="0"/>
                            </p:stCondLst>
                            <p:childTnLst>
                              <p:par>
                                <p:cTn id="216" presetID="0" presetClass="path" presetSubtype="0" accel="50000" decel="50000" fill="hold" grpId="3" nodeType="clickEffect">
                                  <p:stCondLst>
                                    <p:cond delay="0"/>
                                  </p:stCondLst>
                                  <p:childTnLst>
                                    <p:animMotion origin="layout" path="M 0.06788 0.23194 L -0.2099 0.37338 " pathEditMode="relative" rAng="0" ptsTypes="AA">
                                      <p:cBhvr>
                                        <p:cTn id="217" dur="2000" fill="hold"/>
                                        <p:tgtEl>
                                          <p:spTgt spid="29"/>
                                        </p:tgtEl>
                                        <p:attrNameLst>
                                          <p:attrName>ppt_x</p:attrName>
                                          <p:attrName>ppt_y</p:attrName>
                                        </p:attrNameLst>
                                      </p:cBhvr>
                                      <p:rCtr x="-13889" y="7060"/>
                                    </p:animMotion>
                                  </p:childTnLst>
                                </p:cTn>
                              </p:par>
                              <p:par>
                                <p:cTn id="218" presetID="23" presetClass="exit" presetSubtype="32" fill="hold" grpId="1" nodeType="withEffect">
                                  <p:stCondLst>
                                    <p:cond delay="0"/>
                                  </p:stCondLst>
                                  <p:childTnLst>
                                    <p:anim calcmode="lin" valueType="num">
                                      <p:cBhvr>
                                        <p:cTn id="219" dur="2000"/>
                                        <p:tgtEl>
                                          <p:spTgt spid="29"/>
                                        </p:tgtEl>
                                        <p:attrNameLst>
                                          <p:attrName>ppt_w</p:attrName>
                                        </p:attrNameLst>
                                      </p:cBhvr>
                                      <p:tavLst>
                                        <p:tav tm="0">
                                          <p:val>
                                            <p:strVal val="ppt_w"/>
                                          </p:val>
                                        </p:tav>
                                        <p:tav tm="100000">
                                          <p:val>
                                            <p:fltVal val="0"/>
                                          </p:val>
                                        </p:tav>
                                      </p:tavLst>
                                    </p:anim>
                                    <p:anim calcmode="lin" valueType="num">
                                      <p:cBhvr>
                                        <p:cTn id="220" dur="2000"/>
                                        <p:tgtEl>
                                          <p:spTgt spid="29"/>
                                        </p:tgtEl>
                                        <p:attrNameLst>
                                          <p:attrName>ppt_h</p:attrName>
                                        </p:attrNameLst>
                                      </p:cBhvr>
                                      <p:tavLst>
                                        <p:tav tm="0">
                                          <p:val>
                                            <p:strVal val="ppt_h"/>
                                          </p:val>
                                        </p:tav>
                                        <p:tav tm="100000">
                                          <p:val>
                                            <p:fltVal val="0"/>
                                          </p:val>
                                        </p:tav>
                                      </p:tavLst>
                                    </p:anim>
                                    <p:set>
                                      <p:cBhvr>
                                        <p:cTn id="221" dur="1" fill="hold">
                                          <p:stCondLst>
                                            <p:cond delay="1999"/>
                                          </p:stCondLst>
                                        </p:cTn>
                                        <p:tgtEl>
                                          <p:spTgt spid="29"/>
                                        </p:tgtEl>
                                        <p:attrNameLst>
                                          <p:attrName>style.visibility</p:attrName>
                                        </p:attrNameLst>
                                      </p:cBhvr>
                                      <p:to>
                                        <p:strVal val="hidden"/>
                                      </p:to>
                                    </p:set>
                                  </p:childTnLst>
                                </p:cTn>
                              </p:par>
                              <p:par>
                                <p:cTn id="222" presetID="0" presetClass="path" presetSubtype="0" accel="50000" decel="50000" fill="hold" grpId="4" nodeType="withEffect">
                                  <p:stCondLst>
                                    <p:cond delay="0"/>
                                  </p:stCondLst>
                                  <p:childTnLst>
                                    <p:animMotion origin="layout" path="M 0.01476 0.20116 L 0.15434 -0.05 " pathEditMode="relative" rAng="0" ptsTypes="AA">
                                      <p:cBhvr>
                                        <p:cTn id="223" dur="2000" fill="hold"/>
                                        <p:tgtEl>
                                          <p:spTgt spid="26"/>
                                        </p:tgtEl>
                                        <p:attrNameLst>
                                          <p:attrName>ppt_x</p:attrName>
                                          <p:attrName>ppt_y</p:attrName>
                                        </p:attrNameLst>
                                      </p:cBhvr>
                                      <p:rCtr x="6979" y="-12569"/>
                                    </p:animMotion>
                                  </p:childTnLst>
                                </p:cTn>
                              </p:par>
                              <p:par>
                                <p:cTn id="224" presetID="10" presetClass="exit" presetSubtype="0" fill="hold" grpId="1" nodeType="withEffect">
                                  <p:stCondLst>
                                    <p:cond delay="0"/>
                                  </p:stCondLst>
                                  <p:childTnLst>
                                    <p:animEffect transition="out" filter="fade">
                                      <p:cBhvr>
                                        <p:cTn id="225" dur="750"/>
                                        <p:tgtEl>
                                          <p:spTgt spid="33"/>
                                        </p:tgtEl>
                                      </p:cBhvr>
                                    </p:animEffect>
                                    <p:set>
                                      <p:cBhvr>
                                        <p:cTn id="226" dur="1" fill="hold">
                                          <p:stCondLst>
                                            <p:cond delay="749"/>
                                          </p:stCondLst>
                                        </p:cTn>
                                        <p:tgtEl>
                                          <p:spTgt spid="33"/>
                                        </p:tgtEl>
                                        <p:attrNameLst>
                                          <p:attrName>style.visibility</p:attrName>
                                        </p:attrNameLst>
                                      </p:cBhvr>
                                      <p:to>
                                        <p:strVal val="hidden"/>
                                      </p:to>
                                    </p:set>
                                  </p:childTnLst>
                                </p:cTn>
                              </p:par>
                              <p:par>
                                <p:cTn id="227" presetID="31" presetClass="entr" presetSubtype="0" fill="hold" grpId="0" nodeType="withEffect">
                                  <p:stCondLst>
                                    <p:cond delay="1250"/>
                                  </p:stCondLst>
                                  <p:childTnLst>
                                    <p:set>
                                      <p:cBhvr>
                                        <p:cTn id="228" dur="1" fill="hold">
                                          <p:stCondLst>
                                            <p:cond delay="0"/>
                                          </p:stCondLst>
                                        </p:cTn>
                                        <p:tgtEl>
                                          <p:spTgt spid="34"/>
                                        </p:tgtEl>
                                        <p:attrNameLst>
                                          <p:attrName>style.visibility</p:attrName>
                                        </p:attrNameLst>
                                      </p:cBhvr>
                                      <p:to>
                                        <p:strVal val="visible"/>
                                      </p:to>
                                    </p:set>
                                    <p:anim calcmode="lin" valueType="num">
                                      <p:cBhvr>
                                        <p:cTn id="229" dur="1000" fill="hold"/>
                                        <p:tgtEl>
                                          <p:spTgt spid="34"/>
                                        </p:tgtEl>
                                        <p:attrNameLst>
                                          <p:attrName>ppt_w</p:attrName>
                                        </p:attrNameLst>
                                      </p:cBhvr>
                                      <p:tavLst>
                                        <p:tav tm="0">
                                          <p:val>
                                            <p:fltVal val="0"/>
                                          </p:val>
                                        </p:tav>
                                        <p:tav tm="100000">
                                          <p:val>
                                            <p:strVal val="#ppt_w"/>
                                          </p:val>
                                        </p:tav>
                                      </p:tavLst>
                                    </p:anim>
                                    <p:anim calcmode="lin" valueType="num">
                                      <p:cBhvr>
                                        <p:cTn id="230" dur="1000" fill="hold"/>
                                        <p:tgtEl>
                                          <p:spTgt spid="34"/>
                                        </p:tgtEl>
                                        <p:attrNameLst>
                                          <p:attrName>ppt_h</p:attrName>
                                        </p:attrNameLst>
                                      </p:cBhvr>
                                      <p:tavLst>
                                        <p:tav tm="0">
                                          <p:val>
                                            <p:fltVal val="0"/>
                                          </p:val>
                                        </p:tav>
                                        <p:tav tm="100000">
                                          <p:val>
                                            <p:strVal val="#ppt_h"/>
                                          </p:val>
                                        </p:tav>
                                      </p:tavLst>
                                    </p:anim>
                                    <p:anim calcmode="lin" valueType="num">
                                      <p:cBhvr>
                                        <p:cTn id="231" dur="1000" fill="hold"/>
                                        <p:tgtEl>
                                          <p:spTgt spid="34"/>
                                        </p:tgtEl>
                                        <p:attrNameLst>
                                          <p:attrName>style.rotation</p:attrName>
                                        </p:attrNameLst>
                                      </p:cBhvr>
                                      <p:tavLst>
                                        <p:tav tm="0">
                                          <p:val>
                                            <p:fltVal val="90"/>
                                          </p:val>
                                        </p:tav>
                                        <p:tav tm="100000">
                                          <p:val>
                                            <p:fltVal val="0"/>
                                          </p:val>
                                        </p:tav>
                                      </p:tavLst>
                                    </p:anim>
                                    <p:animEffect transition="in" filter="fade">
                                      <p:cBhvr>
                                        <p:cTn id="232" dur="1000"/>
                                        <p:tgtEl>
                                          <p:spTgt spid="34"/>
                                        </p:tgtEl>
                                      </p:cBhvr>
                                    </p:animEffect>
                                  </p:childTnLst>
                                </p:cTn>
                              </p:par>
                            </p:childTnLst>
                          </p:cTn>
                        </p:par>
                        <p:par>
                          <p:cTn id="233" fill="hold">
                            <p:stCondLst>
                              <p:cond delay="2250"/>
                            </p:stCondLst>
                            <p:childTnLst>
                              <p:par>
                                <p:cTn id="234" presetID="10" presetClass="exit" presetSubtype="0" fill="hold" grpId="1" nodeType="afterEffect">
                                  <p:stCondLst>
                                    <p:cond delay="0"/>
                                  </p:stCondLst>
                                  <p:childTnLst>
                                    <p:animEffect transition="out" filter="fade">
                                      <p:cBhvr>
                                        <p:cTn id="235" dur="250"/>
                                        <p:tgtEl>
                                          <p:spTgt spid="26"/>
                                        </p:tgtEl>
                                      </p:cBhvr>
                                    </p:animEffect>
                                    <p:set>
                                      <p:cBhvr>
                                        <p:cTn id="236" dur="1" fill="hold">
                                          <p:stCondLst>
                                            <p:cond delay="249"/>
                                          </p:stCondLst>
                                        </p:cTn>
                                        <p:tgtEl>
                                          <p:spTgt spid="26"/>
                                        </p:tgtEl>
                                        <p:attrNameLst>
                                          <p:attrName>style.visibility</p:attrName>
                                        </p:attrNameLst>
                                      </p:cBhvr>
                                      <p:to>
                                        <p:strVal val="hidden"/>
                                      </p:to>
                                    </p:set>
                                  </p:childTnLst>
                                </p:cTn>
                              </p:par>
                            </p:childTnLst>
                          </p:cTn>
                        </p:par>
                      </p:childTnLst>
                    </p:cTn>
                  </p:par>
                  <p:par>
                    <p:cTn id="237" fill="hold">
                      <p:stCondLst>
                        <p:cond delay="indefinite"/>
                      </p:stCondLst>
                      <p:childTnLst>
                        <p:par>
                          <p:cTn id="238" fill="hold">
                            <p:stCondLst>
                              <p:cond delay="0"/>
                            </p:stCondLst>
                            <p:childTnLst>
                              <p:par>
                                <p:cTn id="239" presetID="10" presetClass="exit" presetSubtype="0" fill="hold" grpId="0" nodeType="clickEffect">
                                  <p:stCondLst>
                                    <p:cond delay="0"/>
                                  </p:stCondLst>
                                  <p:childTnLst>
                                    <p:animEffect transition="out" filter="fade">
                                      <p:cBhvr>
                                        <p:cTn id="240" dur="1250"/>
                                        <p:tgtEl>
                                          <p:spTgt spid="30"/>
                                        </p:tgtEl>
                                      </p:cBhvr>
                                    </p:animEffect>
                                    <p:set>
                                      <p:cBhvr>
                                        <p:cTn id="241" dur="1" fill="hold">
                                          <p:stCondLst>
                                            <p:cond delay="1249"/>
                                          </p:stCondLst>
                                        </p:cTn>
                                        <p:tgtEl>
                                          <p:spTgt spid="30"/>
                                        </p:tgtEl>
                                        <p:attrNameLst>
                                          <p:attrName>style.visibility</p:attrName>
                                        </p:attrNameLst>
                                      </p:cBhvr>
                                      <p:to>
                                        <p:strVal val="hidden"/>
                                      </p:to>
                                    </p:set>
                                  </p:childTnLst>
                                </p:cTn>
                              </p:par>
                            </p:childTnLst>
                          </p:cTn>
                        </p:par>
                      </p:childTnLst>
                    </p:cTn>
                  </p:par>
                  <p:par>
                    <p:cTn id="242" fill="hold">
                      <p:stCondLst>
                        <p:cond delay="indefinite"/>
                      </p:stCondLst>
                      <p:childTnLst>
                        <p:par>
                          <p:cTn id="243" fill="hold">
                            <p:stCondLst>
                              <p:cond delay="0"/>
                            </p:stCondLst>
                            <p:childTnLst>
                              <p:par>
                                <p:cTn id="244" presetID="10" presetClass="entr" presetSubtype="0" fill="hold" grpId="0" nodeType="clickEffect">
                                  <p:stCondLst>
                                    <p:cond delay="0"/>
                                  </p:stCondLst>
                                  <p:childTnLst>
                                    <p:set>
                                      <p:cBhvr>
                                        <p:cTn id="245" dur="1" fill="hold">
                                          <p:stCondLst>
                                            <p:cond delay="0"/>
                                          </p:stCondLst>
                                        </p:cTn>
                                        <p:tgtEl>
                                          <p:spTgt spid="37"/>
                                        </p:tgtEl>
                                        <p:attrNameLst>
                                          <p:attrName>style.visibility</p:attrName>
                                        </p:attrNameLst>
                                      </p:cBhvr>
                                      <p:to>
                                        <p:strVal val="visible"/>
                                      </p:to>
                                    </p:set>
                                    <p:animEffect transition="in" filter="fade">
                                      <p:cBhvr>
                                        <p:cTn id="246" dur="250"/>
                                        <p:tgtEl>
                                          <p:spTgt spid="37"/>
                                        </p:tgtEl>
                                      </p:cBhvr>
                                    </p:animEffect>
                                  </p:childTnLst>
                                </p:cTn>
                              </p:par>
                              <p:par>
                                <p:cTn id="247" presetID="42" presetClass="path" presetSubtype="0" accel="50000" decel="50000" fill="hold" grpId="2" nodeType="withEffect">
                                  <p:stCondLst>
                                    <p:cond delay="0"/>
                                  </p:stCondLst>
                                  <p:childTnLst>
                                    <p:animMotion origin="layout" path="M -4.44444E-6 0 L -0.09322 0.06181 " pathEditMode="relative" rAng="0" ptsTypes="AA">
                                      <p:cBhvr>
                                        <p:cTn id="248" dur="2000" fill="hold"/>
                                        <p:tgtEl>
                                          <p:spTgt spid="37"/>
                                        </p:tgtEl>
                                        <p:attrNameLst>
                                          <p:attrName>ppt_x</p:attrName>
                                          <p:attrName>ppt_y</p:attrName>
                                        </p:attrNameLst>
                                      </p:cBhvr>
                                      <p:rCtr x="-4670" y="3079"/>
                                    </p:animMotion>
                                  </p:childTnLst>
                                </p:cTn>
                              </p:par>
                              <p:par>
                                <p:cTn id="249" presetID="6" presetClass="emph" presetSubtype="0" fill="hold" grpId="5" nodeType="withEffect">
                                  <p:stCondLst>
                                    <p:cond delay="0"/>
                                  </p:stCondLst>
                                  <p:childTnLst>
                                    <p:animScale>
                                      <p:cBhvr>
                                        <p:cTn id="250" dur="2000" fill="hold"/>
                                        <p:tgtEl>
                                          <p:spTgt spid="3074"/>
                                        </p:tgtEl>
                                      </p:cBhvr>
                                      <p:by x="167000" y="167000"/>
                                    </p:animScale>
                                  </p:childTnLst>
                                </p:cTn>
                              </p:par>
                              <p:par>
                                <p:cTn id="251" presetID="6" presetClass="emph" presetSubtype="0" fill="hold" grpId="5" nodeType="withEffect">
                                  <p:stCondLst>
                                    <p:cond delay="0"/>
                                  </p:stCondLst>
                                  <p:childTnLst>
                                    <p:animScale>
                                      <p:cBhvr>
                                        <p:cTn id="252" dur="2000" fill="hold"/>
                                        <p:tgtEl>
                                          <p:spTgt spid="32"/>
                                        </p:tgtEl>
                                      </p:cBhvr>
                                      <p:by x="167000" y="167000"/>
                                    </p:animScale>
                                  </p:childTnLst>
                                </p:cTn>
                              </p:par>
                              <p:par>
                                <p:cTn id="253" presetID="0" presetClass="path" presetSubtype="0" accel="50000" decel="50000" fill="hold" grpId="4" nodeType="withEffect">
                                  <p:stCondLst>
                                    <p:cond delay="0"/>
                                  </p:stCondLst>
                                  <p:childTnLst>
                                    <p:animMotion origin="layout" path="M -0.16806 0.25417 L 0.00139 0.00232 " pathEditMode="relative" rAng="0" ptsTypes="AA">
                                      <p:cBhvr>
                                        <p:cTn id="254" dur="2000" fill="hold"/>
                                        <p:tgtEl>
                                          <p:spTgt spid="32"/>
                                        </p:tgtEl>
                                        <p:attrNameLst>
                                          <p:attrName>ppt_x</p:attrName>
                                          <p:attrName>ppt_y</p:attrName>
                                        </p:attrNameLst>
                                      </p:cBhvr>
                                      <p:rCtr x="8472" y="-12593"/>
                                    </p:animMotion>
                                  </p:childTnLst>
                                </p:cTn>
                              </p:par>
                              <p:par>
                                <p:cTn id="255" presetID="0" presetClass="path" presetSubtype="0" accel="50000" decel="50000" fill="hold" grpId="4" nodeType="withEffect">
                                  <p:stCondLst>
                                    <p:cond delay="0"/>
                                  </p:stCondLst>
                                  <p:childTnLst>
                                    <p:animMotion origin="layout" path="M -0.16806 0.25417 L 0.00156 0.00162 " pathEditMode="relative" rAng="0" ptsTypes="AA">
                                      <p:cBhvr>
                                        <p:cTn id="256" dur="2000" fill="hold"/>
                                        <p:tgtEl>
                                          <p:spTgt spid="3074"/>
                                        </p:tgtEl>
                                        <p:attrNameLst>
                                          <p:attrName>ppt_x</p:attrName>
                                          <p:attrName>ppt_y</p:attrName>
                                        </p:attrNameLst>
                                      </p:cBhvr>
                                      <p:rCtr x="8472" y="-12639"/>
                                    </p:animMotion>
                                  </p:childTnLst>
                                </p:cTn>
                              </p:par>
                              <p:par>
                                <p:cTn id="257" presetID="10" presetClass="exit" presetSubtype="0" fill="hold" grpId="1" nodeType="withEffect">
                                  <p:stCondLst>
                                    <p:cond delay="0"/>
                                  </p:stCondLst>
                                  <p:childTnLst>
                                    <p:animEffect transition="out" filter="fade">
                                      <p:cBhvr>
                                        <p:cTn id="258" dur="1250"/>
                                        <p:tgtEl>
                                          <p:spTgt spid="34"/>
                                        </p:tgtEl>
                                      </p:cBhvr>
                                    </p:animEffect>
                                    <p:set>
                                      <p:cBhvr>
                                        <p:cTn id="259" dur="1" fill="hold">
                                          <p:stCondLst>
                                            <p:cond delay="1249"/>
                                          </p:stCondLst>
                                        </p:cTn>
                                        <p:tgtEl>
                                          <p:spTgt spid="34"/>
                                        </p:tgtEl>
                                        <p:attrNameLst>
                                          <p:attrName>style.visibility</p:attrName>
                                        </p:attrNameLst>
                                      </p:cBhvr>
                                      <p:to>
                                        <p:strVal val="hidden"/>
                                      </p:to>
                                    </p:set>
                                  </p:childTnLst>
                                </p:cTn>
                              </p:par>
                            </p:childTnLst>
                          </p:cTn>
                        </p:par>
                        <p:par>
                          <p:cTn id="260" fill="hold">
                            <p:stCondLst>
                              <p:cond delay="2000"/>
                            </p:stCondLst>
                            <p:childTnLst>
                              <p:par>
                                <p:cTn id="261" presetID="1" presetClass="entr" presetSubtype="0" fill="hold" grpId="0" nodeType="afterEffect">
                                  <p:stCondLst>
                                    <p:cond delay="0"/>
                                  </p:stCondLst>
                                  <p:childTnLst>
                                    <p:set>
                                      <p:cBhvr>
                                        <p:cTn id="262" dur="1" fill="hold">
                                          <p:stCondLst>
                                            <p:cond delay="0"/>
                                          </p:stCondLst>
                                        </p:cTn>
                                        <p:tgtEl>
                                          <p:spTgt spid="31"/>
                                        </p:tgtEl>
                                        <p:attrNameLst>
                                          <p:attrName>style.visibility</p:attrName>
                                        </p:attrNameLst>
                                      </p:cBhvr>
                                      <p:to>
                                        <p:strVal val="visible"/>
                                      </p:to>
                                    </p:set>
                                  </p:childTnLst>
                                </p:cTn>
                              </p:par>
                              <p:par>
                                <p:cTn id="263" presetID="10" presetClass="exit" presetSubtype="0" fill="hold" grpId="1" nodeType="withEffect">
                                  <p:stCondLst>
                                    <p:cond delay="0"/>
                                  </p:stCondLst>
                                  <p:childTnLst>
                                    <p:animEffect transition="out" filter="fade">
                                      <p:cBhvr>
                                        <p:cTn id="264" dur="250"/>
                                        <p:tgtEl>
                                          <p:spTgt spid="37"/>
                                        </p:tgtEl>
                                      </p:cBhvr>
                                    </p:animEffect>
                                    <p:set>
                                      <p:cBhvr>
                                        <p:cTn id="265" dur="1" fill="hold">
                                          <p:stCondLst>
                                            <p:cond delay="249"/>
                                          </p:stCondLst>
                                        </p:cTn>
                                        <p:tgtEl>
                                          <p:spTgt spid="37"/>
                                        </p:tgtEl>
                                        <p:attrNameLst>
                                          <p:attrName>style.visibility</p:attrName>
                                        </p:attrNameLst>
                                      </p:cBhvr>
                                      <p:to>
                                        <p:strVal val="hidden"/>
                                      </p:to>
                                    </p:set>
                                  </p:childTnLst>
                                </p:cTn>
                              </p:par>
                              <p:par>
                                <p:cTn id="266" presetID="1" presetClass="exit" presetSubtype="0" fill="hold" grpId="1" nodeType="withEffect">
                                  <p:stCondLst>
                                    <p:cond delay="0"/>
                                  </p:stCondLst>
                                  <p:childTnLst>
                                    <p:set>
                                      <p:cBhvr>
                                        <p:cTn id="267" dur="1" fill="hold">
                                          <p:stCondLst>
                                            <p:cond delay="0"/>
                                          </p:stCondLst>
                                        </p:cTn>
                                        <p:tgtEl>
                                          <p:spTgt spid="3074"/>
                                        </p:tgtEl>
                                        <p:attrNameLst>
                                          <p:attrName>style.visibility</p:attrName>
                                        </p:attrNameLst>
                                      </p:cBhvr>
                                      <p:to>
                                        <p:strVal val="hidden"/>
                                      </p:to>
                                    </p:set>
                                  </p:childTnLst>
                                </p:cTn>
                              </p:par>
                              <p:par>
                                <p:cTn id="268" presetID="1" presetClass="exit" presetSubtype="0" fill="hold" grpId="1" nodeType="withEffect">
                                  <p:stCondLst>
                                    <p:cond delay="0"/>
                                  </p:stCondLst>
                                  <p:childTnLst>
                                    <p:set>
                                      <p:cBhvr>
                                        <p:cTn id="269" dur="1" fill="hold">
                                          <p:stCondLst>
                                            <p:cond delay="0"/>
                                          </p:stCondLst>
                                        </p:cTn>
                                        <p:tgtEl>
                                          <p:spTgt spid="32"/>
                                        </p:tgtEl>
                                        <p:attrNameLst>
                                          <p:attrName>style.visibility</p:attrName>
                                        </p:attrNameLst>
                                      </p:cBhvr>
                                      <p:to>
                                        <p:strVal val="hidden"/>
                                      </p:to>
                                    </p:set>
                                  </p:childTnLst>
                                </p:cTn>
                              </p:par>
                              <p:par>
                                <p:cTn id="270" presetID="1" presetClass="entr" presetSubtype="0" fill="hold" grpId="0" nodeType="withEffect">
                                  <p:stCondLst>
                                    <p:cond delay="0"/>
                                  </p:stCondLst>
                                  <p:childTnLst>
                                    <p:set>
                                      <p:cBhvr>
                                        <p:cTn id="27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2" grpId="2"/>
      <p:bldP spid="32" grpId="3"/>
      <p:bldP spid="32" grpId="4"/>
      <p:bldP spid="32" grpId="5"/>
      <p:bldP spid="8" grpId="0"/>
      <p:bldP spid="8" grpId="1"/>
      <p:bldP spid="8" grpId="2"/>
      <p:bldP spid="3074" grpId="0"/>
      <p:bldP spid="3074" grpId="1"/>
      <p:bldP spid="3074" grpId="2"/>
      <p:bldP spid="3074" grpId="3"/>
      <p:bldP spid="3074" grpId="4"/>
      <p:bldP spid="3074" grpId="5"/>
      <p:bldP spid="5" grpId="0"/>
      <p:bldP spid="5" grpId="1"/>
      <p:bldP spid="5" grpId="2"/>
      <p:bldP spid="6" grpId="0"/>
      <p:bldP spid="6" grpId="1"/>
      <p:bldP spid="9" grpId="0"/>
      <p:bldP spid="9" grpId="1"/>
      <p:bldP spid="10" grpId="0"/>
      <p:bldP spid="10" grpId="1"/>
      <p:bldP spid="10" grpId="2"/>
      <p:bldP spid="11" grpId="0"/>
      <p:bldP spid="11" grpId="1"/>
      <p:bldP spid="11" grpId="2"/>
      <p:bldP spid="12" grpId="0"/>
      <p:bldP spid="12" grpId="1"/>
      <p:bldP spid="12" grpId="2"/>
      <p:bldP spid="13" grpId="0"/>
      <p:bldP spid="13" grpId="1"/>
      <p:bldP spid="13" grpId="2"/>
      <p:bldP spid="15" grpId="0"/>
      <p:bldP spid="15" grpId="1"/>
      <p:bldP spid="15" grpId="2"/>
      <p:bldP spid="15" grpId="3"/>
      <p:bldP spid="16" grpId="0"/>
      <p:bldP spid="16" grpId="1"/>
      <p:bldP spid="16" grpId="2"/>
      <p:bldP spid="17" grpId="0"/>
      <p:bldP spid="17" grpId="1"/>
      <p:bldP spid="17" grpId="2"/>
      <p:bldP spid="18" grpId="0"/>
      <p:bldP spid="18" grpId="1"/>
      <p:bldP spid="18" grpId="2"/>
      <p:bldP spid="19" grpId="0"/>
      <p:bldP spid="19" grpId="1"/>
      <p:bldP spid="19" grpId="2"/>
      <p:bldP spid="25" grpId="0"/>
      <p:bldP spid="25" grpId="1"/>
      <p:bldP spid="25" grpId="2"/>
      <p:bldP spid="27" grpId="0"/>
      <p:bldP spid="27" grpId="1"/>
      <p:bldP spid="26" grpId="0"/>
      <p:bldP spid="26" grpId="1"/>
      <p:bldP spid="26" grpId="2"/>
      <p:bldP spid="26" grpId="3"/>
      <p:bldP spid="26" grpId="4"/>
      <p:bldP spid="33" grpId="0"/>
      <p:bldP spid="33" grpId="1"/>
      <p:bldP spid="29" grpId="0"/>
      <p:bldP spid="29" grpId="1"/>
      <p:bldP spid="29" grpId="2"/>
      <p:bldP spid="29" grpId="3"/>
      <p:bldP spid="28" grpId="0"/>
      <p:bldP spid="28" grpId="1"/>
      <p:bldP spid="28" grpId="2"/>
      <p:bldP spid="34" grpId="0"/>
      <p:bldP spid="34" grpId="1"/>
      <p:bldP spid="35" grpId="0"/>
      <p:bldP spid="37" grpId="0"/>
      <p:bldP spid="37" grpId="1"/>
      <p:bldP spid="37" grpId="2"/>
      <p:bldP spid="31" grpId="0"/>
      <p:bldP spid="36" grpId="1"/>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7BFA9BF-B43C-40FA-9F20-E17DC776D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73CBC5F7-CDA9-4719-9FDD-123742339374}"/>
              </a:ext>
            </a:extLst>
          </p:cNvPr>
          <p:cNvSpPr txBox="1">
            <a:spLocks/>
          </p:cNvSpPr>
          <p:nvPr/>
        </p:nvSpPr>
        <p:spPr>
          <a:xfrm>
            <a:off x="3222172" y="1633138"/>
            <a:ext cx="146594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u="sng" dirty="0">
                <a:ln w="3175" cmpd="sng">
                  <a:solidFill>
                    <a:schemeClr val="bg1"/>
                  </a:solidFill>
                  <a:prstDash val="solid"/>
                </a:ln>
                <a:solidFill>
                  <a:srgbClr val="FF0000"/>
                </a:solidFill>
                <a:effectLst>
                  <a:glow rad="63500">
                    <a:schemeClr val="tx1"/>
                  </a:glow>
                  <a:outerShdw blurRad="63500" dir="3600000" algn="tl" rotWithShape="0">
                    <a:srgbClr val="000000">
                      <a:alpha val="70000"/>
                    </a:srgbClr>
                  </a:outerShdw>
                </a:effectLst>
                <a:latin typeface="Calibri" panose="020F0502020204030204" pitchFamily="34" charset="0"/>
              </a:rPr>
              <a:t>faith</a:t>
            </a:r>
          </a:p>
        </p:txBody>
      </p:sp>
      <p:sp>
        <p:nvSpPr>
          <p:cNvPr id="7" name="Title 1">
            <a:extLst>
              <a:ext uri="{FF2B5EF4-FFF2-40B4-BE49-F238E27FC236}">
                <a16:creationId xmlns:a16="http://schemas.microsoft.com/office/drawing/2014/main" id="{E7A493B4-4B26-4AF8-8938-B87B6605A4D7}"/>
              </a:ext>
            </a:extLst>
          </p:cNvPr>
          <p:cNvSpPr txBox="1">
            <a:spLocks/>
          </p:cNvSpPr>
          <p:nvPr/>
        </p:nvSpPr>
        <p:spPr>
          <a:xfrm>
            <a:off x="3020516" y="3051676"/>
            <a:ext cx="2043953" cy="7892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believe</a:t>
            </a:r>
          </a:p>
        </p:txBody>
      </p:sp>
      <p:sp>
        <p:nvSpPr>
          <p:cNvPr id="6" name="Rectangle 2">
            <a:extLst>
              <a:ext uri="{FF2B5EF4-FFF2-40B4-BE49-F238E27FC236}">
                <a16:creationId xmlns:a16="http://schemas.microsoft.com/office/drawing/2014/main" id="{DA2A77DB-3CC0-494B-A421-98A4C97D06B8}"/>
              </a:ext>
            </a:extLst>
          </p:cNvPr>
          <p:cNvSpPr txBox="1">
            <a:spLocks noChangeArrowheads="1"/>
          </p:cNvSpPr>
          <p:nvPr/>
        </p:nvSpPr>
        <p:spPr bwMode="auto">
          <a:xfrm>
            <a:off x="409862" y="1670351"/>
            <a:ext cx="8367823" cy="35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without faith it is impossible to please Him, for he who comes to God must believe that He is, and that He is a rewarder of those who diligently seek Him.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Hebrews 11:6 </a:t>
            </a:r>
          </a:p>
        </p:txBody>
      </p:sp>
      <p:sp>
        <p:nvSpPr>
          <p:cNvPr id="8" name="Rectangle 2">
            <a:extLst>
              <a:ext uri="{FF2B5EF4-FFF2-40B4-BE49-F238E27FC236}">
                <a16:creationId xmlns:a16="http://schemas.microsoft.com/office/drawing/2014/main" id="{D35D8327-C974-4A0E-A759-34092700B3FA}"/>
              </a:ext>
            </a:extLst>
          </p:cNvPr>
          <p:cNvSpPr txBox="1">
            <a:spLocks noChangeArrowheads="1"/>
          </p:cNvSpPr>
          <p:nvPr/>
        </p:nvSpPr>
        <p:spPr bwMode="auto">
          <a:xfrm>
            <a:off x="3847168" y="889745"/>
            <a:ext cx="345148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410" b="1" dirty="0">
                <a:solidFill>
                  <a:srgbClr val="CC9900"/>
                </a:solidFill>
                <a:effectLst>
                  <a:glow rad="63500">
                    <a:schemeClr val="tx1"/>
                  </a:glow>
                </a:effectLst>
                <a:latin typeface="Calibri" panose="020F0502020204030204" pitchFamily="34" charset="0"/>
                <a:ea typeface="+mn-ea"/>
                <a:cs typeface="Calibri" panose="020F0502020204030204" pitchFamily="34" charset="0"/>
              </a:rPr>
              <a:t>Word of God</a:t>
            </a:r>
          </a:p>
        </p:txBody>
      </p:sp>
      <p:sp>
        <p:nvSpPr>
          <p:cNvPr id="9" name="Rectangle 2">
            <a:extLst>
              <a:ext uri="{FF2B5EF4-FFF2-40B4-BE49-F238E27FC236}">
                <a16:creationId xmlns:a16="http://schemas.microsoft.com/office/drawing/2014/main" id="{BE126357-2801-4FB9-9D27-CF5E7CBC7F25}"/>
              </a:ext>
            </a:extLst>
          </p:cNvPr>
          <p:cNvSpPr txBox="1">
            <a:spLocks noChangeArrowheads="1"/>
          </p:cNvSpPr>
          <p:nvPr/>
        </p:nvSpPr>
        <p:spPr bwMode="auto">
          <a:xfrm>
            <a:off x="2001820" y="871138"/>
            <a:ext cx="160613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410" b="1" dirty="0">
                <a:solidFill>
                  <a:srgbClr val="CC9900"/>
                </a:solidFill>
                <a:effectLst>
                  <a:glow rad="63500">
                    <a:schemeClr val="tx1"/>
                  </a:glow>
                </a:effectLst>
                <a:latin typeface="Calibri" panose="020F0502020204030204" pitchFamily="34" charset="0"/>
                <a:ea typeface="+mn-ea"/>
                <a:cs typeface="Calibri" panose="020F0502020204030204" pitchFamily="34" charset="0"/>
              </a:rPr>
              <a:t>Hope</a:t>
            </a:r>
          </a:p>
        </p:txBody>
      </p:sp>
      <p:sp>
        <p:nvSpPr>
          <p:cNvPr id="10" name="Rectangle 2">
            <a:extLst>
              <a:ext uri="{FF2B5EF4-FFF2-40B4-BE49-F238E27FC236}">
                <a16:creationId xmlns:a16="http://schemas.microsoft.com/office/drawing/2014/main" id="{6FC2F818-92F3-43EC-9393-5E7DAE14DB8D}"/>
              </a:ext>
            </a:extLst>
          </p:cNvPr>
          <p:cNvSpPr txBox="1">
            <a:spLocks noChangeArrowheads="1"/>
          </p:cNvSpPr>
          <p:nvPr/>
        </p:nvSpPr>
        <p:spPr bwMode="auto">
          <a:xfrm>
            <a:off x="1813361" y="3065962"/>
            <a:ext cx="1361102" cy="74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chemeClr val="bg1"/>
                </a:solidFill>
                <a:effectLst>
                  <a:outerShdw blurRad="50800" algn="tl" rotWithShape="0">
                    <a:srgbClr val="000000"/>
                  </a:outerShdw>
                </a:effectLst>
                <a:latin typeface="Calibri" panose="020F0502020204030204" pitchFamily="34" charset="0"/>
              </a:rPr>
              <a:t>must</a:t>
            </a:r>
          </a:p>
        </p:txBody>
      </p:sp>
    </p:spTree>
    <p:extLst>
      <p:ext uri="{BB962C8B-B14F-4D97-AF65-F5344CB8AC3E}">
        <p14:creationId xmlns:p14="http://schemas.microsoft.com/office/powerpoint/2010/main" val="238513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3"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23" presetClass="entr" presetSubtype="16" fill="hold" grpId="1"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250" fill="hold"/>
                                        <p:tgtEl>
                                          <p:spTgt spid="9"/>
                                        </p:tgtEl>
                                        <p:attrNameLst>
                                          <p:attrName>ppt_w</p:attrName>
                                        </p:attrNameLst>
                                      </p:cBhvr>
                                      <p:tavLst>
                                        <p:tav tm="0">
                                          <p:val>
                                            <p:fltVal val="0"/>
                                          </p:val>
                                        </p:tav>
                                        <p:tav tm="100000">
                                          <p:val>
                                            <p:strVal val="#ppt_w"/>
                                          </p:val>
                                        </p:tav>
                                      </p:tavLst>
                                    </p:anim>
                                    <p:anim calcmode="lin" valueType="num">
                                      <p:cBhvr>
                                        <p:cTn id="17" dur="1250" fill="hold"/>
                                        <p:tgtEl>
                                          <p:spTgt spid="9"/>
                                        </p:tgtEl>
                                        <p:attrNameLst>
                                          <p:attrName>ppt_h</p:attrName>
                                        </p:attrNameLst>
                                      </p:cBhvr>
                                      <p:tavLst>
                                        <p:tav tm="0">
                                          <p:val>
                                            <p:fltVal val="0"/>
                                          </p:val>
                                        </p:tav>
                                        <p:tav tm="100000">
                                          <p:val>
                                            <p:strVal val="#ppt_h"/>
                                          </p:val>
                                        </p:tav>
                                      </p:tavLst>
                                    </p:anim>
                                  </p:childTnLst>
                                </p:cTn>
                              </p:par>
                              <p:par>
                                <p:cTn id="18" presetID="23" presetClass="entr" presetSubtype="16" fill="hold" grpId="1"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250" fill="hold"/>
                                        <p:tgtEl>
                                          <p:spTgt spid="8"/>
                                        </p:tgtEl>
                                        <p:attrNameLst>
                                          <p:attrName>ppt_w</p:attrName>
                                        </p:attrNameLst>
                                      </p:cBhvr>
                                      <p:tavLst>
                                        <p:tav tm="0">
                                          <p:val>
                                            <p:fltVal val="0"/>
                                          </p:val>
                                        </p:tav>
                                        <p:tav tm="100000">
                                          <p:val>
                                            <p:strVal val="#ppt_w"/>
                                          </p:val>
                                        </p:tav>
                                      </p:tavLst>
                                    </p:anim>
                                    <p:anim calcmode="lin" valueType="num">
                                      <p:cBhvr>
                                        <p:cTn id="21" dur="1250" fill="hold"/>
                                        <p:tgtEl>
                                          <p:spTgt spid="8"/>
                                        </p:tgtEl>
                                        <p:attrNameLst>
                                          <p:attrName>ppt_h</p:attrName>
                                        </p:attrNameLst>
                                      </p:cBhvr>
                                      <p:tavLst>
                                        <p:tav tm="0">
                                          <p:val>
                                            <p:fltVal val="0"/>
                                          </p:val>
                                        </p:tav>
                                        <p:tav tm="100000">
                                          <p:val>
                                            <p:strVal val="#ppt_h"/>
                                          </p:val>
                                        </p:tav>
                                      </p:tavLst>
                                    </p:anim>
                                  </p:childTnLst>
                                </p:cTn>
                              </p:par>
                              <p:par>
                                <p:cTn id="22" presetID="0" presetClass="path" presetSubtype="0" accel="50000" decel="50000" fill="hold" grpId="0" nodeType="withEffect">
                                  <p:stCondLst>
                                    <p:cond delay="0"/>
                                  </p:stCondLst>
                                  <p:childTnLst>
                                    <p:animMotion origin="layout" path="M 5E-6 4.81481E-6 L -0.17917 0.13449 " pathEditMode="relative" rAng="0" ptsTypes="AA">
                                      <p:cBhvr>
                                        <p:cTn id="23" dur="1250" spd="-100000" fill="hold"/>
                                        <p:tgtEl>
                                          <p:spTgt spid="8"/>
                                        </p:tgtEl>
                                        <p:attrNameLst>
                                          <p:attrName>ppt_x</p:attrName>
                                          <p:attrName>ppt_y</p:attrName>
                                        </p:attrNameLst>
                                      </p:cBhvr>
                                      <p:rCtr x="-8958" y="6713"/>
                                    </p:animMotion>
                                  </p:childTnLst>
                                </p:cTn>
                              </p:par>
                              <p:par>
                                <p:cTn id="24" presetID="0" presetClass="path" presetSubtype="0" accel="50000" decel="50000" fill="hold" grpId="0" nodeType="withEffect">
                                  <p:stCondLst>
                                    <p:cond delay="0"/>
                                  </p:stCondLst>
                                  <p:childTnLst>
                                    <p:animMotion origin="layout" path="M -8.33333E-7 1.11111E-6 L 0.12726 0.1375 " pathEditMode="relative" rAng="0" ptsTypes="AA">
                                      <p:cBhvr>
                                        <p:cTn id="25" dur="1250" spd="-100000" fill="hold"/>
                                        <p:tgtEl>
                                          <p:spTgt spid="9"/>
                                        </p:tgtEl>
                                        <p:attrNameLst>
                                          <p:attrName>ppt_x</p:attrName>
                                          <p:attrName>ppt_y</p:attrName>
                                        </p:attrNameLst>
                                      </p:cBhvr>
                                      <p:rCtr x="6354" y="6875"/>
                                    </p:animMotion>
                                  </p:childTnLst>
                                </p:cTn>
                              </p:par>
                            </p:childTnLst>
                          </p:cTn>
                        </p:par>
                      </p:childTnLst>
                    </p:cTn>
                  </p:par>
                  <p:par>
                    <p:cTn id="26" fill="hold">
                      <p:stCondLst>
                        <p:cond delay="indefinite"/>
                      </p:stCondLst>
                      <p:childTnLst>
                        <p:par>
                          <p:cTn id="27" fill="hold">
                            <p:stCondLst>
                              <p:cond delay="0"/>
                            </p:stCondLst>
                            <p:childTnLst>
                              <p:par>
                                <p:cTn id="28" presetID="22" presetClass="exit" presetSubtype="8" fill="hold" grpId="2" nodeType="clickEffect">
                                  <p:stCondLst>
                                    <p:cond delay="750"/>
                                  </p:stCondLst>
                                  <p:childTnLst>
                                    <p:animEffect transition="out" filter="wipe(left)">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0" presetClass="path" presetSubtype="0" accel="50000" decel="50000" fill="hold" grpId="3" nodeType="withEffect">
                                  <p:stCondLst>
                                    <p:cond delay="0"/>
                                  </p:stCondLst>
                                  <p:childTnLst>
                                    <p:animMotion origin="layout" path="M -8.33333E-7 1.11111E-6 L 0.12517 0.13125 " pathEditMode="relative" rAng="0" ptsTypes="AA">
                                      <p:cBhvr>
                                        <p:cTn id="32" dur="1250" fill="hold"/>
                                        <p:tgtEl>
                                          <p:spTgt spid="9"/>
                                        </p:tgtEl>
                                        <p:attrNameLst>
                                          <p:attrName>ppt_x</p:attrName>
                                          <p:attrName>ppt_y</p:attrName>
                                        </p:attrNameLst>
                                      </p:cBhvr>
                                      <p:rCtr x="6250" y="6551"/>
                                    </p:animMotion>
                                  </p:childTnLst>
                                </p:cTn>
                              </p:par>
                              <p:par>
                                <p:cTn id="33" presetID="0" presetClass="path" presetSubtype="0" accel="50000" decel="50000" fill="hold" grpId="3" nodeType="withEffect">
                                  <p:stCondLst>
                                    <p:cond delay="0"/>
                                  </p:stCondLst>
                                  <p:childTnLst>
                                    <p:animMotion origin="layout" path="M 5E-6 4.81481E-6 L -0.17744 0.12939 " pathEditMode="relative" rAng="0" ptsTypes="AA">
                                      <p:cBhvr>
                                        <p:cTn id="34" dur="1250" fill="hold"/>
                                        <p:tgtEl>
                                          <p:spTgt spid="8"/>
                                        </p:tgtEl>
                                        <p:attrNameLst>
                                          <p:attrName>ppt_x</p:attrName>
                                          <p:attrName>ppt_y</p:attrName>
                                        </p:attrNameLst>
                                      </p:cBhvr>
                                      <p:rCtr x="-8872" y="6458"/>
                                    </p:animMotion>
                                  </p:childTnLst>
                                </p:cTn>
                              </p:par>
                              <p:par>
                                <p:cTn id="35" presetID="22" presetClass="entr" presetSubtype="8" fill="hold" grpId="0" nodeType="withEffect">
                                  <p:stCondLst>
                                    <p:cond delay="100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18" presetClass="emph" presetSubtype="0" fill="hold" grpId="1" nodeType="withEffect">
                                  <p:stCondLst>
                                    <p:cond delay="1000"/>
                                  </p:stCondLst>
                                  <p:childTnLst>
                                    <p:set>
                                      <p:cBhvr override="childStyle">
                                        <p:cTn id="39" dur="500" fill="hold"/>
                                        <p:tgtEl>
                                          <p:spTgt spid="7"/>
                                        </p:tgtEl>
                                        <p:attrNameLst>
                                          <p:attrName>style.textDecorationUnderline</p:attrName>
                                        </p:attrNameLst>
                                      </p:cBhvr>
                                      <p:to>
                                        <p:strVal val="true"/>
                                      </p:to>
                                    </p:set>
                                  </p:childTnLst>
                                </p:cTn>
                              </p:par>
                              <p:par>
                                <p:cTn id="40" presetID="23" presetClass="exit" presetSubtype="32" fill="hold" grpId="2" nodeType="withEffect">
                                  <p:stCondLst>
                                    <p:cond delay="0"/>
                                  </p:stCondLst>
                                  <p:childTnLst>
                                    <p:anim calcmode="lin" valueType="num">
                                      <p:cBhvr>
                                        <p:cTn id="41" dur="1250"/>
                                        <p:tgtEl>
                                          <p:spTgt spid="8"/>
                                        </p:tgtEl>
                                        <p:attrNameLst>
                                          <p:attrName>ppt_w</p:attrName>
                                        </p:attrNameLst>
                                      </p:cBhvr>
                                      <p:tavLst>
                                        <p:tav tm="0">
                                          <p:val>
                                            <p:strVal val="ppt_w"/>
                                          </p:val>
                                        </p:tav>
                                        <p:tav tm="100000">
                                          <p:val>
                                            <p:fltVal val="0"/>
                                          </p:val>
                                        </p:tav>
                                      </p:tavLst>
                                    </p:anim>
                                    <p:anim calcmode="lin" valueType="num">
                                      <p:cBhvr>
                                        <p:cTn id="42" dur="1250"/>
                                        <p:tgtEl>
                                          <p:spTgt spid="8"/>
                                        </p:tgtEl>
                                        <p:attrNameLst>
                                          <p:attrName>ppt_h</p:attrName>
                                        </p:attrNameLst>
                                      </p:cBhvr>
                                      <p:tavLst>
                                        <p:tav tm="0">
                                          <p:val>
                                            <p:strVal val="ppt_h"/>
                                          </p:val>
                                        </p:tav>
                                        <p:tav tm="100000">
                                          <p:val>
                                            <p:fltVal val="0"/>
                                          </p:val>
                                        </p:tav>
                                      </p:tavLst>
                                    </p:anim>
                                    <p:set>
                                      <p:cBhvr>
                                        <p:cTn id="43" dur="1" fill="hold">
                                          <p:stCondLst>
                                            <p:cond delay="1249"/>
                                          </p:stCondLst>
                                        </p:cTn>
                                        <p:tgtEl>
                                          <p:spTgt spid="8"/>
                                        </p:tgtEl>
                                        <p:attrNameLst>
                                          <p:attrName>style.visibility</p:attrName>
                                        </p:attrNameLst>
                                      </p:cBhvr>
                                      <p:to>
                                        <p:strVal val="hidden"/>
                                      </p:to>
                                    </p:set>
                                  </p:childTnLst>
                                </p:cTn>
                              </p:par>
                              <p:par>
                                <p:cTn id="44" presetID="23" presetClass="exit" presetSubtype="32" fill="hold" grpId="2" nodeType="withEffect">
                                  <p:stCondLst>
                                    <p:cond delay="0"/>
                                  </p:stCondLst>
                                  <p:childTnLst>
                                    <p:anim calcmode="lin" valueType="num">
                                      <p:cBhvr>
                                        <p:cTn id="45" dur="1250"/>
                                        <p:tgtEl>
                                          <p:spTgt spid="9"/>
                                        </p:tgtEl>
                                        <p:attrNameLst>
                                          <p:attrName>ppt_w</p:attrName>
                                        </p:attrNameLst>
                                      </p:cBhvr>
                                      <p:tavLst>
                                        <p:tav tm="0">
                                          <p:val>
                                            <p:strVal val="ppt_w"/>
                                          </p:val>
                                        </p:tav>
                                        <p:tav tm="100000">
                                          <p:val>
                                            <p:fltVal val="0"/>
                                          </p:val>
                                        </p:tav>
                                      </p:tavLst>
                                    </p:anim>
                                    <p:anim calcmode="lin" valueType="num">
                                      <p:cBhvr>
                                        <p:cTn id="46" dur="1250"/>
                                        <p:tgtEl>
                                          <p:spTgt spid="9"/>
                                        </p:tgtEl>
                                        <p:attrNameLst>
                                          <p:attrName>ppt_h</p:attrName>
                                        </p:attrNameLst>
                                      </p:cBhvr>
                                      <p:tavLst>
                                        <p:tav tm="0">
                                          <p:val>
                                            <p:strVal val="ppt_h"/>
                                          </p:val>
                                        </p:tav>
                                        <p:tav tm="100000">
                                          <p:val>
                                            <p:fltVal val="0"/>
                                          </p:val>
                                        </p:tav>
                                      </p:tavLst>
                                    </p:anim>
                                    <p:set>
                                      <p:cBhvr>
                                        <p:cTn id="47" dur="1" fill="hold">
                                          <p:stCondLst>
                                            <p:cond delay="124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iterate type="lt">
                                    <p:tmPct val="0"/>
                                  </p:iterate>
                                  <p:childTnLst>
                                    <p:set>
                                      <p:cBhvr>
                                        <p:cTn id="51" dur="1" fill="hold">
                                          <p:stCondLst>
                                            <p:cond delay="0"/>
                                          </p:stCondLst>
                                        </p:cTn>
                                        <p:tgtEl>
                                          <p:spTgt spid="10"/>
                                        </p:tgtEl>
                                        <p:attrNameLst>
                                          <p:attrName>style.visibility</p:attrName>
                                        </p:attrNameLst>
                                      </p:cBhvr>
                                      <p:to>
                                        <p:strVal val="visible"/>
                                      </p:to>
                                    </p:set>
                                    <p:animEffect transition="in" filter="wipe(right)">
                                      <p:cBhvr>
                                        <p:cTn id="52" dur="500"/>
                                        <p:tgtEl>
                                          <p:spTgt spid="10"/>
                                        </p:tgtEl>
                                      </p:cBhvr>
                                    </p:animEffect>
                                  </p:childTnLst>
                                </p:cTn>
                              </p:par>
                              <p:par>
                                <p:cTn id="53" presetID="34" presetClass="emph" presetSubtype="0" fill="hold" grpId="2" nodeType="withEffect">
                                  <p:stCondLst>
                                    <p:cond delay="0"/>
                                  </p:stCondLst>
                                  <p:iterate type="lt">
                                    <p:tmPct val="10000"/>
                                  </p:iterate>
                                  <p:childTnLst>
                                    <p:animMotion origin="layout" path="M -3.05556E-6 4.07407E-6 L -0.08975 -0.00116 " pathEditMode="relative" rAng="0" ptsTypes="AA">
                                      <p:cBhvr>
                                        <p:cTn id="54" dur="250" accel="50000" decel="50000" autoRev="1" fill="hold">
                                          <p:stCondLst>
                                            <p:cond delay="0"/>
                                          </p:stCondLst>
                                        </p:cTn>
                                        <p:tgtEl>
                                          <p:spTgt spid="10"/>
                                        </p:tgtEl>
                                        <p:attrNameLst>
                                          <p:attrName>ppt_x</p:attrName>
                                          <p:attrName>ppt_y</p:attrName>
                                        </p:attrNameLst>
                                      </p:cBhvr>
                                      <p:rCtr x="-4497" y="-69"/>
                                    </p:animMotion>
                                    <p:animRot by="1500000">
                                      <p:cBhvr>
                                        <p:cTn id="55" dur="125" fill="hold">
                                          <p:stCondLst>
                                            <p:cond delay="0"/>
                                          </p:stCondLst>
                                        </p:cTn>
                                        <p:tgtEl>
                                          <p:spTgt spid="10"/>
                                        </p:tgtEl>
                                        <p:attrNameLst>
                                          <p:attrName>r</p:attrName>
                                        </p:attrNameLst>
                                      </p:cBhvr>
                                    </p:animRot>
                                    <p:animRot by="-1500000">
                                      <p:cBhvr>
                                        <p:cTn id="56" dur="125" fill="hold">
                                          <p:stCondLst>
                                            <p:cond delay="125"/>
                                          </p:stCondLst>
                                        </p:cTn>
                                        <p:tgtEl>
                                          <p:spTgt spid="10"/>
                                        </p:tgtEl>
                                        <p:attrNameLst>
                                          <p:attrName>r</p:attrName>
                                        </p:attrNameLst>
                                      </p:cBhvr>
                                    </p:animRot>
                                    <p:animRot by="-1500000">
                                      <p:cBhvr>
                                        <p:cTn id="57" dur="125" fill="hold">
                                          <p:stCondLst>
                                            <p:cond delay="250"/>
                                          </p:stCondLst>
                                        </p:cTn>
                                        <p:tgtEl>
                                          <p:spTgt spid="10"/>
                                        </p:tgtEl>
                                        <p:attrNameLst>
                                          <p:attrName>r</p:attrName>
                                        </p:attrNameLst>
                                      </p:cBhvr>
                                    </p:animRot>
                                    <p:animRot by="1500000">
                                      <p:cBhvr>
                                        <p:cTn id="58" dur="125" fill="hold">
                                          <p:stCondLst>
                                            <p:cond delay="375"/>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2"/>
      <p:bldP spid="5" grpId="3"/>
      <p:bldP spid="7" grpId="0"/>
      <p:bldP spid="7" grpId="1"/>
      <p:bldP spid="6" grpId="0"/>
      <p:bldP spid="6" grpId="1"/>
      <p:bldP spid="8" grpId="0"/>
      <p:bldP spid="8" grpId="1"/>
      <p:bldP spid="8" grpId="2"/>
      <p:bldP spid="8" grpId="3"/>
      <p:bldP spid="9" grpId="0"/>
      <p:bldP spid="9" grpId="1"/>
      <p:bldP spid="9" grpId="2"/>
      <p:bldP spid="9" grpId="3"/>
      <p:bldP spid="10" grpId="0"/>
      <p:bldP spid="10"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14FCF745-6BC5-4CFC-A7ED-7CF9B2DFB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Arrow: Up 1">
            <a:extLst>
              <a:ext uri="{FF2B5EF4-FFF2-40B4-BE49-F238E27FC236}">
                <a16:creationId xmlns:a16="http://schemas.microsoft.com/office/drawing/2014/main" id="{10D81CF1-B34E-4E53-843C-34A52D2788C9}"/>
              </a:ext>
            </a:extLst>
          </p:cNvPr>
          <p:cNvSpPr/>
          <p:nvPr/>
        </p:nvSpPr>
        <p:spPr>
          <a:xfrm>
            <a:off x="2452916" y="3634739"/>
            <a:ext cx="391886" cy="848361"/>
          </a:xfrm>
          <a:prstGeom prst="upArrow">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5DC36BD1-9B84-44EA-BF97-C05CA0B24EB3}"/>
              </a:ext>
            </a:extLst>
          </p:cNvPr>
          <p:cNvSpPr txBox="1">
            <a:spLocks noChangeArrowheads="1"/>
          </p:cNvSpPr>
          <p:nvPr/>
        </p:nvSpPr>
        <p:spPr bwMode="auto">
          <a:xfrm>
            <a:off x="3026315" y="1760387"/>
            <a:ext cx="170412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630" b="1" u="sng" kern="0" dirty="0">
                <a:ln w="3175" cmpd="sng">
                  <a:solidFill>
                    <a:srgbClr val="FFFFFF"/>
                  </a:solidFill>
                  <a:prstDash val="solid"/>
                  <a:miter lim="800000"/>
                </a:ln>
                <a:solidFill>
                  <a:srgbClr val="FF0000"/>
                </a:solidFill>
                <a:effectLst>
                  <a:glow rad="38100">
                    <a:schemeClr val="tx1"/>
                  </a:glow>
                  <a:outerShdw blurRad="50800" algn="tl" rotWithShape="0">
                    <a:srgbClr val="000000"/>
                  </a:outerShdw>
                </a:effectLst>
                <a:latin typeface="Calibri" panose="020F0502020204030204" pitchFamily="34" charset="0"/>
              </a:rPr>
              <a:t>diligently</a:t>
            </a:r>
            <a:endParaRPr lang="en-US" altLang="en-US" sz="2630" b="1" i="1" u="sng" kern="0" dirty="0">
              <a:ln w="3175" cmpd="sng">
                <a:solidFill>
                  <a:srgbClr val="FFFFFF"/>
                </a:solidFill>
                <a:prstDash val="solid"/>
                <a:miter lim="800000"/>
              </a:ln>
              <a:solidFill>
                <a:srgbClr val="FF0000"/>
              </a:solidFill>
              <a:effectLst>
                <a:glow rad="38100">
                  <a:schemeClr val="tx1"/>
                </a:glow>
                <a:outerShdw blurRad="50800" algn="tl" rotWithShape="0">
                  <a:srgbClr val="000000"/>
                </a:outerShdw>
              </a:effectLst>
              <a:latin typeface="Calibri" panose="020F0502020204030204" pitchFamily="34" charset="0"/>
            </a:endParaRPr>
          </a:p>
        </p:txBody>
      </p:sp>
      <p:sp>
        <p:nvSpPr>
          <p:cNvPr id="20" name="Title 1"/>
          <p:cNvSpPr txBox="1">
            <a:spLocks/>
          </p:cNvSpPr>
          <p:nvPr/>
        </p:nvSpPr>
        <p:spPr>
          <a:xfrm>
            <a:off x="6304474" y="612272"/>
            <a:ext cx="1595328" cy="6327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10" dirty="0">
                <a:ln w="3175" cmpd="sng">
                  <a:solidFill>
                    <a:srgbClr val="FFFF00"/>
                  </a:solidFill>
                  <a:prstDash val="solid"/>
                </a:ln>
                <a:solidFill>
                  <a:srgbClr val="66FF33"/>
                </a:solidFill>
                <a:latin typeface="Calibri" panose="020F0502020204030204" pitchFamily="34" charset="0"/>
              </a:rPr>
              <a:t>comes</a:t>
            </a:r>
            <a:r>
              <a:rPr lang="en-US" sz="1500" dirty="0">
                <a:ln w="3175" cmpd="sng">
                  <a:solidFill>
                    <a:srgbClr val="FFFF00"/>
                  </a:solidFill>
                  <a:prstDash val="solid"/>
                </a:ln>
                <a:solidFill>
                  <a:srgbClr val="66FF33"/>
                </a:solidFill>
                <a:latin typeface="Calibri" panose="020F0502020204030204" pitchFamily="34" charset="0"/>
              </a:rPr>
              <a:t>  </a:t>
            </a:r>
            <a:r>
              <a:rPr lang="en-US" sz="2610" dirty="0">
                <a:ln w="3175" cmpd="sng">
                  <a:solidFill>
                    <a:srgbClr val="FFFF00"/>
                  </a:solidFill>
                  <a:prstDash val="solid"/>
                </a:ln>
                <a:solidFill>
                  <a:srgbClr val="66FF33"/>
                </a:solidFill>
                <a:latin typeface="Calibri" panose="020F0502020204030204" pitchFamily="34" charset="0"/>
              </a:rPr>
              <a:t>to</a:t>
            </a:r>
          </a:p>
        </p:txBody>
      </p:sp>
      <p:sp>
        <p:nvSpPr>
          <p:cNvPr id="37" name="Rectangle 2">
            <a:extLst>
              <a:ext uri="{FF2B5EF4-FFF2-40B4-BE49-F238E27FC236}">
                <a16:creationId xmlns:a16="http://schemas.microsoft.com/office/drawing/2014/main" id="{BC91D5DC-33FF-4542-AF18-06B9EFCAC77E}"/>
              </a:ext>
            </a:extLst>
          </p:cNvPr>
          <p:cNvSpPr txBox="1">
            <a:spLocks noChangeArrowheads="1"/>
          </p:cNvSpPr>
          <p:nvPr/>
        </p:nvSpPr>
        <p:spPr bwMode="auto">
          <a:xfrm>
            <a:off x="2818166" y="189896"/>
            <a:ext cx="5279742" cy="229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630" b="1" kern="0" dirty="0">
                <a:ln w="635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But without faith it is impossible to please Him, for he who </a:t>
            </a:r>
            <a:r>
              <a:rPr lang="en-US" altLang="en-US" sz="2630" b="1" u="sng" kern="0" dirty="0">
                <a:ln w="3175" cmpd="sng">
                  <a:solidFill>
                    <a:srgbClr val="FFFF00"/>
                  </a:solidFill>
                  <a:prstDash val="solid"/>
                  <a:miter lim="800000"/>
                </a:ln>
                <a:solidFill>
                  <a:srgbClr val="66FF33"/>
                </a:solidFill>
                <a:effectLst>
                  <a:outerShdw blurRad="50800" algn="tl" rotWithShape="0">
                    <a:srgbClr val="000000"/>
                  </a:outerShdw>
                </a:effectLst>
                <a:latin typeface="Calibri" panose="020F0502020204030204" pitchFamily="34" charset="0"/>
              </a:rPr>
              <a:t>comes to</a:t>
            </a:r>
            <a:r>
              <a:rPr lang="en-US" altLang="en-US" sz="2630" b="1" kern="0" dirty="0">
                <a:ln w="3175" cmpd="sng">
                  <a:solidFill>
                    <a:srgbClr val="FFFF00"/>
                  </a:solidFill>
                  <a:prstDash val="solid"/>
                  <a:miter lim="800000"/>
                </a:ln>
                <a:solidFill>
                  <a:srgbClr val="66FF33"/>
                </a:solidFill>
                <a:effectLst>
                  <a:outerShdw blurRad="50800" algn="tl" rotWithShape="0">
                    <a:srgbClr val="000000"/>
                  </a:outerShdw>
                </a:effectLst>
                <a:latin typeface="Calibri" panose="020F0502020204030204" pitchFamily="34" charset="0"/>
              </a:rPr>
              <a:t> </a:t>
            </a:r>
            <a:r>
              <a:rPr lang="en-US" altLang="en-US" sz="2630" b="1" kern="0" dirty="0">
                <a:ln w="635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God must believe that He is, and that He is a rewarder of those who </a:t>
            </a:r>
            <a:r>
              <a:rPr lang="en-US" altLang="en-US" sz="2630" b="1" u="sng" kern="0" dirty="0">
                <a:ln w="6350" cmpd="sng">
                  <a:solidFill>
                    <a:srgbClr val="FFC5C5"/>
                  </a:solidFill>
                  <a:prstDash val="solid"/>
                  <a:miter lim="800000"/>
                </a:ln>
                <a:solidFill>
                  <a:srgbClr val="E20000"/>
                </a:solidFill>
                <a:effectLst>
                  <a:outerShdw blurRad="50800" algn="tl" rotWithShape="0">
                    <a:srgbClr val="000000"/>
                  </a:outerShdw>
                </a:effectLst>
                <a:latin typeface="Calibri" panose="020F0502020204030204" pitchFamily="34" charset="0"/>
              </a:rPr>
              <a:t>diligently</a:t>
            </a:r>
            <a:r>
              <a:rPr lang="en-US" altLang="en-US" sz="2630" b="1" kern="0" dirty="0">
                <a:ln w="635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seek Him.</a:t>
            </a:r>
            <a:r>
              <a:rPr lang="en-US" altLang="en-US" sz="2700" b="1" kern="0" dirty="0">
                <a:ln w="635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a:t>
            </a:r>
            <a:r>
              <a:rPr lang="en-US" altLang="en-US" sz="1800" b="1" i="1" kern="0" dirty="0">
                <a:ln w="635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a:t>
            </a:r>
            <a:r>
              <a:rPr lang="en-US" altLang="en-US" sz="1900" b="1" i="1" kern="0" dirty="0">
                <a:ln w="635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Hebrews 11:6 </a:t>
            </a:r>
          </a:p>
        </p:txBody>
      </p:sp>
      <p:sp>
        <p:nvSpPr>
          <p:cNvPr id="12" name="Rectangle 2">
            <a:extLst>
              <a:ext uri="{FF2B5EF4-FFF2-40B4-BE49-F238E27FC236}">
                <a16:creationId xmlns:a16="http://schemas.microsoft.com/office/drawing/2014/main" id="{0B673ACC-B370-4AC0-A85B-B0EE14FFCC7D}"/>
              </a:ext>
            </a:extLst>
          </p:cNvPr>
          <p:cNvSpPr>
            <a:spLocks noGrp="1" noChangeArrowheads="1"/>
          </p:cNvSpPr>
          <p:nvPr>
            <p:ph type="title"/>
          </p:nvPr>
        </p:nvSpPr>
        <p:spPr>
          <a:xfrm>
            <a:off x="457200" y="2985565"/>
            <a:ext cx="8229600" cy="282356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with the heart one believes unto righteousness, and with the mouth confession is made unto salvation.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Romans 10:10 </a:t>
            </a:r>
          </a:p>
        </p:txBody>
      </p:sp>
      <p:sp>
        <p:nvSpPr>
          <p:cNvPr id="11" name="Rectangle 2">
            <a:extLst>
              <a:ext uri="{FF2B5EF4-FFF2-40B4-BE49-F238E27FC236}">
                <a16:creationId xmlns:a16="http://schemas.microsoft.com/office/drawing/2014/main" id="{E6602945-C97F-4319-9DD7-37AC2C7E8955}"/>
              </a:ext>
            </a:extLst>
          </p:cNvPr>
          <p:cNvSpPr txBox="1">
            <a:spLocks noChangeArrowheads="1"/>
          </p:cNvSpPr>
          <p:nvPr/>
        </p:nvSpPr>
        <p:spPr bwMode="auto">
          <a:xfrm>
            <a:off x="409862" y="1670351"/>
            <a:ext cx="8367823" cy="35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But without faith it is impossible to please Him, for he who comes to God must </a:t>
            </a:r>
            <a:r>
              <a:rPr lang="en-US" altLang="en-US" b="1" u="sng" kern="0" dirty="0">
                <a:ln w="9525" cmpd="sng">
                  <a:solidFill>
                    <a:srgbClr val="FFFFFF"/>
                  </a:solidFill>
                  <a:prstDash val="solid"/>
                  <a:miter lim="800000"/>
                </a:ln>
                <a:solidFill>
                  <a:srgbClr val="FF0000"/>
                </a:solidFill>
                <a:effectLst>
                  <a:outerShdw blurRad="50800" algn="tl" rotWithShape="0">
                    <a:srgbClr val="000000"/>
                  </a:outerShdw>
                </a:effectLst>
                <a:latin typeface="Calibri" panose="020F0502020204030204" pitchFamily="34" charset="0"/>
              </a:rPr>
              <a:t>believe</a:t>
            </a:r>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that He is, and that He is a rewarder of those who diligently seek Him. </a:t>
            </a:r>
            <a:r>
              <a:rPr lang="en-US" altLang="en-US" sz="3200" b="1" i="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Hebrews 11:6 </a:t>
            </a:r>
          </a:p>
        </p:txBody>
      </p:sp>
      <p:sp>
        <p:nvSpPr>
          <p:cNvPr id="9" name="Rectangle 2">
            <a:extLst>
              <a:ext uri="{FF2B5EF4-FFF2-40B4-BE49-F238E27FC236}">
                <a16:creationId xmlns:a16="http://schemas.microsoft.com/office/drawing/2014/main" id="{27B45361-7074-4C4C-B54A-A44BE1E76DBF}"/>
              </a:ext>
            </a:extLst>
          </p:cNvPr>
          <p:cNvSpPr txBox="1">
            <a:spLocks noChangeArrowheads="1"/>
          </p:cNvSpPr>
          <p:nvPr/>
        </p:nvSpPr>
        <p:spPr bwMode="auto">
          <a:xfrm>
            <a:off x="409862" y="1670351"/>
            <a:ext cx="8367823" cy="35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without faith it is impossible to please Him, for he who comes to God </a:t>
            </a:r>
            <a:r>
              <a:rPr lang="en-US" altLang="en-US" b="1" kern="0"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rPr>
              <a:t>must</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believe that He is, and that He is a rewarder of those who diligently seek Him.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Hebrews 11:6 </a:t>
            </a:r>
          </a:p>
        </p:txBody>
      </p:sp>
      <p:sp>
        <p:nvSpPr>
          <p:cNvPr id="7" name="Heart 6"/>
          <p:cNvSpPr/>
          <p:nvPr/>
        </p:nvSpPr>
        <p:spPr bwMode="auto">
          <a:xfrm>
            <a:off x="4267200" y="3082344"/>
            <a:ext cx="609600" cy="6858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8" name="Rectangle 2">
            <a:extLst>
              <a:ext uri="{FF2B5EF4-FFF2-40B4-BE49-F238E27FC236}">
                <a16:creationId xmlns:a16="http://schemas.microsoft.com/office/drawing/2014/main" id="{02F91DA4-0427-4B99-B508-E0644F961F57}"/>
              </a:ext>
            </a:extLst>
          </p:cNvPr>
          <p:cNvSpPr txBox="1">
            <a:spLocks noChangeArrowheads="1"/>
          </p:cNvSpPr>
          <p:nvPr/>
        </p:nvSpPr>
        <p:spPr bwMode="auto">
          <a:xfrm>
            <a:off x="457200" y="3429000"/>
            <a:ext cx="8229600" cy="233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"Let not your heart be troubled; you believe in God, believe also   in Me." </a:t>
            </a:r>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John 14:1 </a:t>
            </a:r>
          </a:p>
        </p:txBody>
      </p:sp>
      <p:sp>
        <p:nvSpPr>
          <p:cNvPr id="10" name="Rectangle 2">
            <a:extLst>
              <a:ext uri="{FF2B5EF4-FFF2-40B4-BE49-F238E27FC236}">
                <a16:creationId xmlns:a16="http://schemas.microsoft.com/office/drawing/2014/main" id="{7347C31B-FD82-4AEB-AA6D-A17596791BB5}"/>
              </a:ext>
            </a:extLst>
          </p:cNvPr>
          <p:cNvSpPr txBox="1">
            <a:spLocks noChangeArrowheads="1"/>
          </p:cNvSpPr>
          <p:nvPr/>
        </p:nvSpPr>
        <p:spPr bwMode="auto">
          <a:xfrm>
            <a:off x="6105963" y="3010567"/>
            <a:ext cx="2068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believe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118A23FA-05F3-4FB8-8D28-9B968BA05051}"/>
              </a:ext>
            </a:extLst>
          </p:cNvPr>
          <p:cNvSpPr txBox="1">
            <a:spLocks noChangeArrowheads="1"/>
          </p:cNvSpPr>
          <p:nvPr/>
        </p:nvSpPr>
        <p:spPr bwMode="auto">
          <a:xfrm>
            <a:off x="3008909" y="3058758"/>
            <a:ext cx="2068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believe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4" name="Rectangle 13">
            <a:extLst>
              <a:ext uri="{FF2B5EF4-FFF2-40B4-BE49-F238E27FC236}">
                <a16:creationId xmlns:a16="http://schemas.microsoft.com/office/drawing/2014/main" id="{66279B6E-62A5-4615-872F-5873A17B64A5}"/>
              </a:ext>
            </a:extLst>
          </p:cNvPr>
          <p:cNvSpPr>
            <a:spLocks noChangeArrowheads="1"/>
          </p:cNvSpPr>
          <p:nvPr/>
        </p:nvSpPr>
        <p:spPr bwMode="auto">
          <a:xfrm>
            <a:off x="3523571" y="4116120"/>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5" name="Rectangle 14">
            <a:extLst>
              <a:ext uri="{FF2B5EF4-FFF2-40B4-BE49-F238E27FC236}">
                <a16:creationId xmlns:a16="http://schemas.microsoft.com/office/drawing/2014/main" id="{9944FC9B-E479-48A7-B5D4-14C74A146172}"/>
              </a:ext>
            </a:extLst>
          </p:cNvPr>
          <p:cNvSpPr>
            <a:spLocks noChangeArrowheads="1"/>
          </p:cNvSpPr>
          <p:nvPr/>
        </p:nvSpPr>
        <p:spPr bwMode="auto">
          <a:xfrm>
            <a:off x="2430466" y="4794323"/>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3175">
                  <a:solidFill>
                    <a:srgbClr val="FFFF5D"/>
                  </a:solidFill>
                </a:ln>
                <a:solidFill>
                  <a:schemeClr val="bg1"/>
                </a:solidFill>
                <a:effectLst/>
                <a:latin typeface="Calibri" panose="020F0502020204030204" pitchFamily="34" charset="0"/>
                <a:ea typeface="+mj-ea"/>
                <a:cs typeface="+mj-cs"/>
              </a:rPr>
              <a:t>in</a:t>
            </a:r>
          </a:p>
        </p:txBody>
      </p:sp>
      <p:sp>
        <p:nvSpPr>
          <p:cNvPr id="16" name="Rectangle 2">
            <a:extLst>
              <a:ext uri="{FF2B5EF4-FFF2-40B4-BE49-F238E27FC236}">
                <a16:creationId xmlns:a16="http://schemas.microsoft.com/office/drawing/2014/main" id="{515D15C7-7811-46DE-BDFA-66E30C6CC36C}"/>
              </a:ext>
            </a:extLst>
          </p:cNvPr>
          <p:cNvSpPr txBox="1">
            <a:spLocks noChangeArrowheads="1"/>
          </p:cNvSpPr>
          <p:nvPr/>
        </p:nvSpPr>
        <p:spPr bwMode="auto">
          <a:xfrm>
            <a:off x="2386893" y="4885808"/>
            <a:ext cx="177799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rPr>
              <a:t>in</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Me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42" name="Rectangle 41">
            <a:extLst>
              <a:ext uri="{FF2B5EF4-FFF2-40B4-BE49-F238E27FC236}">
                <a16:creationId xmlns:a16="http://schemas.microsoft.com/office/drawing/2014/main" id="{3CDB88D9-DBA6-48A2-9D0F-26CBA7580A03}"/>
              </a:ext>
            </a:extLst>
          </p:cNvPr>
          <p:cNvSpPr>
            <a:spLocks noChangeArrowheads="1"/>
          </p:cNvSpPr>
          <p:nvPr/>
        </p:nvSpPr>
        <p:spPr bwMode="auto">
          <a:xfrm>
            <a:off x="2983831" y="4796590"/>
            <a:ext cx="16242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effectLst>
                  <a:glow rad="127000">
                    <a:schemeClr val="tx1"/>
                  </a:glow>
                </a:effectLst>
                <a:latin typeface="Calibri" panose="020F0502020204030204" pitchFamily="34" charset="0"/>
                <a:cs typeface="Calibri" panose="020F0502020204030204" pitchFamily="34" charset="0"/>
              </a:rPr>
              <a:t>Jesus</a:t>
            </a:r>
            <a:endParaRPr lang="en-US" sz="4410" b="1" i="1" dirty="0">
              <a:solidFill>
                <a:srgbClr val="CC9900"/>
              </a:solidFill>
              <a:effectLst>
                <a:glow rad="127000">
                  <a:schemeClr val="tx1"/>
                </a:glow>
              </a:effectLst>
              <a:latin typeface="Calibri" panose="020F0502020204030204" pitchFamily="34" charset="0"/>
              <a:cs typeface="Calibri" panose="020F0502020204030204" pitchFamily="34" charset="0"/>
            </a:endParaRPr>
          </a:p>
        </p:txBody>
      </p:sp>
      <p:sp>
        <p:nvSpPr>
          <p:cNvPr id="19" name="Title 1"/>
          <p:cNvSpPr txBox="1">
            <a:spLocks/>
          </p:cNvSpPr>
          <p:nvPr/>
        </p:nvSpPr>
        <p:spPr>
          <a:xfrm>
            <a:off x="5318002" y="3694356"/>
            <a:ext cx="2604071" cy="7767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comes to</a:t>
            </a:r>
          </a:p>
        </p:txBody>
      </p:sp>
      <p:sp>
        <p:nvSpPr>
          <p:cNvPr id="17" name="Rectangle 2">
            <a:extLst>
              <a:ext uri="{FF2B5EF4-FFF2-40B4-BE49-F238E27FC236}">
                <a16:creationId xmlns:a16="http://schemas.microsoft.com/office/drawing/2014/main" id="{08559E09-757A-4BCE-ACCD-E3FD5E952CD4}"/>
              </a:ext>
            </a:extLst>
          </p:cNvPr>
          <p:cNvSpPr txBox="1">
            <a:spLocks noChangeArrowheads="1"/>
          </p:cNvSpPr>
          <p:nvPr/>
        </p:nvSpPr>
        <p:spPr bwMode="auto">
          <a:xfrm>
            <a:off x="457200" y="2949876"/>
            <a:ext cx="8229600" cy="352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Jesus said to them, "I am the bread of life. He who comes to Me shall never hunger, and he who believes </a:t>
            </a:r>
            <a:r>
              <a:rPr lang="en-US" altLang="en-US" b="1" kern="0"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rPr>
              <a:t>in</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Me shall never thirst.  </a:t>
            </a:r>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John 6:35 </a:t>
            </a:r>
            <a:r>
              <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18" name="Rectangle 17"/>
          <p:cNvSpPr>
            <a:spLocks noChangeArrowheads="1"/>
          </p:cNvSpPr>
          <p:nvPr/>
        </p:nvSpPr>
        <p:spPr bwMode="auto">
          <a:xfrm>
            <a:off x="1533476" y="3012567"/>
            <a:ext cx="1680195" cy="7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Jesus</a:t>
            </a:r>
            <a:endParaRPr lang="en-US" sz="4410" b="1" i="1" dirty="0">
              <a:solidFill>
                <a:srgbClr val="CC9900"/>
              </a:solidFill>
              <a:latin typeface="Calibri" panose="020F0502020204030204" pitchFamily="34" charset="0"/>
              <a:cs typeface="Calibri" panose="020F0502020204030204" pitchFamily="34" charset="0"/>
            </a:endParaRPr>
          </a:p>
        </p:txBody>
      </p:sp>
      <p:sp>
        <p:nvSpPr>
          <p:cNvPr id="21" name="Title 1"/>
          <p:cNvSpPr txBox="1">
            <a:spLocks/>
          </p:cNvSpPr>
          <p:nvPr/>
        </p:nvSpPr>
        <p:spPr>
          <a:xfrm>
            <a:off x="427706" y="3493263"/>
            <a:ext cx="3146200"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substance</a:t>
            </a:r>
          </a:p>
        </p:txBody>
      </p:sp>
      <p:sp>
        <p:nvSpPr>
          <p:cNvPr id="22" name="Rectangle 2">
            <a:extLst>
              <a:ext uri="{FF2B5EF4-FFF2-40B4-BE49-F238E27FC236}">
                <a16:creationId xmlns:a16="http://schemas.microsoft.com/office/drawing/2014/main" id="{7347C31B-FD82-4AEB-AA6D-A17596791BB5}"/>
              </a:ext>
            </a:extLst>
          </p:cNvPr>
          <p:cNvSpPr txBox="1">
            <a:spLocks noChangeArrowheads="1"/>
          </p:cNvSpPr>
          <p:nvPr/>
        </p:nvSpPr>
        <p:spPr bwMode="auto">
          <a:xfrm>
            <a:off x="2907252" y="1758623"/>
            <a:ext cx="170412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630" b="1" kern="0" dirty="0">
                <a:ln w="3175"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diligent</a:t>
            </a:r>
            <a:endParaRPr lang="en-US" altLang="en-US" sz="2630" b="1" i="1" kern="0" dirty="0">
              <a:ln w="3175"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24" name="Rectangle 2">
            <a:extLst>
              <a:ext uri="{FF2B5EF4-FFF2-40B4-BE49-F238E27FC236}">
                <a16:creationId xmlns:a16="http://schemas.microsoft.com/office/drawing/2014/main" id="{45B9FB9B-5A25-44A5-BE3A-89818FA5D7BC}"/>
              </a:ext>
            </a:extLst>
          </p:cNvPr>
          <p:cNvSpPr txBox="1">
            <a:spLocks noChangeArrowheads="1"/>
          </p:cNvSpPr>
          <p:nvPr/>
        </p:nvSpPr>
        <p:spPr bwMode="auto">
          <a:xfrm>
            <a:off x="1633152" y="2871976"/>
            <a:ext cx="2068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diligent</a:t>
            </a:r>
          </a:p>
        </p:txBody>
      </p:sp>
      <p:sp>
        <p:nvSpPr>
          <p:cNvPr id="25" name="Rectangle 2">
            <a:extLst>
              <a:ext uri="{FF2B5EF4-FFF2-40B4-BE49-F238E27FC236}">
                <a16:creationId xmlns:a16="http://schemas.microsoft.com/office/drawing/2014/main" id="{28E40A89-C240-4484-8526-3DE6FAF9C121}"/>
              </a:ext>
            </a:extLst>
          </p:cNvPr>
          <p:cNvSpPr txBox="1">
            <a:spLocks noChangeArrowheads="1"/>
          </p:cNvSpPr>
          <p:nvPr/>
        </p:nvSpPr>
        <p:spPr bwMode="auto">
          <a:xfrm>
            <a:off x="531501" y="5184005"/>
            <a:ext cx="350899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Industriously</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26" name="Rectangle 2">
            <a:extLst>
              <a:ext uri="{FF2B5EF4-FFF2-40B4-BE49-F238E27FC236}">
                <a16:creationId xmlns:a16="http://schemas.microsoft.com/office/drawing/2014/main" id="{9168533B-9578-4B19-9FD3-46B6D901D984}"/>
              </a:ext>
            </a:extLst>
          </p:cNvPr>
          <p:cNvSpPr txBox="1">
            <a:spLocks noChangeArrowheads="1"/>
          </p:cNvSpPr>
          <p:nvPr/>
        </p:nvSpPr>
        <p:spPr bwMode="auto">
          <a:xfrm>
            <a:off x="2721428" y="4232224"/>
            <a:ext cx="333456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Meticulously</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27" name="Rectangle 2">
            <a:extLst>
              <a:ext uri="{FF2B5EF4-FFF2-40B4-BE49-F238E27FC236}">
                <a16:creationId xmlns:a16="http://schemas.microsoft.com/office/drawing/2014/main" id="{D576E1A9-923E-4F00-BC32-A5D7CEFA530A}"/>
              </a:ext>
            </a:extLst>
          </p:cNvPr>
          <p:cNvSpPr txBox="1">
            <a:spLocks noChangeArrowheads="1"/>
          </p:cNvSpPr>
          <p:nvPr/>
        </p:nvSpPr>
        <p:spPr bwMode="auto">
          <a:xfrm>
            <a:off x="5073275" y="3221290"/>
            <a:ext cx="389989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Conscientiously</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28" name="Rectangle 2">
            <a:extLst>
              <a:ext uri="{FF2B5EF4-FFF2-40B4-BE49-F238E27FC236}">
                <a16:creationId xmlns:a16="http://schemas.microsoft.com/office/drawing/2014/main" id="{6B080841-B5E5-4A34-A012-F7D06F6F4D2C}"/>
              </a:ext>
            </a:extLst>
          </p:cNvPr>
          <p:cNvSpPr txBox="1">
            <a:spLocks noChangeArrowheads="1"/>
          </p:cNvSpPr>
          <p:nvPr/>
        </p:nvSpPr>
        <p:spPr bwMode="auto">
          <a:xfrm>
            <a:off x="4572000" y="5598144"/>
            <a:ext cx="295752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unrise"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Thoroughly</a:t>
            </a:r>
          </a:p>
        </p:txBody>
      </p:sp>
      <p:sp>
        <p:nvSpPr>
          <p:cNvPr id="32" name="Rectangle 2">
            <a:extLst>
              <a:ext uri="{FF2B5EF4-FFF2-40B4-BE49-F238E27FC236}">
                <a16:creationId xmlns:a16="http://schemas.microsoft.com/office/drawing/2014/main" id="{2F10F2B5-D381-4865-972E-114EADBCB593}"/>
              </a:ext>
            </a:extLst>
          </p:cNvPr>
          <p:cNvSpPr txBox="1">
            <a:spLocks noChangeArrowheads="1"/>
          </p:cNvSpPr>
          <p:nvPr/>
        </p:nvSpPr>
        <p:spPr bwMode="auto">
          <a:xfrm>
            <a:off x="409862" y="1670351"/>
            <a:ext cx="8367823" cy="35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But without faith it is impossible to please Him, for he who </a:t>
            </a:r>
            <a:r>
              <a:rPr lang="en-US" altLang="en-US" b="1" u="sng" kern="0" dirty="0">
                <a:ln w="9525" cmpd="sng">
                  <a:solidFill>
                    <a:srgbClr val="FFFF00"/>
                  </a:solidFill>
                  <a:prstDash val="solid"/>
                  <a:miter lim="800000"/>
                </a:ln>
                <a:solidFill>
                  <a:srgbClr val="66FF33"/>
                </a:solidFill>
                <a:effectLst>
                  <a:outerShdw blurRad="50800" algn="tl" rotWithShape="0">
                    <a:srgbClr val="000000"/>
                  </a:outerShdw>
                </a:effectLst>
                <a:latin typeface="Calibri" panose="020F0502020204030204" pitchFamily="34" charset="0"/>
              </a:rPr>
              <a:t>comes to</a:t>
            </a:r>
            <a:r>
              <a:rPr lang="en-US" altLang="en-US" b="1" kern="0" dirty="0">
                <a:ln w="9525" cmpd="sng">
                  <a:solidFill>
                    <a:srgbClr val="FFFF00"/>
                  </a:solidFill>
                  <a:prstDash val="solid"/>
                  <a:miter lim="800000"/>
                </a:ln>
                <a:solidFill>
                  <a:srgbClr val="66FF33"/>
                </a:solidFill>
                <a:effectLst>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God must </a:t>
            </a:r>
            <a:r>
              <a:rPr lang="en-US" altLang="en-US" b="1" kern="0" dirty="0">
                <a:ln w="1905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believe</a:t>
            </a:r>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that He is, and that He is a rewarder of those who </a:t>
            </a:r>
            <a:r>
              <a:rPr lang="en-US" altLang="en-US" b="1" u="sng" kern="0" dirty="0">
                <a:ln w="9525" cmpd="sng">
                  <a:solidFill>
                    <a:srgbClr val="FFFFFF"/>
                  </a:solidFill>
                  <a:prstDash val="solid"/>
                  <a:miter lim="800000"/>
                </a:ln>
                <a:solidFill>
                  <a:srgbClr val="FF0000"/>
                </a:solidFill>
                <a:effectLst>
                  <a:outerShdw blurRad="50800" algn="tl" rotWithShape="0">
                    <a:srgbClr val="000000"/>
                  </a:outerShdw>
                </a:effectLst>
                <a:latin typeface="Calibri" panose="020F0502020204030204" pitchFamily="34" charset="0"/>
              </a:rPr>
              <a:t>diligently</a:t>
            </a:r>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seek Him. </a:t>
            </a:r>
            <a:r>
              <a:rPr lang="en-US" altLang="en-US" sz="3200" b="1" i="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Hebrews 11:6 </a:t>
            </a:r>
          </a:p>
        </p:txBody>
      </p:sp>
      <p:sp>
        <p:nvSpPr>
          <p:cNvPr id="33" name="Rectangle 2">
            <a:extLst>
              <a:ext uri="{FF2B5EF4-FFF2-40B4-BE49-F238E27FC236}">
                <a16:creationId xmlns:a16="http://schemas.microsoft.com/office/drawing/2014/main" id="{A90CE16D-7579-4644-BDED-42E66A1E02F7}"/>
              </a:ext>
            </a:extLst>
          </p:cNvPr>
          <p:cNvSpPr txBox="1">
            <a:spLocks noChangeArrowheads="1"/>
          </p:cNvSpPr>
          <p:nvPr/>
        </p:nvSpPr>
        <p:spPr bwMode="auto">
          <a:xfrm>
            <a:off x="409862" y="1670351"/>
            <a:ext cx="8367823" cy="35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without faith it is impossible to please Him, for he who comes to God </a:t>
            </a:r>
            <a:r>
              <a:rPr lang="en-US" altLang="en-US" b="1" kern="0"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rPr>
              <a:t>must</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believe that He is, and that He is a rewarder of those who diligently seek Him.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Hebrews 11:6 </a:t>
            </a:r>
          </a:p>
        </p:txBody>
      </p:sp>
      <p:sp>
        <p:nvSpPr>
          <p:cNvPr id="38" name="Title 1"/>
          <p:cNvSpPr txBox="1">
            <a:spLocks/>
          </p:cNvSpPr>
          <p:nvPr/>
        </p:nvSpPr>
        <p:spPr>
          <a:xfrm>
            <a:off x="848313" y="4151550"/>
            <a:ext cx="731519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outerShdw blurRad="63500" dir="3600000" algn="tl" rotWithShape="0">
                    <a:srgbClr val="000000">
                      <a:alpha val="70000"/>
                    </a:srgbClr>
                  </a:outerShdw>
                </a:effectLst>
                <a:latin typeface="Calibri" panose="020F0502020204030204" pitchFamily="34" charset="0"/>
              </a:rPr>
              <a:t>does not need to be ashamed</a:t>
            </a:r>
          </a:p>
        </p:txBody>
      </p:sp>
      <p:sp>
        <p:nvSpPr>
          <p:cNvPr id="23" name="Rectangle 2">
            <a:extLst>
              <a:ext uri="{FF2B5EF4-FFF2-40B4-BE49-F238E27FC236}">
                <a16:creationId xmlns:a16="http://schemas.microsoft.com/office/drawing/2014/main" id="{26B24794-4586-495F-8437-68A6A887217F}"/>
              </a:ext>
            </a:extLst>
          </p:cNvPr>
          <p:cNvSpPr txBox="1">
            <a:spLocks noChangeArrowheads="1"/>
          </p:cNvSpPr>
          <p:nvPr/>
        </p:nvSpPr>
        <p:spPr bwMode="auto">
          <a:xfrm>
            <a:off x="457200" y="2791606"/>
            <a:ext cx="8229600" cy="355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Be diligent to present yourself approved to God, a worker who does not need to be ashamed, rightly dividing the word of truth.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2</a:t>
            </a:r>
            <a:r>
              <a:rPr lang="en-US" altLang="en-US" sz="3200" b="1" i="1" kern="0"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nd</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Timothy 2:15</a:t>
            </a:r>
            <a:r>
              <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34" name="Rectangle 33">
            <a:extLst>
              <a:ext uri="{FF2B5EF4-FFF2-40B4-BE49-F238E27FC236}">
                <a16:creationId xmlns:a16="http://schemas.microsoft.com/office/drawing/2014/main" id="{AFC348A3-952F-4E32-8D96-DD4E1077E180}"/>
              </a:ext>
            </a:extLst>
          </p:cNvPr>
          <p:cNvSpPr>
            <a:spLocks noChangeArrowheads="1"/>
          </p:cNvSpPr>
          <p:nvPr/>
        </p:nvSpPr>
        <p:spPr bwMode="auto">
          <a:xfrm>
            <a:off x="440533" y="4813407"/>
            <a:ext cx="812074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rightly dividing the word of truth</a:t>
            </a:r>
            <a:endParaRPr lang="en-US" sz="4410" b="1" i="1" dirty="0">
              <a:solidFill>
                <a:srgbClr val="CC9900"/>
              </a:solidFill>
              <a:latin typeface="Calibri" panose="020F0502020204030204" pitchFamily="34" charset="0"/>
              <a:cs typeface="Calibri" panose="020F0502020204030204" pitchFamily="34" charset="0"/>
            </a:endParaRPr>
          </a:p>
        </p:txBody>
      </p:sp>
      <p:sp>
        <p:nvSpPr>
          <p:cNvPr id="35" name="Rectangle 12">
            <a:extLst>
              <a:ext uri="{FF2B5EF4-FFF2-40B4-BE49-F238E27FC236}">
                <a16:creationId xmlns:a16="http://schemas.microsoft.com/office/drawing/2014/main" id="{718EAE06-4EE3-468B-89ED-AC824EFF095A}"/>
              </a:ext>
            </a:extLst>
          </p:cNvPr>
          <p:cNvSpPr>
            <a:spLocks noChangeArrowheads="1"/>
          </p:cNvSpPr>
          <p:nvPr/>
        </p:nvSpPr>
        <p:spPr bwMode="auto">
          <a:xfrm>
            <a:off x="820355" y="4278702"/>
            <a:ext cx="3620376"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800" b="1" dirty="0">
                <a:ln>
                  <a:solidFill>
                    <a:sysClr val="windowText" lastClr="000000"/>
                  </a:solidFill>
                </a:ln>
                <a:gradFill flip="none" rotWithShape="1">
                  <a:gsLst>
                    <a:gs pos="0">
                      <a:srgbClr val="FF3399"/>
                    </a:gs>
                    <a:gs pos="25000">
                      <a:srgbClr val="FF6633"/>
                    </a:gs>
                    <a:gs pos="50000">
                      <a:srgbClr val="FFFF00"/>
                    </a:gs>
                    <a:gs pos="75000">
                      <a:srgbClr val="01A78F"/>
                    </a:gs>
                    <a:gs pos="100000">
                      <a:srgbClr val="3366FF"/>
                    </a:gs>
                  </a:gsLst>
                  <a:path path="shape">
                    <a:fillToRect l="50000" t="50000" r="50000" b="50000"/>
                  </a:path>
                  <a:tileRect/>
                </a:gradFill>
                <a:effectLst>
                  <a:glow rad="63500">
                    <a:schemeClr val="bg1"/>
                  </a:glow>
                </a:effectLst>
                <a:latin typeface="Calibri" panose="020F0502020204030204" pitchFamily="34" charset="0"/>
              </a:rPr>
              <a:t>not ashamed</a:t>
            </a:r>
            <a:endParaRPr lang="en-US" altLang="en-US" sz="4800" b="1" i="1" dirty="0">
              <a:ln>
                <a:solidFill>
                  <a:sysClr val="windowText" lastClr="000000"/>
                </a:solidFill>
              </a:ln>
              <a:gradFill flip="none" rotWithShape="1">
                <a:gsLst>
                  <a:gs pos="0">
                    <a:srgbClr val="FF3399"/>
                  </a:gs>
                  <a:gs pos="25000">
                    <a:srgbClr val="FF6633"/>
                  </a:gs>
                  <a:gs pos="50000">
                    <a:srgbClr val="FFFF00"/>
                  </a:gs>
                  <a:gs pos="75000">
                    <a:srgbClr val="01A78F"/>
                  </a:gs>
                  <a:gs pos="100000">
                    <a:srgbClr val="3366FF"/>
                  </a:gs>
                </a:gsLst>
                <a:path path="shape">
                  <a:fillToRect l="50000" t="50000" r="50000" b="50000"/>
                </a:path>
                <a:tileRect/>
              </a:gradFill>
              <a:effectLst>
                <a:glow rad="63500">
                  <a:schemeClr val="bg1"/>
                </a:glow>
              </a:effectLst>
              <a:latin typeface="Calibri" panose="020F0502020204030204" pitchFamily="34" charset="0"/>
            </a:endParaRPr>
          </a:p>
        </p:txBody>
      </p:sp>
      <p:sp>
        <p:nvSpPr>
          <p:cNvPr id="36" name="Rectangle 2">
            <a:extLst>
              <a:ext uri="{FF2B5EF4-FFF2-40B4-BE49-F238E27FC236}">
                <a16:creationId xmlns:a16="http://schemas.microsoft.com/office/drawing/2014/main" id="{A17E10E9-7363-45D0-9393-9F570690EEBF}"/>
              </a:ext>
            </a:extLst>
          </p:cNvPr>
          <p:cNvSpPr txBox="1">
            <a:spLocks noChangeArrowheads="1"/>
          </p:cNvSpPr>
          <p:nvPr/>
        </p:nvSpPr>
        <p:spPr bwMode="auto">
          <a:xfrm>
            <a:off x="457200" y="2949876"/>
            <a:ext cx="8229600" cy="352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woP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chemeClr val="bg1">
                      <a:lumMod val="65000"/>
                    </a:schemeClr>
                  </a:solidFill>
                  <a:prstDash val="solid"/>
                  <a:miter lim="800000"/>
                </a:ln>
                <a:solidFill>
                  <a:schemeClr val="tx1">
                    <a:lumMod val="95000"/>
                    <a:lumOff val="5000"/>
                  </a:schemeClr>
                </a:solidFill>
                <a:effectLst>
                  <a:glow rad="63500">
                    <a:schemeClr val="tx1"/>
                  </a:glow>
                  <a:outerShdw blurRad="50800" algn="tl" rotWithShape="0">
                    <a:srgbClr val="000000"/>
                  </a:outerShdw>
                </a:effectLst>
                <a:latin typeface="Calibri" panose="020F0502020204030204" pitchFamily="34" charset="0"/>
              </a:rPr>
              <a:t>And Jesus said to them, "I am the bread of life. He who </a:t>
            </a:r>
            <a:r>
              <a:rPr lang="en-US" altLang="en-US" b="1" u="sng" kern="0" dirty="0">
                <a:ln w="3175" cmpd="sng">
                  <a:solidFill>
                    <a:schemeClr val="bg1">
                      <a:lumMod val="65000"/>
                    </a:schemeClr>
                  </a:solidFill>
                  <a:prstDash val="solid"/>
                  <a:miter lim="800000"/>
                </a:ln>
                <a:solidFill>
                  <a:schemeClr val="tx1">
                    <a:lumMod val="95000"/>
                    <a:lumOff val="5000"/>
                  </a:schemeClr>
                </a:solidFill>
                <a:effectLst>
                  <a:glow rad="63500">
                    <a:schemeClr val="tx1"/>
                  </a:glow>
                  <a:outerShdw blurRad="50800" algn="tl" rotWithShape="0">
                    <a:srgbClr val="000000"/>
                  </a:outerShdw>
                </a:effectLst>
                <a:latin typeface="Calibri" panose="020F0502020204030204" pitchFamily="34" charset="0"/>
              </a:rPr>
              <a:t>comes to</a:t>
            </a:r>
            <a:r>
              <a:rPr lang="en-US" altLang="en-US" b="1" kern="0" dirty="0">
                <a:ln w="3175" cmpd="sng">
                  <a:solidFill>
                    <a:schemeClr val="bg1">
                      <a:lumMod val="65000"/>
                    </a:schemeClr>
                  </a:solidFill>
                  <a:prstDash val="solid"/>
                  <a:miter lim="800000"/>
                </a:ln>
                <a:solidFill>
                  <a:schemeClr val="tx1">
                    <a:lumMod val="95000"/>
                    <a:lumOff val="5000"/>
                  </a:schemeClr>
                </a:solidFill>
                <a:effectLst>
                  <a:glow rad="63500">
                    <a:schemeClr val="tx1"/>
                  </a:glow>
                  <a:outerShdw blurRad="50800" algn="tl" rotWithShape="0">
                    <a:srgbClr val="000000"/>
                  </a:outerShdw>
                </a:effectLst>
                <a:latin typeface="Calibri" panose="020F0502020204030204" pitchFamily="34" charset="0"/>
              </a:rPr>
              <a:t> Me shall </a:t>
            </a:r>
            <a:r>
              <a:rPr lang="en-US" altLang="en-US" b="1" kern="0" dirty="0">
                <a:ln w="3175"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never hunger</a:t>
            </a:r>
            <a:r>
              <a:rPr lang="en-US" altLang="en-US" b="1" kern="0" dirty="0">
                <a:ln w="3175" cmpd="sng">
                  <a:solidFill>
                    <a:schemeClr val="bg1">
                      <a:lumMod val="65000"/>
                    </a:schemeClr>
                  </a:solidFill>
                  <a:prstDash val="solid"/>
                  <a:miter lim="800000"/>
                </a:ln>
                <a:solidFill>
                  <a:schemeClr val="tx1">
                    <a:lumMod val="95000"/>
                    <a:lumOff val="5000"/>
                  </a:schemeClr>
                </a:solidFill>
                <a:effectLst>
                  <a:glow rad="63500">
                    <a:schemeClr val="tx1"/>
                  </a:glow>
                  <a:outerShdw blurRad="50800" algn="tl" rotWithShape="0">
                    <a:srgbClr val="000000"/>
                  </a:outerShdw>
                </a:effectLst>
                <a:latin typeface="Calibri" panose="020F0502020204030204" pitchFamily="34" charset="0"/>
              </a:rPr>
              <a:t>, and he who believes in Me shall </a:t>
            </a:r>
            <a:r>
              <a:rPr lang="en-US" altLang="en-US" b="1" kern="0" dirty="0">
                <a:ln w="3175"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never thirst</a:t>
            </a:r>
            <a:r>
              <a:rPr lang="en-US" altLang="en-US" b="1" kern="0" dirty="0">
                <a:ln w="3175" cmpd="sng">
                  <a:solidFill>
                    <a:schemeClr val="bg1">
                      <a:lumMod val="65000"/>
                    </a:schemeClr>
                  </a:solidFill>
                  <a:prstDash val="solid"/>
                  <a:miter lim="800000"/>
                </a:ln>
                <a:solidFill>
                  <a:schemeClr val="tx1">
                    <a:lumMod val="95000"/>
                    <a:lumOff val="5000"/>
                  </a:schemeClr>
                </a:solidFill>
                <a:effectLst>
                  <a:glow rad="63500">
                    <a:schemeClr val="tx1"/>
                  </a:glow>
                  <a:outerShdw blurRad="50800" algn="tl" rotWithShape="0">
                    <a:srgbClr val="000000"/>
                  </a:outerShdw>
                </a:effectLst>
                <a:latin typeface="Calibri" panose="020F0502020204030204" pitchFamily="34" charset="0"/>
              </a:rPr>
              <a:t>.</a:t>
            </a:r>
            <a:r>
              <a:rPr lang="en-US" altLang="en-US" b="1" kern="0" dirty="0">
                <a:ln w="3175" cmpd="sng">
                  <a:solidFill>
                    <a:schemeClr val="bg1">
                      <a:lumMod val="65000"/>
                    </a:schemeClr>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kern="0" dirty="0">
                <a:ln w="3175" cmpd="sng">
                  <a:solidFill>
                    <a:schemeClr val="bg1">
                      <a:lumMod val="65000"/>
                    </a:schemeClr>
                  </a:solidFill>
                  <a:prstDash val="solid"/>
                  <a:miter lim="800000"/>
                </a:ln>
                <a:solidFill>
                  <a:schemeClr val="tx1">
                    <a:lumMod val="95000"/>
                    <a:lumOff val="5000"/>
                  </a:schemeClr>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3175" cmpd="sng">
                  <a:solidFill>
                    <a:schemeClr val="bg1">
                      <a:lumMod val="65000"/>
                    </a:schemeClr>
                  </a:solidFill>
                  <a:prstDash val="solid"/>
                  <a:miter lim="800000"/>
                </a:ln>
                <a:solidFill>
                  <a:schemeClr val="tx1">
                    <a:lumMod val="95000"/>
                    <a:lumOff val="5000"/>
                  </a:schemeClr>
                </a:solidFill>
                <a:effectLst>
                  <a:glow rad="63500">
                    <a:schemeClr val="tx1"/>
                  </a:glow>
                  <a:outerShdw blurRad="50800" algn="tl" rotWithShape="0">
                    <a:srgbClr val="000000"/>
                  </a:outerShdw>
                </a:effectLst>
                <a:latin typeface="Calibri" panose="020F0502020204030204" pitchFamily="34" charset="0"/>
              </a:rPr>
              <a:t>John 6:35 </a:t>
            </a:r>
            <a:r>
              <a:rPr lang="en-US" altLang="en-US" sz="4000" b="1" i="1" kern="0" dirty="0">
                <a:ln w="3175" cmpd="sng">
                  <a:solidFill>
                    <a:schemeClr val="bg1">
                      <a:lumMod val="65000"/>
                    </a:schemeClr>
                  </a:solidFill>
                  <a:prstDash val="solid"/>
                  <a:miter lim="800000"/>
                </a:ln>
                <a:solidFill>
                  <a:schemeClr val="tx1">
                    <a:lumMod val="95000"/>
                    <a:lumOff val="5000"/>
                  </a:schemeClr>
                </a:solidFill>
                <a:effectLst>
                  <a:glow rad="63500">
                    <a:schemeClr val="tx1"/>
                  </a:glow>
                  <a:outerShdw blurRad="50800" algn="tl" rotWithShape="0">
                    <a:srgbClr val="000000"/>
                  </a:outerShdw>
                </a:effectLst>
                <a:latin typeface="Calibri" panose="020F0502020204030204" pitchFamily="34" charset="0"/>
              </a:rPr>
              <a:t> </a:t>
            </a:r>
          </a:p>
        </p:txBody>
      </p:sp>
      <p:sp>
        <p:nvSpPr>
          <p:cNvPr id="30" name="Rectangle 2">
            <a:extLst>
              <a:ext uri="{FF2B5EF4-FFF2-40B4-BE49-F238E27FC236}">
                <a16:creationId xmlns:a16="http://schemas.microsoft.com/office/drawing/2014/main" id="{CC5153FF-CA8B-492E-98EC-2AEECE46CD01}"/>
              </a:ext>
            </a:extLst>
          </p:cNvPr>
          <p:cNvSpPr txBox="1">
            <a:spLocks noChangeArrowheads="1"/>
          </p:cNvSpPr>
          <p:nvPr/>
        </p:nvSpPr>
        <p:spPr bwMode="auto">
          <a:xfrm>
            <a:off x="2818166" y="189896"/>
            <a:ext cx="5279742" cy="229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twoPt" dir="t"/>
            </a:scene3d>
            <a:sp3d extrusionH="57150" prstMaterial="plastic">
              <a:bevelT w="12700" h="1905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630" b="1" kern="0" dirty="0">
                <a:ln w="3175" cmpd="sng">
                  <a:solidFill>
                    <a:schemeClr val="tx1">
                      <a:lumMod val="50000"/>
                      <a:lumOff val="50000"/>
                    </a:schemeClr>
                  </a:solidFill>
                  <a:prstDash val="solid"/>
                  <a:miter lim="800000"/>
                </a:ln>
                <a:solidFill>
                  <a:schemeClr val="tx1">
                    <a:lumMod val="95000"/>
                    <a:lumOff val="5000"/>
                  </a:schemeClr>
                </a:solidFill>
                <a:effectLst>
                  <a:outerShdw blurRad="50800" algn="tl" rotWithShape="0">
                    <a:srgbClr val="000000"/>
                  </a:outerShdw>
                </a:effectLst>
                <a:latin typeface="Calibri" panose="020F0502020204030204" pitchFamily="34" charset="0"/>
              </a:rPr>
              <a:t>But without faith it is impossible to please Him, for he who </a:t>
            </a:r>
            <a:r>
              <a:rPr lang="en-US" altLang="en-US" sz="2630" b="1" u="sng" kern="0" dirty="0">
                <a:ln w="3175" cmpd="sng">
                  <a:solidFill>
                    <a:schemeClr val="tx1">
                      <a:lumMod val="50000"/>
                      <a:lumOff val="50000"/>
                    </a:schemeClr>
                  </a:solidFill>
                  <a:prstDash val="solid"/>
                  <a:miter lim="800000"/>
                </a:ln>
                <a:solidFill>
                  <a:schemeClr val="tx1">
                    <a:lumMod val="95000"/>
                    <a:lumOff val="5000"/>
                  </a:schemeClr>
                </a:solidFill>
                <a:effectLst>
                  <a:outerShdw blurRad="50800" algn="tl" rotWithShape="0">
                    <a:srgbClr val="000000"/>
                  </a:outerShdw>
                </a:effectLst>
                <a:latin typeface="Calibri" panose="020F0502020204030204" pitchFamily="34" charset="0"/>
              </a:rPr>
              <a:t>comes to</a:t>
            </a:r>
            <a:r>
              <a:rPr lang="en-US" altLang="en-US" sz="2630" b="1" kern="0" dirty="0">
                <a:ln w="3175" cmpd="sng">
                  <a:solidFill>
                    <a:schemeClr val="tx1">
                      <a:lumMod val="50000"/>
                      <a:lumOff val="50000"/>
                    </a:schemeClr>
                  </a:solidFill>
                  <a:prstDash val="solid"/>
                  <a:miter lim="800000"/>
                </a:ln>
                <a:solidFill>
                  <a:schemeClr val="tx1">
                    <a:lumMod val="95000"/>
                    <a:lumOff val="5000"/>
                  </a:schemeClr>
                </a:solidFill>
                <a:effectLst>
                  <a:outerShdw blurRad="50800" algn="tl" rotWithShape="0">
                    <a:srgbClr val="000000"/>
                  </a:outerShdw>
                </a:effectLst>
                <a:latin typeface="Calibri" panose="020F0502020204030204" pitchFamily="34" charset="0"/>
              </a:rPr>
              <a:t> God must </a:t>
            </a:r>
            <a:r>
              <a:rPr lang="en-US" altLang="en-US" sz="2630" b="1" u="sng" kern="0" dirty="0">
                <a:ln w="3175" cmpd="sng">
                  <a:solidFill>
                    <a:schemeClr val="tx1">
                      <a:lumMod val="50000"/>
                      <a:lumOff val="50000"/>
                    </a:schemeClr>
                  </a:solidFill>
                  <a:prstDash val="solid"/>
                  <a:miter lim="800000"/>
                </a:ln>
                <a:solidFill>
                  <a:schemeClr val="tx1">
                    <a:lumMod val="95000"/>
                    <a:lumOff val="5000"/>
                  </a:schemeClr>
                </a:solidFill>
                <a:effectLst>
                  <a:outerShdw blurRad="50800" algn="tl" rotWithShape="0">
                    <a:srgbClr val="000000"/>
                  </a:outerShdw>
                </a:effectLst>
                <a:latin typeface="Calibri" panose="020F0502020204030204" pitchFamily="34" charset="0"/>
              </a:rPr>
              <a:t>believe</a:t>
            </a:r>
            <a:r>
              <a:rPr lang="en-US" altLang="en-US" sz="2630" b="1" kern="0" dirty="0">
                <a:ln w="3175" cmpd="sng">
                  <a:solidFill>
                    <a:schemeClr val="tx1">
                      <a:lumMod val="50000"/>
                      <a:lumOff val="50000"/>
                    </a:schemeClr>
                  </a:solidFill>
                  <a:prstDash val="solid"/>
                  <a:miter lim="800000"/>
                </a:ln>
                <a:solidFill>
                  <a:schemeClr val="tx1">
                    <a:lumMod val="95000"/>
                    <a:lumOff val="5000"/>
                  </a:schemeClr>
                </a:solidFill>
                <a:effectLst>
                  <a:outerShdw blurRad="50800" algn="tl" rotWithShape="0">
                    <a:srgbClr val="000000"/>
                  </a:outerShdw>
                </a:effectLst>
                <a:latin typeface="Calibri" panose="020F0502020204030204" pitchFamily="34" charset="0"/>
              </a:rPr>
              <a:t> that He is, and that He is a </a:t>
            </a:r>
            <a:r>
              <a:rPr lang="en-US" altLang="en-US" sz="2630" b="1" kern="0" dirty="0">
                <a:ln w="6350" cmpd="sng">
                  <a:solidFill>
                    <a:srgbClr val="FFFFFF"/>
                  </a:solidFill>
                  <a:prstDash val="solid"/>
                  <a:miter lim="800000"/>
                </a:ln>
                <a:solidFill>
                  <a:srgbClr val="FFC000"/>
                </a:solidFill>
                <a:effectLst>
                  <a:outerShdw blurRad="50800" algn="tl" rotWithShape="0">
                    <a:srgbClr val="000000"/>
                  </a:outerShdw>
                </a:effectLst>
                <a:latin typeface="Calibri" panose="020F0502020204030204" pitchFamily="34" charset="0"/>
              </a:rPr>
              <a:t>reward</a:t>
            </a:r>
            <a:r>
              <a:rPr lang="en-US" altLang="en-US" sz="2630" b="1" kern="0" dirty="0">
                <a:ln w="3175" cmpd="sng">
                  <a:solidFill>
                    <a:schemeClr val="tx1">
                      <a:lumMod val="50000"/>
                      <a:lumOff val="50000"/>
                    </a:schemeClr>
                  </a:solidFill>
                  <a:prstDash val="solid"/>
                  <a:miter lim="800000"/>
                </a:ln>
                <a:solidFill>
                  <a:schemeClr val="tx1">
                    <a:lumMod val="95000"/>
                    <a:lumOff val="5000"/>
                  </a:schemeClr>
                </a:solidFill>
                <a:effectLst>
                  <a:outerShdw blurRad="50800" algn="tl" rotWithShape="0">
                    <a:srgbClr val="000000"/>
                  </a:outerShdw>
                </a:effectLst>
                <a:latin typeface="Calibri" panose="020F0502020204030204" pitchFamily="34" charset="0"/>
              </a:rPr>
              <a:t>er of those who </a:t>
            </a:r>
            <a:r>
              <a:rPr lang="en-US" altLang="en-US" sz="2630" b="1" u="sng" kern="0" dirty="0">
                <a:ln w="3175" cmpd="sng">
                  <a:solidFill>
                    <a:schemeClr val="tx1">
                      <a:lumMod val="50000"/>
                      <a:lumOff val="50000"/>
                    </a:schemeClr>
                  </a:solidFill>
                  <a:prstDash val="solid"/>
                  <a:miter lim="800000"/>
                </a:ln>
                <a:solidFill>
                  <a:schemeClr val="tx1">
                    <a:lumMod val="95000"/>
                    <a:lumOff val="5000"/>
                  </a:schemeClr>
                </a:solidFill>
                <a:effectLst>
                  <a:outerShdw blurRad="50800" algn="tl" rotWithShape="0">
                    <a:srgbClr val="000000"/>
                  </a:outerShdw>
                </a:effectLst>
                <a:latin typeface="Calibri" panose="020F0502020204030204" pitchFamily="34" charset="0"/>
              </a:rPr>
              <a:t>diligently</a:t>
            </a:r>
            <a:r>
              <a:rPr lang="en-US" altLang="en-US" sz="2630" b="1" kern="0" dirty="0">
                <a:ln w="3175" cmpd="sng">
                  <a:solidFill>
                    <a:schemeClr val="tx1">
                      <a:lumMod val="50000"/>
                      <a:lumOff val="50000"/>
                    </a:schemeClr>
                  </a:solidFill>
                  <a:prstDash val="solid"/>
                  <a:miter lim="800000"/>
                </a:ln>
                <a:solidFill>
                  <a:schemeClr val="tx1">
                    <a:lumMod val="95000"/>
                    <a:lumOff val="5000"/>
                  </a:schemeClr>
                </a:solidFill>
                <a:effectLst>
                  <a:outerShdw blurRad="50800" algn="tl" rotWithShape="0">
                    <a:srgbClr val="000000"/>
                  </a:outerShdw>
                </a:effectLst>
                <a:latin typeface="Calibri" panose="020F0502020204030204" pitchFamily="34" charset="0"/>
              </a:rPr>
              <a:t> seek Him.</a:t>
            </a:r>
            <a:r>
              <a:rPr lang="en-US" altLang="en-US" sz="2700" b="1" kern="0" dirty="0">
                <a:ln w="3175" cmpd="sng">
                  <a:solidFill>
                    <a:schemeClr val="tx1">
                      <a:lumMod val="50000"/>
                      <a:lumOff val="50000"/>
                    </a:schemeClr>
                  </a:solidFill>
                  <a:prstDash val="solid"/>
                  <a:miter lim="800000"/>
                </a:ln>
                <a:solidFill>
                  <a:schemeClr val="tx1">
                    <a:lumMod val="95000"/>
                    <a:lumOff val="5000"/>
                  </a:schemeClr>
                </a:solidFill>
                <a:effectLst>
                  <a:outerShdw blurRad="50800" algn="tl" rotWithShape="0">
                    <a:srgbClr val="000000"/>
                  </a:outerShdw>
                </a:effectLst>
                <a:latin typeface="Calibri" panose="020F0502020204030204" pitchFamily="34" charset="0"/>
              </a:rPr>
              <a:t> </a:t>
            </a:r>
            <a:r>
              <a:rPr lang="en-US" altLang="en-US" sz="1800" b="1" i="1" kern="0" dirty="0">
                <a:ln w="3175" cmpd="sng">
                  <a:solidFill>
                    <a:schemeClr val="tx1">
                      <a:lumMod val="50000"/>
                      <a:lumOff val="50000"/>
                    </a:schemeClr>
                  </a:solidFill>
                  <a:prstDash val="solid"/>
                  <a:miter lim="800000"/>
                </a:ln>
                <a:solidFill>
                  <a:schemeClr val="tx1">
                    <a:lumMod val="95000"/>
                    <a:lumOff val="5000"/>
                  </a:schemeClr>
                </a:solidFill>
                <a:effectLst>
                  <a:outerShdw blurRad="50800" algn="tl" rotWithShape="0">
                    <a:srgbClr val="000000"/>
                  </a:outerShdw>
                </a:effectLst>
                <a:latin typeface="Calibri" panose="020F0502020204030204" pitchFamily="34" charset="0"/>
              </a:rPr>
              <a:t>—</a:t>
            </a:r>
            <a:r>
              <a:rPr lang="en-US" altLang="en-US" sz="1900" b="1" i="1" kern="0" dirty="0">
                <a:ln w="3175" cmpd="sng">
                  <a:solidFill>
                    <a:schemeClr val="tx1">
                      <a:lumMod val="50000"/>
                      <a:lumOff val="50000"/>
                    </a:schemeClr>
                  </a:solidFill>
                  <a:prstDash val="solid"/>
                  <a:miter lim="800000"/>
                </a:ln>
                <a:solidFill>
                  <a:schemeClr val="tx1">
                    <a:lumMod val="95000"/>
                    <a:lumOff val="5000"/>
                  </a:schemeClr>
                </a:solidFill>
                <a:effectLst>
                  <a:outerShdw blurRad="50800" algn="tl" rotWithShape="0">
                    <a:srgbClr val="000000"/>
                  </a:outerShdw>
                </a:effectLst>
                <a:latin typeface="Calibri" panose="020F0502020204030204" pitchFamily="34" charset="0"/>
              </a:rPr>
              <a:t> Hebrews 11:6 </a:t>
            </a:r>
          </a:p>
        </p:txBody>
      </p:sp>
      <p:sp>
        <p:nvSpPr>
          <p:cNvPr id="39" name="Rectangle 4">
            <a:extLst>
              <a:ext uri="{FF2B5EF4-FFF2-40B4-BE49-F238E27FC236}">
                <a16:creationId xmlns:a16="http://schemas.microsoft.com/office/drawing/2014/main" id="{921805CA-A9C3-44F8-94C8-70F3F878B336}"/>
              </a:ext>
            </a:extLst>
          </p:cNvPr>
          <p:cNvSpPr>
            <a:spLocks noChangeArrowheads="1"/>
          </p:cNvSpPr>
          <p:nvPr/>
        </p:nvSpPr>
        <p:spPr bwMode="auto">
          <a:xfrm>
            <a:off x="5380006" y="3569598"/>
            <a:ext cx="1841810" cy="706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20" b="1" dirty="0">
                <a:ln w="11430">
                  <a:noFill/>
                </a:ln>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a:glow rad="76200">
                    <a:schemeClr val="tx1"/>
                  </a:glow>
                  <a:outerShdw blurRad="80000" dist="40000" dir="5040000" algn="tl">
                    <a:srgbClr val="000000">
                      <a:alpha val="30000"/>
                    </a:srgbClr>
                  </a:outerShdw>
                </a:effectLst>
                <a:latin typeface="Calibri" panose="020F0502020204030204" pitchFamily="34" charset="0"/>
              </a:rPr>
              <a:t>worker</a:t>
            </a:r>
            <a:endParaRPr lang="en-US" sz="4420" b="1" i="1" dirty="0">
              <a:ln w="11430">
                <a:noFill/>
              </a:ln>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a:glow rad="76200">
                  <a:schemeClr val="tx1"/>
                </a:glow>
                <a:outerShdw blurRad="80000" dist="40000" dir="5040000" algn="tl">
                  <a:srgbClr val="000000">
                    <a:alpha val="30000"/>
                  </a:srgbClr>
                </a:outerShdw>
              </a:effectLst>
              <a:latin typeface="Calibri" panose="020F0502020204030204" pitchFamily="34" charset="0"/>
            </a:endParaRPr>
          </a:p>
        </p:txBody>
      </p:sp>
      <p:sp>
        <p:nvSpPr>
          <p:cNvPr id="40" name="Rectangle 2">
            <a:extLst>
              <a:ext uri="{FF2B5EF4-FFF2-40B4-BE49-F238E27FC236}">
                <a16:creationId xmlns:a16="http://schemas.microsoft.com/office/drawing/2014/main" id="{F8B5FFED-6A6A-4465-9FD3-D962D9DD3224}"/>
              </a:ext>
            </a:extLst>
          </p:cNvPr>
          <p:cNvSpPr txBox="1">
            <a:spLocks noChangeArrowheads="1"/>
          </p:cNvSpPr>
          <p:nvPr/>
        </p:nvSpPr>
        <p:spPr bwMode="auto">
          <a:xfrm>
            <a:off x="1796715" y="4892843"/>
            <a:ext cx="286294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spc="50" dirty="0">
                <a:ln w="11430">
                  <a:solidFill>
                    <a:schemeClr val="bg1"/>
                  </a:solidFill>
                </a:ln>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254000">
                    <a:schemeClr val="tx1"/>
                  </a:glow>
                  <a:outerShdw blurRad="76200" dist="50800" dir="5400000" algn="tl" rotWithShape="0">
                    <a:srgbClr val="000000">
                      <a:alpha val="65000"/>
                    </a:srgbClr>
                  </a:outerShdw>
                </a:effectLst>
                <a:latin typeface="Calibri" panose="020F0502020204030204" pitchFamily="34" charset="0"/>
                <a:ea typeface="+mn-ea"/>
                <a:cs typeface="+mn-cs"/>
              </a:rPr>
              <a:t>applying</a:t>
            </a:r>
          </a:p>
        </p:txBody>
      </p:sp>
      <p:sp>
        <p:nvSpPr>
          <p:cNvPr id="31" name="Rectangle 2" hidden="1">
            <a:extLst>
              <a:ext uri="{FF2B5EF4-FFF2-40B4-BE49-F238E27FC236}">
                <a16:creationId xmlns:a16="http://schemas.microsoft.com/office/drawing/2014/main" id="{9AD8BC3F-FF9F-446E-B479-A41B02845AE8}"/>
              </a:ext>
            </a:extLst>
          </p:cNvPr>
          <p:cNvSpPr txBox="1">
            <a:spLocks noChangeArrowheads="1"/>
          </p:cNvSpPr>
          <p:nvPr/>
        </p:nvSpPr>
        <p:spPr bwMode="auto">
          <a:xfrm>
            <a:off x="409862" y="1670351"/>
            <a:ext cx="8367823" cy="35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But without faith it is impossible to please Him, for he who comes to God must believe that He is, and that He is a rewarder of those who diligently seek Him. </a:t>
            </a:r>
            <a:r>
              <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 Hebrews 11:6 </a:t>
            </a:r>
          </a:p>
        </p:txBody>
      </p:sp>
    </p:spTree>
    <p:extLst>
      <p:ext uri="{BB962C8B-B14F-4D97-AF65-F5344CB8AC3E}">
        <p14:creationId xmlns:p14="http://schemas.microsoft.com/office/powerpoint/2010/main" val="19986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0" presetClass="entr" presetSubtype="0" fill="hold" grpId="1"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
                                        <p:tgtEl>
                                          <p:spTgt spid="13"/>
                                        </p:tgtEl>
                                      </p:cBhvr>
                                    </p:animEffect>
                                  </p:childTnLst>
                                </p:cTn>
                              </p:par>
                              <p:par>
                                <p:cTn id="15" presetID="6" presetClass="emph" presetSubtype="0" fill="hold" grpId="3" nodeType="withEffect">
                                  <p:stCondLst>
                                    <p:cond delay="0"/>
                                  </p:stCondLst>
                                  <p:childTnLst>
                                    <p:animScale>
                                      <p:cBhvr>
                                        <p:cTn id="16" dur="2000" fill="hold"/>
                                        <p:tgtEl>
                                          <p:spTgt spid="9"/>
                                        </p:tgtEl>
                                      </p:cBhvr>
                                      <p:by x="60000" y="60000"/>
                                    </p:animScale>
                                  </p:childTnLst>
                                </p:cTn>
                              </p:par>
                              <p:par>
                                <p:cTn id="17" presetID="6" presetClass="emph" presetSubtype="0" fill="hold" grpId="3" nodeType="withEffect">
                                  <p:stCondLst>
                                    <p:cond delay="0"/>
                                  </p:stCondLst>
                                  <p:childTnLst>
                                    <p:animScale>
                                      <p:cBhvr>
                                        <p:cTn id="18" dur="2000" fill="hold"/>
                                        <p:tgtEl>
                                          <p:spTgt spid="11"/>
                                        </p:tgtEl>
                                      </p:cBhvr>
                                      <p:by x="60000" y="60000"/>
                                    </p:animScale>
                                  </p:childTnLst>
                                </p:cTn>
                              </p:par>
                              <p:par>
                                <p:cTn id="19" presetID="42" presetClass="path" presetSubtype="0" accel="50000" decel="50000" fill="hold" grpId="2" nodeType="withEffect">
                                  <p:stCondLst>
                                    <p:cond delay="0"/>
                                  </p:stCondLst>
                                  <p:childTnLst>
                                    <p:animMotion origin="layout" path="M 3.05556E-6 4.07407E-6 L 0.09531 -0.30718 " pathEditMode="relative" rAng="0" ptsTypes="AA">
                                      <p:cBhvr>
                                        <p:cTn id="20" dur="2000" fill="hold"/>
                                        <p:tgtEl>
                                          <p:spTgt spid="9"/>
                                        </p:tgtEl>
                                        <p:attrNameLst>
                                          <p:attrName>ppt_x</p:attrName>
                                          <p:attrName>ppt_y</p:attrName>
                                        </p:attrNameLst>
                                      </p:cBhvr>
                                      <p:rCtr x="4757" y="-15370"/>
                                    </p:animMotion>
                                  </p:childTnLst>
                                </p:cTn>
                              </p:par>
                              <p:par>
                                <p:cTn id="21" presetID="42" presetClass="path" presetSubtype="0" accel="50000" decel="50000" fill="hold" grpId="2" nodeType="withEffect">
                                  <p:stCondLst>
                                    <p:cond delay="0"/>
                                  </p:stCondLst>
                                  <p:childTnLst>
                                    <p:animMotion origin="layout" path="M 3.05556E-6 4.07407E-6 L 0.09531 -0.30718 " pathEditMode="relative" rAng="0" ptsTypes="AA">
                                      <p:cBhvr>
                                        <p:cTn id="22" dur="2000" fill="hold"/>
                                        <p:tgtEl>
                                          <p:spTgt spid="11"/>
                                        </p:tgtEl>
                                        <p:attrNameLst>
                                          <p:attrName>ppt_x</p:attrName>
                                          <p:attrName>ppt_y</p:attrName>
                                        </p:attrNameLst>
                                      </p:cBhvr>
                                      <p:rCtr x="4757" y="-15370"/>
                                    </p:animMotion>
                                  </p:childTnLst>
                                </p:cTn>
                              </p:par>
                              <p:par>
                                <p:cTn id="23" presetID="0" presetClass="path" presetSubtype="0" accel="50000" decel="50000" fill="hold" grpId="0" nodeType="withEffect">
                                  <p:stCondLst>
                                    <p:cond delay="0"/>
                                  </p:stCondLst>
                                  <p:childTnLst>
                                    <p:animMotion origin="layout" path="M 2.5E-6 2.22222E-6 C 0.00121 0.00879 -0.00295 0.03518 0.00521 0.05393 C 0.01354 0.07291 0.03003 0.09861 0.04896 0.11366 C 0.06788 0.1287 0.09323 0.13889 0.11875 0.14421 C 0.14462 0.14953 0.17569 0.14907 0.2033 0.1456 C 0.23073 0.14213 0.26284 0.13588 0.28333 0.12338 C 0.30382 0.11088 0.31719 0.09259 0.32604 0.0706 C 0.33507 0.04861 0.33559 0.00833 0.33819 -0.00787 " pathEditMode="relative" rAng="0" ptsTypes="AAAAAAAA">
                                      <p:cBhvr>
                                        <p:cTn id="24" dur="2000" fill="hold"/>
                                        <p:tgtEl>
                                          <p:spTgt spid="13"/>
                                        </p:tgtEl>
                                        <p:attrNameLst>
                                          <p:attrName>ppt_x</p:attrName>
                                          <p:attrName>ppt_y</p:attrName>
                                        </p:attrNameLst>
                                      </p:cBhvr>
                                      <p:rCtr x="16910" y="7014"/>
                                    </p:animMotion>
                                  </p:childTnLst>
                                </p:cTn>
                              </p:par>
                              <p:par>
                                <p:cTn id="25" presetID="50" presetClass="entr" presetSubtype="0" decel="100000" fill="hold" grpId="0" nodeType="withEffect">
                                  <p:stCondLst>
                                    <p:cond delay="10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strVal val="#ppt_w+.3"/>
                                          </p:val>
                                        </p:tav>
                                        <p:tav tm="100000">
                                          <p:val>
                                            <p:strVal val="#ppt_w"/>
                                          </p:val>
                                        </p:tav>
                                      </p:tavLst>
                                    </p:anim>
                                    <p:anim calcmode="lin" valueType="num">
                                      <p:cBhvr>
                                        <p:cTn id="28" dur="1000" fill="hold"/>
                                        <p:tgtEl>
                                          <p:spTgt spid="12"/>
                                        </p:tgtEl>
                                        <p:attrNameLst>
                                          <p:attrName>ppt_h</p:attrName>
                                        </p:attrNameLst>
                                      </p:cBhvr>
                                      <p:tavLst>
                                        <p:tav tm="0">
                                          <p:val>
                                            <p:strVal val="#ppt_h"/>
                                          </p:val>
                                        </p:tav>
                                        <p:tav tm="100000">
                                          <p:val>
                                            <p:strVal val="#ppt_h"/>
                                          </p:val>
                                        </p:tav>
                                      </p:tavLst>
                                    </p:anim>
                                    <p:animEffect transition="in" filter="fade">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childTnLst>
                                </p:cTn>
                              </p:par>
                              <p:par>
                                <p:cTn id="36" presetID="23" presetClass="exit" presetSubtype="16" fill="hold" grpId="1" nodeType="withEffect">
                                  <p:stCondLst>
                                    <p:cond delay="400"/>
                                  </p:stCondLst>
                                  <p:childTnLst>
                                    <p:anim calcmode="lin" valueType="num">
                                      <p:cBhvr>
                                        <p:cTn id="37" dur="500"/>
                                        <p:tgtEl>
                                          <p:spTgt spid="7"/>
                                        </p:tgtEl>
                                        <p:attrNameLst>
                                          <p:attrName>ppt_w</p:attrName>
                                        </p:attrNameLst>
                                      </p:cBhvr>
                                      <p:tavLst>
                                        <p:tav tm="0">
                                          <p:val>
                                            <p:strVal val="ppt_w"/>
                                          </p:val>
                                        </p:tav>
                                        <p:tav tm="100000">
                                          <p:val>
                                            <p:strVal val="4*ppt_w"/>
                                          </p:val>
                                        </p:tav>
                                      </p:tavLst>
                                    </p:anim>
                                    <p:anim calcmode="lin" valueType="num">
                                      <p:cBhvr>
                                        <p:cTn id="38" dur="500"/>
                                        <p:tgtEl>
                                          <p:spTgt spid="7"/>
                                        </p:tgtEl>
                                        <p:attrNameLst>
                                          <p:attrName>ppt_h</p:attrName>
                                        </p:attrNameLst>
                                      </p:cBhvr>
                                      <p:tavLst>
                                        <p:tav tm="0">
                                          <p:val>
                                            <p:strVal val="ppt_h"/>
                                          </p:val>
                                        </p:tav>
                                        <p:tav tm="100000">
                                          <p:val>
                                            <p:strVal val="4*ppt_h"/>
                                          </p:val>
                                        </p:tav>
                                      </p:tavLst>
                                    </p:anim>
                                    <p:set>
                                      <p:cBhvr>
                                        <p:cTn id="39" dur="1" fill="hold">
                                          <p:stCondLst>
                                            <p:cond delay="499"/>
                                          </p:stCondLst>
                                        </p:cTn>
                                        <p:tgtEl>
                                          <p:spTgt spid="7"/>
                                        </p:tgtEl>
                                        <p:attrNameLst>
                                          <p:attrName>style.visibility</p:attrName>
                                        </p:attrNameLst>
                                      </p:cBhvr>
                                      <p:to>
                                        <p:strVal val="hidden"/>
                                      </p:to>
                                    </p:set>
                                  </p:childTnLst>
                                </p:cTn>
                              </p:par>
                              <p:par>
                                <p:cTn id="40" presetID="10" presetClass="exit" presetSubtype="0" fill="hold" grpId="2" nodeType="withEffect">
                                  <p:stCondLst>
                                    <p:cond delay="400"/>
                                  </p:stCondLst>
                                  <p:childTnLst>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39" presetClass="entr" presetSubtype="0" accel="10000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1000" fill="hold"/>
                                        <p:tgtEl>
                                          <p:spTgt spid="35"/>
                                        </p:tgtEl>
                                        <p:attrNameLst>
                                          <p:attrName>ppt_h</p:attrName>
                                        </p:attrNameLst>
                                      </p:cBhvr>
                                      <p:tavLst>
                                        <p:tav tm="0">
                                          <p:val>
                                            <p:strVal val="#ppt_h/20"/>
                                          </p:val>
                                        </p:tav>
                                        <p:tav tm="50000">
                                          <p:val>
                                            <p:strVal val="#ppt_h/20"/>
                                          </p:val>
                                        </p:tav>
                                        <p:tav tm="100000">
                                          <p:val>
                                            <p:strVal val="#ppt_h"/>
                                          </p:val>
                                        </p:tav>
                                      </p:tavLst>
                                    </p:anim>
                                    <p:anim calcmode="lin" valueType="num">
                                      <p:cBhvr>
                                        <p:cTn id="53" dur="1000" fill="hold"/>
                                        <p:tgtEl>
                                          <p:spTgt spid="35"/>
                                        </p:tgtEl>
                                        <p:attrNameLst>
                                          <p:attrName>ppt_w</p:attrName>
                                        </p:attrNameLst>
                                      </p:cBhvr>
                                      <p:tavLst>
                                        <p:tav tm="0">
                                          <p:val>
                                            <p:strVal val="#ppt_w+.3"/>
                                          </p:val>
                                        </p:tav>
                                        <p:tav tm="50000">
                                          <p:val>
                                            <p:strVal val="#ppt_w+.3"/>
                                          </p:val>
                                        </p:tav>
                                        <p:tav tm="100000">
                                          <p:val>
                                            <p:strVal val="#ppt_w"/>
                                          </p:val>
                                        </p:tav>
                                      </p:tavLst>
                                    </p:anim>
                                    <p:anim calcmode="lin" valueType="num">
                                      <p:cBhvr>
                                        <p:cTn id="54" dur="1000" fill="hold"/>
                                        <p:tgtEl>
                                          <p:spTgt spid="35"/>
                                        </p:tgtEl>
                                        <p:attrNameLst>
                                          <p:attrName>ppt_x</p:attrName>
                                        </p:attrNameLst>
                                      </p:cBhvr>
                                      <p:tavLst>
                                        <p:tav tm="0">
                                          <p:val>
                                            <p:strVal val="#ppt_x-.3"/>
                                          </p:val>
                                        </p:tav>
                                        <p:tav tm="50000">
                                          <p:val>
                                            <p:strVal val="#ppt_x"/>
                                          </p:val>
                                        </p:tav>
                                        <p:tav tm="100000">
                                          <p:val>
                                            <p:strVal val="#ppt_x"/>
                                          </p:val>
                                        </p:tav>
                                      </p:tavLst>
                                    </p:anim>
                                    <p:anim calcmode="lin" valueType="num">
                                      <p:cBhvr>
                                        <p:cTn id="55"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grpId="1" nodeType="clickEffect">
                                  <p:stCondLst>
                                    <p:cond delay="0"/>
                                  </p:stCondLst>
                                  <p:childTnLst>
                                    <p:animMotion origin="layout" path="M -3.33333E-6 1.85185E-6 L -0.00052 -0.67153 " pathEditMode="relative" rAng="0" ptsTypes="AA">
                                      <p:cBhvr>
                                        <p:cTn id="59" dur="1500" fill="hold"/>
                                        <p:tgtEl>
                                          <p:spTgt spid="2"/>
                                        </p:tgtEl>
                                        <p:attrNameLst>
                                          <p:attrName>ppt_x</p:attrName>
                                          <p:attrName>ppt_y</p:attrName>
                                        </p:attrNameLst>
                                      </p:cBhvr>
                                      <p:rCtr x="-35" y="-33588"/>
                                    </p:animMotion>
                                  </p:childTnLst>
                                </p:cTn>
                              </p:par>
                              <p:par>
                                <p:cTn id="60" presetID="17" presetClass="exit" presetSubtype="10" fill="hold" grpId="1" nodeType="withEffect">
                                  <p:stCondLst>
                                    <p:cond delay="0"/>
                                  </p:stCondLst>
                                  <p:childTnLst>
                                    <p:anim calcmode="lin" valueType="num">
                                      <p:cBhvr>
                                        <p:cTn id="61" dur="750"/>
                                        <p:tgtEl>
                                          <p:spTgt spid="35"/>
                                        </p:tgtEl>
                                        <p:attrNameLst>
                                          <p:attrName>ppt_w</p:attrName>
                                        </p:attrNameLst>
                                      </p:cBhvr>
                                      <p:tavLst>
                                        <p:tav tm="0">
                                          <p:val>
                                            <p:strVal val="ppt_w"/>
                                          </p:val>
                                        </p:tav>
                                        <p:tav tm="100000">
                                          <p:val>
                                            <p:fltVal val="0"/>
                                          </p:val>
                                        </p:tav>
                                      </p:tavLst>
                                    </p:anim>
                                    <p:anim calcmode="lin" valueType="num">
                                      <p:cBhvr>
                                        <p:cTn id="62" dur="750"/>
                                        <p:tgtEl>
                                          <p:spTgt spid="35"/>
                                        </p:tgtEl>
                                        <p:attrNameLst>
                                          <p:attrName>ppt_h</p:attrName>
                                        </p:attrNameLst>
                                      </p:cBhvr>
                                      <p:tavLst>
                                        <p:tav tm="0">
                                          <p:val>
                                            <p:strVal val="ppt_h"/>
                                          </p:val>
                                        </p:tav>
                                        <p:tav tm="100000">
                                          <p:val>
                                            <p:strVal val="ppt_h"/>
                                          </p:val>
                                        </p:tav>
                                      </p:tavLst>
                                    </p:anim>
                                    <p:set>
                                      <p:cBhvr>
                                        <p:cTn id="63" dur="1" fill="hold">
                                          <p:stCondLst>
                                            <p:cond delay="749"/>
                                          </p:stCondLst>
                                        </p:cTn>
                                        <p:tgtEl>
                                          <p:spTgt spid="35"/>
                                        </p:tgtEl>
                                        <p:attrNameLst>
                                          <p:attrName>style.visibility</p:attrName>
                                        </p:attrNameLst>
                                      </p:cBhvr>
                                      <p:to>
                                        <p:strVal val="hidden"/>
                                      </p:to>
                                    </p:set>
                                  </p:childTnLst>
                                </p:cTn>
                              </p:par>
                            </p:childTnLst>
                          </p:cTn>
                        </p:par>
                        <p:par>
                          <p:cTn id="64" fill="hold">
                            <p:stCondLst>
                              <p:cond delay="1500"/>
                            </p:stCondLst>
                            <p:childTnLst>
                              <p:par>
                                <p:cTn id="65" presetID="50" presetClass="exit" presetSubtype="0" accel="100000" fill="hold" grpId="1" nodeType="afterEffect">
                                  <p:stCondLst>
                                    <p:cond delay="0"/>
                                  </p:stCondLst>
                                  <p:childTnLst>
                                    <p:anim calcmode="lin" valueType="num">
                                      <p:cBhvr>
                                        <p:cTn id="66" dur="1000"/>
                                        <p:tgtEl>
                                          <p:spTgt spid="12"/>
                                        </p:tgtEl>
                                        <p:attrNameLst>
                                          <p:attrName>ppt_w</p:attrName>
                                        </p:attrNameLst>
                                      </p:cBhvr>
                                      <p:tavLst>
                                        <p:tav tm="0">
                                          <p:val>
                                            <p:strVal val="ppt_w"/>
                                          </p:val>
                                        </p:tav>
                                        <p:tav tm="100000">
                                          <p:val>
                                            <p:strVal val="ppt_w+.3"/>
                                          </p:val>
                                        </p:tav>
                                      </p:tavLst>
                                    </p:anim>
                                    <p:anim calcmode="lin" valueType="num">
                                      <p:cBhvr>
                                        <p:cTn id="67" dur="1000"/>
                                        <p:tgtEl>
                                          <p:spTgt spid="12"/>
                                        </p:tgtEl>
                                        <p:attrNameLst>
                                          <p:attrName>ppt_h</p:attrName>
                                        </p:attrNameLst>
                                      </p:cBhvr>
                                      <p:tavLst>
                                        <p:tav tm="0">
                                          <p:val>
                                            <p:strVal val="ppt_h"/>
                                          </p:val>
                                        </p:tav>
                                        <p:tav tm="100000">
                                          <p:val>
                                            <p:strVal val="ppt_h"/>
                                          </p:val>
                                        </p:tav>
                                      </p:tavLst>
                                    </p:anim>
                                    <p:animEffect transition="out" filter="fade">
                                      <p:cBhvr>
                                        <p:cTn id="68" dur="1000"/>
                                        <p:tgtEl>
                                          <p:spTgt spid="12"/>
                                        </p:tgtEl>
                                      </p:cBhvr>
                                    </p:animEffect>
                                    <p:set>
                                      <p:cBhvr>
                                        <p:cTn id="69" dur="1" fill="hold">
                                          <p:stCondLst>
                                            <p:cond delay="999"/>
                                          </p:stCondLst>
                                        </p:cTn>
                                        <p:tgtEl>
                                          <p:spTgt spid="12"/>
                                        </p:tgtEl>
                                        <p:attrNameLst>
                                          <p:attrName>style.visibility</p:attrName>
                                        </p:attrNameLst>
                                      </p:cBhvr>
                                      <p:to>
                                        <p:strVal val="hidden"/>
                                      </p:to>
                                    </p:set>
                                  </p:childTnLst>
                                </p:cTn>
                              </p:par>
                              <p:par>
                                <p:cTn id="70" presetID="42" presetClass="entr" presetSubtype="0" fill="hold" grpId="0" nodeType="withEffect">
                                  <p:stCondLst>
                                    <p:cond delay="175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1000" fill="hold"/>
                                        <p:tgtEl>
                                          <p:spTgt spid="8"/>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100"/>
                                        <p:tgtEl>
                                          <p:spTgt spid="10"/>
                                        </p:tgtEl>
                                      </p:cBhvr>
                                    </p:animEffect>
                                  </p:childTnLst>
                                </p:cTn>
                              </p:par>
                              <p:par>
                                <p:cTn id="78" presetID="0" presetClass="path" presetSubtype="0" accel="50000" decel="50000" fill="hold" grpId="3" nodeType="withEffect">
                                  <p:stCondLst>
                                    <p:cond delay="0"/>
                                  </p:stCondLst>
                                  <p:childTnLst>
                                    <p:animMotion origin="layout" path="M 0.33837 -0.00694 L -0.14288 0.16898 " pathEditMode="relative" rAng="0" ptsTypes="AA">
                                      <p:cBhvr>
                                        <p:cTn id="79" dur="2000" fill="hold"/>
                                        <p:tgtEl>
                                          <p:spTgt spid="13"/>
                                        </p:tgtEl>
                                        <p:attrNameLst>
                                          <p:attrName>ppt_x</p:attrName>
                                          <p:attrName>ppt_y</p:attrName>
                                        </p:attrNameLst>
                                      </p:cBhvr>
                                      <p:rCtr x="-24062" y="8796"/>
                                    </p:animMotion>
                                  </p:childTnLst>
                                </p:cTn>
                              </p:par>
                              <p:par>
                                <p:cTn id="80" presetID="42" presetClass="path" presetSubtype="0" accel="50000" decel="50000" fill="hold" grpId="2" nodeType="withEffect">
                                  <p:stCondLst>
                                    <p:cond delay="0"/>
                                  </p:stCondLst>
                                  <p:childTnLst>
                                    <p:animMotion origin="layout" path="M 8.33333E-7 -4.44444E-6 L -0.08785 0.17616 " pathEditMode="relative" rAng="0" ptsTypes="AA">
                                      <p:cBhvr>
                                        <p:cTn id="81" dur="2000" fill="hold"/>
                                        <p:tgtEl>
                                          <p:spTgt spid="10"/>
                                        </p:tgtEl>
                                        <p:attrNameLst>
                                          <p:attrName>ppt_x</p:attrName>
                                          <p:attrName>ppt_y</p:attrName>
                                        </p:attrNameLst>
                                      </p:cBhvr>
                                      <p:rCtr x="-4392" y="8796"/>
                                    </p:animMotion>
                                  </p:childTnLst>
                                </p:cTn>
                              </p:par>
                            </p:childTnLst>
                          </p:cTn>
                        </p:par>
                      </p:childTnLst>
                    </p:cTn>
                  </p:par>
                  <p:par>
                    <p:cTn id="82" fill="hold">
                      <p:stCondLst>
                        <p:cond delay="indefinite"/>
                      </p:stCondLst>
                      <p:childTnLst>
                        <p:par>
                          <p:cTn id="83" fill="hold">
                            <p:stCondLst>
                              <p:cond delay="0"/>
                            </p:stCondLst>
                            <p:childTnLst>
                              <p:par>
                                <p:cTn id="84" presetID="0" presetClass="entr" presetSubtype="0" fill="hold" grpId="0" nodeType="click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dissolve">
                                      <p:cBhvr>
                                        <p:cTn id="86" dur="500">
                                          <p:stCondLst>
                                            <p:cond delay="0"/>
                                          </p:stCondLst>
                                        </p:cTn>
                                        <p:tgtEl>
                                          <p:spTgt spid="14"/>
                                        </p:tgtEl>
                                      </p:cBhvr>
                                    </p:animEffect>
                                    <p:anim to="" calcmode="lin" valueType="num">
                                      <p:cBhvr>
                                        <p:cTn id="87" dur="500" fill="hold">
                                          <p:stCondLst>
                                            <p:cond delay="0"/>
                                          </p:stCondLst>
                                        </p:cTn>
                                        <p:tgtEl>
                                          <p:spTgt spid="14"/>
                                        </p:tgtEl>
                                        <p:attrNameLst>
                                          <p:attrName>ppt_w</p:attrName>
                                        </p:attrNameLst>
                                      </p:cBhvr>
                                      <p:tavLst>
                                        <p:tav tm="0">
                                          <p:val>
                                            <p:strVal val="#ppt_w*4"/>
                                          </p:val>
                                        </p:tav>
                                        <p:tav tm="100000">
                                          <p:val>
                                            <p:strVal val="#ppt_w"/>
                                          </p:val>
                                        </p:tav>
                                      </p:tavLst>
                                    </p:anim>
                                    <p:anim to="" calcmode="lin" valueType="num">
                                      <p:cBhvr>
                                        <p:cTn id="88" dur="500" fill="hold">
                                          <p:stCondLst>
                                            <p:cond delay="0"/>
                                          </p:stCondLst>
                                        </p:cTn>
                                        <p:tgtEl>
                                          <p:spTgt spid="14"/>
                                        </p:tgtEl>
                                        <p:attrNameLst>
                                          <p:attrName>ppt_h</p:attrName>
                                        </p:attrNameLst>
                                      </p:cBhvr>
                                      <p:tavLst>
                                        <p:tav tm="0">
                                          <p:val>
                                            <p:strVal val="#ppt_h*4"/>
                                          </p:val>
                                        </p:tav>
                                        <p:tav tm="100000">
                                          <p:val>
                                            <p:strVal val="#ppt_h"/>
                                          </p:val>
                                        </p:tav>
                                      </p:tavLst>
                                    </p:anim>
                                  </p:childTnLst>
                                </p:cTn>
                              </p:par>
                            </p:childTnLst>
                          </p:cTn>
                        </p:par>
                        <p:par>
                          <p:cTn id="89" fill="hold">
                            <p:stCondLst>
                              <p:cond delay="500"/>
                            </p:stCondLst>
                            <p:childTnLst>
                              <p:par>
                                <p:cTn id="90" presetID="0" presetClass="entr" presetSubtype="0"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dissolve">
                                      <p:cBhvr>
                                        <p:cTn id="92" dur="500">
                                          <p:stCondLst>
                                            <p:cond delay="0"/>
                                          </p:stCondLst>
                                        </p:cTn>
                                        <p:tgtEl>
                                          <p:spTgt spid="15"/>
                                        </p:tgtEl>
                                      </p:cBhvr>
                                    </p:animEffect>
                                    <p:anim to="" calcmode="lin" valueType="num">
                                      <p:cBhvr>
                                        <p:cTn id="93" dur="500" fill="hold">
                                          <p:stCondLst>
                                            <p:cond delay="0"/>
                                          </p:stCondLst>
                                        </p:cTn>
                                        <p:tgtEl>
                                          <p:spTgt spid="15"/>
                                        </p:tgtEl>
                                        <p:attrNameLst>
                                          <p:attrName>ppt_w</p:attrName>
                                        </p:attrNameLst>
                                      </p:cBhvr>
                                      <p:tavLst>
                                        <p:tav tm="0">
                                          <p:val>
                                            <p:strVal val="#ppt_w*4"/>
                                          </p:val>
                                        </p:tav>
                                        <p:tav tm="100000">
                                          <p:val>
                                            <p:strVal val="#ppt_w"/>
                                          </p:val>
                                        </p:tav>
                                      </p:tavLst>
                                    </p:anim>
                                    <p:anim to="" calcmode="lin" valueType="num">
                                      <p:cBhvr>
                                        <p:cTn id="94" dur="500" fill="hold">
                                          <p:stCondLst>
                                            <p:cond delay="0"/>
                                          </p:stCondLst>
                                        </p:cTn>
                                        <p:tgtEl>
                                          <p:spTgt spid="15"/>
                                        </p:tgtEl>
                                        <p:attrNameLst>
                                          <p:attrName>ppt_h</p:attrName>
                                        </p:attrNameLst>
                                      </p:cBhvr>
                                      <p:tavLst>
                                        <p:tav tm="0">
                                          <p:val>
                                            <p:strVal val="#ppt_h*4"/>
                                          </p:val>
                                        </p:tav>
                                        <p:tav tm="100000">
                                          <p:val>
                                            <p:strVal val="#ppt_h"/>
                                          </p:val>
                                        </p:tav>
                                      </p:tavLst>
                                    </p:anim>
                                  </p:childTnLst>
                                </p:cTn>
                              </p:par>
                            </p:childTnLst>
                          </p:cTn>
                        </p:par>
                        <p:par>
                          <p:cTn id="95" fill="hold">
                            <p:stCondLst>
                              <p:cond delay="1000"/>
                            </p:stCondLst>
                            <p:childTnLst>
                              <p:par>
                                <p:cTn id="96" presetID="0" presetClass="entr" presetSubtype="0" fill="hold" grpId="0" nodeType="afterEffect">
                                  <p:stCondLst>
                                    <p:cond delay="0"/>
                                  </p:stCondLst>
                                  <p:iterate type="lt">
                                    <p:tmPct val="10000"/>
                                  </p:iterate>
                                  <p:childTnLst>
                                    <p:set>
                                      <p:cBhvr>
                                        <p:cTn id="97" dur="1" fill="hold">
                                          <p:stCondLst>
                                            <p:cond delay="0"/>
                                          </p:stCondLst>
                                        </p:cTn>
                                        <p:tgtEl>
                                          <p:spTgt spid="42"/>
                                        </p:tgtEl>
                                        <p:attrNameLst>
                                          <p:attrName>style.visibility</p:attrName>
                                        </p:attrNameLst>
                                      </p:cBhvr>
                                      <p:to>
                                        <p:strVal val="visible"/>
                                      </p:to>
                                    </p:set>
                                    <p:animEffect transition="in" filter="dissolve">
                                      <p:cBhvr>
                                        <p:cTn id="98" dur="500">
                                          <p:stCondLst>
                                            <p:cond delay="0"/>
                                          </p:stCondLst>
                                        </p:cTn>
                                        <p:tgtEl>
                                          <p:spTgt spid="42"/>
                                        </p:tgtEl>
                                      </p:cBhvr>
                                    </p:animEffect>
                                    <p:anim to="" calcmode="lin" valueType="num">
                                      <p:cBhvr>
                                        <p:cTn id="99" dur="500" fill="hold">
                                          <p:stCondLst>
                                            <p:cond delay="0"/>
                                          </p:stCondLst>
                                        </p:cTn>
                                        <p:tgtEl>
                                          <p:spTgt spid="42"/>
                                        </p:tgtEl>
                                        <p:attrNameLst>
                                          <p:attrName>ppt_w</p:attrName>
                                        </p:attrNameLst>
                                      </p:cBhvr>
                                      <p:tavLst>
                                        <p:tav tm="0">
                                          <p:val>
                                            <p:strVal val="#ppt_w*4"/>
                                          </p:val>
                                        </p:tav>
                                        <p:tav tm="100000">
                                          <p:val>
                                            <p:strVal val="#ppt_w"/>
                                          </p:val>
                                        </p:tav>
                                      </p:tavLst>
                                    </p:anim>
                                    <p:anim to="" calcmode="lin" valueType="num">
                                      <p:cBhvr>
                                        <p:cTn id="100" dur="500" fill="hold">
                                          <p:stCondLst>
                                            <p:cond delay="0"/>
                                          </p:stCondLst>
                                        </p:cTn>
                                        <p:tgtEl>
                                          <p:spTgt spid="42"/>
                                        </p:tgtEl>
                                        <p:attrNameLst>
                                          <p:attrName>ppt_h</p:attrName>
                                        </p:attrNameLst>
                                      </p:cBhvr>
                                      <p:tavLst>
                                        <p:tav tm="0">
                                          <p:val>
                                            <p:strVal val="#ppt_h*4"/>
                                          </p:val>
                                        </p:tav>
                                        <p:tav tm="100000">
                                          <p:val>
                                            <p:strVal val="#ppt_h"/>
                                          </p:val>
                                        </p:tav>
                                      </p:tavLst>
                                    </p:anim>
                                  </p:childTnLst>
                                </p:cTn>
                              </p:par>
                            </p:childTnLst>
                          </p:cTn>
                        </p:par>
                        <p:par>
                          <p:cTn id="101" fill="hold">
                            <p:stCondLst>
                              <p:cond delay="1700"/>
                            </p:stCondLst>
                            <p:childTnLst>
                              <p:par>
                                <p:cTn id="102" presetID="26" presetClass="emph" presetSubtype="0" fill="hold" grpId="1" nodeType="afterEffect">
                                  <p:stCondLst>
                                    <p:cond delay="0"/>
                                  </p:stCondLst>
                                  <p:iterate type="lt">
                                    <p:tmPct val="0"/>
                                  </p:iterate>
                                  <p:childTnLst>
                                    <p:animEffect transition="out" filter="fade">
                                      <p:cBhvr>
                                        <p:cTn id="103" dur="500" tmFilter="0, 0; .2, .5; .8, .5; 1, 0"/>
                                        <p:tgtEl>
                                          <p:spTgt spid="42"/>
                                        </p:tgtEl>
                                      </p:cBhvr>
                                    </p:animEffect>
                                    <p:animScale>
                                      <p:cBhvr>
                                        <p:cTn id="104" dur="250" autoRev="1" fill="hold"/>
                                        <p:tgtEl>
                                          <p:spTgt spid="42"/>
                                        </p:tgtEl>
                                      </p:cBhvr>
                                      <p:by x="105000" y="105000"/>
                                    </p:animScale>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fade">
                                      <p:cBhvr>
                                        <p:cTn id="109" dur="100"/>
                                        <p:tgtEl>
                                          <p:spTgt spid="16"/>
                                        </p:tgtEl>
                                      </p:cBhvr>
                                    </p:animEffect>
                                  </p:childTnLst>
                                </p:cTn>
                              </p:par>
                              <p:par>
                                <p:cTn id="110" presetID="10" presetClass="exit" presetSubtype="0" fill="hold" grpId="1" nodeType="withEffect">
                                  <p:stCondLst>
                                    <p:cond delay="0"/>
                                  </p:stCondLst>
                                  <p:childTnLst>
                                    <p:animEffect transition="out" filter="fade">
                                      <p:cBhvr>
                                        <p:cTn id="111" dur="1000"/>
                                        <p:tgtEl>
                                          <p:spTgt spid="8"/>
                                        </p:tgtEl>
                                      </p:cBhvr>
                                    </p:animEffect>
                                    <p:set>
                                      <p:cBhvr>
                                        <p:cTn id="112" dur="1" fill="hold">
                                          <p:stCondLst>
                                            <p:cond delay="999"/>
                                          </p:stCondLst>
                                        </p:cTn>
                                        <p:tgtEl>
                                          <p:spTgt spid="8"/>
                                        </p:tgtEl>
                                        <p:attrNameLst>
                                          <p:attrName>style.visibility</p:attrName>
                                        </p:attrNameLst>
                                      </p:cBhvr>
                                      <p:to>
                                        <p:strVal val="hidden"/>
                                      </p:to>
                                    </p:set>
                                  </p:childTnLst>
                                </p:cTn>
                              </p:par>
                              <p:par>
                                <p:cTn id="113" presetID="10" presetClass="exit" presetSubtype="0" fill="hold" grpId="2" nodeType="withEffect">
                                  <p:stCondLst>
                                    <p:cond delay="0"/>
                                  </p:stCondLst>
                                  <p:iterate type="lt">
                                    <p:tmPct val="0"/>
                                  </p:iterate>
                                  <p:childTnLst>
                                    <p:animEffect transition="out" filter="fade">
                                      <p:cBhvr>
                                        <p:cTn id="114" dur="500"/>
                                        <p:tgtEl>
                                          <p:spTgt spid="42"/>
                                        </p:tgtEl>
                                      </p:cBhvr>
                                    </p:animEffect>
                                    <p:set>
                                      <p:cBhvr>
                                        <p:cTn id="115" dur="1" fill="hold">
                                          <p:stCondLst>
                                            <p:cond delay="499"/>
                                          </p:stCondLst>
                                        </p:cTn>
                                        <p:tgtEl>
                                          <p:spTgt spid="42"/>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250"/>
                                        <p:tgtEl>
                                          <p:spTgt spid="15"/>
                                        </p:tgtEl>
                                      </p:cBhvr>
                                    </p:animEffect>
                                    <p:set>
                                      <p:cBhvr>
                                        <p:cTn id="118" dur="1" fill="hold">
                                          <p:stCondLst>
                                            <p:cond delay="249"/>
                                          </p:stCondLst>
                                        </p:cTn>
                                        <p:tgtEl>
                                          <p:spTgt spid="15"/>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250"/>
                                        <p:tgtEl>
                                          <p:spTgt spid="14"/>
                                        </p:tgtEl>
                                      </p:cBhvr>
                                    </p:animEffect>
                                    <p:set>
                                      <p:cBhvr>
                                        <p:cTn id="121" dur="1" fill="hold">
                                          <p:stCondLst>
                                            <p:cond delay="249"/>
                                          </p:stCondLst>
                                        </p:cTn>
                                        <p:tgtEl>
                                          <p:spTgt spid="14"/>
                                        </p:tgtEl>
                                        <p:attrNameLst>
                                          <p:attrName>style.visibility</p:attrName>
                                        </p:attrNameLst>
                                      </p:cBhvr>
                                      <p:to>
                                        <p:strVal val="hidden"/>
                                      </p:to>
                                    </p:set>
                                  </p:childTnLst>
                                </p:cTn>
                              </p:par>
                              <p:par>
                                <p:cTn id="122" presetID="42" presetClass="path" presetSubtype="0" accel="50000" decel="50000" fill="hold" grpId="2" nodeType="withEffect">
                                  <p:stCondLst>
                                    <p:cond delay="0"/>
                                  </p:stCondLst>
                                  <p:childTnLst>
                                    <p:animMotion origin="layout" path="M -3.33333E-6 4.44444E-6 L 0.02483 0.02083 " pathEditMode="relative" rAng="0" ptsTypes="AA">
                                      <p:cBhvr>
                                        <p:cTn id="123" dur="1500" fill="hold"/>
                                        <p:tgtEl>
                                          <p:spTgt spid="16"/>
                                        </p:tgtEl>
                                        <p:attrNameLst>
                                          <p:attrName>ppt_x</p:attrName>
                                          <p:attrName>ppt_y</p:attrName>
                                        </p:attrNameLst>
                                      </p:cBhvr>
                                      <p:rCtr x="1233" y="1042"/>
                                    </p:animMotion>
                                  </p:childTnLst>
                                </p:cTn>
                              </p:par>
                              <p:par>
                                <p:cTn id="124" presetID="0" presetClass="path" presetSubtype="0" accel="50000" decel="50000" fill="hold" grpId="3" nodeType="withEffect">
                                  <p:stCondLst>
                                    <p:cond delay="0"/>
                                  </p:stCondLst>
                                  <p:childTnLst>
                                    <p:animMotion origin="layout" path="M -0.08785 0.17639 C -0.09392 0.18612 -0.10174 0.20996 -0.12396 0.23473 C -0.14618 0.2595 -0.18142 0.30394 -0.22135 0.325 C -0.26129 0.34607 -0.31701 0.35764 -0.3632 0.36065 C -0.40938 0.36366 -0.45868 0.35463 -0.49826 0.34375 C -0.53785 0.33287 -0.57969 0.30533 -0.60122 0.29514 " pathEditMode="relative" rAng="0" ptsTypes="aaaaaa">
                                      <p:cBhvr>
                                        <p:cTn id="125" dur="1500" fill="hold"/>
                                        <p:tgtEl>
                                          <p:spTgt spid="10"/>
                                        </p:tgtEl>
                                        <p:attrNameLst>
                                          <p:attrName>ppt_x</p:attrName>
                                          <p:attrName>ppt_y</p:attrName>
                                        </p:attrNameLst>
                                      </p:cBhvr>
                                      <p:rCtr x="-25677" y="9352"/>
                                    </p:animMotion>
                                  </p:childTnLst>
                                </p:cTn>
                              </p:par>
                              <p:par>
                                <p:cTn id="126" presetID="0" presetClass="path" presetSubtype="0" accel="50000" decel="50000" fill="hold" grpId="4" nodeType="withEffect">
                                  <p:stCondLst>
                                    <p:cond delay="0"/>
                                  </p:stCondLst>
                                  <p:childTnLst>
                                    <p:animMotion origin="layout" path="M -0.14288 0.16921 C -0.15138 0.15579 -0.17135 0.10093 -0.19444 0.08889 C -0.21753 0.07685 -0.26111 0.08241 -0.28177 0.09722 C -0.30243 0.11204 -0.31475 0.15278 -0.31823 0.17778 C -0.3217 0.20278 -0.31163 0.22917 -0.30225 0.24769 C -0.29288 0.2662 -0.27083 0.27986 -0.2625 0.28843 " pathEditMode="relative" rAng="0" ptsTypes="aaaaaa">
                                      <p:cBhvr>
                                        <p:cTn id="127" dur="1500" fill="hold"/>
                                        <p:tgtEl>
                                          <p:spTgt spid="13"/>
                                        </p:tgtEl>
                                        <p:attrNameLst>
                                          <p:attrName>ppt_x</p:attrName>
                                          <p:attrName>ppt_y</p:attrName>
                                        </p:attrNameLst>
                                      </p:cBhvr>
                                      <p:rCtr x="-8941" y="1343"/>
                                    </p:animMotion>
                                  </p:childTnLst>
                                </p:cTn>
                              </p:par>
                              <p:par>
                                <p:cTn id="128" presetID="52" presetClass="entr" presetSubtype="0" fill="hold" grpId="0" nodeType="withEffect">
                                  <p:stCondLst>
                                    <p:cond delay="1250"/>
                                  </p:stCondLst>
                                  <p:childTnLst>
                                    <p:set>
                                      <p:cBhvr>
                                        <p:cTn id="129" dur="1" fill="hold">
                                          <p:stCondLst>
                                            <p:cond delay="0"/>
                                          </p:stCondLst>
                                        </p:cTn>
                                        <p:tgtEl>
                                          <p:spTgt spid="17"/>
                                        </p:tgtEl>
                                        <p:attrNameLst>
                                          <p:attrName>style.visibility</p:attrName>
                                        </p:attrNameLst>
                                      </p:cBhvr>
                                      <p:to>
                                        <p:strVal val="visible"/>
                                      </p:to>
                                    </p:set>
                                    <p:animScale>
                                      <p:cBhvr>
                                        <p:cTn id="130"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1" dur="1000" decel="50000" fill="hold">
                                          <p:stCondLst>
                                            <p:cond delay="0"/>
                                          </p:stCondLst>
                                        </p:cTn>
                                        <p:tgtEl>
                                          <p:spTgt spid="17"/>
                                        </p:tgtEl>
                                        <p:attrNameLst>
                                          <p:attrName>ppt_x</p:attrName>
                                          <p:attrName>ppt_y</p:attrName>
                                        </p:attrNameLst>
                                      </p:cBhvr>
                                    </p:animMotion>
                                    <p:animEffect transition="in" filter="fade">
                                      <p:cBhvr>
                                        <p:cTn id="132" dur="1000"/>
                                        <p:tgtEl>
                                          <p:spTgt spid="17"/>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19"/>
                                        </p:tgtEl>
                                        <p:attrNameLst>
                                          <p:attrName>style.visibility</p:attrName>
                                        </p:attrNameLst>
                                      </p:cBhvr>
                                      <p:to>
                                        <p:strVal val="visible"/>
                                      </p:to>
                                    </p:set>
                                    <p:animEffect transition="in" filter="wipe(left)">
                                      <p:cBhvr>
                                        <p:cTn id="137" dur="500"/>
                                        <p:tgtEl>
                                          <p:spTgt spid="19"/>
                                        </p:tgtEl>
                                      </p:cBhvr>
                                    </p:animEffect>
                                  </p:childTnLst>
                                </p:cTn>
                              </p:par>
                              <p:par>
                                <p:cTn id="138" presetID="18" presetClass="emph" presetSubtype="0" fill="hold" grpId="1" nodeType="withEffect">
                                  <p:stCondLst>
                                    <p:cond delay="0"/>
                                  </p:stCondLst>
                                  <p:childTnLst>
                                    <p:set>
                                      <p:cBhvr override="childStyle">
                                        <p:cTn id="139" dur="500" fill="hold"/>
                                        <p:tgtEl>
                                          <p:spTgt spid="19"/>
                                        </p:tgtEl>
                                        <p:attrNameLst>
                                          <p:attrName>style.textDecorationUnderline</p:attrName>
                                        </p:attrNameLst>
                                      </p:cBhvr>
                                      <p:to>
                                        <p:strVal val="true"/>
                                      </p:to>
                                    </p:se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20"/>
                                        </p:tgtEl>
                                        <p:attrNameLst>
                                          <p:attrName>style.visibility</p:attrName>
                                        </p:attrNameLst>
                                      </p:cBhvr>
                                      <p:to>
                                        <p:strVal val="visible"/>
                                      </p:to>
                                    </p:set>
                                    <p:animEffect transition="in" filter="wipe(left)">
                                      <p:cBhvr>
                                        <p:cTn id="144" dur="500"/>
                                        <p:tgtEl>
                                          <p:spTgt spid="20"/>
                                        </p:tgtEl>
                                      </p:cBhvr>
                                    </p:animEffect>
                                  </p:childTnLst>
                                </p:cTn>
                              </p:par>
                              <p:par>
                                <p:cTn id="145" presetID="18" presetClass="emph" presetSubtype="0" fill="hold" grpId="1" nodeType="withEffect">
                                  <p:stCondLst>
                                    <p:cond delay="0"/>
                                  </p:stCondLst>
                                  <p:childTnLst>
                                    <p:set>
                                      <p:cBhvr override="childStyle">
                                        <p:cTn id="146" dur="500" fill="hold"/>
                                        <p:tgtEl>
                                          <p:spTgt spid="20"/>
                                        </p:tgtEl>
                                        <p:attrNameLst>
                                          <p:attrName>style.textDecorationUnderline</p:attrName>
                                        </p:attrNameLst>
                                      </p:cBhvr>
                                      <p:to>
                                        <p:strVal val="true"/>
                                      </p:to>
                                    </p:se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30"/>
                                        </p:tgtEl>
                                        <p:attrNameLst>
                                          <p:attrName>style.visibility</p:attrName>
                                        </p:attrNameLst>
                                      </p:cBhvr>
                                      <p:to>
                                        <p:strVal val="visible"/>
                                      </p:to>
                                    </p:set>
                                    <p:animEffect transition="in" filter="fade">
                                      <p:cBhvr>
                                        <p:cTn id="151" dur="500"/>
                                        <p:tgtEl>
                                          <p:spTgt spid="30"/>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fade">
                                      <p:cBhvr>
                                        <p:cTn id="156" dur="500"/>
                                        <p:tgtEl>
                                          <p:spTgt spid="36"/>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grpId="1" nodeType="clickEffect">
                                  <p:stCondLst>
                                    <p:cond delay="0"/>
                                  </p:stCondLst>
                                  <p:childTnLst>
                                    <p:animEffect transition="out" filter="fade">
                                      <p:cBhvr>
                                        <p:cTn id="160" dur="500"/>
                                        <p:tgtEl>
                                          <p:spTgt spid="36"/>
                                        </p:tgtEl>
                                      </p:cBhvr>
                                    </p:animEffect>
                                    <p:set>
                                      <p:cBhvr>
                                        <p:cTn id="161" dur="1" fill="hold">
                                          <p:stCondLst>
                                            <p:cond delay="499"/>
                                          </p:stCondLst>
                                        </p:cTn>
                                        <p:tgtEl>
                                          <p:spTgt spid="36"/>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30"/>
                                        </p:tgtEl>
                                      </p:cBhvr>
                                    </p:animEffect>
                                    <p:set>
                                      <p:cBhvr>
                                        <p:cTn id="164" dur="1" fill="hold">
                                          <p:stCondLst>
                                            <p:cond delay="499"/>
                                          </p:stCondLst>
                                        </p:cTn>
                                        <p:tgtEl>
                                          <p:spTgt spid="30"/>
                                        </p:tgtEl>
                                        <p:attrNameLst>
                                          <p:attrName>style.visibility</p:attrName>
                                        </p:attrNameLst>
                                      </p:cBhvr>
                                      <p:to>
                                        <p:strVal val="hidden"/>
                                      </p:to>
                                    </p:set>
                                  </p:childTnLst>
                                </p:cTn>
                              </p:par>
                            </p:childTnLst>
                          </p:cTn>
                        </p:par>
                        <p:par>
                          <p:cTn id="165" fill="hold">
                            <p:stCondLst>
                              <p:cond delay="500"/>
                            </p:stCondLst>
                            <p:childTnLst>
                              <p:par>
                                <p:cTn id="166" presetID="0" presetClass="entr" presetSubtype="0" fill="hold" grpId="0" nodeType="afterEffect">
                                  <p:stCondLst>
                                    <p:cond delay="0"/>
                                  </p:stCondLst>
                                  <p:iterate type="lt">
                                    <p:tmPct val="10000"/>
                                  </p:iterate>
                                  <p:childTnLst>
                                    <p:set>
                                      <p:cBhvr>
                                        <p:cTn id="167" dur="1" fill="hold">
                                          <p:stCondLst>
                                            <p:cond delay="0"/>
                                          </p:stCondLst>
                                        </p:cTn>
                                        <p:tgtEl>
                                          <p:spTgt spid="18"/>
                                        </p:tgtEl>
                                        <p:attrNameLst>
                                          <p:attrName>style.visibility</p:attrName>
                                        </p:attrNameLst>
                                      </p:cBhvr>
                                      <p:to>
                                        <p:strVal val="visible"/>
                                      </p:to>
                                    </p:set>
                                    <p:animEffect transition="in" filter="dissolve">
                                      <p:cBhvr>
                                        <p:cTn id="168" dur="500">
                                          <p:stCondLst>
                                            <p:cond delay="0"/>
                                          </p:stCondLst>
                                        </p:cTn>
                                        <p:tgtEl>
                                          <p:spTgt spid="18"/>
                                        </p:tgtEl>
                                      </p:cBhvr>
                                    </p:animEffect>
                                    <p:anim to="" calcmode="lin" valueType="num">
                                      <p:cBhvr>
                                        <p:cTn id="169" dur="500" fill="hold">
                                          <p:stCondLst>
                                            <p:cond delay="0"/>
                                          </p:stCondLst>
                                        </p:cTn>
                                        <p:tgtEl>
                                          <p:spTgt spid="18"/>
                                        </p:tgtEl>
                                        <p:attrNameLst>
                                          <p:attrName>ppt_w</p:attrName>
                                        </p:attrNameLst>
                                      </p:cBhvr>
                                      <p:tavLst>
                                        <p:tav tm="0">
                                          <p:val>
                                            <p:strVal val="#ppt_w*4"/>
                                          </p:val>
                                        </p:tav>
                                        <p:tav tm="100000">
                                          <p:val>
                                            <p:strVal val="#ppt_w"/>
                                          </p:val>
                                        </p:tav>
                                      </p:tavLst>
                                    </p:anim>
                                    <p:anim to="" calcmode="lin" valueType="num">
                                      <p:cBhvr>
                                        <p:cTn id="170" dur="500" fill="hold">
                                          <p:stCondLst>
                                            <p:cond delay="0"/>
                                          </p:stCondLst>
                                        </p:cTn>
                                        <p:tgtEl>
                                          <p:spTgt spid="18"/>
                                        </p:tgtEl>
                                        <p:attrNameLst>
                                          <p:attrName>ppt_h</p:attrName>
                                        </p:attrNameLst>
                                      </p:cBhvr>
                                      <p:tavLst>
                                        <p:tav tm="0">
                                          <p:val>
                                            <p:strVal val="#ppt_h*4"/>
                                          </p:val>
                                        </p:tav>
                                        <p:tav tm="100000">
                                          <p:val>
                                            <p:strVal val="#ppt_h"/>
                                          </p:val>
                                        </p:tav>
                                      </p:tavLst>
                                    </p:anim>
                                  </p:childTnLst>
                                </p:cTn>
                              </p:par>
                            </p:childTnLst>
                          </p:cTn>
                        </p:par>
                        <p:par>
                          <p:cTn id="171" fill="hold">
                            <p:stCondLst>
                              <p:cond delay="1200"/>
                            </p:stCondLst>
                            <p:childTnLst>
                              <p:par>
                                <p:cTn id="172" presetID="26" presetClass="emph" presetSubtype="0" fill="hold" grpId="1" nodeType="afterEffect">
                                  <p:stCondLst>
                                    <p:cond delay="0"/>
                                  </p:stCondLst>
                                  <p:iterate type="lt">
                                    <p:tmPct val="0"/>
                                  </p:iterate>
                                  <p:childTnLst>
                                    <p:animEffect transition="out" filter="fade">
                                      <p:cBhvr>
                                        <p:cTn id="173" dur="500" tmFilter="0, 0; .2, .5; .8, .5; 1, 0"/>
                                        <p:tgtEl>
                                          <p:spTgt spid="18"/>
                                        </p:tgtEl>
                                      </p:cBhvr>
                                    </p:animEffect>
                                    <p:animScale>
                                      <p:cBhvr>
                                        <p:cTn id="174" dur="250" autoRev="1" fill="hold"/>
                                        <p:tgtEl>
                                          <p:spTgt spid="18"/>
                                        </p:tgtEl>
                                      </p:cBhvr>
                                      <p:by x="105000" y="105000"/>
                                    </p:animScale>
                                  </p:childTnLst>
                                </p:cTn>
                              </p:par>
                            </p:childTnLst>
                          </p:cTn>
                        </p:par>
                      </p:childTnLst>
                    </p:cTn>
                  </p:par>
                  <p:par>
                    <p:cTn id="175" fill="hold">
                      <p:stCondLst>
                        <p:cond delay="indefinite"/>
                      </p:stCondLst>
                      <p:childTnLst>
                        <p:par>
                          <p:cTn id="176" fill="hold">
                            <p:stCondLst>
                              <p:cond delay="0"/>
                            </p:stCondLst>
                            <p:childTnLst>
                              <p:par>
                                <p:cTn id="177" presetID="0" presetClass="entr" presetSubtype="0" fill="hold" grpId="0" nodeType="clickEffect">
                                  <p:stCondLst>
                                    <p:cond delay="0"/>
                                  </p:stCondLst>
                                  <p:childTnLst>
                                    <p:set>
                                      <p:cBhvr>
                                        <p:cTn id="178" dur="1" fill="hold">
                                          <p:stCondLst>
                                            <p:cond delay="0"/>
                                          </p:stCondLst>
                                        </p:cTn>
                                        <p:tgtEl>
                                          <p:spTgt spid="21"/>
                                        </p:tgtEl>
                                        <p:attrNameLst>
                                          <p:attrName>style.visibility</p:attrName>
                                        </p:attrNameLst>
                                      </p:cBhvr>
                                      <p:to>
                                        <p:strVal val="visible"/>
                                      </p:to>
                                    </p:set>
                                    <p:animEffect transition="in" filter="dissolve">
                                      <p:cBhvr>
                                        <p:cTn id="179" dur="500">
                                          <p:stCondLst>
                                            <p:cond delay="0"/>
                                          </p:stCondLst>
                                        </p:cTn>
                                        <p:tgtEl>
                                          <p:spTgt spid="21"/>
                                        </p:tgtEl>
                                      </p:cBhvr>
                                    </p:animEffect>
                                    <p:anim to="" calcmode="lin" valueType="num">
                                      <p:cBhvr>
                                        <p:cTn id="180" dur="500" fill="hold">
                                          <p:stCondLst>
                                            <p:cond delay="0"/>
                                          </p:stCondLst>
                                        </p:cTn>
                                        <p:tgtEl>
                                          <p:spTgt spid="21"/>
                                        </p:tgtEl>
                                        <p:attrNameLst>
                                          <p:attrName>ppt_w</p:attrName>
                                        </p:attrNameLst>
                                      </p:cBhvr>
                                      <p:tavLst>
                                        <p:tav tm="0">
                                          <p:val>
                                            <p:strVal val="#ppt_w*4"/>
                                          </p:val>
                                        </p:tav>
                                        <p:tav tm="100000">
                                          <p:val>
                                            <p:strVal val="#ppt_w"/>
                                          </p:val>
                                        </p:tav>
                                      </p:tavLst>
                                    </p:anim>
                                    <p:anim to="" calcmode="lin" valueType="num">
                                      <p:cBhvr>
                                        <p:cTn id="181" dur="500" fill="hold">
                                          <p:stCondLst>
                                            <p:cond delay="0"/>
                                          </p:stCondLst>
                                        </p:cTn>
                                        <p:tgtEl>
                                          <p:spTgt spid="21"/>
                                        </p:tgtEl>
                                        <p:attrNameLst>
                                          <p:attrName>ppt_h</p:attrName>
                                        </p:attrNameLst>
                                      </p:cBhvr>
                                      <p:tavLst>
                                        <p:tav tm="0">
                                          <p:val>
                                            <p:strVal val="#ppt_h*4"/>
                                          </p:val>
                                        </p:tav>
                                        <p:tav tm="100000">
                                          <p:val>
                                            <p:strVal val="#ppt_h"/>
                                          </p:val>
                                        </p:tav>
                                      </p:tavLst>
                                    </p:anim>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22"/>
                                        </p:tgtEl>
                                        <p:attrNameLst>
                                          <p:attrName>style.visibility</p:attrName>
                                        </p:attrNameLst>
                                      </p:cBhvr>
                                      <p:to>
                                        <p:strVal val="visible"/>
                                      </p:to>
                                    </p:set>
                                    <p:animEffect transition="in" filter="fade">
                                      <p:cBhvr>
                                        <p:cTn id="186" dur="100"/>
                                        <p:tgtEl>
                                          <p:spTgt spid="22"/>
                                        </p:tgtEl>
                                      </p:cBhvr>
                                    </p:animEffect>
                                  </p:childTnLst>
                                </p:cTn>
                              </p:par>
                              <p:par>
                                <p:cTn id="187" presetID="42" presetClass="path" presetSubtype="0" accel="50000" decel="50000" fill="hold" grpId="2" nodeType="withEffect">
                                  <p:stCondLst>
                                    <p:cond delay="0"/>
                                  </p:stCondLst>
                                  <p:childTnLst>
                                    <p:animMotion origin="layout" path="M -1.11111E-6 2.96296E-6 L -0.11944 0.16365 " pathEditMode="relative" rAng="0" ptsTypes="AA">
                                      <p:cBhvr>
                                        <p:cTn id="188" dur="1500" fill="hold"/>
                                        <p:tgtEl>
                                          <p:spTgt spid="22"/>
                                        </p:tgtEl>
                                        <p:attrNameLst>
                                          <p:attrName>ppt_x</p:attrName>
                                          <p:attrName>ppt_y</p:attrName>
                                        </p:attrNameLst>
                                      </p:cBhvr>
                                      <p:rCtr x="-5972" y="8171"/>
                                    </p:animMotion>
                                  </p:childTnLst>
                                </p:cTn>
                              </p:par>
                              <p:par>
                                <p:cTn id="189" presetID="6" presetClass="emph" presetSubtype="0" fill="hold" grpId="3" nodeType="withEffect">
                                  <p:stCondLst>
                                    <p:cond delay="0"/>
                                  </p:stCondLst>
                                  <p:childTnLst>
                                    <p:animScale>
                                      <p:cBhvr>
                                        <p:cTn id="190" dur="1500" fill="hold"/>
                                        <p:tgtEl>
                                          <p:spTgt spid="22"/>
                                        </p:tgtEl>
                                      </p:cBhvr>
                                      <p:by x="167000" y="167000"/>
                                    </p:animScale>
                                  </p:childTnLst>
                                </p:cTn>
                              </p:par>
                              <p:par>
                                <p:cTn id="191" presetID="10" presetClass="exit" presetSubtype="0" fill="hold" grpId="1" nodeType="withEffect">
                                  <p:stCondLst>
                                    <p:cond delay="0"/>
                                  </p:stCondLst>
                                  <p:childTnLst>
                                    <p:animEffect transition="out" filter="fade">
                                      <p:cBhvr>
                                        <p:cTn id="192" dur="1250"/>
                                        <p:tgtEl>
                                          <p:spTgt spid="17"/>
                                        </p:tgtEl>
                                      </p:cBhvr>
                                    </p:animEffect>
                                    <p:set>
                                      <p:cBhvr>
                                        <p:cTn id="193" dur="1" fill="hold">
                                          <p:stCondLst>
                                            <p:cond delay="1249"/>
                                          </p:stCondLst>
                                        </p:cTn>
                                        <p:tgtEl>
                                          <p:spTgt spid="17"/>
                                        </p:tgtEl>
                                        <p:attrNameLst>
                                          <p:attrName>style.visibility</p:attrName>
                                        </p:attrNameLst>
                                      </p:cBhvr>
                                      <p:to>
                                        <p:strVal val="hidden"/>
                                      </p:to>
                                    </p:set>
                                  </p:childTnLst>
                                </p:cTn>
                              </p:par>
                              <p:par>
                                <p:cTn id="194" presetID="0" presetClass="exit" presetSubtype="0" fill="hold" grpId="1" nodeType="withEffect">
                                  <p:stCondLst>
                                    <p:cond delay="0"/>
                                  </p:stCondLst>
                                  <p:childTnLst>
                                    <p:set>
                                      <p:cBhvr>
                                        <p:cTn id="195" dur="1" fill="hold">
                                          <p:stCondLst>
                                            <p:cond delay="1249"/>
                                          </p:stCondLst>
                                        </p:cTn>
                                        <p:tgtEl>
                                          <p:spTgt spid="21"/>
                                        </p:tgtEl>
                                        <p:attrNameLst>
                                          <p:attrName>style.visibility</p:attrName>
                                        </p:attrNameLst>
                                      </p:cBhvr>
                                      <p:to>
                                        <p:strVal val="hidden"/>
                                      </p:to>
                                    </p:set>
                                    <p:animEffect transition="out" filter="dissolve">
                                      <p:cBhvr>
                                        <p:cTn id="196" dur="1250">
                                          <p:stCondLst>
                                            <p:cond delay="0"/>
                                          </p:stCondLst>
                                        </p:cTn>
                                        <p:tgtEl>
                                          <p:spTgt spid="21"/>
                                        </p:tgtEl>
                                      </p:cBhvr>
                                    </p:animEffect>
                                    <p:anim to="" calcmode="lin" valueType="num">
                                      <p:cBhvr>
                                        <p:cTn id="197" dur="1250" fill="hold">
                                          <p:stCondLst>
                                            <p:cond delay="0"/>
                                          </p:stCondLst>
                                        </p:cTn>
                                        <p:tgtEl>
                                          <p:spTgt spid="21"/>
                                        </p:tgtEl>
                                        <p:attrNameLst>
                                          <p:attrName>ppt_w</p:attrName>
                                        </p:attrNameLst>
                                      </p:cBhvr>
                                      <p:tavLst>
                                        <p:tav tm="0">
                                          <p:val>
                                            <p:strVal val="#ppt_w"/>
                                          </p:val>
                                        </p:tav>
                                        <p:tav tm="100000">
                                          <p:val>
                                            <p:strVal val="#ppt_w*4"/>
                                          </p:val>
                                        </p:tav>
                                      </p:tavLst>
                                    </p:anim>
                                    <p:anim to="" calcmode="lin" valueType="num">
                                      <p:cBhvr>
                                        <p:cTn id="198" dur="1250" fill="hold">
                                          <p:stCondLst>
                                            <p:cond delay="0"/>
                                          </p:stCondLst>
                                        </p:cTn>
                                        <p:tgtEl>
                                          <p:spTgt spid="21"/>
                                        </p:tgtEl>
                                        <p:attrNameLst>
                                          <p:attrName>ppt_h</p:attrName>
                                        </p:attrNameLst>
                                      </p:cBhvr>
                                      <p:tavLst>
                                        <p:tav tm="0">
                                          <p:val>
                                            <p:strVal val="#ppt_h"/>
                                          </p:val>
                                        </p:tav>
                                        <p:tav tm="100000">
                                          <p:val>
                                            <p:strVal val="#ppt_h*4"/>
                                          </p:val>
                                        </p:tav>
                                      </p:tavLst>
                                    </p:anim>
                                  </p:childTnLst>
                                </p:cTn>
                              </p:par>
                              <p:par>
                                <p:cTn id="199" presetID="42" presetClass="path" presetSubtype="0" accel="50000" decel="50000" fill="hold" grpId="2" nodeType="withEffect">
                                  <p:stCondLst>
                                    <p:cond delay="0"/>
                                  </p:stCondLst>
                                  <p:childTnLst>
                                    <p:animMotion origin="layout" path="M 2.77556E-17 1.11111E-6 L 0.39045 0.03981 " pathEditMode="relative" rAng="0" ptsTypes="AA">
                                      <p:cBhvr>
                                        <p:cTn id="200" dur="1250" fill="hold"/>
                                        <p:tgtEl>
                                          <p:spTgt spid="21"/>
                                        </p:tgtEl>
                                        <p:attrNameLst>
                                          <p:attrName>ppt_x</p:attrName>
                                          <p:attrName>ppt_y</p:attrName>
                                        </p:attrNameLst>
                                      </p:cBhvr>
                                      <p:rCtr x="19514" y="1991"/>
                                    </p:animMotion>
                                  </p:childTnLst>
                                </p:cTn>
                              </p:par>
                              <p:par>
                                <p:cTn id="201" presetID="10" presetClass="exit" presetSubtype="0" fill="hold" grpId="2" nodeType="withEffect">
                                  <p:stCondLst>
                                    <p:cond delay="0"/>
                                  </p:stCondLst>
                                  <p:iterate type="lt">
                                    <p:tmPct val="0"/>
                                  </p:iterate>
                                  <p:childTnLst>
                                    <p:animEffect transition="out" filter="fade">
                                      <p:cBhvr>
                                        <p:cTn id="202" dur="500"/>
                                        <p:tgtEl>
                                          <p:spTgt spid="18"/>
                                        </p:tgtEl>
                                      </p:cBhvr>
                                    </p:animEffect>
                                    <p:set>
                                      <p:cBhvr>
                                        <p:cTn id="203" dur="1" fill="hold">
                                          <p:stCondLst>
                                            <p:cond delay="499"/>
                                          </p:stCondLst>
                                        </p:cTn>
                                        <p:tgtEl>
                                          <p:spTgt spid="18"/>
                                        </p:tgtEl>
                                        <p:attrNameLst>
                                          <p:attrName>style.visibility</p:attrName>
                                        </p:attrNameLst>
                                      </p:cBhvr>
                                      <p:to>
                                        <p:strVal val="hidden"/>
                                      </p:to>
                                    </p:set>
                                  </p:childTnLst>
                                </p:cTn>
                              </p:par>
                              <p:par>
                                <p:cTn id="204" presetID="10" presetClass="exit" presetSubtype="0" fill="hold" grpId="2" nodeType="withEffect">
                                  <p:stCondLst>
                                    <p:cond delay="0"/>
                                  </p:stCondLst>
                                  <p:childTnLst>
                                    <p:animEffect transition="out" filter="fade">
                                      <p:cBhvr>
                                        <p:cTn id="205" dur="500"/>
                                        <p:tgtEl>
                                          <p:spTgt spid="19"/>
                                        </p:tgtEl>
                                      </p:cBhvr>
                                    </p:animEffect>
                                    <p:set>
                                      <p:cBhvr>
                                        <p:cTn id="206" dur="1" fill="hold">
                                          <p:stCondLst>
                                            <p:cond delay="499"/>
                                          </p:stCondLst>
                                        </p:cTn>
                                        <p:tgtEl>
                                          <p:spTgt spid="19"/>
                                        </p:tgtEl>
                                        <p:attrNameLst>
                                          <p:attrName>style.visibility</p:attrName>
                                        </p:attrNameLst>
                                      </p:cBhvr>
                                      <p:to>
                                        <p:strVal val="hidden"/>
                                      </p:to>
                                    </p:set>
                                  </p:childTnLst>
                                </p:cTn>
                              </p:par>
                              <p:par>
                                <p:cTn id="207" presetID="10" presetClass="exit" presetSubtype="0" fill="hold" grpId="1" nodeType="withEffect">
                                  <p:stCondLst>
                                    <p:cond delay="0"/>
                                  </p:stCondLst>
                                  <p:childTnLst>
                                    <p:animEffect transition="out" filter="fade">
                                      <p:cBhvr>
                                        <p:cTn id="208" dur="250"/>
                                        <p:tgtEl>
                                          <p:spTgt spid="10"/>
                                        </p:tgtEl>
                                      </p:cBhvr>
                                    </p:animEffect>
                                    <p:set>
                                      <p:cBhvr>
                                        <p:cTn id="209" dur="1" fill="hold">
                                          <p:stCondLst>
                                            <p:cond delay="249"/>
                                          </p:stCondLst>
                                        </p:cTn>
                                        <p:tgtEl>
                                          <p:spTgt spid="10"/>
                                        </p:tgtEl>
                                        <p:attrNameLst>
                                          <p:attrName>style.visibility</p:attrName>
                                        </p:attrNameLst>
                                      </p:cBhvr>
                                      <p:to>
                                        <p:strVal val="hidden"/>
                                      </p:to>
                                    </p:set>
                                  </p:childTnLst>
                                </p:cTn>
                              </p:par>
                              <p:par>
                                <p:cTn id="210" presetID="10" presetClass="exit" presetSubtype="0" fill="hold" grpId="2" nodeType="withEffect">
                                  <p:stCondLst>
                                    <p:cond delay="0"/>
                                  </p:stCondLst>
                                  <p:childTnLst>
                                    <p:animEffect transition="out" filter="fade">
                                      <p:cBhvr>
                                        <p:cTn id="211" dur="250"/>
                                        <p:tgtEl>
                                          <p:spTgt spid="13"/>
                                        </p:tgtEl>
                                      </p:cBhvr>
                                    </p:animEffect>
                                    <p:set>
                                      <p:cBhvr>
                                        <p:cTn id="212" dur="1" fill="hold">
                                          <p:stCondLst>
                                            <p:cond delay="249"/>
                                          </p:stCondLst>
                                        </p:cTn>
                                        <p:tgtEl>
                                          <p:spTgt spid="13"/>
                                        </p:tgtEl>
                                        <p:attrNameLst>
                                          <p:attrName>style.visibility</p:attrName>
                                        </p:attrNameLst>
                                      </p:cBhvr>
                                      <p:to>
                                        <p:strVal val="hidden"/>
                                      </p:to>
                                    </p:set>
                                  </p:childTnLst>
                                </p:cTn>
                              </p:par>
                              <p:par>
                                <p:cTn id="213" presetID="10" presetClass="exit" presetSubtype="0" fill="hold" grpId="1" nodeType="withEffect">
                                  <p:stCondLst>
                                    <p:cond delay="0"/>
                                  </p:stCondLst>
                                  <p:childTnLst>
                                    <p:animEffect transition="out" filter="fade">
                                      <p:cBhvr>
                                        <p:cTn id="214" dur="250"/>
                                        <p:tgtEl>
                                          <p:spTgt spid="16"/>
                                        </p:tgtEl>
                                      </p:cBhvr>
                                    </p:animEffect>
                                    <p:set>
                                      <p:cBhvr>
                                        <p:cTn id="215" dur="1" fill="hold">
                                          <p:stCondLst>
                                            <p:cond delay="249"/>
                                          </p:stCondLst>
                                        </p:cTn>
                                        <p:tgtEl>
                                          <p:spTgt spid="16"/>
                                        </p:tgtEl>
                                        <p:attrNameLst>
                                          <p:attrName>style.visibility</p:attrName>
                                        </p:attrNameLst>
                                      </p:cBhvr>
                                      <p:to>
                                        <p:strVal val="hidden"/>
                                      </p:to>
                                    </p:set>
                                  </p:childTnLst>
                                </p:cTn>
                              </p:par>
                              <p:par>
                                <p:cTn id="216" presetID="22" presetClass="exit" presetSubtype="8" fill="hold" grpId="1" nodeType="withEffect">
                                  <p:stCondLst>
                                    <p:cond delay="500"/>
                                  </p:stCondLst>
                                  <p:childTnLst>
                                    <p:animEffect transition="out" filter="wipe(left)">
                                      <p:cBhvr>
                                        <p:cTn id="217" dur="1000"/>
                                        <p:tgtEl>
                                          <p:spTgt spid="11"/>
                                        </p:tgtEl>
                                      </p:cBhvr>
                                    </p:animEffect>
                                    <p:set>
                                      <p:cBhvr>
                                        <p:cTn id="218" dur="1" fill="hold">
                                          <p:stCondLst>
                                            <p:cond delay="999"/>
                                          </p:stCondLst>
                                        </p:cTn>
                                        <p:tgtEl>
                                          <p:spTgt spid="11"/>
                                        </p:tgtEl>
                                        <p:attrNameLst>
                                          <p:attrName>style.visibility</p:attrName>
                                        </p:attrNameLst>
                                      </p:cBhvr>
                                      <p:to>
                                        <p:strVal val="hidden"/>
                                      </p:to>
                                    </p:set>
                                  </p:childTnLst>
                                </p:cTn>
                              </p:par>
                              <p:par>
                                <p:cTn id="219" presetID="22" presetClass="entr" presetSubtype="8" fill="hold" grpId="0" nodeType="withEffect">
                                  <p:stCondLst>
                                    <p:cond delay="1000"/>
                                  </p:stCondLst>
                                  <p:childTnLst>
                                    <p:set>
                                      <p:cBhvr>
                                        <p:cTn id="220" dur="1" fill="hold">
                                          <p:stCondLst>
                                            <p:cond delay="0"/>
                                          </p:stCondLst>
                                        </p:cTn>
                                        <p:tgtEl>
                                          <p:spTgt spid="29"/>
                                        </p:tgtEl>
                                        <p:attrNameLst>
                                          <p:attrName>style.visibility</p:attrName>
                                        </p:attrNameLst>
                                      </p:cBhvr>
                                      <p:to>
                                        <p:strVal val="visible"/>
                                      </p:to>
                                    </p:set>
                                    <p:animEffect transition="in" filter="wipe(left)">
                                      <p:cBhvr>
                                        <p:cTn id="221" dur="500"/>
                                        <p:tgtEl>
                                          <p:spTgt spid="29"/>
                                        </p:tgtEl>
                                      </p:cBhvr>
                                    </p:animEffect>
                                  </p:childTnLst>
                                </p:cTn>
                              </p:par>
                            </p:childTnLst>
                          </p:cTn>
                        </p:par>
                        <p:par>
                          <p:cTn id="222" fill="hold">
                            <p:stCondLst>
                              <p:cond delay="1500"/>
                            </p:stCondLst>
                            <p:childTnLst>
                              <p:par>
                                <p:cTn id="223" presetID="10" presetClass="entr" presetSubtype="0" fill="hold" grpId="0" nodeType="afterEffect">
                                  <p:stCondLst>
                                    <p:cond delay="0"/>
                                  </p:stCondLst>
                                  <p:childTnLst>
                                    <p:set>
                                      <p:cBhvr>
                                        <p:cTn id="224" dur="1" fill="hold">
                                          <p:stCondLst>
                                            <p:cond delay="0"/>
                                          </p:stCondLst>
                                        </p:cTn>
                                        <p:tgtEl>
                                          <p:spTgt spid="24"/>
                                        </p:tgtEl>
                                        <p:attrNameLst>
                                          <p:attrName>style.visibility</p:attrName>
                                        </p:attrNameLst>
                                      </p:cBhvr>
                                      <p:to>
                                        <p:strVal val="visible"/>
                                      </p:to>
                                    </p:set>
                                    <p:animEffect transition="in" filter="fade">
                                      <p:cBhvr>
                                        <p:cTn id="225" dur="100"/>
                                        <p:tgtEl>
                                          <p:spTgt spid="24"/>
                                        </p:tgtEl>
                                      </p:cBhvr>
                                    </p:animEffect>
                                  </p:childTnLst>
                                </p:cTn>
                              </p:par>
                              <p:par>
                                <p:cTn id="226" presetID="10" presetClass="exit" presetSubtype="0" fill="hold" grpId="1" nodeType="withEffect">
                                  <p:stCondLst>
                                    <p:cond delay="0"/>
                                  </p:stCondLst>
                                  <p:childTnLst>
                                    <p:animEffect transition="out" filter="fade">
                                      <p:cBhvr>
                                        <p:cTn id="227" dur="250"/>
                                        <p:tgtEl>
                                          <p:spTgt spid="22"/>
                                        </p:tgtEl>
                                      </p:cBhvr>
                                    </p:animEffect>
                                    <p:set>
                                      <p:cBhvr>
                                        <p:cTn id="228" dur="1" fill="hold">
                                          <p:stCondLst>
                                            <p:cond delay="249"/>
                                          </p:stCondLst>
                                        </p:cTn>
                                        <p:tgtEl>
                                          <p:spTgt spid="22"/>
                                        </p:tgtEl>
                                        <p:attrNameLst>
                                          <p:attrName>style.visibility</p:attrName>
                                        </p:attrNameLst>
                                      </p:cBhvr>
                                      <p:to>
                                        <p:strVal val="hidden"/>
                                      </p:to>
                                    </p:set>
                                  </p:childTnLst>
                                </p:cTn>
                              </p:par>
                            </p:childTnLst>
                          </p:cTn>
                        </p:par>
                      </p:childTnLst>
                    </p:cTn>
                  </p:par>
                  <p:par>
                    <p:cTn id="229" fill="hold">
                      <p:stCondLst>
                        <p:cond delay="indefinite"/>
                      </p:stCondLst>
                      <p:childTnLst>
                        <p:par>
                          <p:cTn id="230" fill="hold">
                            <p:stCondLst>
                              <p:cond delay="0"/>
                            </p:stCondLst>
                            <p:childTnLst>
                              <p:par>
                                <p:cTn id="231" presetID="23" presetClass="entr" presetSubtype="16" fill="hold" grpId="0" nodeType="clickEffect">
                                  <p:stCondLst>
                                    <p:cond delay="0"/>
                                  </p:stCondLst>
                                  <p:childTnLst>
                                    <p:set>
                                      <p:cBhvr>
                                        <p:cTn id="232" dur="1" fill="hold">
                                          <p:stCondLst>
                                            <p:cond delay="0"/>
                                          </p:stCondLst>
                                        </p:cTn>
                                        <p:tgtEl>
                                          <p:spTgt spid="28"/>
                                        </p:tgtEl>
                                        <p:attrNameLst>
                                          <p:attrName>style.visibility</p:attrName>
                                        </p:attrNameLst>
                                      </p:cBhvr>
                                      <p:to>
                                        <p:strVal val="visible"/>
                                      </p:to>
                                    </p:set>
                                    <p:anim calcmode="lin" valueType="num">
                                      <p:cBhvr>
                                        <p:cTn id="233" dur="1500" fill="hold"/>
                                        <p:tgtEl>
                                          <p:spTgt spid="28"/>
                                        </p:tgtEl>
                                        <p:attrNameLst>
                                          <p:attrName>ppt_w</p:attrName>
                                        </p:attrNameLst>
                                      </p:cBhvr>
                                      <p:tavLst>
                                        <p:tav tm="0">
                                          <p:val>
                                            <p:fltVal val="0"/>
                                          </p:val>
                                        </p:tav>
                                        <p:tav tm="100000">
                                          <p:val>
                                            <p:strVal val="#ppt_w"/>
                                          </p:val>
                                        </p:tav>
                                      </p:tavLst>
                                    </p:anim>
                                    <p:anim calcmode="lin" valueType="num">
                                      <p:cBhvr>
                                        <p:cTn id="234" dur="1500" fill="hold"/>
                                        <p:tgtEl>
                                          <p:spTgt spid="28"/>
                                        </p:tgtEl>
                                        <p:attrNameLst>
                                          <p:attrName>ppt_h</p:attrName>
                                        </p:attrNameLst>
                                      </p:cBhvr>
                                      <p:tavLst>
                                        <p:tav tm="0">
                                          <p:val>
                                            <p:fltVal val="0"/>
                                          </p:val>
                                        </p:tav>
                                        <p:tav tm="100000">
                                          <p:val>
                                            <p:strVal val="#ppt_h"/>
                                          </p:val>
                                        </p:tav>
                                      </p:tavLst>
                                    </p:anim>
                                  </p:childTnLst>
                                </p:cTn>
                              </p:par>
                              <p:par>
                                <p:cTn id="235" presetID="42" presetClass="path" presetSubtype="0" accel="50000" decel="50000" fill="hold" grpId="2" nodeType="withEffect">
                                  <p:stCondLst>
                                    <p:cond delay="0"/>
                                  </p:stCondLst>
                                  <p:childTnLst>
                                    <p:animMotion origin="layout" path="M 0.00018 7.40741E-7 L -0.37118 -0.39074 " pathEditMode="relative" rAng="0" ptsTypes="AA">
                                      <p:cBhvr>
                                        <p:cTn id="236" dur="1500" spd="-100000" fill="hold"/>
                                        <p:tgtEl>
                                          <p:spTgt spid="28"/>
                                        </p:tgtEl>
                                        <p:attrNameLst>
                                          <p:attrName>ppt_x</p:attrName>
                                          <p:attrName>ppt_y</p:attrName>
                                        </p:attrNameLst>
                                      </p:cBhvr>
                                      <p:rCtr x="-18576" y="-19537"/>
                                    </p:animMotion>
                                  </p:childTnLst>
                                </p:cTn>
                              </p:par>
                              <p:par>
                                <p:cTn id="237" presetID="23" presetClass="entr" presetSubtype="16" fill="hold" grpId="0" nodeType="withEffect">
                                  <p:stCondLst>
                                    <p:cond delay="250"/>
                                  </p:stCondLst>
                                  <p:childTnLst>
                                    <p:set>
                                      <p:cBhvr>
                                        <p:cTn id="238" dur="1" fill="hold">
                                          <p:stCondLst>
                                            <p:cond delay="0"/>
                                          </p:stCondLst>
                                        </p:cTn>
                                        <p:tgtEl>
                                          <p:spTgt spid="25"/>
                                        </p:tgtEl>
                                        <p:attrNameLst>
                                          <p:attrName>style.visibility</p:attrName>
                                        </p:attrNameLst>
                                      </p:cBhvr>
                                      <p:to>
                                        <p:strVal val="visible"/>
                                      </p:to>
                                    </p:set>
                                    <p:anim calcmode="lin" valueType="num">
                                      <p:cBhvr>
                                        <p:cTn id="239" dur="1500" fill="hold"/>
                                        <p:tgtEl>
                                          <p:spTgt spid="25"/>
                                        </p:tgtEl>
                                        <p:attrNameLst>
                                          <p:attrName>ppt_w</p:attrName>
                                        </p:attrNameLst>
                                      </p:cBhvr>
                                      <p:tavLst>
                                        <p:tav tm="0">
                                          <p:val>
                                            <p:fltVal val="0"/>
                                          </p:val>
                                        </p:tav>
                                        <p:tav tm="100000">
                                          <p:val>
                                            <p:strVal val="#ppt_w"/>
                                          </p:val>
                                        </p:tav>
                                      </p:tavLst>
                                    </p:anim>
                                    <p:anim calcmode="lin" valueType="num">
                                      <p:cBhvr>
                                        <p:cTn id="240" dur="1500" fill="hold"/>
                                        <p:tgtEl>
                                          <p:spTgt spid="25"/>
                                        </p:tgtEl>
                                        <p:attrNameLst>
                                          <p:attrName>ppt_h</p:attrName>
                                        </p:attrNameLst>
                                      </p:cBhvr>
                                      <p:tavLst>
                                        <p:tav tm="0">
                                          <p:val>
                                            <p:fltVal val="0"/>
                                          </p:val>
                                        </p:tav>
                                        <p:tav tm="100000">
                                          <p:val>
                                            <p:strVal val="#ppt_h"/>
                                          </p:val>
                                        </p:tav>
                                      </p:tavLst>
                                    </p:anim>
                                  </p:childTnLst>
                                </p:cTn>
                              </p:par>
                              <p:par>
                                <p:cTn id="241" presetID="42" presetClass="path" presetSubtype="0" accel="50000" decel="50000" fill="hold" grpId="2" nodeType="withEffect">
                                  <p:stCondLst>
                                    <p:cond delay="250"/>
                                  </p:stCondLst>
                                  <p:childTnLst>
                                    <p:animMotion origin="layout" path="M 0 0.00024 L 0.04115 -0.32916 " pathEditMode="relative" rAng="0" ptsTypes="AA">
                                      <p:cBhvr>
                                        <p:cTn id="242" dur="1500" spd="-100000" fill="hold"/>
                                        <p:tgtEl>
                                          <p:spTgt spid="25"/>
                                        </p:tgtEl>
                                        <p:attrNameLst>
                                          <p:attrName>ppt_x</p:attrName>
                                          <p:attrName>ppt_y</p:attrName>
                                        </p:attrNameLst>
                                      </p:cBhvr>
                                      <p:rCtr x="2049" y="-16481"/>
                                    </p:animMotion>
                                  </p:childTnLst>
                                </p:cTn>
                              </p:par>
                              <p:par>
                                <p:cTn id="243" presetID="23" presetClass="entr" presetSubtype="16" fill="hold" grpId="0" nodeType="withEffect">
                                  <p:stCondLst>
                                    <p:cond delay="500"/>
                                  </p:stCondLst>
                                  <p:childTnLst>
                                    <p:set>
                                      <p:cBhvr>
                                        <p:cTn id="244" dur="1" fill="hold">
                                          <p:stCondLst>
                                            <p:cond delay="0"/>
                                          </p:stCondLst>
                                        </p:cTn>
                                        <p:tgtEl>
                                          <p:spTgt spid="27"/>
                                        </p:tgtEl>
                                        <p:attrNameLst>
                                          <p:attrName>style.visibility</p:attrName>
                                        </p:attrNameLst>
                                      </p:cBhvr>
                                      <p:to>
                                        <p:strVal val="visible"/>
                                      </p:to>
                                    </p:set>
                                    <p:anim calcmode="lin" valueType="num">
                                      <p:cBhvr>
                                        <p:cTn id="245" dur="1500" fill="hold"/>
                                        <p:tgtEl>
                                          <p:spTgt spid="27"/>
                                        </p:tgtEl>
                                        <p:attrNameLst>
                                          <p:attrName>ppt_w</p:attrName>
                                        </p:attrNameLst>
                                      </p:cBhvr>
                                      <p:tavLst>
                                        <p:tav tm="0">
                                          <p:val>
                                            <p:fltVal val="0"/>
                                          </p:val>
                                        </p:tav>
                                        <p:tav tm="100000">
                                          <p:val>
                                            <p:strVal val="#ppt_w"/>
                                          </p:val>
                                        </p:tav>
                                      </p:tavLst>
                                    </p:anim>
                                    <p:anim calcmode="lin" valueType="num">
                                      <p:cBhvr>
                                        <p:cTn id="246" dur="1500" fill="hold"/>
                                        <p:tgtEl>
                                          <p:spTgt spid="27"/>
                                        </p:tgtEl>
                                        <p:attrNameLst>
                                          <p:attrName>ppt_h</p:attrName>
                                        </p:attrNameLst>
                                      </p:cBhvr>
                                      <p:tavLst>
                                        <p:tav tm="0">
                                          <p:val>
                                            <p:fltVal val="0"/>
                                          </p:val>
                                        </p:tav>
                                        <p:tav tm="100000">
                                          <p:val>
                                            <p:strVal val="#ppt_h"/>
                                          </p:val>
                                        </p:tav>
                                      </p:tavLst>
                                    </p:anim>
                                  </p:childTnLst>
                                </p:cTn>
                              </p:par>
                              <p:par>
                                <p:cTn id="247" presetID="42" presetClass="path" presetSubtype="0" accel="50000" decel="50000" fill="hold" grpId="2" nodeType="withEffect">
                                  <p:stCondLst>
                                    <p:cond delay="500"/>
                                  </p:stCondLst>
                                  <p:childTnLst>
                                    <p:animMotion origin="layout" path="M 4.44444E-6 -1.48148E-6 L -0.47743 -0.04259 " pathEditMode="relative" rAng="0" ptsTypes="AA">
                                      <p:cBhvr>
                                        <p:cTn id="248" dur="1500" spd="-100000" fill="hold"/>
                                        <p:tgtEl>
                                          <p:spTgt spid="27"/>
                                        </p:tgtEl>
                                        <p:attrNameLst>
                                          <p:attrName>ppt_x</p:attrName>
                                          <p:attrName>ppt_y</p:attrName>
                                        </p:attrNameLst>
                                      </p:cBhvr>
                                      <p:rCtr x="-23872" y="-2130"/>
                                    </p:animMotion>
                                  </p:childTnLst>
                                </p:cTn>
                              </p:par>
                              <p:par>
                                <p:cTn id="249" presetID="23" presetClass="entr" presetSubtype="16" fill="hold" grpId="0" nodeType="withEffect">
                                  <p:stCondLst>
                                    <p:cond delay="750"/>
                                  </p:stCondLst>
                                  <p:childTnLst>
                                    <p:set>
                                      <p:cBhvr>
                                        <p:cTn id="250" dur="1" fill="hold">
                                          <p:stCondLst>
                                            <p:cond delay="0"/>
                                          </p:stCondLst>
                                        </p:cTn>
                                        <p:tgtEl>
                                          <p:spTgt spid="26"/>
                                        </p:tgtEl>
                                        <p:attrNameLst>
                                          <p:attrName>style.visibility</p:attrName>
                                        </p:attrNameLst>
                                      </p:cBhvr>
                                      <p:to>
                                        <p:strVal val="visible"/>
                                      </p:to>
                                    </p:set>
                                    <p:anim calcmode="lin" valueType="num">
                                      <p:cBhvr>
                                        <p:cTn id="251" dur="1500" fill="hold"/>
                                        <p:tgtEl>
                                          <p:spTgt spid="26"/>
                                        </p:tgtEl>
                                        <p:attrNameLst>
                                          <p:attrName>ppt_w</p:attrName>
                                        </p:attrNameLst>
                                      </p:cBhvr>
                                      <p:tavLst>
                                        <p:tav tm="0">
                                          <p:val>
                                            <p:fltVal val="0"/>
                                          </p:val>
                                        </p:tav>
                                        <p:tav tm="100000">
                                          <p:val>
                                            <p:strVal val="#ppt_w"/>
                                          </p:val>
                                        </p:tav>
                                      </p:tavLst>
                                    </p:anim>
                                    <p:anim calcmode="lin" valueType="num">
                                      <p:cBhvr>
                                        <p:cTn id="252" dur="1500" fill="hold"/>
                                        <p:tgtEl>
                                          <p:spTgt spid="26"/>
                                        </p:tgtEl>
                                        <p:attrNameLst>
                                          <p:attrName>ppt_h</p:attrName>
                                        </p:attrNameLst>
                                      </p:cBhvr>
                                      <p:tavLst>
                                        <p:tav tm="0">
                                          <p:val>
                                            <p:fltVal val="0"/>
                                          </p:val>
                                        </p:tav>
                                        <p:tav tm="100000">
                                          <p:val>
                                            <p:strVal val="#ppt_h"/>
                                          </p:val>
                                        </p:tav>
                                      </p:tavLst>
                                    </p:anim>
                                  </p:childTnLst>
                                </p:cTn>
                              </p:par>
                              <p:par>
                                <p:cTn id="253" presetID="0" presetClass="path" presetSubtype="0" accel="50000" decel="50000" fill="hold" grpId="2" nodeType="withEffect">
                                  <p:stCondLst>
                                    <p:cond delay="750"/>
                                  </p:stCondLst>
                                  <p:childTnLst>
                                    <p:animMotion origin="layout" path="M -1.11111E-6 4.81481E-6 C -0.00972 -0.00278 -0.03802 -0.00857 -0.05798 -0.01644 C -0.07795 -0.02431 -0.10104 -0.03195 -0.11996 -0.047 C -0.13889 -0.06204 -0.16042 -0.08334 -0.17205 -0.10741 C -0.18368 -0.13149 -0.18628 -0.17385 -0.18993 -0.19144 " pathEditMode="relative" rAng="0" ptsTypes="aaaaa">
                                      <p:cBhvr>
                                        <p:cTn id="254" dur="1500" spd="-100000" fill="hold"/>
                                        <p:tgtEl>
                                          <p:spTgt spid="26"/>
                                        </p:tgtEl>
                                        <p:attrNameLst>
                                          <p:attrName>ppt_x</p:attrName>
                                          <p:attrName>ppt_y</p:attrName>
                                        </p:attrNameLst>
                                      </p:cBhvr>
                                      <p:rCtr x="-9497" y="-9583"/>
                                    </p:animMotion>
                                  </p:childTnLst>
                                </p:cTn>
                              </p:par>
                            </p:childTnLst>
                          </p:cTn>
                        </p:par>
                      </p:childTnLst>
                    </p:cTn>
                  </p:par>
                  <p:par>
                    <p:cTn id="255" fill="hold">
                      <p:stCondLst>
                        <p:cond delay="indefinite"/>
                      </p:stCondLst>
                      <p:childTnLst>
                        <p:par>
                          <p:cTn id="256" fill="hold">
                            <p:stCondLst>
                              <p:cond delay="0"/>
                            </p:stCondLst>
                            <p:childTnLst>
                              <p:par>
                                <p:cTn id="257" presetID="23" presetClass="exit" presetSubtype="32" fill="hold" grpId="1" nodeType="clickEffect">
                                  <p:stCondLst>
                                    <p:cond delay="0"/>
                                  </p:stCondLst>
                                  <p:childTnLst>
                                    <p:anim calcmode="lin" valueType="num">
                                      <p:cBhvr>
                                        <p:cTn id="258" dur="1250"/>
                                        <p:tgtEl>
                                          <p:spTgt spid="25"/>
                                        </p:tgtEl>
                                        <p:attrNameLst>
                                          <p:attrName>ppt_w</p:attrName>
                                        </p:attrNameLst>
                                      </p:cBhvr>
                                      <p:tavLst>
                                        <p:tav tm="0">
                                          <p:val>
                                            <p:strVal val="ppt_w"/>
                                          </p:val>
                                        </p:tav>
                                        <p:tav tm="100000">
                                          <p:val>
                                            <p:fltVal val="0"/>
                                          </p:val>
                                        </p:tav>
                                      </p:tavLst>
                                    </p:anim>
                                    <p:anim calcmode="lin" valueType="num">
                                      <p:cBhvr>
                                        <p:cTn id="259" dur="1250"/>
                                        <p:tgtEl>
                                          <p:spTgt spid="25"/>
                                        </p:tgtEl>
                                        <p:attrNameLst>
                                          <p:attrName>ppt_h</p:attrName>
                                        </p:attrNameLst>
                                      </p:cBhvr>
                                      <p:tavLst>
                                        <p:tav tm="0">
                                          <p:val>
                                            <p:strVal val="ppt_h"/>
                                          </p:val>
                                        </p:tav>
                                        <p:tav tm="100000">
                                          <p:val>
                                            <p:fltVal val="0"/>
                                          </p:val>
                                        </p:tav>
                                      </p:tavLst>
                                    </p:anim>
                                    <p:set>
                                      <p:cBhvr>
                                        <p:cTn id="260" dur="1" fill="hold">
                                          <p:stCondLst>
                                            <p:cond delay="1249"/>
                                          </p:stCondLst>
                                        </p:cTn>
                                        <p:tgtEl>
                                          <p:spTgt spid="25"/>
                                        </p:tgtEl>
                                        <p:attrNameLst>
                                          <p:attrName>style.visibility</p:attrName>
                                        </p:attrNameLst>
                                      </p:cBhvr>
                                      <p:to>
                                        <p:strVal val="hidden"/>
                                      </p:to>
                                    </p:set>
                                  </p:childTnLst>
                                </p:cTn>
                              </p:par>
                              <p:par>
                                <p:cTn id="261" presetID="23" presetClass="exit" presetSubtype="32" fill="hold" grpId="1" nodeType="withEffect">
                                  <p:stCondLst>
                                    <p:cond delay="0"/>
                                  </p:stCondLst>
                                  <p:childTnLst>
                                    <p:anim calcmode="lin" valueType="num">
                                      <p:cBhvr>
                                        <p:cTn id="262" dur="1250"/>
                                        <p:tgtEl>
                                          <p:spTgt spid="26"/>
                                        </p:tgtEl>
                                        <p:attrNameLst>
                                          <p:attrName>ppt_w</p:attrName>
                                        </p:attrNameLst>
                                      </p:cBhvr>
                                      <p:tavLst>
                                        <p:tav tm="0">
                                          <p:val>
                                            <p:strVal val="ppt_w"/>
                                          </p:val>
                                        </p:tav>
                                        <p:tav tm="100000">
                                          <p:val>
                                            <p:fltVal val="0"/>
                                          </p:val>
                                        </p:tav>
                                      </p:tavLst>
                                    </p:anim>
                                    <p:anim calcmode="lin" valueType="num">
                                      <p:cBhvr>
                                        <p:cTn id="263" dur="1250"/>
                                        <p:tgtEl>
                                          <p:spTgt spid="26"/>
                                        </p:tgtEl>
                                        <p:attrNameLst>
                                          <p:attrName>ppt_h</p:attrName>
                                        </p:attrNameLst>
                                      </p:cBhvr>
                                      <p:tavLst>
                                        <p:tav tm="0">
                                          <p:val>
                                            <p:strVal val="ppt_h"/>
                                          </p:val>
                                        </p:tav>
                                        <p:tav tm="100000">
                                          <p:val>
                                            <p:fltVal val="0"/>
                                          </p:val>
                                        </p:tav>
                                      </p:tavLst>
                                    </p:anim>
                                    <p:set>
                                      <p:cBhvr>
                                        <p:cTn id="264" dur="1" fill="hold">
                                          <p:stCondLst>
                                            <p:cond delay="1249"/>
                                          </p:stCondLst>
                                        </p:cTn>
                                        <p:tgtEl>
                                          <p:spTgt spid="26"/>
                                        </p:tgtEl>
                                        <p:attrNameLst>
                                          <p:attrName>style.visibility</p:attrName>
                                        </p:attrNameLst>
                                      </p:cBhvr>
                                      <p:to>
                                        <p:strVal val="hidden"/>
                                      </p:to>
                                    </p:set>
                                  </p:childTnLst>
                                </p:cTn>
                              </p:par>
                              <p:par>
                                <p:cTn id="265" presetID="23" presetClass="exit" presetSubtype="32" fill="hold" grpId="1" nodeType="withEffect">
                                  <p:stCondLst>
                                    <p:cond delay="0"/>
                                  </p:stCondLst>
                                  <p:childTnLst>
                                    <p:anim calcmode="lin" valueType="num">
                                      <p:cBhvr>
                                        <p:cTn id="266" dur="1250"/>
                                        <p:tgtEl>
                                          <p:spTgt spid="27"/>
                                        </p:tgtEl>
                                        <p:attrNameLst>
                                          <p:attrName>ppt_w</p:attrName>
                                        </p:attrNameLst>
                                      </p:cBhvr>
                                      <p:tavLst>
                                        <p:tav tm="0">
                                          <p:val>
                                            <p:strVal val="ppt_w"/>
                                          </p:val>
                                        </p:tav>
                                        <p:tav tm="100000">
                                          <p:val>
                                            <p:fltVal val="0"/>
                                          </p:val>
                                        </p:tav>
                                      </p:tavLst>
                                    </p:anim>
                                    <p:anim calcmode="lin" valueType="num">
                                      <p:cBhvr>
                                        <p:cTn id="267" dur="1250"/>
                                        <p:tgtEl>
                                          <p:spTgt spid="27"/>
                                        </p:tgtEl>
                                        <p:attrNameLst>
                                          <p:attrName>ppt_h</p:attrName>
                                        </p:attrNameLst>
                                      </p:cBhvr>
                                      <p:tavLst>
                                        <p:tav tm="0">
                                          <p:val>
                                            <p:strVal val="ppt_h"/>
                                          </p:val>
                                        </p:tav>
                                        <p:tav tm="100000">
                                          <p:val>
                                            <p:fltVal val="0"/>
                                          </p:val>
                                        </p:tav>
                                      </p:tavLst>
                                    </p:anim>
                                    <p:set>
                                      <p:cBhvr>
                                        <p:cTn id="268" dur="1" fill="hold">
                                          <p:stCondLst>
                                            <p:cond delay="1249"/>
                                          </p:stCondLst>
                                        </p:cTn>
                                        <p:tgtEl>
                                          <p:spTgt spid="27"/>
                                        </p:tgtEl>
                                        <p:attrNameLst>
                                          <p:attrName>style.visibility</p:attrName>
                                        </p:attrNameLst>
                                      </p:cBhvr>
                                      <p:to>
                                        <p:strVal val="hidden"/>
                                      </p:to>
                                    </p:set>
                                  </p:childTnLst>
                                </p:cTn>
                              </p:par>
                              <p:par>
                                <p:cTn id="269" presetID="23" presetClass="exit" presetSubtype="32" fill="hold" grpId="1" nodeType="withEffect">
                                  <p:stCondLst>
                                    <p:cond delay="0"/>
                                  </p:stCondLst>
                                  <p:childTnLst>
                                    <p:anim calcmode="lin" valueType="num">
                                      <p:cBhvr>
                                        <p:cTn id="270" dur="1250"/>
                                        <p:tgtEl>
                                          <p:spTgt spid="28"/>
                                        </p:tgtEl>
                                        <p:attrNameLst>
                                          <p:attrName>ppt_w</p:attrName>
                                        </p:attrNameLst>
                                      </p:cBhvr>
                                      <p:tavLst>
                                        <p:tav tm="0">
                                          <p:val>
                                            <p:strVal val="ppt_w"/>
                                          </p:val>
                                        </p:tav>
                                        <p:tav tm="100000">
                                          <p:val>
                                            <p:fltVal val="0"/>
                                          </p:val>
                                        </p:tav>
                                      </p:tavLst>
                                    </p:anim>
                                    <p:anim calcmode="lin" valueType="num">
                                      <p:cBhvr>
                                        <p:cTn id="271" dur="1250"/>
                                        <p:tgtEl>
                                          <p:spTgt spid="28"/>
                                        </p:tgtEl>
                                        <p:attrNameLst>
                                          <p:attrName>ppt_h</p:attrName>
                                        </p:attrNameLst>
                                      </p:cBhvr>
                                      <p:tavLst>
                                        <p:tav tm="0">
                                          <p:val>
                                            <p:strVal val="ppt_h"/>
                                          </p:val>
                                        </p:tav>
                                        <p:tav tm="100000">
                                          <p:val>
                                            <p:fltVal val="0"/>
                                          </p:val>
                                        </p:tav>
                                      </p:tavLst>
                                    </p:anim>
                                    <p:set>
                                      <p:cBhvr>
                                        <p:cTn id="272" dur="1" fill="hold">
                                          <p:stCondLst>
                                            <p:cond delay="1249"/>
                                          </p:stCondLst>
                                        </p:cTn>
                                        <p:tgtEl>
                                          <p:spTgt spid="28"/>
                                        </p:tgtEl>
                                        <p:attrNameLst>
                                          <p:attrName>style.visibility</p:attrName>
                                        </p:attrNameLst>
                                      </p:cBhvr>
                                      <p:to>
                                        <p:strVal val="hidden"/>
                                      </p:to>
                                    </p:set>
                                  </p:childTnLst>
                                </p:cTn>
                              </p:par>
                              <p:par>
                                <p:cTn id="273" presetID="0" presetClass="path" presetSubtype="0" accel="50000" decel="50000" fill="hold" grpId="3" nodeType="withEffect">
                                  <p:stCondLst>
                                    <p:cond delay="0"/>
                                  </p:stCondLst>
                                  <p:childTnLst>
                                    <p:animMotion origin="layout" path="M -1.94444E-6 7.40741E-7 L -0.37465 -0.39259 " pathEditMode="relative" rAng="0" ptsTypes="AA">
                                      <p:cBhvr>
                                        <p:cTn id="274" dur="1250" fill="hold"/>
                                        <p:tgtEl>
                                          <p:spTgt spid="28"/>
                                        </p:tgtEl>
                                        <p:attrNameLst>
                                          <p:attrName>ppt_x</p:attrName>
                                          <p:attrName>ppt_y</p:attrName>
                                        </p:attrNameLst>
                                      </p:cBhvr>
                                      <p:rCtr x="-18733" y="-19630"/>
                                    </p:animMotion>
                                  </p:childTnLst>
                                </p:cTn>
                              </p:par>
                              <p:par>
                                <p:cTn id="275" presetID="0" presetClass="path" presetSubtype="0" accel="50000" decel="50000" fill="hold" grpId="3" nodeType="withEffect">
                                  <p:stCondLst>
                                    <p:cond delay="0"/>
                                  </p:stCondLst>
                                  <p:childTnLst>
                                    <p:animMotion origin="layout" path="M 0 -4.07407E-6 L 0.03958 -0.33032 " pathEditMode="relative" rAng="0" ptsTypes="AA">
                                      <p:cBhvr>
                                        <p:cTn id="276" dur="1250" fill="hold"/>
                                        <p:tgtEl>
                                          <p:spTgt spid="25"/>
                                        </p:tgtEl>
                                        <p:attrNameLst>
                                          <p:attrName>ppt_x</p:attrName>
                                          <p:attrName>ppt_y</p:attrName>
                                        </p:attrNameLst>
                                      </p:cBhvr>
                                      <p:rCtr x="1979" y="-16528"/>
                                    </p:animMotion>
                                  </p:childTnLst>
                                </p:cTn>
                              </p:par>
                              <p:par>
                                <p:cTn id="277" presetID="0" presetClass="path" presetSubtype="0" accel="50000" decel="50000" fill="hold" grpId="3" nodeType="withEffect">
                                  <p:stCondLst>
                                    <p:cond delay="0"/>
                                  </p:stCondLst>
                                  <p:childTnLst>
                                    <p:animMotion origin="layout" path="M 4.44444E-6 -1.48148E-6 L -0.475 -0.04236 " pathEditMode="relative" rAng="0" ptsTypes="AA">
                                      <p:cBhvr>
                                        <p:cTn id="278" dur="1250" fill="hold"/>
                                        <p:tgtEl>
                                          <p:spTgt spid="27"/>
                                        </p:tgtEl>
                                        <p:attrNameLst>
                                          <p:attrName>ppt_x</p:attrName>
                                          <p:attrName>ppt_y</p:attrName>
                                        </p:attrNameLst>
                                      </p:cBhvr>
                                      <p:rCtr x="-23750" y="-2130"/>
                                    </p:animMotion>
                                  </p:childTnLst>
                                </p:cTn>
                              </p:par>
                              <p:par>
                                <p:cTn id="279" presetID="0" presetClass="path" presetSubtype="0" accel="50000" decel="50000" fill="hold" grpId="3" nodeType="withEffect">
                                  <p:stCondLst>
                                    <p:cond delay="0"/>
                                  </p:stCondLst>
                                  <p:childTnLst>
                                    <p:animMotion origin="layout" path="M -1.11111E-6 4.81481E-6 L -0.19201 -0.1926 " pathEditMode="relative" rAng="0" ptsTypes="AA">
                                      <p:cBhvr>
                                        <p:cTn id="280" dur="1250" fill="hold"/>
                                        <p:tgtEl>
                                          <p:spTgt spid="26"/>
                                        </p:tgtEl>
                                        <p:attrNameLst>
                                          <p:attrName>ppt_x</p:attrName>
                                          <p:attrName>ppt_y</p:attrName>
                                        </p:attrNameLst>
                                      </p:cBhvr>
                                      <p:rCtr x="-9601" y="-9630"/>
                                    </p:animMotion>
                                  </p:childTnLst>
                                </p:cTn>
                              </p:par>
                              <p:par>
                                <p:cTn id="281" presetID="50" presetClass="entr" presetSubtype="0" decel="100000" fill="hold" grpId="0" nodeType="withEffect">
                                  <p:stCondLst>
                                    <p:cond delay="1000"/>
                                  </p:stCondLst>
                                  <p:childTnLst>
                                    <p:set>
                                      <p:cBhvr>
                                        <p:cTn id="282" dur="1" fill="hold">
                                          <p:stCondLst>
                                            <p:cond delay="0"/>
                                          </p:stCondLst>
                                        </p:cTn>
                                        <p:tgtEl>
                                          <p:spTgt spid="23"/>
                                        </p:tgtEl>
                                        <p:attrNameLst>
                                          <p:attrName>style.visibility</p:attrName>
                                        </p:attrNameLst>
                                      </p:cBhvr>
                                      <p:to>
                                        <p:strVal val="visible"/>
                                      </p:to>
                                    </p:set>
                                    <p:anim calcmode="lin" valueType="num">
                                      <p:cBhvr>
                                        <p:cTn id="283" dur="1000" fill="hold"/>
                                        <p:tgtEl>
                                          <p:spTgt spid="23"/>
                                        </p:tgtEl>
                                        <p:attrNameLst>
                                          <p:attrName>ppt_w</p:attrName>
                                        </p:attrNameLst>
                                      </p:cBhvr>
                                      <p:tavLst>
                                        <p:tav tm="0">
                                          <p:val>
                                            <p:strVal val="#ppt_w+.3"/>
                                          </p:val>
                                        </p:tav>
                                        <p:tav tm="100000">
                                          <p:val>
                                            <p:strVal val="#ppt_w"/>
                                          </p:val>
                                        </p:tav>
                                      </p:tavLst>
                                    </p:anim>
                                    <p:anim calcmode="lin" valueType="num">
                                      <p:cBhvr>
                                        <p:cTn id="284" dur="1000" fill="hold"/>
                                        <p:tgtEl>
                                          <p:spTgt spid="23"/>
                                        </p:tgtEl>
                                        <p:attrNameLst>
                                          <p:attrName>ppt_h</p:attrName>
                                        </p:attrNameLst>
                                      </p:cBhvr>
                                      <p:tavLst>
                                        <p:tav tm="0">
                                          <p:val>
                                            <p:strVal val="#ppt_h"/>
                                          </p:val>
                                        </p:tav>
                                        <p:tav tm="100000">
                                          <p:val>
                                            <p:strVal val="#ppt_h"/>
                                          </p:val>
                                        </p:tav>
                                      </p:tavLst>
                                    </p:anim>
                                    <p:animEffect transition="in" filter="fade">
                                      <p:cBhvr>
                                        <p:cTn id="285" dur="1000"/>
                                        <p:tgtEl>
                                          <p:spTgt spid="23"/>
                                        </p:tgtEl>
                                      </p:cBhvr>
                                    </p:animEffect>
                                  </p:childTnLst>
                                </p:cTn>
                              </p:par>
                            </p:childTnLst>
                          </p:cTn>
                        </p:par>
                        <p:par>
                          <p:cTn id="286" fill="hold">
                            <p:stCondLst>
                              <p:cond delay="2000"/>
                            </p:stCondLst>
                            <p:childTnLst>
                              <p:par>
                                <p:cTn id="287" presetID="10" presetClass="exit" presetSubtype="0" fill="hold" grpId="1" nodeType="afterEffect">
                                  <p:stCondLst>
                                    <p:cond delay="0"/>
                                  </p:stCondLst>
                                  <p:childTnLst>
                                    <p:animEffect transition="out" filter="fade">
                                      <p:cBhvr>
                                        <p:cTn id="288" dur="250"/>
                                        <p:tgtEl>
                                          <p:spTgt spid="24"/>
                                        </p:tgtEl>
                                      </p:cBhvr>
                                    </p:animEffect>
                                    <p:set>
                                      <p:cBhvr>
                                        <p:cTn id="289" dur="1" fill="hold">
                                          <p:stCondLst>
                                            <p:cond delay="249"/>
                                          </p:stCondLst>
                                        </p:cTn>
                                        <p:tgtEl>
                                          <p:spTgt spid="24"/>
                                        </p:tgtEl>
                                        <p:attrNameLst>
                                          <p:attrName>style.visibility</p:attrName>
                                        </p:attrNameLst>
                                      </p:cBhvr>
                                      <p:to>
                                        <p:strVal val="hidden"/>
                                      </p:to>
                                    </p:set>
                                  </p:childTnLst>
                                </p:cTn>
                              </p:par>
                            </p:childTnLst>
                          </p:cTn>
                        </p:par>
                      </p:childTnLst>
                    </p:cTn>
                  </p:par>
                  <p:par>
                    <p:cTn id="290" fill="hold">
                      <p:stCondLst>
                        <p:cond delay="indefinite"/>
                      </p:stCondLst>
                      <p:childTnLst>
                        <p:par>
                          <p:cTn id="291" fill="hold">
                            <p:stCondLst>
                              <p:cond delay="0"/>
                            </p:stCondLst>
                            <p:childTnLst>
                              <p:par>
                                <p:cTn id="292" presetID="0" presetClass="entr" presetSubtype="0" fill="hold" grpId="0" nodeType="clickEffect">
                                  <p:stCondLst>
                                    <p:cond delay="0"/>
                                  </p:stCondLst>
                                  <p:childTnLst>
                                    <p:set>
                                      <p:cBhvr>
                                        <p:cTn id="293" dur="1" fill="hold">
                                          <p:stCondLst>
                                            <p:cond delay="0"/>
                                          </p:stCondLst>
                                        </p:cTn>
                                        <p:tgtEl>
                                          <p:spTgt spid="39"/>
                                        </p:tgtEl>
                                        <p:attrNameLst>
                                          <p:attrName>style.visibility</p:attrName>
                                        </p:attrNameLst>
                                      </p:cBhvr>
                                      <p:to>
                                        <p:strVal val="visible"/>
                                      </p:to>
                                    </p:set>
                                    <p:animEffect transition="in" filter="dissolve">
                                      <p:cBhvr>
                                        <p:cTn id="294" dur="500">
                                          <p:stCondLst>
                                            <p:cond delay="0"/>
                                          </p:stCondLst>
                                        </p:cTn>
                                        <p:tgtEl>
                                          <p:spTgt spid="39"/>
                                        </p:tgtEl>
                                      </p:cBhvr>
                                    </p:animEffect>
                                    <p:anim to="" calcmode="lin" valueType="num">
                                      <p:cBhvr>
                                        <p:cTn id="295" dur="500" fill="hold">
                                          <p:stCondLst>
                                            <p:cond delay="0"/>
                                          </p:stCondLst>
                                        </p:cTn>
                                        <p:tgtEl>
                                          <p:spTgt spid="39"/>
                                        </p:tgtEl>
                                        <p:attrNameLst>
                                          <p:attrName>ppt_w</p:attrName>
                                        </p:attrNameLst>
                                      </p:cBhvr>
                                      <p:tavLst>
                                        <p:tav tm="0">
                                          <p:val>
                                            <p:strVal val="#ppt_w*4"/>
                                          </p:val>
                                        </p:tav>
                                        <p:tav tm="100000">
                                          <p:val>
                                            <p:strVal val="#ppt_w"/>
                                          </p:val>
                                        </p:tav>
                                      </p:tavLst>
                                    </p:anim>
                                    <p:anim to="" calcmode="lin" valueType="num">
                                      <p:cBhvr>
                                        <p:cTn id="296" dur="500" fill="hold">
                                          <p:stCondLst>
                                            <p:cond delay="0"/>
                                          </p:stCondLst>
                                        </p:cTn>
                                        <p:tgtEl>
                                          <p:spTgt spid="39"/>
                                        </p:tgtEl>
                                        <p:attrNameLst>
                                          <p:attrName>ppt_h</p:attrName>
                                        </p:attrNameLst>
                                      </p:cBhvr>
                                      <p:tavLst>
                                        <p:tav tm="0">
                                          <p:val>
                                            <p:strVal val="#ppt_h*4"/>
                                          </p:val>
                                        </p:tav>
                                        <p:tav tm="100000">
                                          <p:val>
                                            <p:strVal val="#ppt_h"/>
                                          </p:val>
                                        </p:tav>
                                      </p:tavLst>
                                    </p:anim>
                                  </p:childTnLst>
                                </p:cTn>
                              </p:par>
                            </p:childTnLst>
                          </p:cTn>
                        </p:par>
                      </p:childTnLst>
                    </p:cTn>
                  </p:par>
                  <p:par>
                    <p:cTn id="297" fill="hold">
                      <p:stCondLst>
                        <p:cond delay="indefinite"/>
                      </p:stCondLst>
                      <p:childTnLst>
                        <p:par>
                          <p:cTn id="298" fill="hold">
                            <p:stCondLst>
                              <p:cond delay="0"/>
                            </p:stCondLst>
                            <p:childTnLst>
                              <p:par>
                                <p:cTn id="299" presetID="22" presetClass="entr" presetSubtype="8" fill="hold" grpId="0" nodeType="clickEffect">
                                  <p:stCondLst>
                                    <p:cond delay="0"/>
                                  </p:stCondLst>
                                  <p:childTnLst>
                                    <p:set>
                                      <p:cBhvr>
                                        <p:cTn id="300" dur="1" fill="hold">
                                          <p:stCondLst>
                                            <p:cond delay="0"/>
                                          </p:stCondLst>
                                        </p:cTn>
                                        <p:tgtEl>
                                          <p:spTgt spid="38"/>
                                        </p:tgtEl>
                                        <p:attrNameLst>
                                          <p:attrName>style.visibility</p:attrName>
                                        </p:attrNameLst>
                                      </p:cBhvr>
                                      <p:to>
                                        <p:strVal val="visible"/>
                                      </p:to>
                                    </p:set>
                                    <p:animEffect transition="in" filter="wipe(left)">
                                      <p:cBhvr>
                                        <p:cTn id="301" dur="1000"/>
                                        <p:tgtEl>
                                          <p:spTgt spid="38"/>
                                        </p:tgtEl>
                                      </p:cBhvr>
                                    </p:animEffect>
                                  </p:childTnLst>
                                </p:cTn>
                              </p:par>
                              <p:par>
                                <p:cTn id="302" presetID="18" presetClass="emph" presetSubtype="0" fill="hold" grpId="1" nodeType="withEffect">
                                  <p:stCondLst>
                                    <p:cond delay="0"/>
                                  </p:stCondLst>
                                  <p:childTnLst>
                                    <p:set>
                                      <p:cBhvr override="childStyle">
                                        <p:cTn id="303" dur="1000" fill="hold"/>
                                        <p:tgtEl>
                                          <p:spTgt spid="38"/>
                                        </p:tgtEl>
                                        <p:attrNameLst>
                                          <p:attrName>style.textDecorationUnderline</p:attrName>
                                        </p:attrNameLst>
                                      </p:cBhvr>
                                      <p:to>
                                        <p:strVal val="true"/>
                                      </p:to>
                                    </p:set>
                                  </p:childTnLst>
                                </p:cTn>
                              </p:par>
                              <p:par>
                                <p:cTn id="304" presetID="0" presetClass="exit" presetSubtype="0" fill="hold" grpId="1" nodeType="withEffect">
                                  <p:stCondLst>
                                    <p:cond delay="0"/>
                                  </p:stCondLst>
                                  <p:childTnLst>
                                    <p:set>
                                      <p:cBhvr>
                                        <p:cTn id="305" dur="1" fill="hold">
                                          <p:stCondLst>
                                            <p:cond delay="999"/>
                                          </p:stCondLst>
                                        </p:cTn>
                                        <p:tgtEl>
                                          <p:spTgt spid="39"/>
                                        </p:tgtEl>
                                        <p:attrNameLst>
                                          <p:attrName>style.visibility</p:attrName>
                                        </p:attrNameLst>
                                      </p:cBhvr>
                                      <p:to>
                                        <p:strVal val="hidden"/>
                                      </p:to>
                                    </p:set>
                                    <p:animEffect transition="out" filter="dissolve">
                                      <p:cBhvr>
                                        <p:cTn id="306" dur="1000">
                                          <p:stCondLst>
                                            <p:cond delay="0"/>
                                          </p:stCondLst>
                                        </p:cTn>
                                        <p:tgtEl>
                                          <p:spTgt spid="39"/>
                                        </p:tgtEl>
                                      </p:cBhvr>
                                    </p:animEffect>
                                    <p:anim to="" calcmode="lin" valueType="num">
                                      <p:cBhvr>
                                        <p:cTn id="307" dur="1000" fill="hold">
                                          <p:stCondLst>
                                            <p:cond delay="0"/>
                                          </p:stCondLst>
                                        </p:cTn>
                                        <p:tgtEl>
                                          <p:spTgt spid="39"/>
                                        </p:tgtEl>
                                        <p:attrNameLst>
                                          <p:attrName>ppt_w</p:attrName>
                                        </p:attrNameLst>
                                      </p:cBhvr>
                                      <p:tavLst>
                                        <p:tav tm="0">
                                          <p:val>
                                            <p:strVal val="#ppt_w"/>
                                          </p:val>
                                        </p:tav>
                                        <p:tav tm="100000">
                                          <p:val>
                                            <p:strVal val="#ppt_w*4"/>
                                          </p:val>
                                        </p:tav>
                                      </p:tavLst>
                                    </p:anim>
                                    <p:anim to="" calcmode="lin" valueType="num">
                                      <p:cBhvr>
                                        <p:cTn id="308" dur="1000" fill="hold">
                                          <p:stCondLst>
                                            <p:cond delay="0"/>
                                          </p:stCondLst>
                                        </p:cTn>
                                        <p:tgtEl>
                                          <p:spTgt spid="39"/>
                                        </p:tgtEl>
                                        <p:attrNameLst>
                                          <p:attrName>ppt_h</p:attrName>
                                        </p:attrNameLst>
                                      </p:cBhvr>
                                      <p:tavLst>
                                        <p:tav tm="0">
                                          <p:val>
                                            <p:strVal val="#ppt_h"/>
                                          </p:val>
                                        </p:tav>
                                        <p:tav tm="100000">
                                          <p:val>
                                            <p:strVal val="#ppt_h*4"/>
                                          </p:val>
                                        </p:tav>
                                      </p:tavLst>
                                    </p:anim>
                                  </p:childTnLst>
                                </p:cTn>
                              </p:par>
                              <p:par>
                                <p:cTn id="309" presetID="42" presetClass="path" presetSubtype="0" accel="50000" decel="50000" fill="hold" grpId="2" nodeType="withEffect">
                                  <p:stCondLst>
                                    <p:cond delay="0"/>
                                  </p:stCondLst>
                                  <p:childTnLst>
                                    <p:animMotion origin="layout" path="M -2.5E-6 -7.40741E-7 L -0.16475 0.05023 " pathEditMode="relative" rAng="0" ptsTypes="AA">
                                      <p:cBhvr>
                                        <p:cTn id="310" dur="1000" fill="hold"/>
                                        <p:tgtEl>
                                          <p:spTgt spid="39"/>
                                        </p:tgtEl>
                                        <p:attrNameLst>
                                          <p:attrName>ppt_x</p:attrName>
                                          <p:attrName>ppt_y</p:attrName>
                                        </p:attrNameLst>
                                      </p:cBhvr>
                                      <p:rCtr x="-8247" y="2500"/>
                                    </p:animMotion>
                                  </p:childTnLst>
                                </p:cTn>
                              </p:par>
                            </p:childTnLst>
                          </p:cTn>
                        </p:par>
                      </p:childTnLst>
                    </p:cTn>
                  </p:par>
                  <p:par>
                    <p:cTn id="311" fill="hold">
                      <p:stCondLst>
                        <p:cond delay="indefinite"/>
                      </p:stCondLst>
                      <p:childTnLst>
                        <p:par>
                          <p:cTn id="312" fill="hold">
                            <p:stCondLst>
                              <p:cond delay="0"/>
                            </p:stCondLst>
                            <p:childTnLst>
                              <p:par>
                                <p:cTn id="313" presetID="22" presetClass="exit" presetSubtype="8" fill="hold" grpId="2" nodeType="clickEffect">
                                  <p:stCondLst>
                                    <p:cond delay="0"/>
                                  </p:stCondLst>
                                  <p:childTnLst>
                                    <p:animEffect transition="out" filter="wipe(left)">
                                      <p:cBhvr>
                                        <p:cTn id="314" dur="1750"/>
                                        <p:tgtEl>
                                          <p:spTgt spid="38"/>
                                        </p:tgtEl>
                                      </p:cBhvr>
                                    </p:animEffect>
                                    <p:set>
                                      <p:cBhvr>
                                        <p:cTn id="315" dur="1" fill="hold">
                                          <p:stCondLst>
                                            <p:cond delay="1749"/>
                                          </p:stCondLst>
                                        </p:cTn>
                                        <p:tgtEl>
                                          <p:spTgt spid="38"/>
                                        </p:tgtEl>
                                        <p:attrNameLst>
                                          <p:attrName>style.visibility</p:attrName>
                                        </p:attrNameLst>
                                      </p:cBhvr>
                                      <p:to>
                                        <p:strVal val="hidden"/>
                                      </p:to>
                                    </p:set>
                                  </p:childTnLst>
                                </p:cTn>
                              </p:par>
                              <p:par>
                                <p:cTn id="316" presetID="0" presetClass="entr" presetSubtype="0" fill="hold" grpId="0" nodeType="withEffect">
                                  <p:stCondLst>
                                    <p:cond delay="0"/>
                                  </p:stCondLst>
                                  <p:iterate type="lt">
                                    <p:tmPct val="10000"/>
                                  </p:iterate>
                                  <p:childTnLst>
                                    <p:set>
                                      <p:cBhvr>
                                        <p:cTn id="317" dur="1" fill="hold">
                                          <p:stCondLst>
                                            <p:cond delay="0"/>
                                          </p:stCondLst>
                                        </p:cTn>
                                        <p:tgtEl>
                                          <p:spTgt spid="34"/>
                                        </p:tgtEl>
                                        <p:attrNameLst>
                                          <p:attrName>style.visibility</p:attrName>
                                        </p:attrNameLst>
                                      </p:cBhvr>
                                      <p:to>
                                        <p:strVal val="visible"/>
                                      </p:to>
                                    </p:set>
                                    <p:animEffect transition="in" filter="dissolve">
                                      <p:cBhvr>
                                        <p:cTn id="318" dur="500">
                                          <p:stCondLst>
                                            <p:cond delay="0"/>
                                          </p:stCondLst>
                                        </p:cTn>
                                        <p:tgtEl>
                                          <p:spTgt spid="34"/>
                                        </p:tgtEl>
                                      </p:cBhvr>
                                    </p:animEffect>
                                    <p:anim to="" calcmode="lin" valueType="num">
                                      <p:cBhvr>
                                        <p:cTn id="319" dur="500" fill="hold">
                                          <p:stCondLst>
                                            <p:cond delay="0"/>
                                          </p:stCondLst>
                                        </p:cTn>
                                        <p:tgtEl>
                                          <p:spTgt spid="34"/>
                                        </p:tgtEl>
                                        <p:attrNameLst>
                                          <p:attrName>ppt_w</p:attrName>
                                        </p:attrNameLst>
                                      </p:cBhvr>
                                      <p:tavLst>
                                        <p:tav tm="0">
                                          <p:val>
                                            <p:strVal val="#ppt_w*4"/>
                                          </p:val>
                                        </p:tav>
                                        <p:tav tm="100000">
                                          <p:val>
                                            <p:strVal val="#ppt_w"/>
                                          </p:val>
                                        </p:tav>
                                      </p:tavLst>
                                    </p:anim>
                                    <p:anim to="" calcmode="lin" valueType="num">
                                      <p:cBhvr>
                                        <p:cTn id="320" dur="500" fill="hold">
                                          <p:stCondLst>
                                            <p:cond delay="0"/>
                                          </p:stCondLst>
                                        </p:cTn>
                                        <p:tgtEl>
                                          <p:spTgt spid="34"/>
                                        </p:tgtEl>
                                        <p:attrNameLst>
                                          <p:attrName>ppt_h</p:attrName>
                                        </p:attrNameLst>
                                      </p:cBhvr>
                                      <p:tavLst>
                                        <p:tav tm="0">
                                          <p:val>
                                            <p:strVal val="#ppt_h*4"/>
                                          </p:val>
                                        </p:tav>
                                        <p:tav tm="100000">
                                          <p:val>
                                            <p:strVal val="#ppt_h"/>
                                          </p:val>
                                        </p:tav>
                                      </p:tavLst>
                                    </p:anim>
                                  </p:childTnLst>
                                </p:cTn>
                              </p:par>
                            </p:childTnLst>
                          </p:cTn>
                        </p:par>
                        <p:par>
                          <p:cTn id="321" fill="hold">
                            <p:stCondLst>
                              <p:cond delay="1900"/>
                            </p:stCondLst>
                            <p:childTnLst>
                              <p:par>
                                <p:cTn id="322" presetID="26" presetClass="emph" presetSubtype="0" fill="hold" grpId="1" nodeType="afterEffect">
                                  <p:stCondLst>
                                    <p:cond delay="0"/>
                                  </p:stCondLst>
                                  <p:iterate type="lt">
                                    <p:tmPct val="0"/>
                                  </p:iterate>
                                  <p:childTnLst>
                                    <p:animEffect transition="out" filter="fade">
                                      <p:cBhvr>
                                        <p:cTn id="323" dur="500" tmFilter="0, 0; .2, .5; .8, .5; 1, 0"/>
                                        <p:tgtEl>
                                          <p:spTgt spid="34"/>
                                        </p:tgtEl>
                                      </p:cBhvr>
                                    </p:animEffect>
                                    <p:animScale>
                                      <p:cBhvr>
                                        <p:cTn id="324" dur="250" autoRev="1" fill="hold"/>
                                        <p:tgtEl>
                                          <p:spTgt spid="34"/>
                                        </p:tgtEl>
                                      </p:cBhvr>
                                      <p:by x="105000" y="105000"/>
                                    </p:animScale>
                                  </p:childTnLst>
                                </p:cTn>
                              </p:par>
                            </p:childTnLst>
                          </p:cTn>
                        </p:par>
                      </p:childTnLst>
                    </p:cTn>
                  </p:par>
                  <p:par>
                    <p:cTn id="325" fill="hold">
                      <p:stCondLst>
                        <p:cond delay="indefinite"/>
                      </p:stCondLst>
                      <p:childTnLst>
                        <p:par>
                          <p:cTn id="326" fill="hold">
                            <p:stCondLst>
                              <p:cond delay="0"/>
                            </p:stCondLst>
                            <p:childTnLst>
                              <p:par>
                                <p:cTn id="327" presetID="12" presetClass="entr" presetSubtype="4" fill="hold" grpId="1" nodeType="clickEffect">
                                  <p:stCondLst>
                                    <p:cond delay="0"/>
                                  </p:stCondLst>
                                  <p:childTnLst>
                                    <p:set>
                                      <p:cBhvr>
                                        <p:cTn id="328" dur="1" fill="hold">
                                          <p:stCondLst>
                                            <p:cond delay="0"/>
                                          </p:stCondLst>
                                        </p:cTn>
                                        <p:tgtEl>
                                          <p:spTgt spid="40"/>
                                        </p:tgtEl>
                                        <p:attrNameLst>
                                          <p:attrName>style.visibility</p:attrName>
                                        </p:attrNameLst>
                                      </p:cBhvr>
                                      <p:to>
                                        <p:strVal val="visible"/>
                                      </p:to>
                                    </p:set>
                                    <p:anim calcmode="lin" valueType="num">
                                      <p:cBhvr additive="base">
                                        <p:cTn id="329" dur="500"/>
                                        <p:tgtEl>
                                          <p:spTgt spid="40"/>
                                        </p:tgtEl>
                                        <p:attrNameLst>
                                          <p:attrName>ppt_y</p:attrName>
                                        </p:attrNameLst>
                                      </p:cBhvr>
                                      <p:tavLst>
                                        <p:tav tm="0">
                                          <p:val>
                                            <p:strVal val="#ppt_y+#ppt_h*1.125000"/>
                                          </p:val>
                                        </p:tav>
                                        <p:tav tm="100000">
                                          <p:val>
                                            <p:strVal val="#ppt_y"/>
                                          </p:val>
                                        </p:tav>
                                      </p:tavLst>
                                    </p:anim>
                                    <p:animEffect transition="in" filter="wipe(up)">
                                      <p:cBhvr>
                                        <p:cTn id="330" dur="500"/>
                                        <p:tgtEl>
                                          <p:spTgt spid="40"/>
                                        </p:tgtEl>
                                      </p:cBhvr>
                                    </p:animEffect>
                                  </p:childTnLst>
                                </p:cTn>
                              </p:par>
                            </p:childTnLst>
                          </p:cTn>
                        </p:par>
                      </p:childTnLst>
                    </p:cTn>
                  </p:par>
                  <p:par>
                    <p:cTn id="331" fill="hold">
                      <p:stCondLst>
                        <p:cond delay="indefinite"/>
                      </p:stCondLst>
                      <p:childTnLst>
                        <p:par>
                          <p:cTn id="332" fill="hold">
                            <p:stCondLst>
                              <p:cond delay="0"/>
                            </p:stCondLst>
                            <p:childTnLst>
                              <p:par>
                                <p:cTn id="333" presetID="1" presetClass="entr" presetSubtype="0" fill="hold" grpId="0" nodeType="clickEffect">
                                  <p:stCondLst>
                                    <p:cond delay="0"/>
                                  </p:stCondLst>
                                  <p:childTnLst>
                                    <p:set>
                                      <p:cBhvr>
                                        <p:cTn id="334" dur="1" fill="hold">
                                          <p:stCondLst>
                                            <p:cond delay="0"/>
                                          </p:stCondLst>
                                        </p:cTn>
                                        <p:tgtEl>
                                          <p:spTgt spid="37"/>
                                        </p:tgtEl>
                                        <p:attrNameLst>
                                          <p:attrName>style.visibility</p:attrName>
                                        </p:attrNameLst>
                                      </p:cBhvr>
                                      <p:to>
                                        <p:strVal val="visible"/>
                                      </p:to>
                                    </p:set>
                                  </p:childTnLst>
                                </p:cTn>
                              </p:par>
                              <p:par>
                                <p:cTn id="335" presetID="10" presetClass="exit" presetSubtype="0" fill="hold" grpId="2" nodeType="withEffect">
                                  <p:stCondLst>
                                    <p:cond delay="0"/>
                                  </p:stCondLst>
                                  <p:childTnLst>
                                    <p:animEffect transition="out" filter="fade">
                                      <p:cBhvr>
                                        <p:cTn id="336" dur="250"/>
                                        <p:tgtEl>
                                          <p:spTgt spid="20"/>
                                        </p:tgtEl>
                                      </p:cBhvr>
                                    </p:animEffect>
                                    <p:set>
                                      <p:cBhvr>
                                        <p:cTn id="337" dur="1" fill="hold">
                                          <p:stCondLst>
                                            <p:cond delay="249"/>
                                          </p:stCondLst>
                                        </p:cTn>
                                        <p:tgtEl>
                                          <p:spTgt spid="20"/>
                                        </p:tgtEl>
                                        <p:attrNameLst>
                                          <p:attrName>style.visibility</p:attrName>
                                        </p:attrNameLst>
                                      </p:cBhvr>
                                      <p:to>
                                        <p:strVal val="hidden"/>
                                      </p:to>
                                    </p:set>
                                  </p:childTnLst>
                                </p:cTn>
                              </p:par>
                              <p:par>
                                <p:cTn id="338" presetID="10" presetClass="exit" presetSubtype="0" fill="hold" grpId="1" nodeType="withEffect">
                                  <p:stCondLst>
                                    <p:cond delay="0"/>
                                  </p:stCondLst>
                                  <p:childTnLst>
                                    <p:animEffect transition="out" filter="fade">
                                      <p:cBhvr>
                                        <p:cTn id="339" dur="10"/>
                                        <p:tgtEl>
                                          <p:spTgt spid="29"/>
                                        </p:tgtEl>
                                      </p:cBhvr>
                                    </p:animEffect>
                                    <p:set>
                                      <p:cBhvr>
                                        <p:cTn id="340" dur="1" fill="hold">
                                          <p:stCondLst>
                                            <p:cond delay="9"/>
                                          </p:stCondLst>
                                        </p:cTn>
                                        <p:tgtEl>
                                          <p:spTgt spid="29"/>
                                        </p:tgtEl>
                                        <p:attrNameLst>
                                          <p:attrName>style.visibility</p:attrName>
                                        </p:attrNameLst>
                                      </p:cBhvr>
                                      <p:to>
                                        <p:strVal val="hidden"/>
                                      </p:to>
                                    </p:set>
                                  </p:childTnLst>
                                </p:cTn>
                              </p:par>
                              <p:par>
                                <p:cTn id="341" presetID="6" presetClass="emph" presetSubtype="0" fill="hold" grpId="3" nodeType="withEffect">
                                  <p:stCondLst>
                                    <p:cond delay="0"/>
                                  </p:stCondLst>
                                  <p:childTnLst>
                                    <p:animScale>
                                      <p:cBhvr>
                                        <p:cTn id="342" dur="2000" fill="hold"/>
                                        <p:tgtEl>
                                          <p:spTgt spid="37"/>
                                        </p:tgtEl>
                                      </p:cBhvr>
                                      <p:by x="166500" y="166500"/>
                                    </p:animScale>
                                  </p:childTnLst>
                                </p:cTn>
                              </p:par>
                              <p:par>
                                <p:cTn id="343" presetID="6" presetClass="emph" presetSubtype="0" fill="hold" grpId="4" nodeType="withEffect">
                                  <p:stCondLst>
                                    <p:cond delay="0"/>
                                  </p:stCondLst>
                                  <p:childTnLst>
                                    <p:animScale>
                                      <p:cBhvr>
                                        <p:cTn id="344" dur="2000" fill="hold"/>
                                        <p:tgtEl>
                                          <p:spTgt spid="9"/>
                                        </p:tgtEl>
                                      </p:cBhvr>
                                      <p:by x="166500" y="166500"/>
                                    </p:animScale>
                                  </p:childTnLst>
                                </p:cTn>
                              </p:par>
                              <p:par>
                                <p:cTn id="345" presetID="42" presetClass="path" presetSubtype="0" accel="50000" decel="50000" fill="hold" grpId="2" nodeType="withEffect">
                                  <p:stCondLst>
                                    <p:cond delay="0"/>
                                  </p:stCondLst>
                                  <p:childTnLst>
                                    <p:animMotion origin="layout" path="M 5.55556E-7 2.96296E-6 L -0.09462 0.30694 " pathEditMode="relative" rAng="0" ptsTypes="AA">
                                      <p:cBhvr>
                                        <p:cTn id="346" dur="2000" fill="hold"/>
                                        <p:tgtEl>
                                          <p:spTgt spid="37"/>
                                        </p:tgtEl>
                                        <p:attrNameLst>
                                          <p:attrName>ppt_x</p:attrName>
                                          <p:attrName>ppt_y</p:attrName>
                                        </p:attrNameLst>
                                      </p:cBhvr>
                                      <p:rCtr x="-4740" y="15347"/>
                                    </p:animMotion>
                                  </p:childTnLst>
                                </p:cTn>
                              </p:par>
                              <p:par>
                                <p:cTn id="347" presetID="0" presetClass="path" presetSubtype="0" accel="50000" decel="50000" fill="hold" grpId="5" nodeType="withEffect">
                                  <p:stCondLst>
                                    <p:cond delay="0"/>
                                  </p:stCondLst>
                                  <p:childTnLst>
                                    <p:animMotion origin="layout" path="M 0.00034 4.07407E-6 L 0.09462 -0.30625 " pathEditMode="relative" rAng="0" ptsTypes="AA">
                                      <p:cBhvr>
                                        <p:cTn id="348" dur="2000" spd="-100000" fill="hold"/>
                                        <p:tgtEl>
                                          <p:spTgt spid="9"/>
                                        </p:tgtEl>
                                        <p:attrNameLst>
                                          <p:attrName>ppt_x</p:attrName>
                                          <p:attrName>ppt_y</p:attrName>
                                        </p:attrNameLst>
                                      </p:cBhvr>
                                      <p:rCtr x="4705" y="-15324"/>
                                    </p:animMotion>
                                  </p:childTnLst>
                                </p:cTn>
                              </p:par>
                              <p:par>
                                <p:cTn id="349" presetID="52" presetClass="exit" presetSubtype="0" fill="hold" grpId="1" nodeType="withEffect">
                                  <p:stCondLst>
                                    <p:cond delay="0"/>
                                  </p:stCondLst>
                                  <p:childTnLst>
                                    <p:animScale>
                                      <p:cBhvr>
                                        <p:cTn id="350" dur="1000" accel="50000">
                                          <p:stCondLst>
                                            <p:cond delay="0"/>
                                          </p:stCondLst>
                                        </p:cTn>
                                        <p:tgtEl>
                                          <p:spTgt spid="2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51" dur="1000" accel="50000">
                                          <p:stCondLst>
                                            <p:cond delay="0"/>
                                          </p:stCondLst>
                                        </p:cTn>
                                        <p:tgtEl>
                                          <p:spTgt spid="23"/>
                                        </p:tgtEl>
                                        <p:attrNameLst>
                                          <p:attrName>ppt_x</p:attrName>
                                          <p:attrName>ppt_y</p:attrName>
                                        </p:attrNameLst>
                                      </p:cBhvr>
                                    </p:animMotion>
                                    <p:animEffect transition="out" filter="fade">
                                      <p:cBhvr>
                                        <p:cTn id="352" dur="1000"/>
                                        <p:tgtEl>
                                          <p:spTgt spid="23"/>
                                        </p:tgtEl>
                                      </p:cBhvr>
                                    </p:animEffect>
                                    <p:set>
                                      <p:cBhvr>
                                        <p:cTn id="353" dur="1" fill="hold">
                                          <p:stCondLst>
                                            <p:cond delay="999"/>
                                          </p:stCondLst>
                                        </p:cTn>
                                        <p:tgtEl>
                                          <p:spTgt spid="23"/>
                                        </p:tgtEl>
                                        <p:attrNameLst>
                                          <p:attrName>style.visibility</p:attrName>
                                        </p:attrNameLst>
                                      </p:cBhvr>
                                      <p:to>
                                        <p:strVal val="hidden"/>
                                      </p:to>
                                    </p:set>
                                  </p:childTnLst>
                                </p:cTn>
                              </p:par>
                              <p:par>
                                <p:cTn id="354" presetID="52" presetClass="exit" presetSubtype="0" fill="hold" grpId="2" nodeType="withEffect">
                                  <p:stCondLst>
                                    <p:cond delay="0"/>
                                  </p:stCondLst>
                                  <p:iterate type="lt">
                                    <p:tmPct val="0"/>
                                  </p:iterate>
                                  <p:childTnLst>
                                    <p:animScale>
                                      <p:cBhvr>
                                        <p:cTn id="355" dur="950" accel="50000">
                                          <p:stCondLst>
                                            <p:cond delay="0"/>
                                          </p:stCondLst>
                                        </p:cTn>
                                        <p:tgtEl>
                                          <p:spTgt spid="3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56" dur="950" accel="50000">
                                          <p:stCondLst>
                                            <p:cond delay="0"/>
                                          </p:stCondLst>
                                        </p:cTn>
                                        <p:tgtEl>
                                          <p:spTgt spid="34"/>
                                        </p:tgtEl>
                                        <p:attrNameLst>
                                          <p:attrName>ppt_x</p:attrName>
                                          <p:attrName>ppt_y</p:attrName>
                                        </p:attrNameLst>
                                      </p:cBhvr>
                                    </p:animMotion>
                                    <p:animEffect transition="out" filter="fade">
                                      <p:cBhvr>
                                        <p:cTn id="357" dur="950"/>
                                        <p:tgtEl>
                                          <p:spTgt spid="34"/>
                                        </p:tgtEl>
                                      </p:cBhvr>
                                    </p:animEffect>
                                    <p:set>
                                      <p:cBhvr>
                                        <p:cTn id="358" dur="1" fill="hold">
                                          <p:stCondLst>
                                            <p:cond delay="949"/>
                                          </p:stCondLst>
                                        </p:cTn>
                                        <p:tgtEl>
                                          <p:spTgt spid="34"/>
                                        </p:tgtEl>
                                        <p:attrNameLst>
                                          <p:attrName>style.visibility</p:attrName>
                                        </p:attrNameLst>
                                      </p:cBhvr>
                                      <p:to>
                                        <p:strVal val="hidden"/>
                                      </p:to>
                                    </p:set>
                                  </p:childTnLst>
                                </p:cTn>
                              </p:par>
                              <p:par>
                                <p:cTn id="359" presetID="52" presetClass="exit" presetSubtype="0" fill="hold" grpId="2" nodeType="withEffect">
                                  <p:stCondLst>
                                    <p:cond delay="0"/>
                                  </p:stCondLst>
                                  <p:childTnLst>
                                    <p:animScale>
                                      <p:cBhvr>
                                        <p:cTn id="360" dur="1000" accel="50000">
                                          <p:stCondLst>
                                            <p:cond delay="0"/>
                                          </p:stCondLst>
                                        </p:cTn>
                                        <p:tgtEl>
                                          <p:spTgt spid="4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61" dur="1000" accel="50000">
                                          <p:stCondLst>
                                            <p:cond delay="0"/>
                                          </p:stCondLst>
                                        </p:cTn>
                                        <p:tgtEl>
                                          <p:spTgt spid="40"/>
                                        </p:tgtEl>
                                        <p:attrNameLst>
                                          <p:attrName>ppt_x</p:attrName>
                                          <p:attrName>ppt_y</p:attrName>
                                        </p:attrNameLst>
                                      </p:cBhvr>
                                    </p:animMotion>
                                    <p:animEffect transition="out" filter="fade">
                                      <p:cBhvr>
                                        <p:cTn id="362" dur="1000"/>
                                        <p:tgtEl>
                                          <p:spTgt spid="40"/>
                                        </p:tgtEl>
                                      </p:cBhvr>
                                    </p:animEffect>
                                    <p:set>
                                      <p:cBhvr>
                                        <p:cTn id="363" dur="1" fill="hold">
                                          <p:stCondLst>
                                            <p:cond delay="999"/>
                                          </p:stCondLst>
                                        </p:cTn>
                                        <p:tgtEl>
                                          <p:spTgt spid="40"/>
                                        </p:tgtEl>
                                        <p:attrNameLst>
                                          <p:attrName>style.visibility</p:attrName>
                                        </p:attrNameLst>
                                      </p:cBhvr>
                                      <p:to>
                                        <p:strVal val="hidden"/>
                                      </p:to>
                                    </p:set>
                                  </p:childTnLst>
                                </p:cTn>
                              </p:par>
                            </p:childTnLst>
                          </p:cTn>
                        </p:par>
                        <p:par>
                          <p:cTn id="364" fill="hold">
                            <p:stCondLst>
                              <p:cond delay="2000"/>
                            </p:stCondLst>
                            <p:childTnLst>
                              <p:par>
                                <p:cTn id="365" presetID="1" presetClass="entr" presetSubtype="0" fill="hold" grpId="0" nodeType="afterEffect">
                                  <p:stCondLst>
                                    <p:cond delay="0"/>
                                  </p:stCondLst>
                                  <p:childTnLst>
                                    <p:set>
                                      <p:cBhvr>
                                        <p:cTn id="366" dur="1" fill="hold">
                                          <p:stCondLst>
                                            <p:cond delay="0"/>
                                          </p:stCondLst>
                                        </p:cTn>
                                        <p:tgtEl>
                                          <p:spTgt spid="32"/>
                                        </p:tgtEl>
                                        <p:attrNameLst>
                                          <p:attrName>style.visibility</p:attrName>
                                        </p:attrNameLst>
                                      </p:cBhvr>
                                      <p:to>
                                        <p:strVal val="visible"/>
                                      </p:to>
                                    </p:set>
                                  </p:childTnLst>
                                </p:cTn>
                              </p:par>
                            </p:childTnLst>
                          </p:cTn>
                        </p:par>
                        <p:par>
                          <p:cTn id="367" fill="hold">
                            <p:stCondLst>
                              <p:cond delay="2000"/>
                            </p:stCondLst>
                            <p:childTnLst>
                              <p:par>
                                <p:cTn id="368" presetID="1" presetClass="entr" presetSubtype="0" fill="hold" grpId="0" nodeType="afterEffect">
                                  <p:stCondLst>
                                    <p:cond delay="0"/>
                                  </p:stCondLst>
                                  <p:childTnLst>
                                    <p:set>
                                      <p:cBhvr>
                                        <p:cTn id="369" dur="1" fill="hold">
                                          <p:stCondLst>
                                            <p:cond delay="0"/>
                                          </p:stCondLst>
                                        </p:cTn>
                                        <p:tgtEl>
                                          <p:spTgt spid="33"/>
                                        </p:tgtEl>
                                        <p:attrNameLst>
                                          <p:attrName>style.visibility</p:attrName>
                                        </p:attrNameLst>
                                      </p:cBhvr>
                                      <p:to>
                                        <p:strVal val="visible"/>
                                      </p:to>
                                    </p:set>
                                  </p:childTnLst>
                                </p:cTn>
                              </p:par>
                              <p:par>
                                <p:cTn id="370" presetID="10" presetClass="exit" presetSubtype="0" fill="hold" grpId="6" nodeType="withEffect">
                                  <p:stCondLst>
                                    <p:cond delay="0"/>
                                  </p:stCondLst>
                                  <p:childTnLst>
                                    <p:animEffect transition="out" filter="fade">
                                      <p:cBhvr>
                                        <p:cTn id="371" dur="250"/>
                                        <p:tgtEl>
                                          <p:spTgt spid="9"/>
                                        </p:tgtEl>
                                      </p:cBhvr>
                                    </p:animEffect>
                                    <p:set>
                                      <p:cBhvr>
                                        <p:cTn id="372" dur="1" fill="hold">
                                          <p:stCondLst>
                                            <p:cond delay="249"/>
                                          </p:stCondLst>
                                        </p:cTn>
                                        <p:tgtEl>
                                          <p:spTgt spid="9"/>
                                        </p:tgtEl>
                                        <p:attrNameLst>
                                          <p:attrName>style.visibility</p:attrName>
                                        </p:attrNameLst>
                                      </p:cBhvr>
                                      <p:to>
                                        <p:strVal val="hidden"/>
                                      </p:to>
                                    </p:set>
                                  </p:childTnLst>
                                </p:cTn>
                              </p:par>
                              <p:par>
                                <p:cTn id="373" presetID="10" presetClass="exit" presetSubtype="0" fill="hold" grpId="1" nodeType="withEffect">
                                  <p:stCondLst>
                                    <p:cond delay="0"/>
                                  </p:stCondLst>
                                  <p:childTnLst>
                                    <p:animEffect transition="out" filter="fade">
                                      <p:cBhvr>
                                        <p:cTn id="374" dur="250"/>
                                        <p:tgtEl>
                                          <p:spTgt spid="37"/>
                                        </p:tgtEl>
                                      </p:cBhvr>
                                    </p:animEffect>
                                    <p:set>
                                      <p:cBhvr>
                                        <p:cTn id="375" dur="1" fill="hold">
                                          <p:stCondLst>
                                            <p:cond delay="24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9" grpId="0"/>
      <p:bldP spid="29" grpId="1"/>
      <p:bldP spid="20" grpId="0"/>
      <p:bldP spid="20" grpId="1"/>
      <p:bldP spid="20" grpId="2"/>
      <p:bldP spid="37" grpId="0"/>
      <p:bldP spid="37" grpId="1"/>
      <p:bldP spid="37" grpId="2"/>
      <p:bldP spid="37" grpId="3"/>
      <p:bldP spid="12" grpId="0"/>
      <p:bldP spid="12" grpId="1"/>
      <p:bldP spid="11" grpId="0"/>
      <p:bldP spid="11" grpId="1"/>
      <p:bldP spid="11" grpId="2"/>
      <p:bldP spid="11" grpId="3"/>
      <p:bldP spid="9" grpId="0"/>
      <p:bldP spid="9" grpId="1"/>
      <p:bldP spid="9" grpId="2"/>
      <p:bldP spid="9" grpId="3"/>
      <p:bldP spid="9" grpId="4"/>
      <p:bldP spid="9" grpId="5"/>
      <p:bldP spid="9" grpId="6"/>
      <p:bldP spid="7" grpId="0" animBg="1"/>
      <p:bldP spid="7" grpId="1" animBg="1"/>
      <p:bldP spid="7" grpId="2" animBg="1"/>
      <p:bldP spid="8" grpId="0"/>
      <p:bldP spid="8" grpId="1"/>
      <p:bldP spid="10" grpId="0"/>
      <p:bldP spid="10" grpId="1"/>
      <p:bldP spid="10" grpId="2"/>
      <p:bldP spid="10" grpId="3"/>
      <p:bldP spid="13" grpId="0"/>
      <p:bldP spid="13" grpId="1"/>
      <p:bldP spid="13" grpId="2"/>
      <p:bldP spid="13" grpId="3"/>
      <p:bldP spid="13" grpId="4"/>
      <p:bldP spid="14" grpId="0"/>
      <p:bldP spid="14" grpId="1"/>
      <p:bldP spid="15" grpId="0"/>
      <p:bldP spid="15" grpId="1"/>
      <p:bldP spid="16" grpId="0"/>
      <p:bldP spid="16" grpId="1"/>
      <p:bldP spid="16" grpId="2"/>
      <p:bldP spid="42" grpId="0"/>
      <p:bldP spid="42" grpId="1"/>
      <p:bldP spid="42" grpId="2"/>
      <p:bldP spid="19" grpId="0"/>
      <p:bldP spid="19" grpId="1"/>
      <p:bldP spid="19" grpId="2"/>
      <p:bldP spid="17" grpId="0"/>
      <p:bldP spid="17" grpId="1"/>
      <p:bldP spid="18" grpId="0"/>
      <p:bldP spid="18" grpId="1"/>
      <p:bldP spid="18" grpId="2"/>
      <p:bldP spid="21" grpId="0"/>
      <p:bldP spid="21" grpId="1"/>
      <p:bldP spid="21" grpId="2"/>
      <p:bldP spid="22" grpId="0"/>
      <p:bldP spid="22" grpId="1"/>
      <p:bldP spid="22" grpId="2"/>
      <p:bldP spid="22" grpId="3"/>
      <p:bldP spid="24" grpId="0"/>
      <p:bldP spid="24" grpId="1"/>
      <p:bldP spid="25" grpId="0"/>
      <p:bldP spid="25" grpId="1"/>
      <p:bldP spid="25" grpId="2"/>
      <p:bldP spid="25" grpId="3"/>
      <p:bldP spid="26" grpId="0"/>
      <p:bldP spid="26" grpId="1"/>
      <p:bldP spid="26" grpId="2"/>
      <p:bldP spid="26" grpId="3"/>
      <p:bldP spid="27" grpId="0"/>
      <p:bldP spid="27" grpId="1"/>
      <p:bldP spid="27" grpId="2"/>
      <p:bldP spid="27" grpId="3"/>
      <p:bldP spid="28" grpId="0"/>
      <p:bldP spid="28" grpId="1"/>
      <p:bldP spid="28" grpId="2"/>
      <p:bldP spid="28" grpId="3"/>
      <p:bldP spid="32" grpId="0"/>
      <p:bldP spid="33" grpId="0"/>
      <p:bldP spid="38" grpId="0"/>
      <p:bldP spid="38" grpId="1"/>
      <p:bldP spid="38" grpId="2"/>
      <p:bldP spid="23" grpId="0"/>
      <p:bldP spid="23" grpId="1"/>
      <p:bldP spid="34" grpId="0"/>
      <p:bldP spid="34" grpId="1"/>
      <p:bldP spid="34" grpId="2"/>
      <p:bldP spid="35" grpId="0"/>
      <p:bldP spid="35" grpId="1"/>
      <p:bldP spid="36" grpId="0"/>
      <p:bldP spid="36" grpId="1"/>
      <p:bldP spid="30" grpId="0"/>
      <p:bldP spid="30" grpId="1"/>
      <p:bldP spid="39" grpId="0"/>
      <p:bldP spid="39" grpId="1"/>
      <p:bldP spid="39" grpId="2"/>
      <p:bldP spid="40" grpId="1"/>
      <p:bldP spid="40"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1B33F26-5A9D-4DB4-8ED0-2D4A155C0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2">
            <a:extLst>
              <a:ext uri="{FF2B5EF4-FFF2-40B4-BE49-F238E27FC236}">
                <a16:creationId xmlns:a16="http://schemas.microsoft.com/office/drawing/2014/main" id="{70FE5C74-F919-4E42-B1FE-3E2B8FDF20C1}"/>
              </a:ext>
            </a:extLst>
          </p:cNvPr>
          <p:cNvSpPr txBox="1">
            <a:spLocks noChangeArrowheads="1"/>
          </p:cNvSpPr>
          <p:nvPr/>
        </p:nvSpPr>
        <p:spPr bwMode="auto">
          <a:xfrm>
            <a:off x="409862" y="1670351"/>
            <a:ext cx="8367823" cy="35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But without faith it is impossible to please Him, for he who </a:t>
            </a:r>
            <a:r>
              <a:rPr lang="en-US" altLang="en-US" b="1" u="sng" kern="0" dirty="0">
                <a:ln w="9525" cmpd="sng">
                  <a:solidFill>
                    <a:srgbClr val="FFFF00"/>
                  </a:solidFill>
                  <a:prstDash val="solid"/>
                  <a:miter lim="800000"/>
                </a:ln>
                <a:solidFill>
                  <a:srgbClr val="66FF33"/>
                </a:solidFill>
                <a:effectLst>
                  <a:outerShdw blurRad="50800" algn="tl" rotWithShape="0">
                    <a:srgbClr val="000000"/>
                  </a:outerShdw>
                </a:effectLst>
                <a:latin typeface="Calibri" panose="020F0502020204030204" pitchFamily="34" charset="0"/>
              </a:rPr>
              <a:t>comes to</a:t>
            </a:r>
            <a:r>
              <a:rPr lang="en-US" altLang="en-US" b="1" kern="0" dirty="0">
                <a:ln w="9525" cmpd="sng">
                  <a:solidFill>
                    <a:srgbClr val="FFFF00"/>
                  </a:solidFill>
                  <a:prstDash val="solid"/>
                  <a:miter lim="800000"/>
                </a:ln>
                <a:solidFill>
                  <a:srgbClr val="66FF33"/>
                </a:solidFill>
                <a:effectLst>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God must </a:t>
            </a:r>
            <a:r>
              <a:rPr lang="en-US" altLang="en-US" b="1" kern="0" dirty="0">
                <a:ln w="1905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believe</a:t>
            </a:r>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that He is, and that He is a rewarder of those who </a:t>
            </a:r>
            <a:r>
              <a:rPr lang="en-US" altLang="en-US" b="1" u="sng" kern="0" dirty="0">
                <a:ln w="9525" cmpd="sng">
                  <a:solidFill>
                    <a:srgbClr val="FFFFFF"/>
                  </a:solidFill>
                  <a:prstDash val="solid"/>
                  <a:miter lim="800000"/>
                </a:ln>
                <a:solidFill>
                  <a:srgbClr val="FF0000"/>
                </a:solidFill>
                <a:effectLst>
                  <a:outerShdw blurRad="50800" algn="tl" rotWithShape="0">
                    <a:srgbClr val="000000"/>
                  </a:outerShdw>
                </a:effectLst>
                <a:latin typeface="Calibri" panose="020F0502020204030204" pitchFamily="34" charset="0"/>
              </a:rPr>
              <a:t>diligently</a:t>
            </a:r>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seek Him. </a:t>
            </a:r>
            <a:r>
              <a:rPr lang="en-US" altLang="en-US" sz="3200" b="1" i="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Hebrews 11:6 </a:t>
            </a:r>
          </a:p>
        </p:txBody>
      </p:sp>
      <p:sp>
        <p:nvSpPr>
          <p:cNvPr id="5" name="Rectangle 2">
            <a:extLst>
              <a:ext uri="{FF2B5EF4-FFF2-40B4-BE49-F238E27FC236}">
                <a16:creationId xmlns:a16="http://schemas.microsoft.com/office/drawing/2014/main" id="{16E21781-151B-4CF9-8F8E-0EA2F2B6A93B}"/>
              </a:ext>
            </a:extLst>
          </p:cNvPr>
          <p:cNvSpPr txBox="1">
            <a:spLocks noChangeArrowheads="1"/>
          </p:cNvSpPr>
          <p:nvPr/>
        </p:nvSpPr>
        <p:spPr bwMode="auto">
          <a:xfrm>
            <a:off x="409862" y="1670351"/>
            <a:ext cx="8367823" cy="35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without faith it is impossible to please Him, for he who comes to God </a:t>
            </a:r>
            <a:r>
              <a:rPr lang="en-US" altLang="en-US" b="1" kern="0"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rPr>
              <a:t>must</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believe that He is, and that He is a rewarder of those who diligently seek Him.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Hebrews 11:6 </a:t>
            </a:r>
          </a:p>
        </p:txBody>
      </p:sp>
      <p:sp>
        <p:nvSpPr>
          <p:cNvPr id="7" name="Rectangle 2">
            <a:extLst>
              <a:ext uri="{FF2B5EF4-FFF2-40B4-BE49-F238E27FC236}">
                <a16:creationId xmlns:a16="http://schemas.microsoft.com/office/drawing/2014/main" id="{6283AE88-45FD-4E73-8301-6E341A7DAAE8}"/>
              </a:ext>
            </a:extLst>
          </p:cNvPr>
          <p:cNvSpPr txBox="1">
            <a:spLocks noChangeArrowheads="1"/>
          </p:cNvSpPr>
          <p:nvPr/>
        </p:nvSpPr>
        <p:spPr bwMode="auto">
          <a:xfrm>
            <a:off x="409862" y="1670351"/>
            <a:ext cx="8367823" cy="35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without faith it is impossible to please Him, for he who comes to God must believe that He is, and that He is a rewarder of those who diligently seek Him.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Hebrews 11:6 </a:t>
            </a:r>
          </a:p>
        </p:txBody>
      </p:sp>
      <p:sp>
        <p:nvSpPr>
          <p:cNvPr id="8" name="Rectangle 2">
            <a:extLst>
              <a:ext uri="{FF2B5EF4-FFF2-40B4-BE49-F238E27FC236}">
                <a16:creationId xmlns:a16="http://schemas.microsoft.com/office/drawing/2014/main" id="{848D5372-188E-4F2A-873F-BE1671DE265A}"/>
              </a:ext>
            </a:extLst>
          </p:cNvPr>
          <p:cNvSpPr txBox="1">
            <a:spLocks noChangeArrowheads="1"/>
          </p:cNvSpPr>
          <p:nvPr/>
        </p:nvSpPr>
        <p:spPr bwMode="auto">
          <a:xfrm>
            <a:off x="2236663" y="1087330"/>
            <a:ext cx="345148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410" b="1" dirty="0">
                <a:solidFill>
                  <a:srgbClr val="CC9900"/>
                </a:solidFill>
                <a:effectLst>
                  <a:glow rad="63500">
                    <a:schemeClr val="tx1"/>
                  </a:glow>
                </a:effectLst>
                <a:latin typeface="Calibri" panose="020F0502020204030204" pitchFamily="34" charset="0"/>
                <a:ea typeface="+mn-ea"/>
                <a:cs typeface="Calibri" panose="020F0502020204030204" pitchFamily="34" charset="0"/>
              </a:rPr>
              <a:t>Word of God</a:t>
            </a:r>
          </a:p>
        </p:txBody>
      </p:sp>
      <p:sp>
        <p:nvSpPr>
          <p:cNvPr id="9" name="Rectangle 2">
            <a:extLst>
              <a:ext uri="{FF2B5EF4-FFF2-40B4-BE49-F238E27FC236}">
                <a16:creationId xmlns:a16="http://schemas.microsoft.com/office/drawing/2014/main" id="{95CE34E2-7BE2-407C-9F29-57A8B428C0CE}"/>
              </a:ext>
            </a:extLst>
          </p:cNvPr>
          <p:cNvSpPr txBox="1">
            <a:spLocks noChangeArrowheads="1"/>
          </p:cNvSpPr>
          <p:nvPr/>
        </p:nvSpPr>
        <p:spPr bwMode="auto">
          <a:xfrm>
            <a:off x="3159337" y="399079"/>
            <a:ext cx="160613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410" b="1" dirty="0">
                <a:solidFill>
                  <a:srgbClr val="CC9900"/>
                </a:solidFill>
                <a:effectLst>
                  <a:glow rad="63500">
                    <a:schemeClr val="tx1"/>
                  </a:glow>
                </a:effectLst>
                <a:latin typeface="Calibri" panose="020F0502020204030204" pitchFamily="34" charset="0"/>
                <a:ea typeface="+mn-ea"/>
                <a:cs typeface="Calibri" panose="020F0502020204030204" pitchFamily="34" charset="0"/>
              </a:rPr>
              <a:t>Hope</a:t>
            </a:r>
          </a:p>
        </p:txBody>
      </p:sp>
      <p:sp>
        <p:nvSpPr>
          <p:cNvPr id="10" name="Heart 9">
            <a:extLst>
              <a:ext uri="{FF2B5EF4-FFF2-40B4-BE49-F238E27FC236}">
                <a16:creationId xmlns:a16="http://schemas.microsoft.com/office/drawing/2014/main" id="{7D3AD17C-9B8E-460B-B0ED-5940FAD2D76B}"/>
              </a:ext>
            </a:extLst>
          </p:cNvPr>
          <p:cNvSpPr/>
          <p:nvPr/>
        </p:nvSpPr>
        <p:spPr bwMode="auto">
          <a:xfrm>
            <a:off x="3497945" y="3004458"/>
            <a:ext cx="1093359" cy="957944"/>
          </a:xfrm>
          <a:prstGeom prst="heart">
            <a:avLst/>
          </a:prstGeom>
          <a:solidFill>
            <a:srgbClr val="FF0000">
              <a:alpha val="7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11" name="Rectangle 2">
            <a:extLst>
              <a:ext uri="{FF2B5EF4-FFF2-40B4-BE49-F238E27FC236}">
                <a16:creationId xmlns:a16="http://schemas.microsoft.com/office/drawing/2014/main" id="{A9778806-495F-45A0-8DB5-D96BD1A02044}"/>
              </a:ext>
            </a:extLst>
          </p:cNvPr>
          <p:cNvSpPr txBox="1">
            <a:spLocks noChangeArrowheads="1"/>
          </p:cNvSpPr>
          <p:nvPr/>
        </p:nvSpPr>
        <p:spPr bwMode="auto">
          <a:xfrm>
            <a:off x="2130184" y="5116328"/>
            <a:ext cx="263767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410" b="1" dirty="0">
                <a:solidFill>
                  <a:srgbClr val="CC9900"/>
                </a:solidFill>
                <a:effectLst>
                  <a:glow rad="63500">
                    <a:schemeClr val="tx1"/>
                  </a:glow>
                </a:effectLst>
                <a:latin typeface="Calibri" panose="020F0502020204030204" pitchFamily="34" charset="0"/>
                <a:ea typeface="+mn-ea"/>
                <a:cs typeface="Calibri" panose="020F0502020204030204" pitchFamily="34" charset="0"/>
              </a:rPr>
              <a:t>Worker</a:t>
            </a:r>
          </a:p>
        </p:txBody>
      </p:sp>
      <p:sp>
        <p:nvSpPr>
          <p:cNvPr id="12" name="Rectangle 2">
            <a:extLst>
              <a:ext uri="{FF2B5EF4-FFF2-40B4-BE49-F238E27FC236}">
                <a16:creationId xmlns:a16="http://schemas.microsoft.com/office/drawing/2014/main" id="{68ABFF50-ABD2-4CD0-8E3B-A3FF70807CCA}"/>
              </a:ext>
            </a:extLst>
          </p:cNvPr>
          <p:cNvSpPr txBox="1">
            <a:spLocks noChangeArrowheads="1"/>
          </p:cNvSpPr>
          <p:nvPr/>
        </p:nvSpPr>
        <p:spPr bwMode="auto">
          <a:xfrm>
            <a:off x="709853" y="4398710"/>
            <a:ext cx="248318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diligently</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hidden="1">
            <a:extLst>
              <a:ext uri="{FF2B5EF4-FFF2-40B4-BE49-F238E27FC236}">
                <a16:creationId xmlns:a16="http://schemas.microsoft.com/office/drawing/2014/main" id="{9E940940-44BB-40AB-8F71-1E9FCBF0E44A}"/>
              </a:ext>
            </a:extLst>
          </p:cNvPr>
          <p:cNvSpPr txBox="1">
            <a:spLocks noChangeArrowheads="1"/>
          </p:cNvSpPr>
          <p:nvPr/>
        </p:nvSpPr>
        <p:spPr bwMode="auto">
          <a:xfrm>
            <a:off x="6219415" y="3048000"/>
            <a:ext cx="238859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diligently</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97469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6" presetClass="exit" presetSubtype="21" fill="hold" grpId="2" nodeType="afterEffect">
                                  <p:stCondLst>
                                    <p:cond delay="0"/>
                                  </p:stCondLst>
                                  <p:childTnLst>
                                    <p:animEffect transition="out" filter="barn(inVertical)">
                                      <p:cBhvr>
                                        <p:cTn id="17" dur="750"/>
                                        <p:tgtEl>
                                          <p:spTgt spid="4"/>
                                        </p:tgtEl>
                                      </p:cBhvr>
                                    </p:animEffect>
                                    <p:set>
                                      <p:cBhvr>
                                        <p:cTn id="18" dur="1" fill="hold">
                                          <p:stCondLst>
                                            <p:cond delay="749"/>
                                          </p:stCondLst>
                                        </p:cTn>
                                        <p:tgtEl>
                                          <p:spTgt spid="4"/>
                                        </p:tgtEl>
                                        <p:attrNameLst>
                                          <p:attrName>style.visibility</p:attrName>
                                        </p:attrNameLst>
                                      </p:cBhvr>
                                      <p:to>
                                        <p:strVal val="hidden"/>
                                      </p:to>
                                    </p:set>
                                  </p:childTnLst>
                                </p:cTn>
                              </p:par>
                              <p:par>
                                <p:cTn id="19" presetID="10" presetClass="entr" presetSubtype="0" fill="hold" grpId="0" nodeType="withEffect">
                                  <p:stCondLst>
                                    <p:cond delay="25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50"/>
                                        <p:tgtEl>
                                          <p:spTgt spid="7"/>
                                        </p:tgtEl>
                                      </p:cBhvr>
                                    </p:animEffect>
                                  </p:childTnLst>
                                </p:cTn>
                              </p:par>
                              <p:par>
                                <p:cTn id="22" presetID="10" presetClass="exit" presetSubtype="0" fill="hold" grpId="2" nodeType="withEffect">
                                  <p:stCondLst>
                                    <p:cond delay="50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par>
                          <p:cTn id="25" fill="hold">
                            <p:stCondLst>
                              <p:cond delay="1000"/>
                            </p:stCondLst>
                            <p:childTnLst>
                              <p:par>
                                <p:cTn id="26" presetID="23" presetClass="entr" presetSubtype="16" fill="hold" grpId="1"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childTnLst>
                                </p:cTn>
                              </p:par>
                              <p:par>
                                <p:cTn id="30" presetID="0" presetClass="path" presetSubtype="0" accel="50000" decel="50000" fill="hold" grpId="0" nodeType="withEffect">
                                  <p:stCondLst>
                                    <p:cond delay="0"/>
                                  </p:stCondLst>
                                  <p:childTnLst>
                                    <p:animMotion origin="layout" path="M -3.33333E-6 2.59259E-6 L -0.00312 0.20717 " pathEditMode="relative" rAng="0" ptsTypes="AA">
                                      <p:cBhvr>
                                        <p:cTn id="31" dur="1000" spd="-100000" fill="hold"/>
                                        <p:tgtEl>
                                          <p:spTgt spid="9"/>
                                        </p:tgtEl>
                                        <p:attrNameLst>
                                          <p:attrName>ppt_x</p:attrName>
                                          <p:attrName>ppt_y</p:attrName>
                                        </p:attrNameLst>
                                      </p:cBhvr>
                                      <p:rCtr x="-156" y="10347"/>
                                    </p:animMotion>
                                  </p:childTnLst>
                                </p:cTn>
                              </p:par>
                              <p:par>
                                <p:cTn id="32" presetID="23" presetClass="entr" presetSubtype="16" fill="hold" grpId="1" nodeType="withEffect">
                                  <p:stCondLst>
                                    <p:cond delay="25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childTnLst>
                                </p:cTn>
                              </p:par>
                              <p:par>
                                <p:cTn id="36" presetID="0" presetClass="path" presetSubtype="0" accel="50000" decel="50000" fill="hold" grpId="0" nodeType="withEffect">
                                  <p:stCondLst>
                                    <p:cond delay="250"/>
                                  </p:stCondLst>
                                  <p:childTnLst>
                                    <p:animMotion origin="layout" path="M -3.33333E-6 -3.7037E-7 L -0.0026 0.10602 " pathEditMode="relative" rAng="0" ptsTypes="AA">
                                      <p:cBhvr>
                                        <p:cTn id="37" dur="1000" spd="-100000" fill="hold"/>
                                        <p:tgtEl>
                                          <p:spTgt spid="8"/>
                                        </p:tgtEl>
                                        <p:attrNameLst>
                                          <p:attrName>ppt_x</p:attrName>
                                          <p:attrName>ppt_y</p:attrName>
                                        </p:attrNameLst>
                                      </p:cBhvr>
                                      <p:rCtr x="-139" y="5301"/>
                                    </p:animMotion>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1"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
                                        <p:tgtEl>
                                          <p:spTgt spid="12"/>
                                        </p:tgtEl>
                                      </p:cBhvr>
                                    </p:animEffect>
                                  </p:childTnLst>
                                </p:cTn>
                              </p:par>
                              <p:par>
                                <p:cTn id="56" presetID="0" presetClass="path" presetSubtype="0" accel="50000" decel="50000" fill="hold" grpId="0" nodeType="withEffect">
                                  <p:stCondLst>
                                    <p:cond delay="0"/>
                                  </p:stCondLst>
                                  <p:childTnLst>
                                    <p:animMotion origin="layout" path="M 1.94444E-6 -7.40741E-7 L 0.59757 -0.19699 " pathEditMode="relative" rAng="0" ptsTypes="AA">
                                      <p:cBhvr>
                                        <p:cTn id="57" dur="2000" fill="hold"/>
                                        <p:tgtEl>
                                          <p:spTgt spid="12"/>
                                        </p:tgtEl>
                                        <p:attrNameLst>
                                          <p:attrName>ppt_x</p:attrName>
                                          <p:attrName>ppt_y</p:attrName>
                                        </p:attrNameLst>
                                      </p:cBhvr>
                                      <p:rCtr x="29878" y="-9861"/>
                                    </p:animMotion>
                                  </p:childTnLst>
                                </p:cTn>
                              </p:par>
                              <p:par>
                                <p:cTn id="58" presetID="10" presetClass="exit" presetSubtype="0" fill="hold" grpId="1" nodeType="withEffect">
                                  <p:stCondLst>
                                    <p:cond delay="0"/>
                                  </p:stCondLst>
                                  <p:childTnLst>
                                    <p:animEffect transition="out" filter="fade">
                                      <p:cBhvr>
                                        <p:cTn id="59" dur="1250"/>
                                        <p:tgtEl>
                                          <p:spTgt spid="7"/>
                                        </p:tgtEl>
                                      </p:cBhvr>
                                    </p:animEffect>
                                    <p:set>
                                      <p:cBhvr>
                                        <p:cTn id="60" dur="1" fill="hold">
                                          <p:stCondLst>
                                            <p:cond delay="1249"/>
                                          </p:stCondLst>
                                        </p:cTn>
                                        <p:tgtEl>
                                          <p:spTgt spid="7"/>
                                        </p:tgtEl>
                                        <p:attrNameLst>
                                          <p:attrName>style.visibility</p:attrName>
                                        </p:attrNameLst>
                                      </p:cBhvr>
                                      <p:to>
                                        <p:strVal val="hidden"/>
                                      </p:to>
                                    </p:set>
                                  </p:childTnLst>
                                </p:cTn>
                              </p:par>
                              <p:par>
                                <p:cTn id="61" presetID="10" presetClass="exit" presetSubtype="0" fill="hold" grpId="2" nodeType="withEffect">
                                  <p:stCondLst>
                                    <p:cond delay="0"/>
                                  </p:stCondLst>
                                  <p:childTnLst>
                                    <p:animEffect transition="out" filter="fade">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500"/>
                                        <p:tgtEl>
                                          <p:spTgt spid="8"/>
                                        </p:tgtEl>
                                      </p:cBhvr>
                                    </p:animEffect>
                                    <p:set>
                                      <p:cBhvr>
                                        <p:cTn id="66" dur="1" fill="hold">
                                          <p:stCondLst>
                                            <p:cond delay="499"/>
                                          </p:stCondLst>
                                        </p:cTn>
                                        <p:tgtEl>
                                          <p:spTgt spid="8"/>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0"/>
                                        </p:tgtEl>
                                      </p:cBhvr>
                                    </p:animEffect>
                                    <p:set>
                                      <p:cBhvr>
                                        <p:cTn id="69" dur="1" fill="hold">
                                          <p:stCondLst>
                                            <p:cond delay="499"/>
                                          </p:stCondLst>
                                        </p:cTn>
                                        <p:tgtEl>
                                          <p:spTgt spid="10"/>
                                        </p:tgtEl>
                                        <p:attrNameLst>
                                          <p:attrName>style.visibility</p:attrName>
                                        </p:attrNameLst>
                                      </p:cBhvr>
                                      <p:to>
                                        <p:strVal val="hidden"/>
                                      </p:to>
                                    </p:set>
                                  </p:childTnLst>
                                </p:cTn>
                              </p:par>
                              <p:par>
                                <p:cTn id="70" presetID="10" presetClass="exit" presetSubtype="0" fill="hold" grpId="2" nodeType="withEffect">
                                  <p:stCondLst>
                                    <p:cond delay="0"/>
                                  </p:stCondLst>
                                  <p:childTnLst>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7" grpId="0"/>
      <p:bldP spid="7" grpId="1"/>
      <p:bldP spid="8" grpId="0"/>
      <p:bldP spid="8" grpId="1"/>
      <p:bldP spid="8" grpId="2"/>
      <p:bldP spid="9" grpId="0"/>
      <p:bldP spid="9" grpId="1"/>
      <p:bldP spid="9" grpId="2"/>
      <p:bldP spid="10" grpId="0" animBg="1"/>
      <p:bldP spid="10" grpId="1" animBg="1"/>
      <p:bldP spid="11" grpId="1"/>
      <p:bldP spid="11" grpId="2"/>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5AABCE-627F-4A39-901F-0ACF86714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DFEF72EE-6166-4FD8-897C-D494C0B155FE}"/>
              </a:ext>
            </a:extLst>
          </p:cNvPr>
          <p:cNvSpPr txBox="1">
            <a:spLocks/>
          </p:cNvSpPr>
          <p:nvPr/>
        </p:nvSpPr>
        <p:spPr>
          <a:xfrm>
            <a:off x="2455749" y="3653064"/>
            <a:ext cx="127725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find</a:t>
            </a:r>
          </a:p>
        </p:txBody>
      </p:sp>
      <p:sp>
        <p:nvSpPr>
          <p:cNvPr id="7" name="Title 1">
            <a:extLst>
              <a:ext uri="{FF2B5EF4-FFF2-40B4-BE49-F238E27FC236}">
                <a16:creationId xmlns:a16="http://schemas.microsoft.com/office/drawing/2014/main" id="{FB3DE802-1DCD-42D4-82E0-4ED90145572C}"/>
              </a:ext>
            </a:extLst>
          </p:cNvPr>
          <p:cNvSpPr txBox="1">
            <a:spLocks/>
          </p:cNvSpPr>
          <p:nvPr/>
        </p:nvSpPr>
        <p:spPr>
          <a:xfrm>
            <a:off x="4189320" y="2988469"/>
            <a:ext cx="124822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seek</a:t>
            </a:r>
          </a:p>
        </p:txBody>
      </p:sp>
      <p:sp>
        <p:nvSpPr>
          <p:cNvPr id="3074" name="Rectangle 2"/>
          <p:cNvSpPr>
            <a:spLocks noGrp="1" noChangeArrowheads="1"/>
          </p:cNvSpPr>
          <p:nvPr>
            <p:ph type="title"/>
          </p:nvPr>
        </p:nvSpPr>
        <p:spPr>
          <a:xfrm>
            <a:off x="456314" y="2398962"/>
            <a:ext cx="8231372" cy="206007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love those who love me,          And those who seek me diligently will find me.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Proverbs 8:17</a:t>
            </a:r>
          </a:p>
        </p:txBody>
      </p:sp>
      <p:sp>
        <p:nvSpPr>
          <p:cNvPr id="4" name="Rectangle 2">
            <a:extLst>
              <a:ext uri="{FF2B5EF4-FFF2-40B4-BE49-F238E27FC236}">
                <a16:creationId xmlns:a16="http://schemas.microsoft.com/office/drawing/2014/main" id="{29CC762B-8419-4721-B946-5F1AF99DD3AE}"/>
              </a:ext>
            </a:extLst>
          </p:cNvPr>
          <p:cNvSpPr txBox="1">
            <a:spLocks noChangeArrowheads="1"/>
          </p:cNvSpPr>
          <p:nvPr/>
        </p:nvSpPr>
        <p:spPr bwMode="auto">
          <a:xfrm>
            <a:off x="6219415" y="3048000"/>
            <a:ext cx="238859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diligently</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866520D2-5920-433C-A4BA-38E5677DE60E}"/>
              </a:ext>
            </a:extLst>
          </p:cNvPr>
          <p:cNvSpPr txBox="1">
            <a:spLocks noChangeArrowheads="1"/>
          </p:cNvSpPr>
          <p:nvPr/>
        </p:nvSpPr>
        <p:spPr bwMode="auto">
          <a:xfrm>
            <a:off x="4187520" y="3043604"/>
            <a:ext cx="12576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seek</a:t>
            </a:r>
            <a:endParaRPr lang="en-US" altLang="en-US" sz="40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791A5932-2B19-4FAE-9ED2-3C275DDCE22D}"/>
              </a:ext>
            </a:extLst>
          </p:cNvPr>
          <p:cNvSpPr txBox="1">
            <a:spLocks noChangeArrowheads="1"/>
          </p:cNvSpPr>
          <p:nvPr/>
        </p:nvSpPr>
        <p:spPr bwMode="auto">
          <a:xfrm>
            <a:off x="2477966" y="3718596"/>
            <a:ext cx="123419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find</a:t>
            </a:r>
            <a:endParaRPr lang="en-US" altLang="en-US" sz="40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5" name="Rectangle 2" hidden="1">
            <a:extLst>
              <a:ext uri="{FF2B5EF4-FFF2-40B4-BE49-F238E27FC236}">
                <a16:creationId xmlns:a16="http://schemas.microsoft.com/office/drawing/2014/main" id="{6233AB8C-8E82-4EE5-8AEC-96142041EC73}"/>
              </a:ext>
            </a:extLst>
          </p:cNvPr>
          <p:cNvSpPr txBox="1">
            <a:spLocks noChangeArrowheads="1"/>
          </p:cNvSpPr>
          <p:nvPr/>
        </p:nvSpPr>
        <p:spPr bwMode="auto">
          <a:xfrm>
            <a:off x="3367655" y="2905840"/>
            <a:ext cx="238859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diligently</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545607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xit" presetSubtype="0" fill="hold" grpId="2"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18" presetClass="emph" presetSubtype="0" fill="hold" grpId="1" nodeType="withEffect">
                                  <p:stCondLst>
                                    <p:cond delay="0"/>
                                  </p:stCondLst>
                                  <p:childTnLst>
                                    <p:set>
                                      <p:cBhvr override="childStyle">
                                        <p:cTn id="19" dur="500" fill="hold"/>
                                        <p:tgtEl>
                                          <p:spTgt spid="6"/>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18" presetClass="emph" presetSubtype="0" fill="hold" grpId="1" nodeType="withEffect">
                                  <p:stCondLst>
                                    <p:cond delay="0"/>
                                  </p:stCondLst>
                                  <p:childTnLst>
                                    <p:set>
                                      <p:cBhvr override="childStyle">
                                        <p:cTn id="26" dur="500" fill="hold"/>
                                        <p:tgtEl>
                                          <p:spTgt spid="7"/>
                                        </p:tgtEl>
                                        <p:attrNameLst>
                                          <p:attrName>style.textDecorationUnderline</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4"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50"/>
                                        <p:tgtEl>
                                          <p:spTgt spid="4"/>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50"/>
                                        <p:tgtEl>
                                          <p:spTgt spid="9"/>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50"/>
                                        <p:tgtEl>
                                          <p:spTgt spid="8"/>
                                        </p:tgtEl>
                                      </p:cBhvr>
                                    </p:animEffect>
                                  </p:childTnLst>
                                </p:cTn>
                              </p:par>
                              <p:par>
                                <p:cTn id="38" presetID="42" presetClass="path" presetSubtype="0" accel="50000" decel="50000" fill="hold" grpId="3" nodeType="withEffect">
                                  <p:stCondLst>
                                    <p:cond delay="0"/>
                                  </p:stCondLst>
                                  <p:childTnLst>
                                    <p:animMotion origin="layout" path="M -1.11111E-6 0 L -0.3118 -0.0206 " pathEditMode="relative" rAng="0" ptsTypes="AA">
                                      <p:cBhvr>
                                        <p:cTn id="39" dur="2000" fill="hold"/>
                                        <p:tgtEl>
                                          <p:spTgt spid="4"/>
                                        </p:tgtEl>
                                        <p:attrNameLst>
                                          <p:attrName>ppt_x</p:attrName>
                                          <p:attrName>ppt_y</p:attrName>
                                        </p:attrNameLst>
                                      </p:cBhvr>
                                      <p:rCtr x="-15608" y="-1042"/>
                                    </p:animMotion>
                                  </p:childTnLst>
                                </p:cTn>
                              </p:par>
                              <p:par>
                                <p:cTn id="40" presetID="0" presetClass="path" presetSubtype="0" accel="50000" decel="50000" fill="hold" grpId="0" nodeType="withEffect">
                                  <p:stCondLst>
                                    <p:cond delay="0"/>
                                  </p:stCondLst>
                                  <p:childTnLst>
                                    <p:animMotion origin="layout" path="M -0.00052 -0.00047 C 0.00885 0.02615 0.01927 0.06064 0.0375 0.0905 C 0.05573 0.1206 0.06736 0.15601 0.10868 0.17986 C 0.14982 0.2037 0.22535 0.2405 0.28507 0.23402 C 0.34479 0.228 0.42691 0.18888 0.46666 0.1412 C 0.50642 0.09421 0.5158 0.00532 0.52326 -0.04977 C 0.5309 -0.10463 0.52535 -0.14838 0.51146 -0.19028 C 0.49774 -0.23195 0.47187 -0.27014 0.44045 -0.30024 C 0.40903 -0.33102 0.36719 -0.35556 0.32309 -0.37246 C 0.27951 -0.38913 0.22135 -0.40394 0.17708 -0.4007 C 0.13281 -0.39746 0.08837 -0.37362 0.05729 -0.35301 C 0.02621 -0.33241 0.00694 -0.30811 -0.00972 -0.27593 C -0.02639 -0.24422 -0.03924 -0.2 -0.04271 -0.16204 C -0.04618 -0.12408 -0.04288 -0.08913 -0.0309 -0.04792 C -0.01875 -0.00695 -0.00052 0.04583 0.02969 0.08518 C 0.05989 0.125 0.10972 0.16689 0.15069 0.18888 C 0.19184 0.21064 0.23628 0.21898 0.27587 0.21712 C 0.31528 0.21527 0.35538 0.2 0.38785 0.178 C 0.42014 0.15671 0.46406 0.11226 0.47066 0.08518 " pathEditMode="relative" rAng="0" ptsTypes="AAAAAAAAAAAAAAAAAAA">
                                      <p:cBhvr>
                                        <p:cTn id="41" dur="2500" fill="hold"/>
                                        <p:tgtEl>
                                          <p:spTgt spid="9"/>
                                        </p:tgtEl>
                                        <p:attrNameLst>
                                          <p:attrName>ppt_x</p:attrName>
                                          <p:attrName>ppt_y</p:attrName>
                                        </p:attrNameLst>
                                      </p:cBhvr>
                                      <p:rCtr x="24184" y="-8264"/>
                                    </p:animMotion>
                                  </p:childTnLst>
                                </p:cTn>
                              </p:par>
                              <p:par>
                                <p:cTn id="42" presetID="0" presetClass="path" presetSubtype="0" accel="50000" decel="50000" fill="hold" grpId="0" nodeType="withEffect">
                                  <p:stCondLst>
                                    <p:cond delay="0"/>
                                  </p:stCondLst>
                                  <p:childTnLst>
                                    <p:animMotion origin="layout" path="M -4.72222E-6 1.85185E-6 C -0.00034 -0.03519 -0.00069 -0.07037 0.0106 -0.10162 C 0.02171 -0.1331 0.03855 -0.17084 0.06702 -0.18796 C 0.09566 -0.20486 0.14254 -0.21667 0.18143 -0.20371 C 0.22014 -0.19074 0.2757 -0.15 0.29966 -0.11065 C 0.32379 -0.0713 0.32674 -0.01875 0.32605 0.03171 C 0.32535 0.08194 0.32153 0.1456 0.29584 0.19143 C 0.27032 0.23727 0.22535 0.28541 0.17223 0.30717 C 0.11875 0.3287 0.03334 0.33102 -0.02378 0.32129 C -0.0809 0.31157 -0.13194 0.28426 -0.17048 0.2493 C -0.20972 0.21412 -0.24201 0.1625 -0.25781 0.11065 C -0.27274 0.05903 -0.2776 -0.02454 -0.26302 -0.07384 C -0.24861 -0.12292 -0.2217 -0.17709 -0.19166 -0.2125 C -0.1618 -0.24769 -0.12065 -0.27338 -0.08281 -0.28611 C -0.04479 -0.29884 0.00313 -0.29653 0.0356 -0.28935 C 0.06771 -0.28264 0.09757 -0.26389 0.12744 -0.24584 " pathEditMode="relative" rAng="0" ptsTypes="AAAAAAAAAAAAAAAA">
                                      <p:cBhvr>
                                        <p:cTn id="43" dur="2500" fill="hold"/>
                                        <p:tgtEl>
                                          <p:spTgt spid="8"/>
                                        </p:tgtEl>
                                        <p:attrNameLst>
                                          <p:attrName>ppt_x</p:attrName>
                                          <p:attrName>ppt_y</p:attrName>
                                        </p:attrNameLst>
                                      </p:cBhvr>
                                      <p:rCtr x="2726" y="1574"/>
                                    </p:animMotion>
                                  </p:childTnLst>
                                </p:cTn>
                              </p:par>
                              <p:par>
                                <p:cTn id="44" presetID="10" presetClass="exit" presetSubtype="0" fill="hold" grpId="1" nodeType="withEffect">
                                  <p:stCondLst>
                                    <p:cond delay="0"/>
                                  </p:stCondLst>
                                  <p:childTnLst>
                                    <p:animEffect transition="out" filter="fade">
                                      <p:cBhvr>
                                        <p:cTn id="45" dur="1250"/>
                                        <p:tgtEl>
                                          <p:spTgt spid="3074"/>
                                        </p:tgtEl>
                                      </p:cBhvr>
                                    </p:animEffect>
                                    <p:set>
                                      <p:cBhvr>
                                        <p:cTn id="46" dur="1" fill="hold">
                                          <p:stCondLst>
                                            <p:cond delay="1249"/>
                                          </p:stCondLst>
                                        </p:cTn>
                                        <p:tgtEl>
                                          <p:spTgt spid="3074"/>
                                        </p:tgtEl>
                                        <p:attrNameLst>
                                          <p:attrName>style.visibility</p:attrName>
                                        </p:attrNameLst>
                                      </p:cBhvr>
                                      <p:to>
                                        <p:strVal val="hidden"/>
                                      </p:to>
                                    </p:set>
                                  </p:childTnLst>
                                </p:cTn>
                              </p:par>
                              <p:par>
                                <p:cTn id="47" presetID="10" presetClass="exit" presetSubtype="0" fill="hold" grpId="2" nodeType="withEffect">
                                  <p:stCondLst>
                                    <p:cond delay="0"/>
                                  </p:stCondLst>
                                  <p:childTnLst>
                                    <p:animEffect transition="out" filter="fade">
                                      <p:cBhvr>
                                        <p:cTn id="48" dur="250"/>
                                        <p:tgtEl>
                                          <p:spTgt spid="6"/>
                                        </p:tgtEl>
                                      </p:cBhvr>
                                    </p:animEffect>
                                    <p:set>
                                      <p:cBhvr>
                                        <p:cTn id="49" dur="1" fill="hold">
                                          <p:stCondLst>
                                            <p:cond delay="249"/>
                                          </p:stCondLst>
                                        </p:cTn>
                                        <p:tgtEl>
                                          <p:spTgt spid="6"/>
                                        </p:tgtEl>
                                        <p:attrNameLst>
                                          <p:attrName>style.visibility</p:attrName>
                                        </p:attrNameLst>
                                      </p:cBhvr>
                                      <p:to>
                                        <p:strVal val="hidden"/>
                                      </p:to>
                                    </p:set>
                                  </p:childTnLst>
                                </p:cTn>
                              </p:par>
                              <p:par>
                                <p:cTn id="50" presetID="10" presetClass="exit" presetSubtype="0" fill="hold" grpId="2" nodeType="withEffect">
                                  <p:stCondLst>
                                    <p:cond delay="0"/>
                                  </p:stCondLst>
                                  <p:childTnLst>
                                    <p:animEffect transition="out" filter="fade">
                                      <p:cBhvr>
                                        <p:cTn id="51" dur="250"/>
                                        <p:tgtEl>
                                          <p:spTgt spid="7"/>
                                        </p:tgtEl>
                                      </p:cBhvr>
                                    </p:animEffect>
                                    <p:set>
                                      <p:cBhvr>
                                        <p:cTn id="52" dur="1" fill="hold">
                                          <p:stCondLst>
                                            <p:cond delay="249"/>
                                          </p:stCondLst>
                                        </p:cTn>
                                        <p:tgtEl>
                                          <p:spTgt spid="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3" presetClass="exit" presetSubtype="32" fill="hold" grpId="2" nodeType="clickEffect">
                                  <p:stCondLst>
                                    <p:cond delay="0"/>
                                  </p:stCondLst>
                                  <p:childTnLst>
                                    <p:anim calcmode="lin" valueType="num">
                                      <p:cBhvr>
                                        <p:cTn id="56" dur="1250"/>
                                        <p:tgtEl>
                                          <p:spTgt spid="9"/>
                                        </p:tgtEl>
                                        <p:attrNameLst>
                                          <p:attrName>ppt_w</p:attrName>
                                        </p:attrNameLst>
                                      </p:cBhvr>
                                      <p:tavLst>
                                        <p:tav tm="0">
                                          <p:val>
                                            <p:strVal val="ppt_w"/>
                                          </p:val>
                                        </p:tav>
                                        <p:tav tm="100000">
                                          <p:val>
                                            <p:fltVal val="0"/>
                                          </p:val>
                                        </p:tav>
                                      </p:tavLst>
                                    </p:anim>
                                    <p:anim calcmode="lin" valueType="num">
                                      <p:cBhvr>
                                        <p:cTn id="57" dur="1250"/>
                                        <p:tgtEl>
                                          <p:spTgt spid="9"/>
                                        </p:tgtEl>
                                        <p:attrNameLst>
                                          <p:attrName>ppt_h</p:attrName>
                                        </p:attrNameLst>
                                      </p:cBhvr>
                                      <p:tavLst>
                                        <p:tav tm="0">
                                          <p:val>
                                            <p:strVal val="ppt_h"/>
                                          </p:val>
                                        </p:tav>
                                        <p:tav tm="100000">
                                          <p:val>
                                            <p:fltVal val="0"/>
                                          </p:val>
                                        </p:tav>
                                      </p:tavLst>
                                    </p:anim>
                                    <p:set>
                                      <p:cBhvr>
                                        <p:cTn id="58" dur="1" fill="hold">
                                          <p:stCondLst>
                                            <p:cond delay="1249"/>
                                          </p:stCondLst>
                                        </p:cTn>
                                        <p:tgtEl>
                                          <p:spTgt spid="9"/>
                                        </p:tgtEl>
                                        <p:attrNameLst>
                                          <p:attrName>style.visibility</p:attrName>
                                        </p:attrNameLst>
                                      </p:cBhvr>
                                      <p:to>
                                        <p:strVal val="hidden"/>
                                      </p:to>
                                    </p:set>
                                  </p:childTnLst>
                                </p:cTn>
                              </p:par>
                              <p:par>
                                <p:cTn id="59" presetID="23" presetClass="exit" presetSubtype="32" fill="hold" grpId="2" nodeType="withEffect">
                                  <p:stCondLst>
                                    <p:cond delay="0"/>
                                  </p:stCondLst>
                                  <p:childTnLst>
                                    <p:anim calcmode="lin" valueType="num">
                                      <p:cBhvr>
                                        <p:cTn id="60" dur="1250"/>
                                        <p:tgtEl>
                                          <p:spTgt spid="8"/>
                                        </p:tgtEl>
                                        <p:attrNameLst>
                                          <p:attrName>ppt_w</p:attrName>
                                        </p:attrNameLst>
                                      </p:cBhvr>
                                      <p:tavLst>
                                        <p:tav tm="0">
                                          <p:val>
                                            <p:strVal val="ppt_w"/>
                                          </p:val>
                                        </p:tav>
                                        <p:tav tm="100000">
                                          <p:val>
                                            <p:fltVal val="0"/>
                                          </p:val>
                                        </p:tav>
                                      </p:tavLst>
                                    </p:anim>
                                    <p:anim calcmode="lin" valueType="num">
                                      <p:cBhvr>
                                        <p:cTn id="61" dur="1250"/>
                                        <p:tgtEl>
                                          <p:spTgt spid="8"/>
                                        </p:tgtEl>
                                        <p:attrNameLst>
                                          <p:attrName>ppt_h</p:attrName>
                                        </p:attrNameLst>
                                      </p:cBhvr>
                                      <p:tavLst>
                                        <p:tav tm="0">
                                          <p:val>
                                            <p:strVal val="ppt_h"/>
                                          </p:val>
                                        </p:tav>
                                        <p:tav tm="100000">
                                          <p:val>
                                            <p:fltVal val="0"/>
                                          </p:val>
                                        </p:tav>
                                      </p:tavLst>
                                    </p:anim>
                                    <p:set>
                                      <p:cBhvr>
                                        <p:cTn id="62" dur="1" fill="hold">
                                          <p:stCondLst>
                                            <p:cond delay="1249"/>
                                          </p:stCondLst>
                                        </p:cTn>
                                        <p:tgtEl>
                                          <p:spTgt spid="8"/>
                                        </p:tgtEl>
                                        <p:attrNameLst>
                                          <p:attrName>style.visibility</p:attrName>
                                        </p:attrNameLst>
                                      </p:cBhvr>
                                      <p:to>
                                        <p:strVal val="hidden"/>
                                      </p:to>
                                    </p:set>
                                  </p:childTnLst>
                                </p:cTn>
                              </p:par>
                              <p:par>
                                <p:cTn id="63" presetID="42" presetClass="path" presetSubtype="0" accel="50000" decel="50000" fill="hold" grpId="3" nodeType="withEffect">
                                  <p:stCondLst>
                                    <p:cond delay="0"/>
                                  </p:stCondLst>
                                  <p:childTnLst>
                                    <p:animMotion origin="layout" path="M 0.47066 0.08518 L -0.09809 -0.03681 " pathEditMode="relative" rAng="0" ptsTypes="AA">
                                      <p:cBhvr>
                                        <p:cTn id="64" dur="1250" fill="hold"/>
                                        <p:tgtEl>
                                          <p:spTgt spid="9"/>
                                        </p:tgtEl>
                                        <p:attrNameLst>
                                          <p:attrName>ppt_x</p:attrName>
                                          <p:attrName>ppt_y</p:attrName>
                                        </p:attrNameLst>
                                      </p:cBhvr>
                                      <p:rCtr x="-28438" y="-6111"/>
                                    </p:animMotion>
                                  </p:childTnLst>
                                </p:cTn>
                              </p:par>
                              <p:par>
                                <p:cTn id="65" presetID="51" presetClass="path" presetSubtype="0" accel="50000" decel="50000" fill="hold" grpId="4" nodeType="withEffect">
                                  <p:stCondLst>
                                    <p:cond delay="0"/>
                                  </p:stCondLst>
                                  <p:childTnLst>
                                    <p:animMotion origin="layout" path="M 0.12743 -0.24584 C 0.07239 -0.25602 0.04687 -0.2551 -0.00313 -0.25996 C -0.04636 -0.2551 -0.09323 -0.25417 -0.13039 -0.23426 C -0.16789 -0.21505 -0.19914 -0.18727 -0.22796 -0.14283 C -0.25973 -0.07778 -0.2816 -0.01204 -0.28664 0.0581 " pathEditMode="relative" rAng="0" ptsTypes="AAAAA">
                                      <p:cBhvr>
                                        <p:cTn id="66" dur="1250" fill="hold"/>
                                        <p:tgtEl>
                                          <p:spTgt spid="8"/>
                                        </p:tgtEl>
                                        <p:attrNameLst>
                                          <p:attrName>ppt_x</p:attrName>
                                          <p:attrName>ppt_y</p:attrName>
                                        </p:attrNameLst>
                                      </p:cBhvr>
                                      <p:rCtr x="-20712" y="144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7" grpId="1"/>
      <p:bldP spid="7" grpId="2"/>
      <p:bldP spid="3074" grpId="0"/>
      <p:bldP spid="3074" grpId="1"/>
      <p:bldP spid="4" grpId="2"/>
      <p:bldP spid="4" grpId="3"/>
      <p:bldP spid="4" grpId="4"/>
      <p:bldP spid="8" grpId="0"/>
      <p:bldP spid="8" grpId="1"/>
      <p:bldP spid="8" grpId="2"/>
      <p:bldP spid="8" grpId="4"/>
      <p:bldP spid="9" grpId="0"/>
      <p:bldP spid="9" grpId="1"/>
      <p:bldP spid="9" grpId="2"/>
      <p:bldP spid="9" grpId="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8C18E6-D377-44BA-AB39-0EB9DBE7F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F5D833EE-7259-484C-870F-D633C003E22B}"/>
              </a:ext>
            </a:extLst>
          </p:cNvPr>
          <p:cNvSpPr txBox="1">
            <a:spLocks/>
          </p:cNvSpPr>
          <p:nvPr/>
        </p:nvSpPr>
        <p:spPr>
          <a:xfrm>
            <a:off x="4014316" y="3778179"/>
            <a:ext cx="1095270" cy="687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life</a:t>
            </a:r>
          </a:p>
        </p:txBody>
      </p:sp>
      <p:sp>
        <p:nvSpPr>
          <p:cNvPr id="3074" name="Rectangle 2"/>
          <p:cNvSpPr>
            <a:spLocks noGrp="1" noChangeArrowheads="1"/>
          </p:cNvSpPr>
          <p:nvPr>
            <p:ph type="title"/>
          </p:nvPr>
        </p:nvSpPr>
        <p:spPr>
          <a:xfrm>
            <a:off x="1035788" y="2282003"/>
            <a:ext cx="7072423" cy="229399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Keep your heart with all diligence, For out of it spring the issues of life.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Proverbs 4:23  </a:t>
            </a:r>
          </a:p>
        </p:txBody>
      </p:sp>
      <p:sp>
        <p:nvSpPr>
          <p:cNvPr id="5" name="Rectangle 2">
            <a:extLst>
              <a:ext uri="{FF2B5EF4-FFF2-40B4-BE49-F238E27FC236}">
                <a16:creationId xmlns:a16="http://schemas.microsoft.com/office/drawing/2014/main" id="{726975F2-3F02-4039-A965-11779D2D0882}"/>
              </a:ext>
            </a:extLst>
          </p:cNvPr>
          <p:cNvSpPr txBox="1">
            <a:spLocks noChangeArrowheads="1"/>
          </p:cNvSpPr>
          <p:nvPr/>
        </p:nvSpPr>
        <p:spPr bwMode="auto">
          <a:xfrm>
            <a:off x="3367655" y="2905840"/>
            <a:ext cx="238859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diligently</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B04ED688-C631-46FB-9C02-F3BE8C06EC65}"/>
              </a:ext>
            </a:extLst>
          </p:cNvPr>
          <p:cNvSpPr txBox="1">
            <a:spLocks noChangeArrowheads="1"/>
          </p:cNvSpPr>
          <p:nvPr/>
        </p:nvSpPr>
        <p:spPr bwMode="auto">
          <a:xfrm>
            <a:off x="1568077" y="2374020"/>
            <a:ext cx="159660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Keep</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4983298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3"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45" presetClass="exit" presetSubtype="0" fill="hold" grpId="4" nodeType="withEffect">
                                  <p:stCondLst>
                                    <p:cond delay="250"/>
                                  </p:stCondLst>
                                  <p:childTnLst>
                                    <p:animEffect transition="out" filter="fade">
                                      <p:cBhvr>
                                        <p:cTn id="10" dur="1750"/>
                                        <p:tgtEl>
                                          <p:spTgt spid="5"/>
                                        </p:tgtEl>
                                      </p:cBhvr>
                                    </p:animEffect>
                                    <p:anim calcmode="lin" valueType="num">
                                      <p:cBhvr>
                                        <p:cTn id="11" dur="175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 dur="1750"/>
                                        <p:tgtEl>
                                          <p:spTgt spid="5"/>
                                        </p:tgtEl>
                                        <p:attrNameLst>
                                          <p:attrName>ppt_h</p:attrName>
                                        </p:attrNameLst>
                                      </p:cBhvr>
                                      <p:tavLst>
                                        <p:tav tm="0">
                                          <p:val>
                                            <p:strVal val="ppt_h"/>
                                          </p:val>
                                        </p:tav>
                                        <p:tav tm="100000">
                                          <p:val>
                                            <p:strVal val="ppt_h"/>
                                          </p:val>
                                        </p:tav>
                                      </p:tavLst>
                                    </p:anim>
                                    <p:set>
                                      <p:cBhvr>
                                        <p:cTn id="13" dur="1" fill="hold">
                                          <p:stCondLst>
                                            <p:cond delay="1749"/>
                                          </p:stCondLst>
                                        </p:cTn>
                                        <p:tgtEl>
                                          <p:spTgt spid="5"/>
                                        </p:tgtEl>
                                        <p:attrNameLst>
                                          <p:attrName>style.visibility</p:attrName>
                                        </p:attrNameLst>
                                      </p:cBhvr>
                                      <p:to>
                                        <p:strVal val="hidden"/>
                                      </p:to>
                                    </p:set>
                                  </p:childTnLst>
                                </p:cTn>
                              </p:par>
                              <p:par>
                                <p:cTn id="14" presetID="10" presetClass="exit" presetSubtype="0" fill="hold" grpId="2" nodeType="withEffect">
                                  <p:stCondLst>
                                    <p:cond delay="250"/>
                                  </p:stCondLst>
                                  <p:childTnLst>
                                    <p:animEffect transition="out" filter="fade">
                                      <p:cBhvr>
                                        <p:cTn id="15" dur="1750"/>
                                        <p:tgtEl>
                                          <p:spTgt spid="5"/>
                                        </p:tgtEl>
                                      </p:cBhvr>
                                    </p:animEffect>
                                    <p:set>
                                      <p:cBhvr>
                                        <p:cTn id="16" dur="1" fill="hold">
                                          <p:stCondLst>
                                            <p:cond delay="1749"/>
                                          </p:stCondLst>
                                        </p:cTn>
                                        <p:tgtEl>
                                          <p:spTgt spid="5"/>
                                        </p:tgtEl>
                                        <p:attrNameLst>
                                          <p:attrName>style.visibility</p:attrName>
                                        </p:attrNameLst>
                                      </p:cBhvr>
                                      <p:to>
                                        <p:strVal val="hidden"/>
                                      </p:to>
                                    </p:set>
                                  </p:childTnLst>
                                </p:cTn>
                              </p:par>
                              <p:par>
                                <p:cTn id="17" presetID="19" presetClass="entr" presetSubtype="10" fill="hold" grpId="0" nodeType="withEffect">
                                  <p:stCondLst>
                                    <p:cond delay="50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750" fill="hold"/>
                                        <p:tgtEl>
                                          <p:spTgt spid="3074"/>
                                        </p:tgtEl>
                                        <p:attrNameLst>
                                          <p:attrName>ppt_w</p:attrName>
                                        </p:attrNameLst>
                                      </p:cBhvr>
                                      <p:tavLst>
                                        <p:tav tm="0" fmla="#ppt_w*sin(2.5*pi*$)">
                                          <p:val>
                                            <p:fltVal val="0"/>
                                          </p:val>
                                        </p:tav>
                                        <p:tav tm="100000">
                                          <p:val>
                                            <p:fltVal val="1"/>
                                          </p:val>
                                        </p:tav>
                                      </p:tavLst>
                                    </p:anim>
                                    <p:anim calcmode="lin" valueType="num">
                                      <p:cBhvr>
                                        <p:cTn id="20" dur="175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18" presetClass="emph" presetSubtype="0" fill="hold" grpId="1" nodeType="withEffect">
                                  <p:stCondLst>
                                    <p:cond delay="0"/>
                                  </p:stCondLst>
                                  <p:childTnLst>
                                    <p:set>
                                      <p:cBhvr override="childStyle">
                                        <p:cTn id="27" dur="500" fill="hold"/>
                                        <p:tgtEl>
                                          <p:spTgt spid="4"/>
                                        </p:tgtEl>
                                        <p:attrNameLst>
                                          <p:attrName>style.textDecorationUnderline</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par>
                                <p:cTn id="32" presetID="0" presetClass="exit" presetSubtype="0" fill="hold" grpId="1" nodeType="withEffect">
                                  <p:stCondLst>
                                    <p:cond delay="0"/>
                                  </p:stCondLst>
                                  <p:childTnLst>
                                    <p:set>
                                      <p:cBhvr>
                                        <p:cTn id="33" dur="1" fill="hold">
                                          <p:stCondLst>
                                            <p:cond delay="999"/>
                                          </p:stCondLst>
                                        </p:cTn>
                                        <p:tgtEl>
                                          <p:spTgt spid="6"/>
                                        </p:tgtEl>
                                        <p:attrNameLst>
                                          <p:attrName>style.visibility</p:attrName>
                                        </p:attrNameLst>
                                      </p:cBhvr>
                                      <p:to>
                                        <p:strVal val="hidden"/>
                                      </p:to>
                                    </p:set>
                                    <p:animEffect transition="out" filter="dissolve">
                                      <p:cBhvr>
                                        <p:cTn id="34" dur="1000">
                                          <p:stCondLst>
                                            <p:cond delay="0"/>
                                          </p:stCondLst>
                                        </p:cTn>
                                        <p:tgtEl>
                                          <p:spTgt spid="6"/>
                                        </p:tgtEl>
                                      </p:cBhvr>
                                    </p:animEffect>
                                    <p:anim to="" calcmode="lin" valueType="num">
                                      <p:cBhvr>
                                        <p:cTn id="35" dur="1000" fill="hold">
                                          <p:stCondLst>
                                            <p:cond delay="0"/>
                                          </p:stCondLst>
                                        </p:cTn>
                                        <p:tgtEl>
                                          <p:spTgt spid="6"/>
                                        </p:tgtEl>
                                        <p:attrNameLst>
                                          <p:attrName>ppt_w</p:attrName>
                                        </p:attrNameLst>
                                      </p:cBhvr>
                                      <p:tavLst>
                                        <p:tav tm="0">
                                          <p:val>
                                            <p:strVal val="#ppt_w"/>
                                          </p:val>
                                        </p:tav>
                                        <p:tav tm="100000">
                                          <p:val>
                                            <p:strVal val="#ppt_w*4"/>
                                          </p:val>
                                        </p:tav>
                                      </p:tavLst>
                                    </p:anim>
                                    <p:anim to="" calcmode="lin" valueType="num">
                                      <p:cBhvr>
                                        <p:cTn id="36" dur="1000" fill="hold">
                                          <p:stCondLst>
                                            <p:cond delay="0"/>
                                          </p:stCondLst>
                                        </p:cTn>
                                        <p:tgtEl>
                                          <p:spTgt spid="6"/>
                                        </p:tgtEl>
                                        <p:attrNameLst>
                                          <p:attrName>ppt_h</p:attrName>
                                        </p:attrNameLst>
                                      </p:cBhvr>
                                      <p:tavLst>
                                        <p:tav tm="0">
                                          <p:val>
                                            <p:strVal val="#ppt_h"/>
                                          </p:val>
                                        </p:tav>
                                        <p:tav tm="100000">
                                          <p:val>
                                            <p:strVal val="#ppt_h*4"/>
                                          </p:val>
                                        </p:tav>
                                      </p:tavLst>
                                    </p:anim>
                                  </p:childTnLst>
                                </p:cTn>
                              </p:par>
                              <p:par>
                                <p:cTn id="37" presetID="42" presetClass="path" presetSubtype="0" accel="50000" decel="50000" fill="hold" grpId="2" nodeType="withEffect">
                                  <p:stCondLst>
                                    <p:cond delay="0"/>
                                  </p:stCondLst>
                                  <p:childTnLst>
                                    <p:animMotion origin="layout" path="M -5.55556E-7 -3.7037E-7 L 0.26424 -0.5044 " pathEditMode="relative" rAng="0" ptsTypes="AA">
                                      <p:cBhvr>
                                        <p:cTn id="38" dur="1000" fill="hold"/>
                                        <p:tgtEl>
                                          <p:spTgt spid="6"/>
                                        </p:tgtEl>
                                        <p:attrNameLst>
                                          <p:attrName>ppt_x</p:attrName>
                                          <p:attrName>ppt_y</p:attrName>
                                        </p:attrNameLst>
                                      </p:cBhvr>
                                      <p:rCtr x="13212" y="-25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074" grpId="0"/>
      <p:bldP spid="5" grpId="0"/>
      <p:bldP spid="5" grpId="2"/>
      <p:bldP spid="5" grpId="3"/>
      <p:bldP spid="5" grpId="4"/>
      <p:bldP spid="6" grpId="0"/>
      <p:bldP spid="6" grpId="1"/>
      <p:bldP spid="6"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0797AD-DBA0-4EE7-BA13-BEC7F76CAABB}"/>
              </a:ext>
            </a:extLst>
          </p:cNvPr>
          <p:cNvPicPr>
            <a:picLocks noChangeAspect="1"/>
          </p:cNvPicPr>
          <p:nvPr/>
        </p:nvPicPr>
        <p:blipFill rotWithShape="1">
          <a:blip r:embed="rId2">
            <a:extLst>
              <a:ext uri="{28A0092B-C50C-407E-A947-70E740481C1C}">
                <a14:useLocalDpi xmlns:a14="http://schemas.microsoft.com/office/drawing/2010/main" val="0"/>
              </a:ext>
            </a:extLst>
          </a:blip>
          <a:srcRect b="19006"/>
          <a:stretch/>
        </p:blipFill>
        <p:spPr>
          <a:xfrm>
            <a:off x="0" y="0"/>
            <a:ext cx="9144000" cy="6858000"/>
          </a:xfrm>
          <a:prstGeom prst="rect">
            <a:avLst/>
          </a:prstGeom>
        </p:spPr>
      </p:pic>
      <p:sp>
        <p:nvSpPr>
          <p:cNvPr id="7" name="Title 1">
            <a:extLst>
              <a:ext uri="{FF2B5EF4-FFF2-40B4-BE49-F238E27FC236}">
                <a16:creationId xmlns:a16="http://schemas.microsoft.com/office/drawing/2014/main" id="{307A61CA-9E33-439A-B63C-DBC9C51B2C88}"/>
              </a:ext>
            </a:extLst>
          </p:cNvPr>
          <p:cNvSpPr txBox="1">
            <a:spLocks/>
          </p:cNvSpPr>
          <p:nvPr/>
        </p:nvSpPr>
        <p:spPr>
          <a:xfrm>
            <a:off x="2543811" y="3079019"/>
            <a:ext cx="3590693" cy="7844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Y</a:t>
            </a:r>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our precepts</a:t>
            </a:r>
          </a:p>
        </p:txBody>
      </p:sp>
      <p:sp>
        <p:nvSpPr>
          <p:cNvPr id="3074" name="Rectangle 2"/>
          <p:cNvSpPr>
            <a:spLocks noGrp="1" noChangeArrowheads="1"/>
          </p:cNvSpPr>
          <p:nvPr>
            <p:ph type="title"/>
          </p:nvPr>
        </p:nvSpPr>
        <p:spPr>
          <a:xfrm>
            <a:off x="668965" y="2329850"/>
            <a:ext cx="7806070" cy="219830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You have commanded us           To keep Your precepts diligently.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Psalms 119:4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4" name="Rectangle 2">
            <a:extLst>
              <a:ext uri="{FF2B5EF4-FFF2-40B4-BE49-F238E27FC236}">
                <a16:creationId xmlns:a16="http://schemas.microsoft.com/office/drawing/2014/main" id="{EAD355ED-EED9-4884-9775-03106E9B10D9}"/>
              </a:ext>
            </a:extLst>
          </p:cNvPr>
          <p:cNvSpPr txBox="1">
            <a:spLocks noChangeArrowheads="1"/>
          </p:cNvSpPr>
          <p:nvPr/>
        </p:nvSpPr>
        <p:spPr bwMode="auto">
          <a:xfrm>
            <a:off x="5960253" y="3078957"/>
            <a:ext cx="238859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diligently</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5B962D12-E3D8-4FBE-8407-2BD3B51B466F}"/>
              </a:ext>
            </a:extLst>
          </p:cNvPr>
          <p:cNvSpPr txBox="1">
            <a:spLocks noChangeArrowheads="1"/>
          </p:cNvSpPr>
          <p:nvPr/>
        </p:nvSpPr>
        <p:spPr bwMode="auto">
          <a:xfrm>
            <a:off x="3813563" y="-762000"/>
            <a:ext cx="159660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keep</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4452F0E2-476D-4C3C-95C8-0C0BA8430E6C}"/>
              </a:ext>
            </a:extLst>
          </p:cNvPr>
          <p:cNvSpPr txBox="1">
            <a:spLocks noChangeArrowheads="1"/>
          </p:cNvSpPr>
          <p:nvPr/>
        </p:nvSpPr>
        <p:spPr bwMode="auto">
          <a:xfrm>
            <a:off x="1239238" y="3077028"/>
            <a:ext cx="159660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keep</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E702F45C-85C6-4238-99BD-19B554DF3B99}"/>
              </a:ext>
            </a:extLst>
          </p:cNvPr>
          <p:cNvSpPr txBox="1">
            <a:spLocks noChangeArrowheads="1"/>
          </p:cNvSpPr>
          <p:nvPr/>
        </p:nvSpPr>
        <p:spPr bwMode="auto">
          <a:xfrm>
            <a:off x="1231741" y="3078407"/>
            <a:ext cx="159660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keep</a:t>
            </a:r>
            <a:endParaRPr lang="en-US" altLang="en-US" sz="40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5" name="Rectangle 2" hidden="1">
            <a:extLst>
              <a:ext uri="{FF2B5EF4-FFF2-40B4-BE49-F238E27FC236}">
                <a16:creationId xmlns:a16="http://schemas.microsoft.com/office/drawing/2014/main" id="{81BBD136-E3F8-454A-8ADF-CCD02CC6CE58}"/>
              </a:ext>
            </a:extLst>
          </p:cNvPr>
          <p:cNvSpPr txBox="1">
            <a:spLocks noChangeArrowheads="1"/>
          </p:cNvSpPr>
          <p:nvPr/>
        </p:nvSpPr>
        <p:spPr bwMode="auto">
          <a:xfrm>
            <a:off x="693346" y="1395832"/>
            <a:ext cx="238859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diligently</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0" name="Rectangle 2" hidden="1">
            <a:extLst>
              <a:ext uri="{FF2B5EF4-FFF2-40B4-BE49-F238E27FC236}">
                <a16:creationId xmlns:a16="http://schemas.microsoft.com/office/drawing/2014/main" id="{BD723061-E56E-405D-A9C1-3238A593A18F}"/>
              </a:ext>
            </a:extLst>
          </p:cNvPr>
          <p:cNvSpPr txBox="1">
            <a:spLocks noChangeArrowheads="1"/>
          </p:cNvSpPr>
          <p:nvPr/>
        </p:nvSpPr>
        <p:spPr bwMode="auto">
          <a:xfrm>
            <a:off x="2855074" y="1396837"/>
            <a:ext cx="159660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keep</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1" name="Title 1">
            <a:extLst>
              <a:ext uri="{FF2B5EF4-FFF2-40B4-BE49-F238E27FC236}">
                <a16:creationId xmlns:a16="http://schemas.microsoft.com/office/drawing/2014/main" id="{14D90553-4D8F-4A82-9A9F-F26CAF2C32F4}"/>
              </a:ext>
            </a:extLst>
          </p:cNvPr>
          <p:cNvSpPr txBox="1">
            <a:spLocks/>
          </p:cNvSpPr>
          <p:nvPr/>
        </p:nvSpPr>
        <p:spPr>
          <a:xfrm>
            <a:off x="2765502" y="3077736"/>
            <a:ext cx="3144645"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effectLst>
                  <a:glow rad="63500">
                    <a:srgbClr val="9966FF"/>
                  </a:glow>
                  <a:outerShdw blurRad="50800" algn="tl" rotWithShape="0">
                    <a:srgbClr val="000000"/>
                  </a:outerShdw>
                </a:effectLst>
                <a:latin typeface="Calibri" panose="020F0502020204030204" pitchFamily="34" charset="0"/>
              </a:rPr>
              <a:t>His Ways</a:t>
            </a:r>
          </a:p>
        </p:txBody>
      </p:sp>
      <p:sp>
        <p:nvSpPr>
          <p:cNvPr id="12" name="Rectangle 2">
            <a:extLst>
              <a:ext uri="{FF2B5EF4-FFF2-40B4-BE49-F238E27FC236}">
                <a16:creationId xmlns:a16="http://schemas.microsoft.com/office/drawing/2014/main" id="{477A6A17-EAD2-490E-B2E9-EEC2F75A7369}"/>
              </a:ext>
            </a:extLst>
          </p:cNvPr>
          <p:cNvSpPr txBox="1">
            <a:spLocks noChangeArrowheads="1"/>
          </p:cNvSpPr>
          <p:nvPr/>
        </p:nvSpPr>
        <p:spPr bwMode="auto">
          <a:xfrm>
            <a:off x="3581326" y="5441795"/>
            <a:ext cx="2195006" cy="121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6000" b="1" kern="0" dirty="0">
                <a:ln w="3175" cmpd="sng">
                  <a:solidFill>
                    <a:srgbClr val="FFFFFF"/>
                  </a:solidFill>
                  <a:prstDash val="solid"/>
                  <a:miter lim="800000"/>
                </a:ln>
                <a:solidFill>
                  <a:srgbClr val="FF0000"/>
                </a:solidFill>
                <a:effectLst>
                  <a:glow rad="63500">
                    <a:schemeClr val="tx1"/>
                  </a:glow>
                  <a:outerShdw blurRad="50800" algn="tl" rotWithShape="0">
                    <a:srgbClr val="000000"/>
                  </a:outerShdw>
                </a:effectLst>
                <a:latin typeface="Monotype Corsiva" panose="03010101010201010101" pitchFamily="66" charset="0"/>
              </a:rPr>
              <a:t>faith</a:t>
            </a:r>
            <a:endParaRPr lang="en-US" altLang="en-US" sz="5400" b="1" i="1" kern="0" dirty="0">
              <a:ln w="3175" cmpd="sng">
                <a:solidFill>
                  <a:srgbClr val="FFFFFF"/>
                </a:solidFill>
                <a:prstDash val="solid"/>
                <a:miter lim="800000"/>
              </a:ln>
              <a:solidFill>
                <a:srgbClr val="FF0000"/>
              </a:solidFill>
              <a:effectLst>
                <a:glow rad="63500">
                  <a:schemeClr val="tx1"/>
                </a:glow>
                <a:outerShdw blurRad="50800" algn="tl" rotWithShape="0">
                  <a:srgbClr val="000000"/>
                </a:outerShdw>
              </a:effectLst>
              <a:latin typeface="Monotype Corsiva" panose="03010101010201010101" pitchFamily="66" charset="0"/>
            </a:endParaRPr>
          </a:p>
        </p:txBody>
      </p:sp>
      <p:sp>
        <p:nvSpPr>
          <p:cNvPr id="13" name="16-Point Star 3">
            <a:extLst>
              <a:ext uri="{FF2B5EF4-FFF2-40B4-BE49-F238E27FC236}">
                <a16:creationId xmlns:a16="http://schemas.microsoft.com/office/drawing/2014/main" id="{7627ACCF-3E43-4033-AF12-D48C0F56F7F0}"/>
              </a:ext>
            </a:extLst>
          </p:cNvPr>
          <p:cNvSpPr/>
          <p:nvPr/>
        </p:nvSpPr>
        <p:spPr>
          <a:xfrm>
            <a:off x="2955639" y="-1591190"/>
            <a:ext cx="3425869" cy="3412995"/>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4-Point Star 4">
            <a:extLst>
              <a:ext uri="{FF2B5EF4-FFF2-40B4-BE49-F238E27FC236}">
                <a16:creationId xmlns:a16="http://schemas.microsoft.com/office/drawing/2014/main" id="{E8C2280E-9172-4116-86CF-184409196C7B}"/>
              </a:ext>
            </a:extLst>
          </p:cNvPr>
          <p:cNvSpPr/>
          <p:nvPr/>
        </p:nvSpPr>
        <p:spPr>
          <a:xfrm>
            <a:off x="2974930" y="-1684752"/>
            <a:ext cx="3425869" cy="3613759"/>
          </a:xfrm>
          <a:prstGeom prst="star4">
            <a:avLst>
              <a:gd name="adj" fmla="val 33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340036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 fill="hold"/>
                                        <p:tgtEl>
                                          <p:spTgt spid="13"/>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 fill="hold"/>
                                        <p:tgtEl>
                                          <p:spTgt spid="14"/>
                                        </p:tgtEl>
                                        <p:attrNameLst>
                                          <p:attrName>r</p:attrName>
                                        </p:attrNameLst>
                                      </p:cBhvr>
                                    </p:animRot>
                                  </p:childTnLst>
                                </p:cTn>
                              </p:par>
                              <p:par>
                                <p:cTn id="9" presetID="1" presetClass="exit"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2"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0" presetClass="path" presetSubtype="0" accel="50000" decel="50000" fill="hold" grpId="0" nodeType="withEffect">
                                  <p:stCondLst>
                                    <p:cond delay="0"/>
                                  </p:stCondLst>
                                  <p:childTnLst>
                                    <p:animMotion origin="layout" path="M -0.00069 -4.44444E-6 C 0.00035 0.02524 -0.0033 0.07894 -0.01198 0.12755 C -0.02066 0.17662 -0.03611 0.23982 -0.05347 0.28704 C -0.07135 0.33403 -0.09306 0.37454 -0.11736 0.4095 C -0.14097 0.44399 -0.16007 0.46389 -0.19722 0.49514 C -0.23299 0.525 -0.25312 0.54005 -0.28125 0.56019 " pathEditMode="relative" rAng="0" ptsTypes="AAAAAA">
                                      <p:cBhvr>
                                        <p:cTn id="14" dur="1500" fill="hold"/>
                                        <p:tgtEl>
                                          <p:spTgt spid="8"/>
                                        </p:tgtEl>
                                        <p:attrNameLst>
                                          <p:attrName>ppt_x</p:attrName>
                                          <p:attrName>ppt_y</p:attrName>
                                        </p:attrNameLst>
                                      </p:cBhvr>
                                      <p:rCtr x="-14028" y="28009"/>
                                    </p:animMotion>
                                  </p:childTnLst>
                                </p:cTn>
                              </p:par>
                              <p:par>
                                <p:cTn id="15" presetID="17" presetClass="entr" presetSubtype="10" fill="hold" grpId="0" nodeType="withEffect">
                                  <p:stCondLst>
                                    <p:cond delay="125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500" fill="hold"/>
                                        <p:tgtEl>
                                          <p:spTgt spid="3074"/>
                                        </p:tgtEl>
                                        <p:attrNameLst>
                                          <p:attrName>ppt_w</p:attrName>
                                        </p:attrNameLst>
                                      </p:cBhvr>
                                      <p:tavLst>
                                        <p:tav tm="0">
                                          <p:val>
                                            <p:fltVal val="0"/>
                                          </p:val>
                                        </p:tav>
                                        <p:tav tm="100000">
                                          <p:val>
                                            <p:strVal val="#ppt_w"/>
                                          </p:val>
                                        </p:tav>
                                      </p:tavLst>
                                    </p:anim>
                                    <p:anim calcmode="lin" valueType="num">
                                      <p:cBhvr>
                                        <p:cTn id="18" dur="500" fill="hold"/>
                                        <p:tgtEl>
                                          <p:spTgt spid="3074"/>
                                        </p:tgtEl>
                                        <p:attrNameLst>
                                          <p:attrName>ppt_h</p:attrName>
                                        </p:attrNameLst>
                                      </p:cBhvr>
                                      <p:tavLst>
                                        <p:tav tm="0">
                                          <p:val>
                                            <p:strVal val="#ppt_h"/>
                                          </p:val>
                                        </p:tav>
                                        <p:tav tm="100000">
                                          <p:val>
                                            <p:strVal val="#ppt_h"/>
                                          </p:val>
                                        </p:tav>
                                      </p:tavLst>
                                    </p:anim>
                                  </p:childTnLst>
                                </p:cTn>
                              </p:par>
                            </p:childTnLst>
                          </p:cTn>
                        </p:par>
                        <p:par>
                          <p:cTn id="19" fill="hold">
                            <p:stCondLst>
                              <p:cond delay="1750"/>
                            </p:stCondLst>
                            <p:childTnLst>
                              <p:par>
                                <p:cTn id="20" presetID="1"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0" presetClass="exit" presetSubtype="0" fill="hold" grpId="1" nodeType="withEffect">
                                  <p:stCondLst>
                                    <p:cond delay="0"/>
                                  </p:stCondLst>
                                  <p:childTnLst>
                                    <p:set>
                                      <p:cBhvr>
                                        <p:cTn id="23" dur="1" fill="hold">
                                          <p:stCondLst>
                                            <p:cond delay="999"/>
                                          </p:stCondLst>
                                        </p:cTn>
                                        <p:tgtEl>
                                          <p:spTgt spid="6"/>
                                        </p:tgtEl>
                                        <p:attrNameLst>
                                          <p:attrName>style.visibility</p:attrName>
                                        </p:attrNameLst>
                                      </p:cBhvr>
                                      <p:to>
                                        <p:strVal val="hidden"/>
                                      </p:to>
                                    </p:set>
                                    <p:animEffect transition="out" filter="dissolve">
                                      <p:cBhvr>
                                        <p:cTn id="24" dur="1000">
                                          <p:stCondLst>
                                            <p:cond delay="0"/>
                                          </p:stCondLst>
                                        </p:cTn>
                                        <p:tgtEl>
                                          <p:spTgt spid="6"/>
                                        </p:tgtEl>
                                      </p:cBhvr>
                                    </p:animEffect>
                                    <p:anim to="" calcmode="lin" valueType="num">
                                      <p:cBhvr>
                                        <p:cTn id="25" dur="1000" fill="hold">
                                          <p:stCondLst>
                                            <p:cond delay="0"/>
                                          </p:stCondLst>
                                        </p:cTn>
                                        <p:tgtEl>
                                          <p:spTgt spid="6"/>
                                        </p:tgtEl>
                                        <p:attrNameLst>
                                          <p:attrName>ppt_w</p:attrName>
                                        </p:attrNameLst>
                                      </p:cBhvr>
                                      <p:tavLst>
                                        <p:tav tm="0">
                                          <p:val>
                                            <p:strVal val="#ppt_w"/>
                                          </p:val>
                                        </p:tav>
                                        <p:tav tm="100000">
                                          <p:val>
                                            <p:strVal val="#ppt_w*4"/>
                                          </p:val>
                                        </p:tav>
                                      </p:tavLst>
                                    </p:anim>
                                    <p:anim to="" calcmode="lin" valueType="num">
                                      <p:cBhvr>
                                        <p:cTn id="26" dur="1000" fill="hold">
                                          <p:stCondLst>
                                            <p:cond delay="0"/>
                                          </p:stCondLst>
                                        </p:cTn>
                                        <p:tgtEl>
                                          <p:spTgt spid="6"/>
                                        </p:tgtEl>
                                        <p:attrNameLst>
                                          <p:attrName>ppt_h</p:attrName>
                                        </p:attrNameLst>
                                      </p:cBhvr>
                                      <p:tavLst>
                                        <p:tav tm="0">
                                          <p:val>
                                            <p:strVal val="#ppt_h"/>
                                          </p:val>
                                        </p:tav>
                                        <p:tav tm="100000">
                                          <p:val>
                                            <p:strVal val="#ppt_h*4"/>
                                          </p:val>
                                        </p:tav>
                                      </p:tavLst>
                                    </p:anim>
                                  </p:childTnLst>
                                </p:cTn>
                              </p:par>
                              <p:par>
                                <p:cTn id="27" presetID="42" presetClass="path" presetSubtype="0" accel="50000" decel="50000" fill="hold" grpId="2" nodeType="withEffect">
                                  <p:stCondLst>
                                    <p:cond delay="0"/>
                                  </p:stCondLst>
                                  <p:childTnLst>
                                    <p:animMotion origin="layout" path="M -3.05556E-6 3.33333E-6 L -0.00017 -0.04838 " pathEditMode="relative" rAng="0" ptsTypes="AA">
                                      <p:cBhvr>
                                        <p:cTn id="28" dur="1000" fill="hold"/>
                                        <p:tgtEl>
                                          <p:spTgt spid="6"/>
                                        </p:tgtEl>
                                        <p:attrNameLst>
                                          <p:attrName>ppt_x</p:attrName>
                                          <p:attrName>ppt_y</p:attrName>
                                        </p:attrNameLst>
                                      </p:cBhvr>
                                      <p:rCtr x="-17" y="-2431"/>
                                    </p:animMotion>
                                  </p:childTnLst>
                                </p:cTn>
                              </p:par>
                              <p:par>
                                <p:cTn id="29" presetID="10" presetClass="exit" presetSubtype="0" fill="hold" grpId="3" nodeType="withEffect">
                                  <p:stCondLst>
                                    <p:cond delay="250"/>
                                  </p:stCondLst>
                                  <p:childTnLst>
                                    <p:animEffect transition="out" filter="fade">
                                      <p:cBhvr>
                                        <p:cTn id="30" dur="250"/>
                                        <p:tgtEl>
                                          <p:spTgt spid="8"/>
                                        </p:tgtEl>
                                      </p:cBhvr>
                                    </p:animEffect>
                                    <p:set>
                                      <p:cBhvr>
                                        <p:cTn id="31" dur="1" fill="hold">
                                          <p:stCondLst>
                                            <p:cond delay="24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par>
                                <p:cTn id="37" presetID="18" presetClass="emph" presetSubtype="0" fill="hold" grpId="1" nodeType="withEffect">
                                  <p:stCondLst>
                                    <p:cond delay="0"/>
                                  </p:stCondLst>
                                  <p:childTnLst>
                                    <p:set>
                                      <p:cBhvr override="childStyle">
                                        <p:cTn id="38" dur="500" fill="hold"/>
                                        <p:tgtEl>
                                          <p:spTgt spid="7"/>
                                        </p:tgtEl>
                                        <p:attrNameLst>
                                          <p:attrName>style.textDecorationUnderline</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stCondLst>
                                            <p:cond delay="0"/>
                                          </p:stCondLst>
                                        </p:cTn>
                                        <p:tgtEl>
                                          <p:spTgt spid="11"/>
                                        </p:tgtEl>
                                      </p:cBhvr>
                                    </p:animEffect>
                                    <p:anim to="" calcmode="lin" valueType="num">
                                      <p:cBhvr>
                                        <p:cTn id="44"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45" dur="500" fill="hold">
                                          <p:stCondLst>
                                            <p:cond delay="0"/>
                                          </p:stCondLst>
                                        </p:cTn>
                                        <p:tgtEl>
                                          <p:spTgt spid="11"/>
                                        </p:tgtEl>
                                        <p:attrNameLst>
                                          <p:attrName>ppt_h</p:attrName>
                                        </p:attrNameLst>
                                      </p:cBhvr>
                                      <p:tavLst>
                                        <p:tav tm="0">
                                          <p:val>
                                            <p:strVal val="#ppt_h*4"/>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1"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50"/>
                                        <p:tgtEl>
                                          <p:spTgt spid="4"/>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250"/>
                                        <p:tgtEl>
                                          <p:spTgt spid="9"/>
                                        </p:tgtEl>
                                      </p:cBhvr>
                                    </p:animEffect>
                                  </p:childTnLst>
                                </p:cTn>
                              </p:par>
                              <p:par>
                                <p:cTn id="54" presetID="0" presetClass="path" presetSubtype="0" accel="50000" decel="50000" fill="hold" grpId="0" nodeType="withEffect">
                                  <p:stCondLst>
                                    <p:cond delay="0"/>
                                  </p:stCondLst>
                                  <p:childTnLst>
                                    <p:animMotion origin="layout" path="M 0.00035 3.7037E-7 L -0.57587 -0.2456 " pathEditMode="relative" rAng="0" ptsTypes="AA">
                                      <p:cBhvr>
                                        <p:cTn id="55" dur="2000" fill="hold"/>
                                        <p:tgtEl>
                                          <p:spTgt spid="4"/>
                                        </p:tgtEl>
                                        <p:attrNameLst>
                                          <p:attrName>ppt_x</p:attrName>
                                          <p:attrName>ppt_y</p:attrName>
                                        </p:attrNameLst>
                                      </p:cBhvr>
                                      <p:rCtr x="-28819" y="-12292"/>
                                    </p:animMotion>
                                  </p:childTnLst>
                                </p:cTn>
                              </p:par>
                              <p:par>
                                <p:cTn id="56" presetID="0" presetClass="path" presetSubtype="0" accel="50000" decel="50000" fill="hold" grpId="0" nodeType="withEffect">
                                  <p:stCondLst>
                                    <p:cond delay="0"/>
                                  </p:stCondLst>
                                  <p:childTnLst>
                                    <p:animMotion origin="layout" path="M 3.33333E-6 3.7037E-7 C -0.00174 0.02407 0.00034 0.09676 0.00955 0.13819 C 0.01892 0.17963 0.03246 0.2169 0.05538 0.24907 C 0.0783 0.28125 0.11093 0.31412 0.14687 0.33102 C 0.18281 0.34792 0.22986 0.35579 0.271 0.35023 C 0.31232 0.34468 0.36059 0.32384 0.39479 0.29722 C 0.42916 0.27083 0.46024 0.23241 0.48038 0.1912 C 0.50069 0.15 0.51354 0.10023 0.51267 0.05 C 0.51163 -0.00046 0.50434 -0.06482 0.47534 -0.11088 C 0.44687 -0.15694 0.38975 -0.20116 0.34114 -0.22662 C 0.28715 -0.24653 0.26545 -0.24306 0.17725 -0.2456 " pathEditMode="relative" rAng="0" ptsTypes="AAAAAAAAAAA">
                                      <p:cBhvr>
                                        <p:cTn id="57" dur="2000" fill="hold"/>
                                        <p:tgtEl>
                                          <p:spTgt spid="9"/>
                                        </p:tgtEl>
                                        <p:attrNameLst>
                                          <p:attrName>ppt_x</p:attrName>
                                          <p:attrName>ppt_y</p:attrName>
                                        </p:attrNameLst>
                                      </p:cBhvr>
                                      <p:rCtr x="25608" y="5324"/>
                                    </p:animMotion>
                                  </p:childTnLst>
                                </p:cTn>
                              </p:par>
                              <p:par>
                                <p:cTn id="58" presetID="10" presetClass="exit" presetSubtype="0" fill="hold" grpId="1" nodeType="withEffect">
                                  <p:stCondLst>
                                    <p:cond delay="0"/>
                                  </p:stCondLst>
                                  <p:childTnLst>
                                    <p:animEffect transition="out" filter="fade">
                                      <p:cBhvr>
                                        <p:cTn id="59" dur="1250"/>
                                        <p:tgtEl>
                                          <p:spTgt spid="3074"/>
                                        </p:tgtEl>
                                      </p:cBhvr>
                                    </p:animEffect>
                                    <p:set>
                                      <p:cBhvr>
                                        <p:cTn id="60" dur="1" fill="hold">
                                          <p:stCondLst>
                                            <p:cond delay="1249"/>
                                          </p:stCondLst>
                                        </p:cTn>
                                        <p:tgtEl>
                                          <p:spTgt spid="3074"/>
                                        </p:tgtEl>
                                        <p:attrNameLst>
                                          <p:attrName>style.visibility</p:attrName>
                                        </p:attrNameLst>
                                      </p:cBhvr>
                                      <p:to>
                                        <p:strVal val="hidden"/>
                                      </p:to>
                                    </p:set>
                                  </p:childTnLst>
                                </p:cTn>
                              </p:par>
                              <p:par>
                                <p:cTn id="61" presetID="0" presetClass="exit" presetSubtype="0" fill="hold" grpId="1" nodeType="withEffect">
                                  <p:stCondLst>
                                    <p:cond delay="0"/>
                                  </p:stCondLst>
                                  <p:childTnLst>
                                    <p:set>
                                      <p:cBhvr>
                                        <p:cTn id="62" dur="1" fill="hold">
                                          <p:stCondLst>
                                            <p:cond delay="999"/>
                                          </p:stCondLst>
                                        </p:cTn>
                                        <p:tgtEl>
                                          <p:spTgt spid="11"/>
                                        </p:tgtEl>
                                        <p:attrNameLst>
                                          <p:attrName>style.visibility</p:attrName>
                                        </p:attrNameLst>
                                      </p:cBhvr>
                                      <p:to>
                                        <p:strVal val="hidden"/>
                                      </p:to>
                                    </p:set>
                                    <p:animEffect transition="out" filter="dissolve">
                                      <p:cBhvr>
                                        <p:cTn id="63" dur="1000">
                                          <p:stCondLst>
                                            <p:cond delay="0"/>
                                          </p:stCondLst>
                                        </p:cTn>
                                        <p:tgtEl>
                                          <p:spTgt spid="11"/>
                                        </p:tgtEl>
                                      </p:cBhvr>
                                    </p:animEffect>
                                    <p:anim to="" calcmode="lin" valueType="num">
                                      <p:cBhvr>
                                        <p:cTn id="64" dur="1000" fill="hold">
                                          <p:stCondLst>
                                            <p:cond delay="0"/>
                                          </p:stCondLst>
                                        </p:cTn>
                                        <p:tgtEl>
                                          <p:spTgt spid="11"/>
                                        </p:tgtEl>
                                        <p:attrNameLst>
                                          <p:attrName>ppt_w</p:attrName>
                                        </p:attrNameLst>
                                      </p:cBhvr>
                                      <p:tavLst>
                                        <p:tav tm="0">
                                          <p:val>
                                            <p:strVal val="#ppt_w"/>
                                          </p:val>
                                        </p:tav>
                                        <p:tav tm="100000">
                                          <p:val>
                                            <p:strVal val="#ppt_w*4"/>
                                          </p:val>
                                        </p:tav>
                                      </p:tavLst>
                                    </p:anim>
                                    <p:anim to="" calcmode="lin" valueType="num">
                                      <p:cBhvr>
                                        <p:cTn id="65" dur="1000" fill="hold">
                                          <p:stCondLst>
                                            <p:cond delay="0"/>
                                          </p:stCondLst>
                                        </p:cTn>
                                        <p:tgtEl>
                                          <p:spTgt spid="11"/>
                                        </p:tgtEl>
                                        <p:attrNameLst>
                                          <p:attrName>ppt_h</p:attrName>
                                        </p:attrNameLst>
                                      </p:cBhvr>
                                      <p:tavLst>
                                        <p:tav tm="0">
                                          <p:val>
                                            <p:strVal val="#ppt_h"/>
                                          </p:val>
                                        </p:tav>
                                        <p:tav tm="100000">
                                          <p:val>
                                            <p:strVal val="#ppt_h*4"/>
                                          </p:val>
                                        </p:tav>
                                      </p:tavLst>
                                    </p:anim>
                                  </p:childTnLst>
                                </p:cTn>
                              </p:par>
                              <p:par>
                                <p:cTn id="66" presetID="42" presetClass="path" presetSubtype="0" accel="50000" decel="50000" fill="hold" grpId="2" nodeType="withEffect">
                                  <p:stCondLst>
                                    <p:cond delay="0"/>
                                  </p:stCondLst>
                                  <p:childTnLst>
                                    <p:animMotion origin="layout" path="M 4.44444E-6 -2.22222E-6 L 0.03298 -0.45208 " pathEditMode="relative" rAng="0" ptsTypes="AA">
                                      <p:cBhvr>
                                        <p:cTn id="67" dur="1000" fill="hold"/>
                                        <p:tgtEl>
                                          <p:spTgt spid="11"/>
                                        </p:tgtEl>
                                        <p:attrNameLst>
                                          <p:attrName>ppt_x</p:attrName>
                                          <p:attrName>ppt_y</p:attrName>
                                        </p:attrNameLst>
                                      </p:cBhvr>
                                      <p:rCtr x="1649" y="-22616"/>
                                    </p:animMotion>
                                  </p:childTnLst>
                                </p:cTn>
                              </p:par>
                              <p:par>
                                <p:cTn id="68" presetID="10" presetClass="exit" presetSubtype="0" fill="hold" grpId="2" nodeType="withEffect">
                                  <p:stCondLst>
                                    <p:cond delay="0"/>
                                  </p:stCondLst>
                                  <p:childTnLst>
                                    <p:animEffect transition="out" filter="fade">
                                      <p:cBhvr>
                                        <p:cTn id="69" dur="250"/>
                                        <p:tgtEl>
                                          <p:spTgt spid="7"/>
                                        </p:tgtEl>
                                      </p:cBhvr>
                                    </p:animEffect>
                                    <p:set>
                                      <p:cBhvr>
                                        <p:cTn id="70" dur="1" fill="hold">
                                          <p:stCondLst>
                                            <p:cond delay="249"/>
                                          </p:stCondLst>
                                        </p:cTn>
                                        <p:tgtEl>
                                          <p:spTgt spid="7"/>
                                        </p:tgtEl>
                                        <p:attrNameLst>
                                          <p:attrName>style.visibility</p:attrName>
                                        </p:attrNameLst>
                                      </p:cBhvr>
                                      <p:to>
                                        <p:strVal val="hidden"/>
                                      </p:to>
                                    </p:set>
                                  </p:childTnLst>
                                </p:cTn>
                              </p:par>
                              <p:par>
                                <p:cTn id="71" presetID="23" presetClass="entr" presetSubtype="16" fill="hold" grpId="1" nodeType="withEffect">
                                  <p:stCondLst>
                                    <p:cond delay="100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childTnLst>
                                </p:cTn>
                              </p:par>
                              <p:par>
                                <p:cTn id="75" presetID="50" presetClass="exit" presetSubtype="0" accel="100000" fill="hold" grpId="2" nodeType="withEffect">
                                  <p:stCondLst>
                                    <p:cond delay="1500"/>
                                  </p:stCondLst>
                                  <p:childTnLst>
                                    <p:anim calcmode="lin" valueType="num">
                                      <p:cBhvr>
                                        <p:cTn id="76" dur="1000"/>
                                        <p:tgtEl>
                                          <p:spTgt spid="12"/>
                                        </p:tgtEl>
                                        <p:attrNameLst>
                                          <p:attrName>ppt_w</p:attrName>
                                        </p:attrNameLst>
                                      </p:cBhvr>
                                      <p:tavLst>
                                        <p:tav tm="0">
                                          <p:val>
                                            <p:strVal val="ppt_w"/>
                                          </p:val>
                                        </p:tav>
                                        <p:tav tm="100000">
                                          <p:val>
                                            <p:strVal val="ppt_w+.3"/>
                                          </p:val>
                                        </p:tav>
                                      </p:tavLst>
                                    </p:anim>
                                    <p:anim calcmode="lin" valueType="num">
                                      <p:cBhvr>
                                        <p:cTn id="77" dur="1000"/>
                                        <p:tgtEl>
                                          <p:spTgt spid="12"/>
                                        </p:tgtEl>
                                        <p:attrNameLst>
                                          <p:attrName>ppt_h</p:attrName>
                                        </p:attrNameLst>
                                      </p:cBhvr>
                                      <p:tavLst>
                                        <p:tav tm="0">
                                          <p:val>
                                            <p:strVal val="ppt_h"/>
                                          </p:val>
                                        </p:tav>
                                        <p:tav tm="100000">
                                          <p:val>
                                            <p:strVal val="ppt_h"/>
                                          </p:val>
                                        </p:tav>
                                      </p:tavLst>
                                    </p:anim>
                                    <p:animEffect transition="out" filter="fade">
                                      <p:cBhvr>
                                        <p:cTn id="78" dur="1000"/>
                                        <p:tgtEl>
                                          <p:spTgt spid="12"/>
                                        </p:tgtEl>
                                      </p:cBhvr>
                                    </p:animEffect>
                                    <p:set>
                                      <p:cBhvr>
                                        <p:cTn id="79" dur="1" fill="hold">
                                          <p:stCondLst>
                                            <p:cond delay="999"/>
                                          </p:stCondLst>
                                        </p:cTn>
                                        <p:tgtEl>
                                          <p:spTgt spid="12"/>
                                        </p:tgtEl>
                                        <p:attrNameLst>
                                          <p:attrName>style.visibility</p:attrName>
                                        </p:attrNameLst>
                                      </p:cBhvr>
                                      <p:to>
                                        <p:strVal val="hidden"/>
                                      </p:to>
                                    </p:set>
                                  </p:childTnLst>
                                </p:cTn>
                              </p:par>
                              <p:par>
                                <p:cTn id="80" presetID="42" presetClass="path" presetSubtype="0" accel="50000" decel="50000" fill="hold" grpId="3" nodeType="withEffect">
                                  <p:stCondLst>
                                    <p:cond delay="1500"/>
                                  </p:stCondLst>
                                  <p:childTnLst>
                                    <p:animMotion origin="layout" path="M -1.94444E-6 4.07407E-6 L -0.00191 -0.14885 " pathEditMode="relative" rAng="0" ptsTypes="AA">
                                      <p:cBhvr>
                                        <p:cTn id="81" dur="1000" fill="hold"/>
                                        <p:tgtEl>
                                          <p:spTgt spid="12"/>
                                        </p:tgtEl>
                                        <p:attrNameLst>
                                          <p:attrName>ppt_x</p:attrName>
                                          <p:attrName>ppt_y</p:attrName>
                                        </p:attrNameLst>
                                      </p:cBhvr>
                                      <p:rCtr x="-104" y="-7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3074" grpId="0"/>
      <p:bldP spid="3074" grpId="1"/>
      <p:bldP spid="4" grpId="0"/>
      <p:bldP spid="4" grpId="1"/>
      <p:bldP spid="8" grpId="0"/>
      <p:bldP spid="8" grpId="1"/>
      <p:bldP spid="8" grpId="2"/>
      <p:bldP spid="8" grpId="3"/>
      <p:bldP spid="6" grpId="0"/>
      <p:bldP spid="6" grpId="1"/>
      <p:bldP spid="6" grpId="2"/>
      <p:bldP spid="9" grpId="0"/>
      <p:bldP spid="9" grpId="1"/>
      <p:bldP spid="11" grpId="0"/>
      <p:bldP spid="11" grpId="1"/>
      <p:bldP spid="11" grpId="2"/>
      <p:bldP spid="12" grpId="1"/>
      <p:bldP spid="12" grpId="2"/>
      <p:bldP spid="12" grpId="3"/>
      <p:bldP spid="13" grpId="0" animBg="1"/>
      <p:bldP spid="1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4618</TotalTime>
  <Words>1715</Words>
  <Application>Microsoft Office PowerPoint</Application>
  <PresentationFormat>On-screen Show (4:3)</PresentationFormat>
  <Paragraphs>248</Paragraphs>
  <Slides>22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Copperplate Gothic Bold</vt:lpstr>
      <vt:lpstr>Monotype Corsiva</vt:lpstr>
      <vt:lpstr>Verdana</vt:lpstr>
      <vt:lpstr>Default Design</vt:lpstr>
      <vt:lpstr>PowerPoint Presentation</vt:lpstr>
      <vt:lpstr>PowerPoint Presentation</vt:lpstr>
      <vt:lpstr>But without faith it is impossible to please Him, for he who comes to God must believe that He is, and that He is a rewarder of those who diligently seek Him. — Hebrews 11:6 </vt:lpstr>
      <vt:lpstr>PowerPoint Presentation</vt:lpstr>
      <vt:lpstr>For with the heart one believes unto righteousness, and with the mouth confession is made unto salvation. — Romans 10:10 </vt:lpstr>
      <vt:lpstr>PowerPoint Presentation</vt:lpstr>
      <vt:lpstr>I love those who love me,          And those who seek me diligently will find me. — Proverbs 8:17</vt:lpstr>
      <vt:lpstr>Keep your heart with all diligence, For out of it spring the issues of life. — Proverbs 4:23  </vt:lpstr>
      <vt:lpstr>You have commanded us           To keep Your precepts diligently. — Psalms 119:4  </vt:lpstr>
      <vt:lpstr>"Only take heed to yourself, and diligently keep yourself, lest you forget the things your eyes have seen, and lest they depart from your heart all the days of your life. And teach them to your children and your grandchildren, …"               —  Deuteronomy 4:9 </vt:lpstr>
      <vt:lpstr>The plans of the diligent lead surely to plenty, But those of everyone who is hasty, surely to poverty. — Proverbs 21:5 </vt:lpstr>
      <vt:lpstr>Be diligent to know the state of your flocks, And attend to your herds; — Proverbs 27:23  </vt:lpstr>
      <vt:lpstr>Be kindly affectionate to one another with brotherly love, in honor giving preference to one another; not lagging in diligence, fervent in spirit, serving the Lord; rejoicing in hope, patient in tribulation, continuing steadfastly in prayer; — Romans 12:10-12  </vt:lpstr>
      <vt:lpstr>And we desire that each one          of you show the same diligence    to the full assurance of hope until the end, that you do not become sluggish, but imitate those who through faith and patience inherit the promises. — Hebrews 6:11-12 </vt:lpstr>
      <vt:lpstr>But also for this very reason, giving all diligence, add to your faith virtue, to virtue knowledge, to knowledge self-control, to self-control perseverance, to perseverance godliness, to godliness brotherly kindness, and to brotherly     kindness love. — 2nd Peter 1:5-7 </vt:lpstr>
      <vt:lpstr>Therefore, brethren, be even more diligent to make your call and election sure, for if you do these things you will never stumble; for so an entrance will be supplied to you abundantly into the everlasting kingdom of our Lord and Savior Jesus Christ. —  2nd Peter 1:10-11 </vt:lpstr>
      <vt:lpstr>Therefore, beloved, looking forward to these things, be diligent to be found by Him in peace, without spot and blameless; — 2nd Peter 3:14 </vt:lpstr>
      <vt:lpstr>You therefore, beloved, since you know this beforehand, beware lest you also fall from your own steadfastness, being led away with the error of the wicked; but grow in the grace and knowledge of our Lord and Savior Jesus Christ. To Him be the glory both now and forever. Amen. — 2nd Peter 3:17-18 </vt:lpstr>
      <vt:lpstr>PowerPoint Presentation</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439</cp:revision>
  <dcterms:created xsi:type="dcterms:W3CDTF">2014-04-12T23:55:49Z</dcterms:created>
  <dcterms:modified xsi:type="dcterms:W3CDTF">2019-07-08T01:36:54Z</dcterms:modified>
</cp:coreProperties>
</file>